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4"/>
  </p:notesMasterIdLst>
  <p:sldIdLst>
    <p:sldId id="256" r:id="rId2"/>
    <p:sldId id="257" r:id="rId3"/>
    <p:sldId id="292" r:id="rId4"/>
    <p:sldId id="259" r:id="rId5"/>
    <p:sldId id="270" r:id="rId6"/>
    <p:sldId id="262" r:id="rId7"/>
    <p:sldId id="263" r:id="rId8"/>
    <p:sldId id="293" r:id="rId9"/>
    <p:sldId id="295" r:id="rId10"/>
    <p:sldId id="265" r:id="rId11"/>
    <p:sldId id="267" r:id="rId12"/>
    <p:sldId id="273" r:id="rId13"/>
  </p:sldIdLst>
  <p:sldSz cx="9144000" cy="5143500" type="screen16x9"/>
  <p:notesSz cx="6858000" cy="9144000"/>
  <p:embeddedFontLst>
    <p:embeddedFont>
      <p:font typeface="Advent Pro" panose="020B0604020202020204" charset="0"/>
      <p:regular r:id="rId15"/>
      <p:bold r:id="rId16"/>
    </p:embeddedFont>
    <p:embeddedFont>
      <p:font typeface="Fira Sans Condensed ExtraLight" panose="020B0604020202020204" charset="0"/>
      <p:regular r:id="rId17"/>
      <p:bold r:id="rId18"/>
      <p:italic r:id="rId19"/>
      <p:boldItalic r:id="rId20"/>
    </p:embeddedFont>
    <p:embeddedFont>
      <p:font typeface="Fira Sans Extra Condensed Medium" panose="020B0604020202020204" charset="0"/>
      <p:regular r:id="rId21"/>
      <p:bold r:id="rId22"/>
      <p:italic r:id="rId23"/>
      <p:boldItalic r:id="rId24"/>
    </p:embeddedFont>
    <p:embeddedFont>
      <p:font typeface="Josefin Sans" panose="020B0604020202020204" charset="0"/>
      <p:regular r:id="rId25"/>
      <p:bold r:id="rId26"/>
      <p:italic r:id="rId27"/>
      <p:boldItalic r:id="rId28"/>
    </p:embeddedFont>
    <p:embeddedFont>
      <p:font typeface="Squada One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56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91" autoAdjust="0"/>
  </p:normalViewPr>
  <p:slideViewPr>
    <p:cSldViewPr snapToGrid="0">
      <p:cViewPr>
        <p:scale>
          <a:sx n="97" d="100"/>
          <a:sy n="97" d="100"/>
        </p:scale>
        <p:origin x="615" y="3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545caf3b90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545caf3b90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571f33f51b_1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571f33f51b_1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fontAlgn="base">
              <a:buNone/>
            </a:pPr>
            <a:r>
              <a:rPr lang="en-US" dirty="0">
                <a:latin typeface="Advent Pro" panose="020B0604020202020204" charset="0"/>
              </a:rPr>
              <a:t>The </a:t>
            </a:r>
            <a:r>
              <a:rPr lang="en-US" i="1" dirty="0">
                <a:latin typeface="Advent Pro" panose="020B0604020202020204" charset="0"/>
              </a:rPr>
              <a:t>Smart Home</a:t>
            </a:r>
            <a:r>
              <a:rPr lang="en-US" dirty="0">
                <a:latin typeface="Advent Pro" panose="020B0604020202020204" charset="0"/>
              </a:rPr>
              <a:t> market constitutes the sale of networked devices and related services that enable home automation for private end users (B2C). </a:t>
            </a:r>
          </a:p>
          <a:p>
            <a:pPr marL="158750" indent="0" fontAlgn="base">
              <a:buNone/>
            </a:pPr>
            <a:r>
              <a:rPr lang="en-US" dirty="0">
                <a:latin typeface="Advent Pro" panose="020B0604020202020204" charset="0"/>
              </a:rPr>
              <a:t>Internet of Things, is an essential component of intelligent home automation. </a:t>
            </a:r>
          </a:p>
          <a:p>
            <a:pPr marL="158750" indent="0" fontAlgn="base">
              <a:buNone/>
            </a:pPr>
            <a:r>
              <a:rPr lang="en-US" dirty="0">
                <a:solidFill>
                  <a:srgbClr val="5B3C43"/>
                </a:solidFill>
                <a:latin typeface="Advent Pro" panose="020B0604020202020204" charset="0"/>
              </a:rPr>
              <a:t>Submetering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2610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571f33f51b_1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571f33f51b_1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71f33f51b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71f33f51b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71f33f51b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71f33f51b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100" b="1" dirty="0">
                <a:latin typeface="Advent Pro" panose="020B0604020202020204" charset="0"/>
              </a:rPr>
              <a:t>Possible ADD on,</a:t>
            </a:r>
          </a:p>
          <a:p>
            <a:pPr marL="0" lvl="0" indent="0"/>
            <a:endParaRPr lang="en-US" sz="1100" dirty="0">
              <a:latin typeface="Advent Pro" panose="020B0604020202020204" charset="0"/>
            </a:endParaRPr>
          </a:p>
          <a:p>
            <a:pPr marL="0" indent="0"/>
            <a:r>
              <a:rPr lang="en-US" sz="1100" dirty="0">
                <a:latin typeface="Advent Pro" panose="020B0604020202020204" charset="0"/>
              </a:rPr>
              <a:t>Subscription fees for control apps or external monitoring services </a:t>
            </a:r>
          </a:p>
          <a:p>
            <a:pPr marL="0" lvl="0" indent="0"/>
            <a:r>
              <a:rPr lang="en-US" sz="1100" dirty="0">
                <a:latin typeface="Advent Pro" panose="020B0604020202020204" charset="0"/>
              </a:rPr>
              <a:t>Subscription fees for control apps or external monitoring services</a:t>
            </a:r>
          </a:p>
          <a:p>
            <a:pPr marL="0" lvl="0" indent="0"/>
            <a:r>
              <a:rPr lang="en-US" sz="1100" dirty="0">
                <a:latin typeface="Advent Pro" panose="020B0604020202020204" charset="0"/>
              </a:rPr>
              <a:t>Better contract with electric </a:t>
            </a:r>
          </a:p>
          <a:p>
            <a:pPr marL="0" lvl="0" indent="0"/>
            <a:r>
              <a:rPr lang="en-US" sz="1100" dirty="0">
                <a:latin typeface="Advent Pro" panose="020B0604020202020204" charset="0"/>
              </a:rPr>
              <a:t> Alarm</a:t>
            </a:r>
          </a:p>
          <a:p>
            <a:pPr marL="0" indent="0"/>
            <a:endParaRPr lang="en-US" sz="1100" dirty="0">
              <a:latin typeface="Advent Pro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71f33f51b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71f33f51b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5509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71f33f51b_1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71f33f51b_1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ALEEEJANDROOO TIENE QUE COMPLETAR 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468950" y="2753402"/>
            <a:ext cx="3946800" cy="11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083450" y="3781102"/>
            <a:ext cx="33324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7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subTitle" idx="1"/>
          </p:nvPr>
        </p:nvSpPr>
        <p:spPr>
          <a:xfrm>
            <a:off x="5966450" y="3459250"/>
            <a:ext cx="1573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2"/>
          </p:nvPr>
        </p:nvSpPr>
        <p:spPr>
          <a:xfrm>
            <a:off x="5966450" y="2097075"/>
            <a:ext cx="1573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3"/>
          </p:nvPr>
        </p:nvSpPr>
        <p:spPr>
          <a:xfrm>
            <a:off x="5966450" y="692075"/>
            <a:ext cx="1573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4"/>
          </p:nvPr>
        </p:nvSpPr>
        <p:spPr>
          <a:xfrm>
            <a:off x="3322350" y="692075"/>
            <a:ext cx="1573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5"/>
          </p:nvPr>
        </p:nvSpPr>
        <p:spPr>
          <a:xfrm>
            <a:off x="3322350" y="3459250"/>
            <a:ext cx="1573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6"/>
          </p:nvPr>
        </p:nvSpPr>
        <p:spPr>
          <a:xfrm>
            <a:off x="3322350" y="2097062"/>
            <a:ext cx="1573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7"/>
          </p:nvPr>
        </p:nvSpPr>
        <p:spPr>
          <a:xfrm>
            <a:off x="3322350" y="1100600"/>
            <a:ext cx="1451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8"/>
          </p:nvPr>
        </p:nvSpPr>
        <p:spPr>
          <a:xfrm>
            <a:off x="3322350" y="3885550"/>
            <a:ext cx="1504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9"/>
          </p:nvPr>
        </p:nvSpPr>
        <p:spPr>
          <a:xfrm>
            <a:off x="3322350" y="2527749"/>
            <a:ext cx="1451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3"/>
          </p:nvPr>
        </p:nvSpPr>
        <p:spPr>
          <a:xfrm>
            <a:off x="5966450" y="1100600"/>
            <a:ext cx="1517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4"/>
          </p:nvPr>
        </p:nvSpPr>
        <p:spPr>
          <a:xfrm>
            <a:off x="5966450" y="3885550"/>
            <a:ext cx="1517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5"/>
          </p:nvPr>
        </p:nvSpPr>
        <p:spPr>
          <a:xfrm>
            <a:off x="5966450" y="2527749"/>
            <a:ext cx="1517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hasCustomPrompt="1"/>
          </p:nvPr>
        </p:nvSpPr>
        <p:spPr>
          <a:xfrm>
            <a:off x="2130172" y="533118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16" hasCustomPrompt="1"/>
          </p:nvPr>
        </p:nvSpPr>
        <p:spPr>
          <a:xfrm>
            <a:off x="2130172" y="3319968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17" hasCustomPrompt="1"/>
          </p:nvPr>
        </p:nvSpPr>
        <p:spPr>
          <a:xfrm>
            <a:off x="2130172" y="1956618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8" hasCustomPrompt="1"/>
          </p:nvPr>
        </p:nvSpPr>
        <p:spPr>
          <a:xfrm>
            <a:off x="4774053" y="533118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Fira Sans Extra Condensed Medium"/>
              <a:buNone/>
              <a:defRPr sz="6000">
                <a:solidFill>
                  <a:srgbClr val="62BCB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Fira Sans Extra Condensed Medium"/>
              <a:buNone/>
              <a:defRPr sz="6000">
                <a:solidFill>
                  <a:srgbClr val="62BCB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Fira Sans Extra Condensed Medium"/>
              <a:buNone/>
              <a:defRPr sz="6000">
                <a:solidFill>
                  <a:srgbClr val="62BCB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Fira Sans Extra Condensed Medium"/>
              <a:buNone/>
              <a:defRPr sz="6000">
                <a:solidFill>
                  <a:srgbClr val="62BCB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Fira Sans Extra Condensed Medium"/>
              <a:buNone/>
              <a:defRPr sz="6000">
                <a:solidFill>
                  <a:srgbClr val="62BCB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Fira Sans Extra Condensed Medium"/>
              <a:buNone/>
              <a:defRPr sz="6000">
                <a:solidFill>
                  <a:srgbClr val="62BCB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Fira Sans Extra Condensed Medium"/>
              <a:buNone/>
              <a:defRPr sz="6000">
                <a:solidFill>
                  <a:srgbClr val="62BCB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Fira Sans Extra Condensed Medium"/>
              <a:buNone/>
              <a:defRPr sz="6000">
                <a:solidFill>
                  <a:srgbClr val="62BCB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19" hasCustomPrompt="1"/>
          </p:nvPr>
        </p:nvSpPr>
        <p:spPr>
          <a:xfrm>
            <a:off x="4774053" y="3319968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Fira Sans Extra Condensed Medium"/>
              <a:buNone/>
              <a:defRPr sz="6000">
                <a:solidFill>
                  <a:srgbClr val="62BCB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Fira Sans Extra Condensed Medium"/>
              <a:buNone/>
              <a:defRPr sz="6000">
                <a:solidFill>
                  <a:srgbClr val="62BCB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Fira Sans Extra Condensed Medium"/>
              <a:buNone/>
              <a:defRPr sz="6000">
                <a:solidFill>
                  <a:srgbClr val="62BCB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Fira Sans Extra Condensed Medium"/>
              <a:buNone/>
              <a:defRPr sz="6000">
                <a:solidFill>
                  <a:srgbClr val="62BCB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Fira Sans Extra Condensed Medium"/>
              <a:buNone/>
              <a:defRPr sz="6000">
                <a:solidFill>
                  <a:srgbClr val="62BCB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Fira Sans Extra Condensed Medium"/>
              <a:buNone/>
              <a:defRPr sz="6000">
                <a:solidFill>
                  <a:srgbClr val="62BCB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Fira Sans Extra Condensed Medium"/>
              <a:buNone/>
              <a:defRPr sz="6000">
                <a:solidFill>
                  <a:srgbClr val="62BCB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Fira Sans Extra Condensed Medium"/>
              <a:buNone/>
              <a:defRPr sz="6000">
                <a:solidFill>
                  <a:srgbClr val="62BCB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0" hasCustomPrompt="1"/>
          </p:nvPr>
        </p:nvSpPr>
        <p:spPr>
          <a:xfrm>
            <a:off x="4774053" y="1956618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Fira Sans Extra Condensed Medium"/>
              <a:buNone/>
              <a:defRPr sz="6000">
                <a:solidFill>
                  <a:srgbClr val="62BCB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Fira Sans Extra Condensed Medium"/>
              <a:buNone/>
              <a:defRPr sz="6000">
                <a:solidFill>
                  <a:srgbClr val="62BCB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Fira Sans Extra Condensed Medium"/>
              <a:buNone/>
              <a:defRPr sz="6000">
                <a:solidFill>
                  <a:srgbClr val="62BCB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Fira Sans Extra Condensed Medium"/>
              <a:buNone/>
              <a:defRPr sz="6000">
                <a:solidFill>
                  <a:srgbClr val="62BCB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Fira Sans Extra Condensed Medium"/>
              <a:buNone/>
              <a:defRPr sz="6000">
                <a:solidFill>
                  <a:srgbClr val="62BCB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Fira Sans Extra Condensed Medium"/>
              <a:buNone/>
              <a:defRPr sz="6000">
                <a:solidFill>
                  <a:srgbClr val="62BCB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Fira Sans Extra Condensed Medium"/>
              <a:buNone/>
              <a:defRPr sz="6000">
                <a:solidFill>
                  <a:srgbClr val="62BCB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Fira Sans Extra Condensed Medium"/>
              <a:buNone/>
              <a:defRPr sz="6000">
                <a:solidFill>
                  <a:srgbClr val="62BCB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3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1017373" y="1431400"/>
            <a:ext cx="44772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4800"/>
              <a:buNone/>
              <a:defRPr sz="4800">
                <a:solidFill>
                  <a:srgbClr val="62BCB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1"/>
          </p:nvPr>
        </p:nvSpPr>
        <p:spPr>
          <a:xfrm flipH="1">
            <a:off x="1017370" y="2255625"/>
            <a:ext cx="3068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936450" y="962950"/>
            <a:ext cx="0" cy="41805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4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361431" y="3766116"/>
            <a:ext cx="3051000" cy="5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1361431" y="2116443"/>
            <a:ext cx="3051000" cy="5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1533931" y="2301343"/>
            <a:ext cx="2706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4"/>
          </p:nvPr>
        </p:nvSpPr>
        <p:spPr>
          <a:xfrm>
            <a:off x="1568281" y="3951007"/>
            <a:ext cx="26373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5"/>
          </p:nvPr>
        </p:nvSpPr>
        <p:spPr>
          <a:xfrm>
            <a:off x="4731578" y="3766116"/>
            <a:ext cx="3051000" cy="5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6"/>
          </p:nvPr>
        </p:nvSpPr>
        <p:spPr>
          <a:xfrm>
            <a:off x="4731578" y="2116443"/>
            <a:ext cx="3051000" cy="5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7"/>
          </p:nvPr>
        </p:nvSpPr>
        <p:spPr>
          <a:xfrm>
            <a:off x="4904078" y="2301343"/>
            <a:ext cx="2706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8"/>
          </p:nvPr>
        </p:nvSpPr>
        <p:spPr>
          <a:xfrm>
            <a:off x="4938428" y="3951007"/>
            <a:ext cx="26373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936450" y="534075"/>
            <a:ext cx="0" cy="46170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44;p5"/>
          <p:cNvSpPr txBox="1">
            <a:spLocks noGrp="1"/>
          </p:cNvSpPr>
          <p:nvPr>
            <p:ph type="ctrTitle"/>
          </p:nvPr>
        </p:nvSpPr>
        <p:spPr>
          <a:xfrm>
            <a:off x="1042100" y="325800"/>
            <a:ext cx="3934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600"/>
              <a:buNone/>
              <a:defRPr sz="1600">
                <a:solidFill>
                  <a:srgbClr val="62BCB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600"/>
              <a:buNone/>
              <a:defRPr sz="1600">
                <a:solidFill>
                  <a:srgbClr val="62BCB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600"/>
              <a:buNone/>
              <a:defRPr sz="1600">
                <a:solidFill>
                  <a:srgbClr val="62BCB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600"/>
              <a:buNone/>
              <a:defRPr sz="1600">
                <a:solidFill>
                  <a:srgbClr val="62BCB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600"/>
              <a:buNone/>
              <a:defRPr sz="1600">
                <a:solidFill>
                  <a:srgbClr val="62BCB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600"/>
              <a:buNone/>
              <a:defRPr sz="1600">
                <a:solidFill>
                  <a:srgbClr val="62BCB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600"/>
              <a:buNone/>
              <a:defRPr sz="1600">
                <a:solidFill>
                  <a:srgbClr val="62BCB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600"/>
              <a:buNone/>
              <a:defRPr sz="1600">
                <a:solidFill>
                  <a:srgbClr val="62BCBE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26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 flipH="1">
            <a:off x="1012646" y="2647008"/>
            <a:ext cx="39651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ubTitle" idx="1"/>
          </p:nvPr>
        </p:nvSpPr>
        <p:spPr>
          <a:xfrm>
            <a:off x="1012650" y="3383750"/>
            <a:ext cx="38667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56" name="Google Shape;56;p8"/>
          <p:cNvCxnSpPr/>
          <p:nvPr/>
        </p:nvCxnSpPr>
        <p:spPr>
          <a:xfrm>
            <a:off x="936450" y="854250"/>
            <a:ext cx="0" cy="34350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26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subTitle" idx="1"/>
          </p:nvPr>
        </p:nvSpPr>
        <p:spPr>
          <a:xfrm flipH="1">
            <a:off x="4264800" y="3383750"/>
            <a:ext cx="38667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59" name="Google Shape;59;p9"/>
          <p:cNvCxnSpPr/>
          <p:nvPr/>
        </p:nvCxnSpPr>
        <p:spPr>
          <a:xfrm>
            <a:off x="8207550" y="854250"/>
            <a:ext cx="0" cy="34350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 flipH="1">
            <a:off x="4166396" y="2647008"/>
            <a:ext cx="39651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26_1_1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1"/>
          <p:cNvCxnSpPr/>
          <p:nvPr/>
        </p:nvCxnSpPr>
        <p:spPr>
          <a:xfrm>
            <a:off x="936450" y="534075"/>
            <a:ext cx="0" cy="46170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1042100" y="325800"/>
            <a:ext cx="25104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600"/>
              <a:buNone/>
              <a:defRPr sz="1600">
                <a:solidFill>
                  <a:srgbClr val="62BCB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600"/>
              <a:buNone/>
              <a:defRPr sz="1600">
                <a:solidFill>
                  <a:srgbClr val="62BCB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600"/>
              <a:buNone/>
              <a:defRPr sz="1600">
                <a:solidFill>
                  <a:srgbClr val="62BCB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600"/>
              <a:buNone/>
              <a:defRPr sz="1600">
                <a:solidFill>
                  <a:srgbClr val="62BCB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600"/>
              <a:buNone/>
              <a:defRPr sz="1600">
                <a:solidFill>
                  <a:srgbClr val="62BCB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600"/>
              <a:buNone/>
              <a:defRPr sz="1600">
                <a:solidFill>
                  <a:srgbClr val="62BCB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600"/>
              <a:buNone/>
              <a:defRPr sz="1600">
                <a:solidFill>
                  <a:srgbClr val="62BCB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600"/>
              <a:buNone/>
              <a:defRPr sz="1600">
                <a:solidFill>
                  <a:srgbClr val="62BCBE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CUSTOM_26_1_1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2"/>
          <p:cNvCxnSpPr/>
          <p:nvPr/>
        </p:nvCxnSpPr>
        <p:spPr>
          <a:xfrm>
            <a:off x="936450" y="0"/>
            <a:ext cx="0" cy="51645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1042100" y="325800"/>
            <a:ext cx="25104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600"/>
              <a:buNone/>
              <a:defRPr sz="1600">
                <a:solidFill>
                  <a:srgbClr val="62BCB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600"/>
              <a:buNone/>
              <a:defRPr sz="1600">
                <a:solidFill>
                  <a:srgbClr val="62BCB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600"/>
              <a:buNone/>
              <a:defRPr sz="1600">
                <a:solidFill>
                  <a:srgbClr val="62BCB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600"/>
              <a:buNone/>
              <a:defRPr sz="1600">
                <a:solidFill>
                  <a:srgbClr val="62BCB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600"/>
              <a:buNone/>
              <a:defRPr sz="1600">
                <a:solidFill>
                  <a:srgbClr val="62BCB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600"/>
              <a:buNone/>
              <a:defRPr sz="1600">
                <a:solidFill>
                  <a:srgbClr val="62BCB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600"/>
              <a:buNone/>
              <a:defRPr sz="1600">
                <a:solidFill>
                  <a:srgbClr val="62BCB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600"/>
              <a:buNone/>
              <a:defRPr sz="1600">
                <a:solidFill>
                  <a:srgbClr val="62BCBE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ing slide">
  <p:cSld name="CUSTOM_27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2325225" y="1226125"/>
            <a:ext cx="5577600" cy="11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4570525" y="2253825"/>
            <a:ext cx="33324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 ExtraLight"/>
              <a:buNone/>
              <a:defRPr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6EAE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800"/>
              <a:buFont typeface="Squada One"/>
              <a:buNone/>
              <a:defRPr sz="2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2800"/>
              <a:buFont typeface="Josefin Sans"/>
              <a:buNone/>
              <a:defRPr sz="2800" b="1">
                <a:solidFill>
                  <a:srgbClr val="5B3C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2800"/>
              <a:buFont typeface="Josefin Sans"/>
              <a:buNone/>
              <a:defRPr sz="2800" b="1">
                <a:solidFill>
                  <a:srgbClr val="5B3C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2800"/>
              <a:buFont typeface="Josefin Sans"/>
              <a:buNone/>
              <a:defRPr sz="2800" b="1">
                <a:solidFill>
                  <a:srgbClr val="5B3C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2800"/>
              <a:buFont typeface="Josefin Sans"/>
              <a:buNone/>
              <a:defRPr sz="2800" b="1">
                <a:solidFill>
                  <a:srgbClr val="5B3C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2800"/>
              <a:buFont typeface="Josefin Sans"/>
              <a:buNone/>
              <a:defRPr sz="2800" b="1">
                <a:solidFill>
                  <a:srgbClr val="5B3C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2800"/>
              <a:buFont typeface="Josefin Sans"/>
              <a:buNone/>
              <a:defRPr sz="2800" b="1">
                <a:solidFill>
                  <a:srgbClr val="5B3C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2800"/>
              <a:buFont typeface="Josefin Sans"/>
              <a:buNone/>
              <a:defRPr sz="2800" b="1">
                <a:solidFill>
                  <a:srgbClr val="5B3C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2800"/>
              <a:buFont typeface="Josefin Sans"/>
              <a:buNone/>
              <a:defRPr sz="2800" b="1">
                <a:solidFill>
                  <a:srgbClr val="5B3C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dvent Pro"/>
              <a:buChar char="●"/>
              <a:defRPr sz="11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dvent Pro"/>
              <a:buChar char="○"/>
              <a:defRPr sz="11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dvent Pro"/>
              <a:buChar char="■"/>
              <a:defRPr sz="11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dvent Pro"/>
              <a:buChar char="●"/>
              <a:defRPr sz="11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dvent Pro"/>
              <a:buChar char="○"/>
              <a:defRPr sz="11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dvent Pro"/>
              <a:buChar char="■"/>
              <a:defRPr sz="11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dvent Pro"/>
              <a:buChar char="●"/>
              <a:defRPr sz="11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dvent Pro"/>
              <a:buChar char="○"/>
              <a:defRPr sz="11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100"/>
              <a:buFont typeface="Advent Pro"/>
              <a:buChar char="■"/>
              <a:defRPr sz="11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7" r:id="rId7"/>
    <p:sldLayoutId id="2147483658" r:id="rId8"/>
    <p:sldLayoutId id="2147483661" r:id="rId9"/>
    <p:sldLayoutId id="2147483664" r:id="rId10"/>
    <p:sldLayoutId id="2147483665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subTitle" idx="1"/>
          </p:nvPr>
        </p:nvSpPr>
        <p:spPr>
          <a:xfrm>
            <a:off x="4689173" y="3281371"/>
            <a:ext cx="3652777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3200" dirty="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Alejandro-Jasper</a:t>
            </a:r>
            <a:r>
              <a:rPr lang="es-EC" sz="3200" dirty="0"/>
              <a:t>-Fabi.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2800" b="1" dirty="0"/>
              <a:t>IOT </a:t>
            </a:r>
            <a:r>
              <a:rPr lang="es-EC" sz="2800" b="1" dirty="0" err="1"/>
              <a:t>Analytics</a:t>
            </a:r>
            <a:r>
              <a:rPr lang="es-EC" sz="2800" b="1" dirty="0"/>
              <a:t> </a:t>
            </a:r>
            <a:r>
              <a:rPr lang="es-EC" sz="2800" b="1" dirty="0" err="1"/>
              <a:t>Department</a:t>
            </a:r>
            <a:endParaRPr sz="2800" b="1" dirty="0">
              <a:solidFill>
                <a:srgbClr val="434343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107" name="Google Shape;107;p22"/>
          <p:cNvSpPr txBox="1">
            <a:spLocks noGrp="1"/>
          </p:cNvSpPr>
          <p:nvPr>
            <p:ph type="ctrTitle"/>
          </p:nvPr>
        </p:nvSpPr>
        <p:spPr>
          <a:xfrm>
            <a:off x="4645015" y="1977150"/>
            <a:ext cx="3946800" cy="11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SUB-METERING </a:t>
            </a:r>
            <a:r>
              <a:rPr lang="es" sz="6000" b="0" dirty="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rPr>
              <a:t>PROPOSAL</a:t>
            </a:r>
            <a:endParaRPr sz="6000" b="0" dirty="0">
              <a:solidFill>
                <a:srgbClr val="62BCBE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/>
          <p:nvPr/>
        </p:nvSpPr>
        <p:spPr>
          <a:xfrm>
            <a:off x="3056984" y="1606916"/>
            <a:ext cx="38019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800" dirty="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rPr>
              <a:t>30,000 </a:t>
            </a:r>
            <a:endParaRPr sz="4800" dirty="0">
              <a:solidFill>
                <a:srgbClr val="434343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06" name="Google Shape;306;p31"/>
          <p:cNvSpPr txBox="1">
            <a:spLocks noGrp="1"/>
          </p:cNvSpPr>
          <p:nvPr>
            <p:ph type="ctrTitle"/>
          </p:nvPr>
        </p:nvSpPr>
        <p:spPr>
          <a:xfrm>
            <a:off x="1017519" y="75624"/>
            <a:ext cx="4218158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BUDGET PROPOSAL PER PROJECT (3 M</a:t>
            </a:r>
            <a:r>
              <a:rPr lang="es-EC" dirty="0"/>
              <a:t>ONTHS)</a:t>
            </a:r>
            <a:endParaRPr dirty="0"/>
          </a:p>
        </p:txBody>
      </p:sp>
      <p:grpSp>
        <p:nvGrpSpPr>
          <p:cNvPr id="321" name="Google Shape;321;p31"/>
          <p:cNvGrpSpPr/>
          <p:nvPr/>
        </p:nvGrpSpPr>
        <p:grpSpPr>
          <a:xfrm>
            <a:off x="2014611" y="3446573"/>
            <a:ext cx="289299" cy="344467"/>
            <a:chOff x="1608950" y="238125"/>
            <a:chExt cx="4383325" cy="5219200"/>
          </a:xfrm>
        </p:grpSpPr>
        <p:sp>
          <p:nvSpPr>
            <p:cNvPr id="322" name="Google Shape;322;p31"/>
            <p:cNvSpPr/>
            <p:nvPr/>
          </p:nvSpPr>
          <p:spPr>
            <a:xfrm>
              <a:off x="1608950" y="2705000"/>
              <a:ext cx="4383325" cy="2752325"/>
            </a:xfrm>
            <a:custGeom>
              <a:avLst/>
              <a:gdLst/>
              <a:ahLst/>
              <a:cxnLst/>
              <a:rect l="l" t="t" r="r" b="b"/>
              <a:pathLst>
                <a:path w="175333" h="110093" extrusionOk="0">
                  <a:moveTo>
                    <a:pt x="6101" y="0"/>
                  </a:moveTo>
                  <a:cubicBezTo>
                    <a:pt x="2741" y="0"/>
                    <a:pt x="1" y="2740"/>
                    <a:pt x="1" y="6133"/>
                  </a:cubicBezTo>
                  <a:lnTo>
                    <a:pt x="1" y="103992"/>
                  </a:lnTo>
                  <a:cubicBezTo>
                    <a:pt x="1" y="107352"/>
                    <a:pt x="2741" y="110092"/>
                    <a:pt x="6101" y="110092"/>
                  </a:cubicBezTo>
                  <a:lnTo>
                    <a:pt x="169200" y="110092"/>
                  </a:lnTo>
                  <a:cubicBezTo>
                    <a:pt x="172593" y="110092"/>
                    <a:pt x="175333" y="107352"/>
                    <a:pt x="175333" y="103992"/>
                  </a:cubicBezTo>
                  <a:lnTo>
                    <a:pt x="175333" y="6133"/>
                  </a:lnTo>
                  <a:cubicBezTo>
                    <a:pt x="175333" y="2740"/>
                    <a:pt x="172593" y="0"/>
                    <a:pt x="169200" y="0"/>
                  </a:cubicBezTo>
                  <a:close/>
                </a:path>
              </a:pathLst>
            </a:custGeom>
            <a:solidFill>
              <a:srgbClr val="62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1608950" y="2705000"/>
              <a:ext cx="4383325" cy="2752325"/>
            </a:xfrm>
            <a:custGeom>
              <a:avLst/>
              <a:gdLst/>
              <a:ahLst/>
              <a:cxnLst/>
              <a:rect l="l" t="t" r="r" b="b"/>
              <a:pathLst>
                <a:path w="175333" h="110093" extrusionOk="0">
                  <a:moveTo>
                    <a:pt x="112800" y="44852"/>
                  </a:moveTo>
                  <a:lnTo>
                    <a:pt x="112800" y="65240"/>
                  </a:lnTo>
                  <a:lnTo>
                    <a:pt x="62501" y="65240"/>
                  </a:lnTo>
                  <a:lnTo>
                    <a:pt x="62501" y="44852"/>
                  </a:lnTo>
                  <a:close/>
                  <a:moveTo>
                    <a:pt x="50268" y="0"/>
                  </a:moveTo>
                  <a:lnTo>
                    <a:pt x="50268" y="32620"/>
                  </a:lnTo>
                  <a:lnTo>
                    <a:pt x="1" y="32620"/>
                  </a:lnTo>
                  <a:lnTo>
                    <a:pt x="1" y="44852"/>
                  </a:lnTo>
                  <a:lnTo>
                    <a:pt x="50268" y="44852"/>
                  </a:lnTo>
                  <a:lnTo>
                    <a:pt x="50268" y="65240"/>
                  </a:lnTo>
                  <a:lnTo>
                    <a:pt x="1" y="65240"/>
                  </a:lnTo>
                  <a:lnTo>
                    <a:pt x="1" y="77472"/>
                  </a:lnTo>
                  <a:lnTo>
                    <a:pt x="50268" y="77472"/>
                  </a:lnTo>
                  <a:lnTo>
                    <a:pt x="50268" y="110092"/>
                  </a:lnTo>
                  <a:lnTo>
                    <a:pt x="62501" y="110092"/>
                  </a:lnTo>
                  <a:lnTo>
                    <a:pt x="62501" y="77472"/>
                  </a:lnTo>
                  <a:lnTo>
                    <a:pt x="112800" y="77472"/>
                  </a:lnTo>
                  <a:lnTo>
                    <a:pt x="112800" y="110092"/>
                  </a:lnTo>
                  <a:lnTo>
                    <a:pt x="125033" y="110092"/>
                  </a:lnTo>
                  <a:lnTo>
                    <a:pt x="125033" y="77472"/>
                  </a:lnTo>
                  <a:lnTo>
                    <a:pt x="175333" y="77472"/>
                  </a:lnTo>
                  <a:lnTo>
                    <a:pt x="175333" y="65240"/>
                  </a:lnTo>
                  <a:lnTo>
                    <a:pt x="125033" y="65240"/>
                  </a:lnTo>
                  <a:lnTo>
                    <a:pt x="125033" y="44852"/>
                  </a:lnTo>
                  <a:lnTo>
                    <a:pt x="175333" y="44852"/>
                  </a:lnTo>
                  <a:lnTo>
                    <a:pt x="175333" y="32620"/>
                  </a:lnTo>
                  <a:lnTo>
                    <a:pt x="125033" y="32620"/>
                  </a:lnTo>
                  <a:lnTo>
                    <a:pt x="125033" y="0"/>
                  </a:lnTo>
                  <a:lnTo>
                    <a:pt x="112800" y="0"/>
                  </a:lnTo>
                  <a:lnTo>
                    <a:pt x="112800" y="32620"/>
                  </a:lnTo>
                  <a:lnTo>
                    <a:pt x="62501" y="32620"/>
                  </a:lnTo>
                  <a:lnTo>
                    <a:pt x="62501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3239950" y="849725"/>
              <a:ext cx="1121350" cy="1121350"/>
            </a:xfrm>
            <a:custGeom>
              <a:avLst/>
              <a:gdLst/>
              <a:ahLst/>
              <a:cxnLst/>
              <a:rect l="l" t="t" r="r" b="b"/>
              <a:pathLst>
                <a:path w="44854" h="44854" extrusionOk="0">
                  <a:moveTo>
                    <a:pt x="22411" y="1"/>
                  </a:moveTo>
                  <a:cubicBezTo>
                    <a:pt x="10048" y="1"/>
                    <a:pt x="1" y="10048"/>
                    <a:pt x="1" y="22443"/>
                  </a:cubicBezTo>
                  <a:cubicBezTo>
                    <a:pt x="1" y="34806"/>
                    <a:pt x="10048" y="44853"/>
                    <a:pt x="22411" y="44853"/>
                  </a:cubicBezTo>
                  <a:cubicBezTo>
                    <a:pt x="34773" y="44853"/>
                    <a:pt x="44853" y="34806"/>
                    <a:pt x="44853" y="22443"/>
                  </a:cubicBezTo>
                  <a:cubicBezTo>
                    <a:pt x="44853" y="10048"/>
                    <a:pt x="34773" y="1"/>
                    <a:pt x="22411" y="1"/>
                  </a:cubicBezTo>
                  <a:close/>
                </a:path>
              </a:pathLst>
            </a:custGeom>
            <a:solidFill>
              <a:srgbClr val="F9C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3800200" y="849725"/>
              <a:ext cx="561100" cy="1121350"/>
            </a:xfrm>
            <a:custGeom>
              <a:avLst/>
              <a:gdLst/>
              <a:ahLst/>
              <a:cxnLst/>
              <a:rect l="l" t="t" r="r" b="b"/>
              <a:pathLst>
                <a:path w="22444" h="44854" extrusionOk="0">
                  <a:moveTo>
                    <a:pt x="1" y="1"/>
                  </a:moveTo>
                  <a:lnTo>
                    <a:pt x="1" y="44853"/>
                  </a:lnTo>
                  <a:cubicBezTo>
                    <a:pt x="12363" y="44853"/>
                    <a:pt x="22443" y="34806"/>
                    <a:pt x="22443" y="22443"/>
                  </a:cubicBezTo>
                  <a:cubicBezTo>
                    <a:pt x="22443" y="10048"/>
                    <a:pt x="12363" y="1"/>
                    <a:pt x="1" y="1"/>
                  </a:cubicBezTo>
                  <a:close/>
                </a:path>
              </a:pathLst>
            </a:custGeom>
            <a:solidFill>
              <a:srgbClr val="E7A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3647700" y="238125"/>
              <a:ext cx="305850" cy="509700"/>
            </a:xfrm>
            <a:custGeom>
              <a:avLst/>
              <a:gdLst/>
              <a:ahLst/>
              <a:cxnLst/>
              <a:rect l="l" t="t" r="r" b="b"/>
              <a:pathLst>
                <a:path w="12234" h="20388" extrusionOk="0">
                  <a:moveTo>
                    <a:pt x="6101" y="0"/>
                  </a:moveTo>
                  <a:cubicBezTo>
                    <a:pt x="2708" y="0"/>
                    <a:pt x="1" y="2740"/>
                    <a:pt x="1" y="6133"/>
                  </a:cubicBezTo>
                  <a:lnTo>
                    <a:pt x="1" y="14288"/>
                  </a:lnTo>
                  <a:cubicBezTo>
                    <a:pt x="1" y="17647"/>
                    <a:pt x="2708" y="20387"/>
                    <a:pt x="6101" y="20387"/>
                  </a:cubicBezTo>
                  <a:cubicBezTo>
                    <a:pt x="9493" y="20387"/>
                    <a:pt x="12233" y="17647"/>
                    <a:pt x="12233" y="14288"/>
                  </a:cubicBezTo>
                  <a:lnTo>
                    <a:pt x="12233" y="6133"/>
                  </a:lnTo>
                  <a:cubicBezTo>
                    <a:pt x="12233" y="2740"/>
                    <a:pt x="9493" y="0"/>
                    <a:pt x="6101" y="0"/>
                  </a:cubicBezTo>
                  <a:close/>
                </a:path>
              </a:pathLst>
            </a:custGeom>
            <a:solidFill>
              <a:srgbClr val="F9C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3647700" y="2072975"/>
              <a:ext cx="305850" cy="509725"/>
            </a:xfrm>
            <a:custGeom>
              <a:avLst/>
              <a:gdLst/>
              <a:ahLst/>
              <a:cxnLst/>
              <a:rect l="l" t="t" r="r" b="b"/>
              <a:pathLst>
                <a:path w="12234" h="20389" extrusionOk="0">
                  <a:moveTo>
                    <a:pt x="6101" y="1"/>
                  </a:moveTo>
                  <a:cubicBezTo>
                    <a:pt x="2708" y="1"/>
                    <a:pt x="1" y="2741"/>
                    <a:pt x="1" y="6133"/>
                  </a:cubicBezTo>
                  <a:lnTo>
                    <a:pt x="1" y="14288"/>
                  </a:lnTo>
                  <a:cubicBezTo>
                    <a:pt x="1" y="17648"/>
                    <a:pt x="2708" y="20388"/>
                    <a:pt x="6101" y="20388"/>
                  </a:cubicBezTo>
                  <a:cubicBezTo>
                    <a:pt x="9493" y="20388"/>
                    <a:pt x="12233" y="17648"/>
                    <a:pt x="12233" y="14288"/>
                  </a:cubicBezTo>
                  <a:lnTo>
                    <a:pt x="12233" y="6133"/>
                  </a:lnTo>
                  <a:cubicBezTo>
                    <a:pt x="12233" y="2741"/>
                    <a:pt x="9493" y="1"/>
                    <a:pt x="6101" y="1"/>
                  </a:cubicBezTo>
                  <a:close/>
                </a:path>
              </a:pathLst>
            </a:custGeom>
            <a:solidFill>
              <a:srgbClr val="F9C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2628325" y="1257475"/>
              <a:ext cx="509725" cy="305850"/>
            </a:xfrm>
            <a:custGeom>
              <a:avLst/>
              <a:gdLst/>
              <a:ahLst/>
              <a:cxnLst/>
              <a:rect l="l" t="t" r="r" b="b"/>
              <a:pathLst>
                <a:path w="20389" h="12234" extrusionOk="0">
                  <a:moveTo>
                    <a:pt x="6101" y="1"/>
                  </a:moveTo>
                  <a:cubicBezTo>
                    <a:pt x="2708" y="1"/>
                    <a:pt x="1" y="2741"/>
                    <a:pt x="1" y="6133"/>
                  </a:cubicBezTo>
                  <a:cubicBezTo>
                    <a:pt x="1" y="9493"/>
                    <a:pt x="2708" y="12233"/>
                    <a:pt x="6101" y="12233"/>
                  </a:cubicBezTo>
                  <a:lnTo>
                    <a:pt x="14256" y="12233"/>
                  </a:lnTo>
                  <a:cubicBezTo>
                    <a:pt x="17648" y="12233"/>
                    <a:pt x="20388" y="9493"/>
                    <a:pt x="20388" y="6133"/>
                  </a:cubicBezTo>
                  <a:cubicBezTo>
                    <a:pt x="20388" y="2741"/>
                    <a:pt x="17648" y="1"/>
                    <a:pt x="14256" y="1"/>
                  </a:cubicBezTo>
                  <a:close/>
                </a:path>
              </a:pathLst>
            </a:custGeom>
            <a:solidFill>
              <a:srgbClr val="F9C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4463200" y="1257475"/>
              <a:ext cx="509700" cy="305850"/>
            </a:xfrm>
            <a:custGeom>
              <a:avLst/>
              <a:gdLst/>
              <a:ahLst/>
              <a:cxnLst/>
              <a:rect l="l" t="t" r="r" b="b"/>
              <a:pathLst>
                <a:path w="20388" h="12234" extrusionOk="0">
                  <a:moveTo>
                    <a:pt x="6100" y="1"/>
                  </a:moveTo>
                  <a:cubicBezTo>
                    <a:pt x="2708" y="1"/>
                    <a:pt x="1" y="2741"/>
                    <a:pt x="1" y="6133"/>
                  </a:cubicBezTo>
                  <a:cubicBezTo>
                    <a:pt x="1" y="9493"/>
                    <a:pt x="2708" y="12233"/>
                    <a:pt x="6100" y="12233"/>
                  </a:cubicBezTo>
                  <a:lnTo>
                    <a:pt x="14255" y="12233"/>
                  </a:lnTo>
                  <a:cubicBezTo>
                    <a:pt x="17648" y="12233"/>
                    <a:pt x="20388" y="9493"/>
                    <a:pt x="20388" y="6133"/>
                  </a:cubicBezTo>
                  <a:cubicBezTo>
                    <a:pt x="20388" y="2741"/>
                    <a:pt x="17648" y="1"/>
                    <a:pt x="14255" y="1"/>
                  </a:cubicBezTo>
                  <a:close/>
                </a:path>
              </a:pathLst>
            </a:custGeom>
            <a:solidFill>
              <a:srgbClr val="FFD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3800200" y="2705000"/>
              <a:ext cx="2192075" cy="2752325"/>
            </a:xfrm>
            <a:custGeom>
              <a:avLst/>
              <a:gdLst/>
              <a:ahLst/>
              <a:cxnLst/>
              <a:rect l="l" t="t" r="r" b="b"/>
              <a:pathLst>
                <a:path w="87683" h="110093" extrusionOk="0">
                  <a:moveTo>
                    <a:pt x="25150" y="0"/>
                  </a:moveTo>
                  <a:lnTo>
                    <a:pt x="25150" y="32620"/>
                  </a:lnTo>
                  <a:lnTo>
                    <a:pt x="1" y="32620"/>
                  </a:lnTo>
                  <a:lnTo>
                    <a:pt x="1" y="44852"/>
                  </a:lnTo>
                  <a:lnTo>
                    <a:pt x="25150" y="44852"/>
                  </a:lnTo>
                  <a:lnTo>
                    <a:pt x="25150" y="65240"/>
                  </a:lnTo>
                  <a:lnTo>
                    <a:pt x="1" y="65240"/>
                  </a:lnTo>
                  <a:lnTo>
                    <a:pt x="1" y="77472"/>
                  </a:lnTo>
                  <a:lnTo>
                    <a:pt x="25150" y="77472"/>
                  </a:lnTo>
                  <a:lnTo>
                    <a:pt x="25150" y="110092"/>
                  </a:lnTo>
                  <a:lnTo>
                    <a:pt x="37383" y="110092"/>
                  </a:lnTo>
                  <a:lnTo>
                    <a:pt x="37383" y="77472"/>
                  </a:lnTo>
                  <a:lnTo>
                    <a:pt x="87683" y="77472"/>
                  </a:lnTo>
                  <a:lnTo>
                    <a:pt x="87683" y="65240"/>
                  </a:lnTo>
                  <a:lnTo>
                    <a:pt x="37383" y="65240"/>
                  </a:lnTo>
                  <a:lnTo>
                    <a:pt x="37383" y="44852"/>
                  </a:lnTo>
                  <a:lnTo>
                    <a:pt x="87683" y="44852"/>
                  </a:lnTo>
                  <a:lnTo>
                    <a:pt x="87683" y="32620"/>
                  </a:lnTo>
                  <a:lnTo>
                    <a:pt x="37383" y="32620"/>
                  </a:lnTo>
                  <a:lnTo>
                    <a:pt x="3738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3800200" y="238125"/>
              <a:ext cx="153350" cy="509700"/>
            </a:xfrm>
            <a:custGeom>
              <a:avLst/>
              <a:gdLst/>
              <a:ahLst/>
              <a:cxnLst/>
              <a:rect l="l" t="t" r="r" b="b"/>
              <a:pathLst>
                <a:path w="6134" h="20388" extrusionOk="0">
                  <a:moveTo>
                    <a:pt x="1" y="0"/>
                  </a:moveTo>
                  <a:lnTo>
                    <a:pt x="1" y="20387"/>
                  </a:lnTo>
                  <a:cubicBezTo>
                    <a:pt x="3393" y="20387"/>
                    <a:pt x="6133" y="17647"/>
                    <a:pt x="6133" y="14288"/>
                  </a:cubicBezTo>
                  <a:lnTo>
                    <a:pt x="6133" y="6133"/>
                  </a:lnTo>
                  <a:cubicBezTo>
                    <a:pt x="6133" y="2740"/>
                    <a:pt x="3393" y="0"/>
                    <a:pt x="1" y="0"/>
                  </a:cubicBezTo>
                  <a:close/>
                </a:path>
              </a:pathLst>
            </a:custGeom>
            <a:solidFill>
              <a:srgbClr val="E7A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3800200" y="2072975"/>
              <a:ext cx="153350" cy="509725"/>
            </a:xfrm>
            <a:custGeom>
              <a:avLst/>
              <a:gdLst/>
              <a:ahLst/>
              <a:cxnLst/>
              <a:rect l="l" t="t" r="r" b="b"/>
              <a:pathLst>
                <a:path w="6134" h="20389" extrusionOk="0">
                  <a:moveTo>
                    <a:pt x="1" y="1"/>
                  </a:moveTo>
                  <a:lnTo>
                    <a:pt x="1" y="20388"/>
                  </a:lnTo>
                  <a:cubicBezTo>
                    <a:pt x="3393" y="20388"/>
                    <a:pt x="6133" y="17648"/>
                    <a:pt x="6133" y="14288"/>
                  </a:cubicBezTo>
                  <a:lnTo>
                    <a:pt x="6133" y="6133"/>
                  </a:lnTo>
                  <a:cubicBezTo>
                    <a:pt x="6133" y="2741"/>
                    <a:pt x="3393" y="1"/>
                    <a:pt x="1" y="1"/>
                  </a:cubicBezTo>
                  <a:close/>
                </a:path>
              </a:pathLst>
            </a:custGeom>
            <a:solidFill>
              <a:srgbClr val="E7A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4463200" y="1257475"/>
              <a:ext cx="509700" cy="305850"/>
            </a:xfrm>
            <a:custGeom>
              <a:avLst/>
              <a:gdLst/>
              <a:ahLst/>
              <a:cxnLst/>
              <a:rect l="l" t="t" r="r" b="b"/>
              <a:pathLst>
                <a:path w="20388" h="12234" extrusionOk="0">
                  <a:moveTo>
                    <a:pt x="6100" y="1"/>
                  </a:moveTo>
                  <a:cubicBezTo>
                    <a:pt x="2708" y="1"/>
                    <a:pt x="1" y="2741"/>
                    <a:pt x="1" y="6133"/>
                  </a:cubicBezTo>
                  <a:cubicBezTo>
                    <a:pt x="1" y="9493"/>
                    <a:pt x="2708" y="12233"/>
                    <a:pt x="6100" y="12233"/>
                  </a:cubicBezTo>
                  <a:lnTo>
                    <a:pt x="14255" y="12233"/>
                  </a:lnTo>
                  <a:cubicBezTo>
                    <a:pt x="17648" y="12233"/>
                    <a:pt x="20388" y="9493"/>
                    <a:pt x="20388" y="6133"/>
                  </a:cubicBezTo>
                  <a:cubicBezTo>
                    <a:pt x="20388" y="2741"/>
                    <a:pt x="17648" y="1"/>
                    <a:pt x="14255" y="1"/>
                  </a:cubicBezTo>
                  <a:close/>
                </a:path>
              </a:pathLst>
            </a:custGeom>
            <a:solidFill>
              <a:srgbClr val="E7A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" name="Google Shape;334;p31"/>
          <p:cNvGrpSpPr/>
          <p:nvPr/>
        </p:nvGrpSpPr>
        <p:grpSpPr>
          <a:xfrm>
            <a:off x="1936717" y="2392046"/>
            <a:ext cx="356570" cy="354906"/>
            <a:chOff x="1178375" y="238125"/>
            <a:chExt cx="5243675" cy="5219200"/>
          </a:xfrm>
        </p:grpSpPr>
        <p:sp>
          <p:nvSpPr>
            <p:cNvPr id="335" name="Google Shape;335;p31"/>
            <p:cNvSpPr/>
            <p:nvPr/>
          </p:nvSpPr>
          <p:spPr>
            <a:xfrm>
              <a:off x="1178375" y="238325"/>
              <a:ext cx="5243675" cy="5219000"/>
            </a:xfrm>
            <a:custGeom>
              <a:avLst/>
              <a:gdLst/>
              <a:ahLst/>
              <a:cxnLst/>
              <a:rect l="l" t="t" r="r" b="b"/>
              <a:pathLst>
                <a:path w="209747" h="208760" extrusionOk="0">
                  <a:moveTo>
                    <a:pt x="104874" y="0"/>
                  </a:moveTo>
                  <a:cubicBezTo>
                    <a:pt x="103316" y="0"/>
                    <a:pt x="101758" y="595"/>
                    <a:pt x="100568" y="1786"/>
                  </a:cubicBezTo>
                  <a:lnTo>
                    <a:pt x="2284" y="99841"/>
                  </a:lnTo>
                  <a:cubicBezTo>
                    <a:pt x="523" y="101603"/>
                    <a:pt x="1" y="104245"/>
                    <a:pt x="947" y="106528"/>
                  </a:cubicBezTo>
                  <a:cubicBezTo>
                    <a:pt x="1893" y="108812"/>
                    <a:pt x="4143" y="110312"/>
                    <a:pt x="6623" y="110312"/>
                  </a:cubicBezTo>
                  <a:lnTo>
                    <a:pt x="25053" y="110312"/>
                  </a:lnTo>
                  <a:lnTo>
                    <a:pt x="25053" y="202659"/>
                  </a:lnTo>
                  <a:cubicBezTo>
                    <a:pt x="25053" y="206019"/>
                    <a:pt x="27793" y="208759"/>
                    <a:pt x="31185" y="208759"/>
                  </a:cubicBezTo>
                  <a:lnTo>
                    <a:pt x="178562" y="208759"/>
                  </a:lnTo>
                  <a:cubicBezTo>
                    <a:pt x="181954" y="208759"/>
                    <a:pt x="184694" y="206019"/>
                    <a:pt x="184694" y="202659"/>
                  </a:cubicBezTo>
                  <a:lnTo>
                    <a:pt x="184694" y="110312"/>
                  </a:lnTo>
                  <a:lnTo>
                    <a:pt x="203157" y="110312"/>
                  </a:lnTo>
                  <a:cubicBezTo>
                    <a:pt x="205604" y="110312"/>
                    <a:pt x="207854" y="108812"/>
                    <a:pt x="208800" y="106528"/>
                  </a:cubicBezTo>
                  <a:cubicBezTo>
                    <a:pt x="209746" y="104245"/>
                    <a:pt x="209225" y="101603"/>
                    <a:pt x="207463" y="99841"/>
                  </a:cubicBezTo>
                  <a:lnTo>
                    <a:pt x="109179" y="1786"/>
                  </a:lnTo>
                  <a:cubicBezTo>
                    <a:pt x="107989" y="595"/>
                    <a:pt x="106431" y="0"/>
                    <a:pt x="10487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3800200" y="238125"/>
              <a:ext cx="2621850" cy="5219200"/>
            </a:xfrm>
            <a:custGeom>
              <a:avLst/>
              <a:gdLst/>
              <a:ahLst/>
              <a:cxnLst/>
              <a:rect l="l" t="t" r="r" b="b"/>
              <a:pathLst>
                <a:path w="104874" h="208768" extrusionOk="0">
                  <a:moveTo>
                    <a:pt x="1" y="0"/>
                  </a:moveTo>
                  <a:lnTo>
                    <a:pt x="1" y="208767"/>
                  </a:lnTo>
                  <a:lnTo>
                    <a:pt x="73689" y="208767"/>
                  </a:lnTo>
                  <a:cubicBezTo>
                    <a:pt x="77081" y="208767"/>
                    <a:pt x="79821" y="206027"/>
                    <a:pt x="79821" y="202667"/>
                  </a:cubicBezTo>
                  <a:lnTo>
                    <a:pt x="79821" y="110320"/>
                  </a:lnTo>
                  <a:lnTo>
                    <a:pt x="98284" y="110320"/>
                  </a:lnTo>
                  <a:cubicBezTo>
                    <a:pt x="100731" y="110320"/>
                    <a:pt x="102981" y="108820"/>
                    <a:pt x="103927" y="106536"/>
                  </a:cubicBezTo>
                  <a:cubicBezTo>
                    <a:pt x="104873" y="104253"/>
                    <a:pt x="104352" y="101611"/>
                    <a:pt x="102590" y="99849"/>
                  </a:cubicBezTo>
                  <a:lnTo>
                    <a:pt x="4306" y="1794"/>
                  </a:lnTo>
                  <a:cubicBezTo>
                    <a:pt x="3132" y="587"/>
                    <a:pt x="1566" y="0"/>
                    <a:pt x="1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2904775" y="1972875"/>
              <a:ext cx="1790875" cy="2757825"/>
            </a:xfrm>
            <a:custGeom>
              <a:avLst/>
              <a:gdLst/>
              <a:ahLst/>
              <a:cxnLst/>
              <a:rect l="l" t="t" r="r" b="b"/>
              <a:pathLst>
                <a:path w="71635" h="110313" extrusionOk="0">
                  <a:moveTo>
                    <a:pt x="35805" y="1"/>
                  </a:moveTo>
                  <a:cubicBezTo>
                    <a:pt x="34831" y="1"/>
                    <a:pt x="33860" y="237"/>
                    <a:pt x="32980" y="710"/>
                  </a:cubicBezTo>
                  <a:cubicBezTo>
                    <a:pt x="12625" y="11344"/>
                    <a:pt x="1" y="32221"/>
                    <a:pt x="1" y="55153"/>
                  </a:cubicBezTo>
                  <a:cubicBezTo>
                    <a:pt x="1" y="76845"/>
                    <a:pt x="11287" y="96678"/>
                    <a:pt x="29685" y="107768"/>
                  </a:cubicBezTo>
                  <a:cubicBezTo>
                    <a:pt x="30761" y="108421"/>
                    <a:pt x="31871" y="109041"/>
                    <a:pt x="32980" y="109628"/>
                  </a:cubicBezTo>
                  <a:cubicBezTo>
                    <a:pt x="33860" y="110084"/>
                    <a:pt x="34839" y="110313"/>
                    <a:pt x="35818" y="110313"/>
                  </a:cubicBezTo>
                  <a:cubicBezTo>
                    <a:pt x="36796" y="110313"/>
                    <a:pt x="37775" y="110084"/>
                    <a:pt x="38655" y="109628"/>
                  </a:cubicBezTo>
                  <a:cubicBezTo>
                    <a:pt x="39765" y="109041"/>
                    <a:pt x="40874" y="108421"/>
                    <a:pt x="41950" y="107768"/>
                  </a:cubicBezTo>
                  <a:cubicBezTo>
                    <a:pt x="60348" y="96678"/>
                    <a:pt x="71634" y="76845"/>
                    <a:pt x="71634" y="55153"/>
                  </a:cubicBezTo>
                  <a:cubicBezTo>
                    <a:pt x="71634" y="32221"/>
                    <a:pt x="59010" y="11344"/>
                    <a:pt x="38655" y="710"/>
                  </a:cubicBezTo>
                  <a:cubicBezTo>
                    <a:pt x="37758" y="237"/>
                    <a:pt x="36780" y="1"/>
                    <a:pt x="35805" y="1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3800200" y="1972675"/>
              <a:ext cx="895450" cy="2758025"/>
            </a:xfrm>
            <a:custGeom>
              <a:avLst/>
              <a:gdLst/>
              <a:ahLst/>
              <a:cxnLst/>
              <a:rect l="l" t="t" r="r" b="b"/>
              <a:pathLst>
                <a:path w="35818" h="110321" extrusionOk="0">
                  <a:moveTo>
                    <a:pt x="1" y="0"/>
                  </a:moveTo>
                  <a:lnTo>
                    <a:pt x="1" y="110321"/>
                  </a:lnTo>
                  <a:cubicBezTo>
                    <a:pt x="979" y="110321"/>
                    <a:pt x="1958" y="110092"/>
                    <a:pt x="2838" y="109636"/>
                  </a:cubicBezTo>
                  <a:cubicBezTo>
                    <a:pt x="3948" y="109049"/>
                    <a:pt x="5057" y="108429"/>
                    <a:pt x="6133" y="107776"/>
                  </a:cubicBezTo>
                  <a:cubicBezTo>
                    <a:pt x="24531" y="96686"/>
                    <a:pt x="35817" y="76853"/>
                    <a:pt x="35817" y="55161"/>
                  </a:cubicBezTo>
                  <a:cubicBezTo>
                    <a:pt x="35817" y="32229"/>
                    <a:pt x="23193" y="11352"/>
                    <a:pt x="2838" y="718"/>
                  </a:cubicBezTo>
                  <a:cubicBezTo>
                    <a:pt x="1958" y="229"/>
                    <a:pt x="979" y="0"/>
                    <a:pt x="1" y="0"/>
                  </a:cubicBezTo>
                  <a:close/>
                </a:path>
              </a:pathLst>
            </a:custGeom>
            <a:solidFill>
              <a:srgbClr val="A39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3333750" y="2937400"/>
              <a:ext cx="932950" cy="1793300"/>
            </a:xfrm>
            <a:custGeom>
              <a:avLst/>
              <a:gdLst/>
              <a:ahLst/>
              <a:cxnLst/>
              <a:rect l="l" t="t" r="r" b="b"/>
              <a:pathLst>
                <a:path w="37318" h="71732" extrusionOk="0">
                  <a:moveTo>
                    <a:pt x="18659" y="1"/>
                  </a:moveTo>
                  <a:cubicBezTo>
                    <a:pt x="15299" y="1"/>
                    <a:pt x="12559" y="2741"/>
                    <a:pt x="12559" y="6133"/>
                  </a:cubicBezTo>
                  <a:lnTo>
                    <a:pt x="12559" y="25999"/>
                  </a:lnTo>
                  <a:lnTo>
                    <a:pt x="11026" y="24498"/>
                  </a:lnTo>
                  <a:cubicBezTo>
                    <a:pt x="9835" y="23308"/>
                    <a:pt x="8277" y="22712"/>
                    <a:pt x="6716" y="22712"/>
                  </a:cubicBezTo>
                  <a:cubicBezTo>
                    <a:pt x="5154" y="22712"/>
                    <a:pt x="3588" y="23308"/>
                    <a:pt x="2381" y="24498"/>
                  </a:cubicBezTo>
                  <a:cubicBezTo>
                    <a:pt x="0" y="26880"/>
                    <a:pt x="0" y="30761"/>
                    <a:pt x="2381" y="33143"/>
                  </a:cubicBezTo>
                  <a:lnTo>
                    <a:pt x="12559" y="43287"/>
                  </a:lnTo>
                  <a:lnTo>
                    <a:pt x="12559" y="69187"/>
                  </a:lnTo>
                  <a:cubicBezTo>
                    <a:pt x="13602" y="69840"/>
                    <a:pt x="14712" y="70460"/>
                    <a:pt x="15821" y="71047"/>
                  </a:cubicBezTo>
                  <a:cubicBezTo>
                    <a:pt x="16701" y="71503"/>
                    <a:pt x="17680" y="71732"/>
                    <a:pt x="18659" y="71732"/>
                  </a:cubicBezTo>
                  <a:cubicBezTo>
                    <a:pt x="19637" y="71732"/>
                    <a:pt x="20616" y="71503"/>
                    <a:pt x="21496" y="71047"/>
                  </a:cubicBezTo>
                  <a:cubicBezTo>
                    <a:pt x="22606" y="70460"/>
                    <a:pt x="23715" y="69840"/>
                    <a:pt x="24791" y="69187"/>
                  </a:cubicBezTo>
                  <a:lnTo>
                    <a:pt x="24791" y="26977"/>
                  </a:lnTo>
                  <a:lnTo>
                    <a:pt x="34936" y="16833"/>
                  </a:lnTo>
                  <a:cubicBezTo>
                    <a:pt x="37317" y="14451"/>
                    <a:pt x="37317" y="10570"/>
                    <a:pt x="34936" y="8188"/>
                  </a:cubicBezTo>
                  <a:cubicBezTo>
                    <a:pt x="33729" y="6998"/>
                    <a:pt x="32163" y="6402"/>
                    <a:pt x="30602" y="6402"/>
                  </a:cubicBezTo>
                  <a:cubicBezTo>
                    <a:pt x="29040" y="6402"/>
                    <a:pt x="27482" y="6998"/>
                    <a:pt x="26292" y="8188"/>
                  </a:cubicBezTo>
                  <a:lnTo>
                    <a:pt x="24791" y="9689"/>
                  </a:lnTo>
                  <a:lnTo>
                    <a:pt x="24791" y="6133"/>
                  </a:lnTo>
                  <a:cubicBezTo>
                    <a:pt x="24791" y="2741"/>
                    <a:pt x="22018" y="1"/>
                    <a:pt x="18659" y="1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1190625" y="5151475"/>
              <a:ext cx="5219200" cy="305850"/>
            </a:xfrm>
            <a:custGeom>
              <a:avLst/>
              <a:gdLst/>
              <a:ahLst/>
              <a:cxnLst/>
              <a:rect l="l" t="t" r="r" b="b"/>
              <a:pathLst>
                <a:path w="208768" h="12234" extrusionOk="0">
                  <a:moveTo>
                    <a:pt x="6133" y="1"/>
                  </a:moveTo>
                  <a:cubicBezTo>
                    <a:pt x="2740" y="1"/>
                    <a:pt x="0" y="2741"/>
                    <a:pt x="0" y="6133"/>
                  </a:cubicBezTo>
                  <a:cubicBezTo>
                    <a:pt x="0" y="9493"/>
                    <a:pt x="2740" y="12233"/>
                    <a:pt x="6133" y="12233"/>
                  </a:cubicBezTo>
                  <a:lnTo>
                    <a:pt x="202667" y="12233"/>
                  </a:lnTo>
                  <a:cubicBezTo>
                    <a:pt x="206027" y="12233"/>
                    <a:pt x="208767" y="9493"/>
                    <a:pt x="208767" y="6133"/>
                  </a:cubicBezTo>
                  <a:cubicBezTo>
                    <a:pt x="208767" y="2741"/>
                    <a:pt x="206027" y="1"/>
                    <a:pt x="202667" y="1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3800200" y="2937400"/>
              <a:ext cx="466500" cy="1793300"/>
            </a:xfrm>
            <a:custGeom>
              <a:avLst/>
              <a:gdLst/>
              <a:ahLst/>
              <a:cxnLst/>
              <a:rect l="l" t="t" r="r" b="b"/>
              <a:pathLst>
                <a:path w="18660" h="71732" extrusionOk="0">
                  <a:moveTo>
                    <a:pt x="1" y="1"/>
                  </a:moveTo>
                  <a:lnTo>
                    <a:pt x="1" y="71732"/>
                  </a:lnTo>
                  <a:cubicBezTo>
                    <a:pt x="979" y="71732"/>
                    <a:pt x="1958" y="71503"/>
                    <a:pt x="2838" y="71047"/>
                  </a:cubicBezTo>
                  <a:cubicBezTo>
                    <a:pt x="3948" y="70460"/>
                    <a:pt x="5057" y="69840"/>
                    <a:pt x="6133" y="69187"/>
                  </a:cubicBezTo>
                  <a:lnTo>
                    <a:pt x="6133" y="26977"/>
                  </a:lnTo>
                  <a:lnTo>
                    <a:pt x="16278" y="16833"/>
                  </a:lnTo>
                  <a:cubicBezTo>
                    <a:pt x="18659" y="14451"/>
                    <a:pt x="18659" y="10570"/>
                    <a:pt x="16278" y="8188"/>
                  </a:cubicBezTo>
                  <a:cubicBezTo>
                    <a:pt x="15071" y="6998"/>
                    <a:pt x="13505" y="6402"/>
                    <a:pt x="11944" y="6402"/>
                  </a:cubicBezTo>
                  <a:cubicBezTo>
                    <a:pt x="10382" y="6402"/>
                    <a:pt x="8824" y="6998"/>
                    <a:pt x="7634" y="8188"/>
                  </a:cubicBezTo>
                  <a:lnTo>
                    <a:pt x="6133" y="9689"/>
                  </a:lnTo>
                  <a:lnTo>
                    <a:pt x="6133" y="6133"/>
                  </a:lnTo>
                  <a:cubicBezTo>
                    <a:pt x="6133" y="2741"/>
                    <a:pt x="3360" y="1"/>
                    <a:pt x="1" y="1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3800200" y="5151475"/>
              <a:ext cx="2609625" cy="305850"/>
            </a:xfrm>
            <a:custGeom>
              <a:avLst/>
              <a:gdLst/>
              <a:ahLst/>
              <a:cxnLst/>
              <a:rect l="l" t="t" r="r" b="b"/>
              <a:pathLst>
                <a:path w="104385" h="12234" extrusionOk="0">
                  <a:moveTo>
                    <a:pt x="1" y="1"/>
                  </a:moveTo>
                  <a:lnTo>
                    <a:pt x="1" y="12233"/>
                  </a:lnTo>
                  <a:lnTo>
                    <a:pt x="98284" y="12233"/>
                  </a:lnTo>
                  <a:cubicBezTo>
                    <a:pt x="101644" y="12233"/>
                    <a:pt x="104384" y="9493"/>
                    <a:pt x="104384" y="6133"/>
                  </a:cubicBezTo>
                  <a:cubicBezTo>
                    <a:pt x="104384" y="2741"/>
                    <a:pt x="101644" y="1"/>
                    <a:pt x="98284" y="1"/>
                  </a:cubicBezTo>
                  <a:close/>
                </a:path>
              </a:pathLst>
            </a:custGeom>
            <a:solidFill>
              <a:srgbClr val="A39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3" name="Google Shape;343;p31"/>
          <p:cNvSpPr/>
          <p:nvPr/>
        </p:nvSpPr>
        <p:spPr>
          <a:xfrm>
            <a:off x="2469750" y="2395250"/>
            <a:ext cx="4528500" cy="352200"/>
          </a:xfrm>
          <a:prstGeom prst="rect">
            <a:avLst/>
          </a:prstGeom>
          <a:solidFill>
            <a:srgbClr val="96AC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1"/>
          <p:cNvSpPr/>
          <p:nvPr/>
        </p:nvSpPr>
        <p:spPr>
          <a:xfrm>
            <a:off x="2469750" y="2881609"/>
            <a:ext cx="3726900" cy="352200"/>
          </a:xfrm>
          <a:prstGeom prst="rect">
            <a:avLst/>
          </a:prstGeom>
          <a:solidFill>
            <a:srgbClr val="62BC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1"/>
          <p:cNvSpPr/>
          <p:nvPr/>
        </p:nvSpPr>
        <p:spPr>
          <a:xfrm>
            <a:off x="2486568" y="3486003"/>
            <a:ext cx="2591700" cy="352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1"/>
          <p:cNvSpPr txBox="1"/>
          <p:nvPr/>
        </p:nvSpPr>
        <p:spPr>
          <a:xfrm>
            <a:off x="6054100" y="2342550"/>
            <a:ext cx="13146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200" dirty="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rPr>
              <a:t>$10,950 </a:t>
            </a:r>
            <a:endParaRPr sz="1200" dirty="0">
              <a:solidFill>
                <a:srgbClr val="434343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49" name="Google Shape;349;p31"/>
          <p:cNvSpPr txBox="1"/>
          <p:nvPr/>
        </p:nvSpPr>
        <p:spPr>
          <a:xfrm>
            <a:off x="6132740" y="3393722"/>
            <a:ext cx="13146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200" dirty="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rPr>
              <a:t>$300 </a:t>
            </a:r>
            <a:endParaRPr sz="1200" dirty="0">
              <a:solidFill>
                <a:srgbClr val="434343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50" name="Google Shape;350;p31"/>
          <p:cNvSpPr txBox="1"/>
          <p:nvPr/>
        </p:nvSpPr>
        <p:spPr>
          <a:xfrm>
            <a:off x="6054100" y="2860500"/>
            <a:ext cx="13146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200" dirty="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rPr>
              <a:t>$18,750 </a:t>
            </a:r>
            <a:endParaRPr sz="1200" dirty="0">
              <a:solidFill>
                <a:srgbClr val="434343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351" name="Google Shape;351;p31"/>
          <p:cNvGrpSpPr/>
          <p:nvPr/>
        </p:nvGrpSpPr>
        <p:grpSpPr>
          <a:xfrm>
            <a:off x="3441036" y="1607029"/>
            <a:ext cx="560542" cy="560542"/>
            <a:chOff x="1190625" y="238125"/>
            <a:chExt cx="5219200" cy="5219200"/>
          </a:xfrm>
        </p:grpSpPr>
        <p:sp>
          <p:nvSpPr>
            <p:cNvPr id="352" name="Google Shape;352;p31"/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104808" y="0"/>
                  </a:moveTo>
                  <a:cubicBezTo>
                    <a:pt x="47429" y="0"/>
                    <a:pt x="0" y="46614"/>
                    <a:pt x="0" y="103992"/>
                  </a:cubicBezTo>
                  <a:cubicBezTo>
                    <a:pt x="0" y="161338"/>
                    <a:pt x="47429" y="208767"/>
                    <a:pt x="104808" y="208767"/>
                  </a:cubicBezTo>
                  <a:cubicBezTo>
                    <a:pt x="162153" y="208767"/>
                    <a:pt x="208767" y="161338"/>
                    <a:pt x="208767" y="103992"/>
                  </a:cubicBezTo>
                  <a:cubicBezTo>
                    <a:pt x="208767" y="46614"/>
                    <a:pt x="162153" y="0"/>
                    <a:pt x="104808" y="0"/>
                  </a:cubicBezTo>
                  <a:close/>
                </a:path>
              </a:pathLst>
            </a:custGeom>
            <a:solidFill>
              <a:srgbClr val="FED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1"/>
            <p:cNvSpPr/>
            <p:nvPr/>
          </p:nvSpPr>
          <p:spPr>
            <a:xfrm>
              <a:off x="3810800" y="238125"/>
              <a:ext cx="2599025" cy="5219200"/>
            </a:xfrm>
            <a:custGeom>
              <a:avLst/>
              <a:gdLst/>
              <a:ahLst/>
              <a:cxnLst/>
              <a:rect l="l" t="t" r="r" b="b"/>
              <a:pathLst>
                <a:path w="103961" h="208768" extrusionOk="0">
                  <a:moveTo>
                    <a:pt x="1" y="0"/>
                  </a:moveTo>
                  <a:lnTo>
                    <a:pt x="1" y="208767"/>
                  </a:lnTo>
                  <a:cubicBezTo>
                    <a:pt x="57346" y="208767"/>
                    <a:pt x="103960" y="161338"/>
                    <a:pt x="103960" y="103992"/>
                  </a:cubicBezTo>
                  <a:cubicBezTo>
                    <a:pt x="103960" y="46614"/>
                    <a:pt x="57346" y="0"/>
                    <a:pt x="1" y="0"/>
                  </a:cubicBez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1"/>
            <p:cNvSpPr/>
            <p:nvPr/>
          </p:nvSpPr>
          <p:spPr>
            <a:xfrm>
              <a:off x="1802225" y="849725"/>
              <a:ext cx="3995975" cy="3995975"/>
            </a:xfrm>
            <a:custGeom>
              <a:avLst/>
              <a:gdLst/>
              <a:ahLst/>
              <a:cxnLst/>
              <a:rect l="l" t="t" r="r" b="b"/>
              <a:pathLst>
                <a:path w="159839" h="159839" extrusionOk="0">
                  <a:moveTo>
                    <a:pt x="80344" y="1"/>
                  </a:moveTo>
                  <a:cubicBezTo>
                    <a:pt x="36535" y="1"/>
                    <a:pt x="1" y="35720"/>
                    <a:pt x="1" y="79528"/>
                  </a:cubicBezTo>
                  <a:cubicBezTo>
                    <a:pt x="1" y="123304"/>
                    <a:pt x="36535" y="159838"/>
                    <a:pt x="80344" y="159838"/>
                  </a:cubicBezTo>
                  <a:cubicBezTo>
                    <a:pt x="124119" y="159838"/>
                    <a:pt x="159838" y="123304"/>
                    <a:pt x="159838" y="79528"/>
                  </a:cubicBezTo>
                  <a:cubicBezTo>
                    <a:pt x="159838" y="35720"/>
                    <a:pt x="124119" y="1"/>
                    <a:pt x="80344" y="1"/>
                  </a:cubicBezTo>
                  <a:close/>
                </a:path>
              </a:pathLst>
            </a:custGeom>
            <a:solidFill>
              <a:srgbClr val="F9C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3810800" y="849725"/>
              <a:ext cx="1987400" cy="3995975"/>
            </a:xfrm>
            <a:custGeom>
              <a:avLst/>
              <a:gdLst/>
              <a:ahLst/>
              <a:cxnLst/>
              <a:rect l="l" t="t" r="r" b="b"/>
              <a:pathLst>
                <a:path w="79496" h="159839" extrusionOk="0">
                  <a:moveTo>
                    <a:pt x="1" y="1"/>
                  </a:moveTo>
                  <a:lnTo>
                    <a:pt x="1" y="159838"/>
                  </a:lnTo>
                  <a:cubicBezTo>
                    <a:pt x="43776" y="159838"/>
                    <a:pt x="79495" y="123304"/>
                    <a:pt x="79495" y="79528"/>
                  </a:cubicBezTo>
                  <a:cubicBezTo>
                    <a:pt x="79495" y="35720"/>
                    <a:pt x="43776" y="1"/>
                    <a:pt x="1" y="1"/>
                  </a:cubicBezTo>
                  <a:close/>
                </a:path>
              </a:pathLst>
            </a:custGeom>
            <a:solidFill>
              <a:srgbClr val="E7A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3025475" y="1461350"/>
              <a:ext cx="1549475" cy="2772725"/>
            </a:xfrm>
            <a:custGeom>
              <a:avLst/>
              <a:gdLst/>
              <a:ahLst/>
              <a:cxnLst/>
              <a:rect l="l" t="t" r="r" b="b"/>
              <a:pathLst>
                <a:path w="61979" h="110909" extrusionOk="0">
                  <a:moveTo>
                    <a:pt x="25281" y="24466"/>
                  </a:moveTo>
                  <a:lnTo>
                    <a:pt x="25281" y="48931"/>
                  </a:lnTo>
                  <a:lnTo>
                    <a:pt x="18366" y="48931"/>
                  </a:lnTo>
                  <a:cubicBezTo>
                    <a:pt x="14908" y="48931"/>
                    <a:pt x="12233" y="46256"/>
                    <a:pt x="12233" y="42831"/>
                  </a:cubicBezTo>
                  <a:lnTo>
                    <a:pt x="12233" y="30598"/>
                  </a:lnTo>
                  <a:cubicBezTo>
                    <a:pt x="12233" y="27141"/>
                    <a:pt x="14908" y="24466"/>
                    <a:pt x="18366" y="24466"/>
                  </a:cubicBezTo>
                  <a:close/>
                  <a:moveTo>
                    <a:pt x="43646" y="61163"/>
                  </a:moveTo>
                  <a:cubicBezTo>
                    <a:pt x="47071" y="61163"/>
                    <a:pt x="49746" y="63838"/>
                    <a:pt x="49746" y="67296"/>
                  </a:cubicBezTo>
                  <a:lnTo>
                    <a:pt x="49746" y="80344"/>
                  </a:lnTo>
                  <a:cubicBezTo>
                    <a:pt x="49746" y="83769"/>
                    <a:pt x="47071" y="86443"/>
                    <a:pt x="43646" y="86443"/>
                  </a:cubicBezTo>
                  <a:lnTo>
                    <a:pt x="37514" y="86443"/>
                  </a:lnTo>
                  <a:lnTo>
                    <a:pt x="37514" y="61163"/>
                  </a:lnTo>
                  <a:close/>
                  <a:moveTo>
                    <a:pt x="31414" y="1"/>
                  </a:moveTo>
                  <a:cubicBezTo>
                    <a:pt x="28347" y="1"/>
                    <a:pt x="25281" y="2088"/>
                    <a:pt x="25281" y="6133"/>
                  </a:cubicBezTo>
                  <a:lnTo>
                    <a:pt x="25281" y="12233"/>
                  </a:lnTo>
                  <a:lnTo>
                    <a:pt x="18366" y="12233"/>
                  </a:lnTo>
                  <a:cubicBezTo>
                    <a:pt x="8188" y="12233"/>
                    <a:pt x="1" y="20421"/>
                    <a:pt x="1" y="30598"/>
                  </a:cubicBezTo>
                  <a:lnTo>
                    <a:pt x="1" y="42831"/>
                  </a:lnTo>
                  <a:cubicBezTo>
                    <a:pt x="1" y="52975"/>
                    <a:pt x="8188" y="61163"/>
                    <a:pt x="18366" y="61163"/>
                  </a:cubicBezTo>
                  <a:lnTo>
                    <a:pt x="25281" y="61163"/>
                  </a:lnTo>
                  <a:lnTo>
                    <a:pt x="25281" y="86443"/>
                  </a:lnTo>
                  <a:lnTo>
                    <a:pt x="18366" y="86443"/>
                  </a:lnTo>
                  <a:cubicBezTo>
                    <a:pt x="14908" y="86443"/>
                    <a:pt x="12233" y="83769"/>
                    <a:pt x="12233" y="80344"/>
                  </a:cubicBezTo>
                  <a:cubicBezTo>
                    <a:pt x="12233" y="76299"/>
                    <a:pt x="9175" y="74276"/>
                    <a:pt x="6117" y="74276"/>
                  </a:cubicBezTo>
                  <a:cubicBezTo>
                    <a:pt x="3059" y="74276"/>
                    <a:pt x="1" y="76299"/>
                    <a:pt x="1" y="80344"/>
                  </a:cubicBezTo>
                  <a:cubicBezTo>
                    <a:pt x="1" y="90488"/>
                    <a:pt x="8188" y="98676"/>
                    <a:pt x="18366" y="98676"/>
                  </a:cubicBezTo>
                  <a:lnTo>
                    <a:pt x="25281" y="98676"/>
                  </a:lnTo>
                  <a:lnTo>
                    <a:pt x="25281" y="104808"/>
                  </a:lnTo>
                  <a:cubicBezTo>
                    <a:pt x="25281" y="108821"/>
                    <a:pt x="28347" y="110908"/>
                    <a:pt x="31414" y="110908"/>
                  </a:cubicBezTo>
                  <a:cubicBezTo>
                    <a:pt x="34447" y="110908"/>
                    <a:pt x="37514" y="108821"/>
                    <a:pt x="37514" y="104808"/>
                  </a:cubicBezTo>
                  <a:lnTo>
                    <a:pt x="37514" y="98676"/>
                  </a:lnTo>
                  <a:lnTo>
                    <a:pt x="43646" y="98676"/>
                  </a:lnTo>
                  <a:cubicBezTo>
                    <a:pt x="53791" y="98676"/>
                    <a:pt x="61978" y="90488"/>
                    <a:pt x="61978" y="80344"/>
                  </a:cubicBezTo>
                  <a:lnTo>
                    <a:pt x="61978" y="67296"/>
                  </a:lnTo>
                  <a:cubicBezTo>
                    <a:pt x="61978" y="57118"/>
                    <a:pt x="53791" y="48931"/>
                    <a:pt x="43646" y="48931"/>
                  </a:cubicBezTo>
                  <a:lnTo>
                    <a:pt x="37514" y="48931"/>
                  </a:lnTo>
                  <a:lnTo>
                    <a:pt x="37514" y="24466"/>
                  </a:lnTo>
                  <a:lnTo>
                    <a:pt x="43646" y="24466"/>
                  </a:lnTo>
                  <a:cubicBezTo>
                    <a:pt x="47071" y="24466"/>
                    <a:pt x="49746" y="27141"/>
                    <a:pt x="49746" y="30598"/>
                  </a:cubicBezTo>
                  <a:cubicBezTo>
                    <a:pt x="49746" y="34627"/>
                    <a:pt x="52804" y="36641"/>
                    <a:pt x="55862" y="36641"/>
                  </a:cubicBezTo>
                  <a:cubicBezTo>
                    <a:pt x="58920" y="36641"/>
                    <a:pt x="61978" y="34627"/>
                    <a:pt x="61978" y="30598"/>
                  </a:cubicBezTo>
                  <a:cubicBezTo>
                    <a:pt x="61978" y="20421"/>
                    <a:pt x="53791" y="12233"/>
                    <a:pt x="43646" y="12233"/>
                  </a:cubicBezTo>
                  <a:lnTo>
                    <a:pt x="37514" y="12233"/>
                  </a:lnTo>
                  <a:lnTo>
                    <a:pt x="37514" y="6133"/>
                  </a:lnTo>
                  <a:cubicBezTo>
                    <a:pt x="37514" y="2088"/>
                    <a:pt x="34447" y="1"/>
                    <a:pt x="31414" y="1"/>
                  </a:cubicBezTo>
                  <a:close/>
                </a:path>
              </a:pathLst>
            </a:custGeom>
            <a:solidFill>
              <a:srgbClr val="FED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3810800" y="1461350"/>
              <a:ext cx="764150" cy="2772725"/>
            </a:xfrm>
            <a:custGeom>
              <a:avLst/>
              <a:gdLst/>
              <a:ahLst/>
              <a:cxnLst/>
              <a:rect l="l" t="t" r="r" b="b"/>
              <a:pathLst>
                <a:path w="30566" h="110909" extrusionOk="0">
                  <a:moveTo>
                    <a:pt x="12233" y="61163"/>
                  </a:moveTo>
                  <a:cubicBezTo>
                    <a:pt x="15658" y="61163"/>
                    <a:pt x="18333" y="63838"/>
                    <a:pt x="18333" y="67296"/>
                  </a:cubicBezTo>
                  <a:lnTo>
                    <a:pt x="18333" y="80344"/>
                  </a:lnTo>
                  <a:cubicBezTo>
                    <a:pt x="18333" y="83769"/>
                    <a:pt x="15658" y="86443"/>
                    <a:pt x="12233" y="86443"/>
                  </a:cubicBezTo>
                  <a:lnTo>
                    <a:pt x="6101" y="86443"/>
                  </a:lnTo>
                  <a:lnTo>
                    <a:pt x="6101" y="61163"/>
                  </a:lnTo>
                  <a:close/>
                  <a:moveTo>
                    <a:pt x="1" y="1"/>
                  </a:moveTo>
                  <a:lnTo>
                    <a:pt x="1" y="110908"/>
                  </a:lnTo>
                  <a:cubicBezTo>
                    <a:pt x="3034" y="110908"/>
                    <a:pt x="6101" y="108821"/>
                    <a:pt x="6101" y="104808"/>
                  </a:cubicBezTo>
                  <a:lnTo>
                    <a:pt x="6101" y="98676"/>
                  </a:lnTo>
                  <a:lnTo>
                    <a:pt x="12233" y="98676"/>
                  </a:lnTo>
                  <a:cubicBezTo>
                    <a:pt x="22378" y="98676"/>
                    <a:pt x="30565" y="90488"/>
                    <a:pt x="30565" y="80344"/>
                  </a:cubicBezTo>
                  <a:lnTo>
                    <a:pt x="30565" y="67296"/>
                  </a:lnTo>
                  <a:cubicBezTo>
                    <a:pt x="30565" y="57118"/>
                    <a:pt x="22378" y="48931"/>
                    <a:pt x="12233" y="48931"/>
                  </a:cubicBezTo>
                  <a:lnTo>
                    <a:pt x="6101" y="48931"/>
                  </a:lnTo>
                  <a:lnTo>
                    <a:pt x="6101" y="24466"/>
                  </a:lnTo>
                  <a:lnTo>
                    <a:pt x="12233" y="24466"/>
                  </a:lnTo>
                  <a:cubicBezTo>
                    <a:pt x="15658" y="24466"/>
                    <a:pt x="18333" y="27141"/>
                    <a:pt x="18333" y="30598"/>
                  </a:cubicBezTo>
                  <a:cubicBezTo>
                    <a:pt x="18333" y="34627"/>
                    <a:pt x="21391" y="36641"/>
                    <a:pt x="24449" y="36641"/>
                  </a:cubicBezTo>
                  <a:cubicBezTo>
                    <a:pt x="27507" y="36641"/>
                    <a:pt x="30565" y="34627"/>
                    <a:pt x="30565" y="30598"/>
                  </a:cubicBezTo>
                  <a:cubicBezTo>
                    <a:pt x="30565" y="20421"/>
                    <a:pt x="22378" y="12233"/>
                    <a:pt x="12233" y="12233"/>
                  </a:cubicBezTo>
                  <a:lnTo>
                    <a:pt x="6101" y="12233"/>
                  </a:lnTo>
                  <a:lnTo>
                    <a:pt x="6101" y="6133"/>
                  </a:lnTo>
                  <a:cubicBezTo>
                    <a:pt x="6101" y="2088"/>
                    <a:pt x="3034" y="1"/>
                    <a:pt x="1" y="1"/>
                  </a:cubicBez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8" name="Google Shape;358;p31"/>
          <p:cNvSpPr txBox="1"/>
          <p:nvPr/>
        </p:nvSpPr>
        <p:spPr>
          <a:xfrm>
            <a:off x="2683494" y="2342550"/>
            <a:ext cx="13146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200" dirty="0">
                <a:solidFill>
                  <a:srgbClr val="E6EAE9"/>
                </a:solidFill>
                <a:latin typeface="Squada One"/>
                <a:ea typeface="Squada One"/>
                <a:cs typeface="Squada One"/>
                <a:sym typeface="Squada One"/>
              </a:rPr>
              <a:t>D</a:t>
            </a:r>
            <a:r>
              <a:rPr lang="es-EC" sz="1200" dirty="0">
                <a:solidFill>
                  <a:srgbClr val="E6EAE9"/>
                </a:solidFill>
                <a:latin typeface="Squada One"/>
                <a:ea typeface="Squada One"/>
                <a:cs typeface="Squada One"/>
                <a:sym typeface="Squada One"/>
              </a:rPr>
              <a:t>ATA D</a:t>
            </a:r>
            <a:r>
              <a:rPr lang="es" sz="1200" dirty="0">
                <a:solidFill>
                  <a:srgbClr val="E6EAE9"/>
                </a:solidFill>
                <a:latin typeface="Squada One"/>
                <a:ea typeface="Squada One"/>
                <a:cs typeface="Squada One"/>
                <a:sym typeface="Squada One"/>
              </a:rPr>
              <a:t>ESIGN</a:t>
            </a:r>
            <a:endParaRPr sz="1200" dirty="0">
              <a:solidFill>
                <a:srgbClr val="E6EAE9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60" name="Google Shape;360;p31"/>
          <p:cNvSpPr txBox="1"/>
          <p:nvPr/>
        </p:nvSpPr>
        <p:spPr>
          <a:xfrm>
            <a:off x="2596705" y="3408788"/>
            <a:ext cx="13146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200" dirty="0">
                <a:solidFill>
                  <a:srgbClr val="E6EAE9"/>
                </a:solidFill>
                <a:latin typeface="Squada One"/>
                <a:ea typeface="Squada One"/>
                <a:cs typeface="Squada One"/>
                <a:sym typeface="Squada One"/>
              </a:rPr>
              <a:t>S</a:t>
            </a:r>
            <a:r>
              <a:rPr lang="es-EC" sz="1200" dirty="0">
                <a:solidFill>
                  <a:srgbClr val="E6EAE9"/>
                </a:solidFill>
                <a:latin typeface="Squada One"/>
                <a:ea typeface="Squada One"/>
                <a:cs typeface="Squada One"/>
                <a:sym typeface="Squada One"/>
              </a:rPr>
              <a:t>OFTWARE</a:t>
            </a:r>
            <a:endParaRPr sz="1200" dirty="0">
              <a:solidFill>
                <a:srgbClr val="E6EAE9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61" name="Google Shape;361;p31"/>
          <p:cNvSpPr txBox="1"/>
          <p:nvPr/>
        </p:nvSpPr>
        <p:spPr>
          <a:xfrm>
            <a:off x="2596705" y="2817134"/>
            <a:ext cx="13146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200" dirty="0">
                <a:solidFill>
                  <a:srgbClr val="E6EAE9"/>
                </a:solidFill>
                <a:latin typeface="Squada One"/>
                <a:ea typeface="Squada One"/>
                <a:cs typeface="Squada One"/>
                <a:sym typeface="Squada One"/>
              </a:rPr>
              <a:t>DATA DEPARTMENT</a:t>
            </a:r>
            <a:endParaRPr sz="1200" dirty="0">
              <a:solidFill>
                <a:srgbClr val="E6EAE9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362" name="Google Shape;362;p31"/>
          <p:cNvGrpSpPr/>
          <p:nvPr/>
        </p:nvGrpSpPr>
        <p:grpSpPr>
          <a:xfrm>
            <a:off x="2002210" y="2860500"/>
            <a:ext cx="279162" cy="360647"/>
            <a:chOff x="1780225" y="238125"/>
            <a:chExt cx="4039975" cy="5219200"/>
          </a:xfrm>
        </p:grpSpPr>
        <p:sp>
          <p:nvSpPr>
            <p:cNvPr id="363" name="Google Shape;363;p31"/>
            <p:cNvSpPr/>
            <p:nvPr/>
          </p:nvSpPr>
          <p:spPr>
            <a:xfrm>
              <a:off x="1780225" y="3015700"/>
              <a:ext cx="4039975" cy="2441625"/>
            </a:xfrm>
            <a:custGeom>
              <a:avLst/>
              <a:gdLst/>
              <a:ahLst/>
              <a:cxnLst/>
              <a:rect l="l" t="t" r="r" b="b"/>
              <a:pathLst>
                <a:path w="161599" h="97665" extrusionOk="0">
                  <a:moveTo>
                    <a:pt x="57215" y="0"/>
                  </a:moveTo>
                  <a:lnTo>
                    <a:pt x="57215" y="22867"/>
                  </a:lnTo>
                  <a:cubicBezTo>
                    <a:pt x="57215" y="27368"/>
                    <a:pt x="54280" y="31315"/>
                    <a:pt x="49974" y="32555"/>
                  </a:cubicBezTo>
                  <a:lnTo>
                    <a:pt x="14483" y="42993"/>
                  </a:lnTo>
                  <a:cubicBezTo>
                    <a:pt x="5904" y="45538"/>
                    <a:pt x="0" y="53432"/>
                    <a:pt x="0" y="62369"/>
                  </a:cubicBezTo>
                  <a:lnTo>
                    <a:pt x="0" y="87552"/>
                  </a:lnTo>
                  <a:cubicBezTo>
                    <a:pt x="0" y="93130"/>
                    <a:pt x="4502" y="97664"/>
                    <a:pt x="10080" y="97664"/>
                  </a:cubicBezTo>
                  <a:lnTo>
                    <a:pt x="151519" y="97664"/>
                  </a:lnTo>
                  <a:cubicBezTo>
                    <a:pt x="157097" y="97664"/>
                    <a:pt x="161599" y="93130"/>
                    <a:pt x="161599" y="87552"/>
                  </a:cubicBezTo>
                  <a:lnTo>
                    <a:pt x="161599" y="62369"/>
                  </a:lnTo>
                  <a:cubicBezTo>
                    <a:pt x="161599" y="53432"/>
                    <a:pt x="155695" y="45538"/>
                    <a:pt x="147116" y="42993"/>
                  </a:cubicBezTo>
                  <a:lnTo>
                    <a:pt x="111625" y="32555"/>
                  </a:lnTo>
                  <a:cubicBezTo>
                    <a:pt x="107320" y="31315"/>
                    <a:pt x="104384" y="27368"/>
                    <a:pt x="104384" y="22867"/>
                  </a:cubicBezTo>
                  <a:lnTo>
                    <a:pt x="104384" y="0"/>
                  </a:lnTo>
                  <a:close/>
                </a:path>
              </a:pathLst>
            </a:custGeom>
            <a:solidFill>
              <a:srgbClr val="F7D2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1780225" y="3835275"/>
              <a:ext cx="4039975" cy="1622050"/>
            </a:xfrm>
            <a:custGeom>
              <a:avLst/>
              <a:gdLst/>
              <a:ahLst/>
              <a:cxnLst/>
              <a:rect l="l" t="t" r="r" b="b"/>
              <a:pathLst>
                <a:path w="161599" h="64882" extrusionOk="0">
                  <a:moveTo>
                    <a:pt x="49224" y="0"/>
                  </a:moveTo>
                  <a:lnTo>
                    <a:pt x="14483" y="10210"/>
                  </a:lnTo>
                  <a:cubicBezTo>
                    <a:pt x="5904" y="12755"/>
                    <a:pt x="0" y="20649"/>
                    <a:pt x="0" y="29586"/>
                  </a:cubicBezTo>
                  <a:lnTo>
                    <a:pt x="0" y="54769"/>
                  </a:lnTo>
                  <a:cubicBezTo>
                    <a:pt x="0" y="60347"/>
                    <a:pt x="4502" y="64881"/>
                    <a:pt x="10080" y="64881"/>
                  </a:cubicBezTo>
                  <a:lnTo>
                    <a:pt x="151519" y="64881"/>
                  </a:lnTo>
                  <a:cubicBezTo>
                    <a:pt x="157097" y="64881"/>
                    <a:pt x="161599" y="60347"/>
                    <a:pt x="161599" y="54769"/>
                  </a:cubicBezTo>
                  <a:lnTo>
                    <a:pt x="161599" y="29586"/>
                  </a:lnTo>
                  <a:cubicBezTo>
                    <a:pt x="161599" y="20649"/>
                    <a:pt x="155695" y="12755"/>
                    <a:pt x="147116" y="10210"/>
                  </a:cubicBezTo>
                  <a:lnTo>
                    <a:pt x="112376" y="0"/>
                  </a:lnTo>
                  <a:cubicBezTo>
                    <a:pt x="105852" y="10634"/>
                    <a:pt x="94174" y="17745"/>
                    <a:pt x="80800" y="17745"/>
                  </a:cubicBezTo>
                  <a:cubicBezTo>
                    <a:pt x="67425" y="17745"/>
                    <a:pt x="55748" y="10634"/>
                    <a:pt x="49224" y="0"/>
                  </a:cubicBezTo>
                  <a:close/>
                </a:path>
              </a:pathLst>
            </a:custGeom>
            <a:solidFill>
              <a:srgbClr val="A4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2843625" y="3835275"/>
              <a:ext cx="1913175" cy="611650"/>
            </a:xfrm>
            <a:custGeom>
              <a:avLst/>
              <a:gdLst/>
              <a:ahLst/>
              <a:cxnLst/>
              <a:rect l="l" t="t" r="r" b="b"/>
              <a:pathLst>
                <a:path w="76527" h="24466" extrusionOk="0">
                  <a:moveTo>
                    <a:pt x="6688" y="0"/>
                  </a:moveTo>
                  <a:lnTo>
                    <a:pt x="0" y="1957"/>
                  </a:lnTo>
                  <a:cubicBezTo>
                    <a:pt x="7503" y="15397"/>
                    <a:pt x="21823" y="24465"/>
                    <a:pt x="38264" y="24465"/>
                  </a:cubicBezTo>
                  <a:cubicBezTo>
                    <a:pt x="54704" y="24465"/>
                    <a:pt x="69024" y="15397"/>
                    <a:pt x="76527" y="1957"/>
                  </a:cubicBezTo>
                  <a:lnTo>
                    <a:pt x="69840" y="0"/>
                  </a:lnTo>
                  <a:cubicBezTo>
                    <a:pt x="63316" y="10634"/>
                    <a:pt x="51638" y="17745"/>
                    <a:pt x="38264" y="17745"/>
                  </a:cubicBezTo>
                  <a:cubicBezTo>
                    <a:pt x="24889" y="17745"/>
                    <a:pt x="13212" y="10634"/>
                    <a:pt x="6688" y="0"/>
                  </a:cubicBezTo>
                  <a:close/>
                </a:path>
              </a:pathLst>
            </a:custGeom>
            <a:solidFill>
              <a:srgbClr val="62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2453000" y="3875225"/>
              <a:ext cx="421650" cy="1161300"/>
            </a:xfrm>
            <a:custGeom>
              <a:avLst/>
              <a:gdLst/>
              <a:ahLst/>
              <a:cxnLst/>
              <a:rect l="l" t="t" r="r" b="b"/>
              <a:pathLst>
                <a:path w="16866" h="46452" extrusionOk="0">
                  <a:moveTo>
                    <a:pt x="16865" y="1"/>
                  </a:moveTo>
                  <a:lnTo>
                    <a:pt x="1" y="4959"/>
                  </a:lnTo>
                  <a:lnTo>
                    <a:pt x="1" y="46451"/>
                  </a:lnTo>
                  <a:lnTo>
                    <a:pt x="16865" y="46451"/>
                  </a:lnTo>
                  <a:lnTo>
                    <a:pt x="16865" y="1"/>
                  </a:lnTo>
                  <a:close/>
                </a:path>
              </a:pathLst>
            </a:custGeom>
            <a:solidFill>
              <a:srgbClr val="D14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4725800" y="3875225"/>
              <a:ext cx="421625" cy="1161300"/>
            </a:xfrm>
            <a:custGeom>
              <a:avLst/>
              <a:gdLst/>
              <a:ahLst/>
              <a:cxnLst/>
              <a:rect l="l" t="t" r="r" b="b"/>
              <a:pathLst>
                <a:path w="16865" h="46452" extrusionOk="0">
                  <a:moveTo>
                    <a:pt x="0" y="1"/>
                  </a:moveTo>
                  <a:lnTo>
                    <a:pt x="0" y="46451"/>
                  </a:lnTo>
                  <a:lnTo>
                    <a:pt x="16865" y="46451"/>
                  </a:lnTo>
                  <a:lnTo>
                    <a:pt x="16865" y="49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4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2453000" y="4699700"/>
              <a:ext cx="2694425" cy="757625"/>
            </a:xfrm>
            <a:custGeom>
              <a:avLst/>
              <a:gdLst/>
              <a:ahLst/>
              <a:cxnLst/>
              <a:rect l="l" t="t" r="r" b="b"/>
              <a:pathLst>
                <a:path w="107777" h="30305" extrusionOk="0">
                  <a:moveTo>
                    <a:pt x="10113" y="0"/>
                  </a:moveTo>
                  <a:cubicBezTo>
                    <a:pt x="4535" y="0"/>
                    <a:pt x="1" y="4534"/>
                    <a:pt x="1" y="10112"/>
                  </a:cubicBezTo>
                  <a:lnTo>
                    <a:pt x="1" y="30304"/>
                  </a:lnTo>
                  <a:lnTo>
                    <a:pt x="107777" y="30304"/>
                  </a:lnTo>
                  <a:lnTo>
                    <a:pt x="107777" y="10112"/>
                  </a:lnTo>
                  <a:cubicBezTo>
                    <a:pt x="107777" y="4534"/>
                    <a:pt x="103242" y="0"/>
                    <a:pt x="97664" y="0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3210600" y="3100500"/>
              <a:ext cx="1179225" cy="420825"/>
            </a:xfrm>
            <a:custGeom>
              <a:avLst/>
              <a:gdLst/>
              <a:ahLst/>
              <a:cxnLst/>
              <a:rect l="l" t="t" r="r" b="b"/>
              <a:pathLst>
                <a:path w="47169" h="16833" extrusionOk="0">
                  <a:moveTo>
                    <a:pt x="0" y="1"/>
                  </a:moveTo>
                  <a:lnTo>
                    <a:pt x="0" y="10863"/>
                  </a:lnTo>
                  <a:cubicBezTo>
                    <a:pt x="7079" y="14647"/>
                    <a:pt x="15103" y="16833"/>
                    <a:pt x="23585" y="16833"/>
                  </a:cubicBezTo>
                  <a:cubicBezTo>
                    <a:pt x="32066" y="16833"/>
                    <a:pt x="40090" y="14647"/>
                    <a:pt x="47169" y="10863"/>
                  </a:cubicBezTo>
                  <a:lnTo>
                    <a:pt x="47169" y="1"/>
                  </a:lnTo>
                  <a:close/>
                </a:path>
              </a:pathLst>
            </a:custGeom>
            <a:solidFill>
              <a:srgbClr val="F0C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2453000" y="406100"/>
              <a:ext cx="2694425" cy="2946425"/>
            </a:xfrm>
            <a:custGeom>
              <a:avLst/>
              <a:gdLst/>
              <a:ahLst/>
              <a:cxnLst/>
              <a:rect l="l" t="t" r="r" b="b"/>
              <a:pathLst>
                <a:path w="107777" h="117857" extrusionOk="0">
                  <a:moveTo>
                    <a:pt x="53889" y="1"/>
                  </a:moveTo>
                  <a:cubicBezTo>
                    <a:pt x="27858" y="1"/>
                    <a:pt x="6753" y="21106"/>
                    <a:pt x="6753" y="47169"/>
                  </a:cubicBezTo>
                  <a:lnTo>
                    <a:pt x="6753" y="60804"/>
                  </a:lnTo>
                  <a:cubicBezTo>
                    <a:pt x="2904" y="61587"/>
                    <a:pt x="1" y="64979"/>
                    <a:pt x="1" y="69057"/>
                  </a:cubicBezTo>
                  <a:cubicBezTo>
                    <a:pt x="1" y="73689"/>
                    <a:pt x="3817" y="77473"/>
                    <a:pt x="8416" y="77473"/>
                  </a:cubicBezTo>
                  <a:lnTo>
                    <a:pt x="10276" y="77473"/>
                  </a:lnTo>
                  <a:cubicBezTo>
                    <a:pt x="12005" y="100046"/>
                    <a:pt x="30859" y="117856"/>
                    <a:pt x="53889" y="117856"/>
                  </a:cubicBezTo>
                  <a:cubicBezTo>
                    <a:pt x="76918" y="117856"/>
                    <a:pt x="95772" y="100046"/>
                    <a:pt x="97501" y="77473"/>
                  </a:cubicBezTo>
                  <a:lnTo>
                    <a:pt x="99361" y="77473"/>
                  </a:lnTo>
                  <a:cubicBezTo>
                    <a:pt x="103960" y="77473"/>
                    <a:pt x="107777" y="73689"/>
                    <a:pt x="107777" y="69057"/>
                  </a:cubicBezTo>
                  <a:cubicBezTo>
                    <a:pt x="107777" y="64979"/>
                    <a:pt x="104873" y="61587"/>
                    <a:pt x="101024" y="60804"/>
                  </a:cubicBezTo>
                  <a:lnTo>
                    <a:pt x="101024" y="47169"/>
                  </a:lnTo>
                  <a:cubicBezTo>
                    <a:pt x="101024" y="21106"/>
                    <a:pt x="79919" y="1"/>
                    <a:pt x="53889" y="1"/>
                  </a:cubicBezTo>
                  <a:close/>
                </a:path>
              </a:pathLst>
            </a:custGeom>
            <a:solidFill>
              <a:srgbClr val="FFE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2453000" y="322100"/>
              <a:ext cx="2694425" cy="1347225"/>
            </a:xfrm>
            <a:custGeom>
              <a:avLst/>
              <a:gdLst/>
              <a:ahLst/>
              <a:cxnLst/>
              <a:rect l="l" t="t" r="r" b="b"/>
              <a:pathLst>
                <a:path w="107777" h="53889" extrusionOk="0">
                  <a:moveTo>
                    <a:pt x="53889" y="1"/>
                  </a:moveTo>
                  <a:cubicBezTo>
                    <a:pt x="24139" y="1"/>
                    <a:pt x="1" y="24140"/>
                    <a:pt x="1" y="53889"/>
                  </a:cubicBezTo>
                  <a:lnTo>
                    <a:pt x="107777" y="53889"/>
                  </a:lnTo>
                  <a:cubicBezTo>
                    <a:pt x="107777" y="24140"/>
                    <a:pt x="83638" y="1"/>
                    <a:pt x="53889" y="1"/>
                  </a:cubicBezTo>
                  <a:close/>
                </a:path>
              </a:pathLst>
            </a:custGeom>
            <a:solidFill>
              <a:srgbClr val="F9C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2453000" y="322100"/>
              <a:ext cx="1347225" cy="1347225"/>
            </a:xfrm>
            <a:custGeom>
              <a:avLst/>
              <a:gdLst/>
              <a:ahLst/>
              <a:cxnLst/>
              <a:rect l="l" t="t" r="r" b="b"/>
              <a:pathLst>
                <a:path w="53889" h="53889" extrusionOk="0">
                  <a:moveTo>
                    <a:pt x="53889" y="1"/>
                  </a:moveTo>
                  <a:cubicBezTo>
                    <a:pt x="24139" y="1"/>
                    <a:pt x="1" y="24140"/>
                    <a:pt x="1" y="53889"/>
                  </a:cubicBezTo>
                  <a:lnTo>
                    <a:pt x="30304" y="53889"/>
                  </a:lnTo>
                  <a:cubicBezTo>
                    <a:pt x="30304" y="35361"/>
                    <a:pt x="39666" y="19083"/>
                    <a:pt x="53889" y="9395"/>
                  </a:cubicBezTo>
                  <a:lnTo>
                    <a:pt x="53889" y="1"/>
                  </a:lnTo>
                  <a:close/>
                </a:path>
              </a:pathLst>
            </a:custGeom>
            <a:solidFill>
              <a:srgbClr val="E7A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2435875" y="1669300"/>
              <a:ext cx="2374750" cy="1683225"/>
            </a:xfrm>
            <a:custGeom>
              <a:avLst/>
              <a:gdLst/>
              <a:ahLst/>
              <a:cxnLst/>
              <a:rect l="l" t="t" r="r" b="b"/>
              <a:pathLst>
                <a:path w="94990" h="67329" extrusionOk="0">
                  <a:moveTo>
                    <a:pt x="7438" y="1"/>
                  </a:moveTo>
                  <a:lnTo>
                    <a:pt x="7438" y="10113"/>
                  </a:lnTo>
                  <a:lnTo>
                    <a:pt x="7438" y="10276"/>
                  </a:lnTo>
                  <a:cubicBezTo>
                    <a:pt x="3132" y="11157"/>
                    <a:pt x="1" y="15332"/>
                    <a:pt x="849" y="20029"/>
                  </a:cubicBezTo>
                  <a:cubicBezTo>
                    <a:pt x="1566" y="24107"/>
                    <a:pt x="5383" y="26945"/>
                    <a:pt x="9526" y="26945"/>
                  </a:cubicBezTo>
                  <a:lnTo>
                    <a:pt x="10961" y="26945"/>
                  </a:lnTo>
                  <a:cubicBezTo>
                    <a:pt x="12690" y="49518"/>
                    <a:pt x="31544" y="67328"/>
                    <a:pt x="54574" y="67328"/>
                  </a:cubicBezTo>
                  <a:cubicBezTo>
                    <a:pt x="57966" y="67328"/>
                    <a:pt x="61261" y="66904"/>
                    <a:pt x="64457" y="66187"/>
                  </a:cubicBezTo>
                  <a:cubicBezTo>
                    <a:pt x="43385" y="61457"/>
                    <a:pt x="27630" y="42700"/>
                    <a:pt x="27630" y="20193"/>
                  </a:cubicBezTo>
                  <a:cubicBezTo>
                    <a:pt x="27630" y="14615"/>
                    <a:pt x="32164" y="10113"/>
                    <a:pt x="37742" y="10113"/>
                  </a:cubicBezTo>
                  <a:lnTo>
                    <a:pt x="88237" y="10113"/>
                  </a:lnTo>
                  <a:cubicBezTo>
                    <a:pt x="91956" y="10113"/>
                    <a:pt x="94990" y="7079"/>
                    <a:pt x="94990" y="3361"/>
                  </a:cubicBezTo>
                  <a:lnTo>
                    <a:pt x="94990" y="1"/>
                  </a:lnTo>
                  <a:close/>
                </a:path>
              </a:pathLst>
            </a:custGeom>
            <a:solidFill>
              <a:srgbClr val="F7D2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3302750" y="2510900"/>
              <a:ext cx="994925" cy="980450"/>
            </a:xfrm>
            <a:custGeom>
              <a:avLst/>
              <a:gdLst/>
              <a:ahLst/>
              <a:cxnLst/>
              <a:rect l="l" t="t" r="r" b="b"/>
              <a:pathLst>
                <a:path w="39797" h="39218" extrusionOk="0">
                  <a:moveTo>
                    <a:pt x="12102" y="1"/>
                  </a:moveTo>
                  <a:cubicBezTo>
                    <a:pt x="6948" y="1"/>
                    <a:pt x="2643" y="3882"/>
                    <a:pt x="2056" y="9004"/>
                  </a:cubicBezTo>
                  <a:lnTo>
                    <a:pt x="490" y="23324"/>
                  </a:lnTo>
                  <a:cubicBezTo>
                    <a:pt x="0" y="27499"/>
                    <a:pt x="2219" y="31577"/>
                    <a:pt x="6003" y="33469"/>
                  </a:cubicBezTo>
                  <a:lnTo>
                    <a:pt x="15397" y="38166"/>
                  </a:lnTo>
                  <a:cubicBezTo>
                    <a:pt x="16816" y="38867"/>
                    <a:pt x="18357" y="39218"/>
                    <a:pt x="19903" y="39218"/>
                  </a:cubicBezTo>
                  <a:cubicBezTo>
                    <a:pt x="21448" y="39218"/>
                    <a:pt x="22997" y="38867"/>
                    <a:pt x="24433" y="38166"/>
                  </a:cubicBezTo>
                  <a:lnTo>
                    <a:pt x="33795" y="33469"/>
                  </a:lnTo>
                  <a:cubicBezTo>
                    <a:pt x="37579" y="31577"/>
                    <a:pt x="39797" y="27499"/>
                    <a:pt x="39340" y="23324"/>
                  </a:cubicBezTo>
                  <a:lnTo>
                    <a:pt x="37742" y="9004"/>
                  </a:lnTo>
                  <a:cubicBezTo>
                    <a:pt x="37154" y="3882"/>
                    <a:pt x="32849" y="1"/>
                    <a:pt x="27695" y="1"/>
                  </a:cubicBezTo>
                  <a:close/>
                </a:path>
              </a:pathLst>
            </a:custGeom>
            <a:solidFill>
              <a:srgbClr val="5B3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3302750" y="2510900"/>
              <a:ext cx="614100" cy="980450"/>
            </a:xfrm>
            <a:custGeom>
              <a:avLst/>
              <a:gdLst/>
              <a:ahLst/>
              <a:cxnLst/>
              <a:rect l="l" t="t" r="r" b="b"/>
              <a:pathLst>
                <a:path w="24564" h="39218" extrusionOk="0">
                  <a:moveTo>
                    <a:pt x="12102" y="1"/>
                  </a:moveTo>
                  <a:cubicBezTo>
                    <a:pt x="6948" y="1"/>
                    <a:pt x="2643" y="3882"/>
                    <a:pt x="2056" y="9004"/>
                  </a:cubicBezTo>
                  <a:lnTo>
                    <a:pt x="490" y="23324"/>
                  </a:lnTo>
                  <a:cubicBezTo>
                    <a:pt x="0" y="27499"/>
                    <a:pt x="2219" y="31577"/>
                    <a:pt x="6003" y="33469"/>
                  </a:cubicBezTo>
                  <a:lnTo>
                    <a:pt x="15397" y="38166"/>
                  </a:lnTo>
                  <a:cubicBezTo>
                    <a:pt x="16816" y="38867"/>
                    <a:pt x="18357" y="39218"/>
                    <a:pt x="19903" y="39218"/>
                  </a:cubicBezTo>
                  <a:cubicBezTo>
                    <a:pt x="21448" y="39218"/>
                    <a:pt x="22997" y="38867"/>
                    <a:pt x="24433" y="38166"/>
                  </a:cubicBezTo>
                  <a:lnTo>
                    <a:pt x="24563" y="38068"/>
                  </a:lnTo>
                  <a:lnTo>
                    <a:pt x="18757" y="34512"/>
                  </a:lnTo>
                  <a:cubicBezTo>
                    <a:pt x="14973" y="32164"/>
                    <a:pt x="12755" y="27173"/>
                    <a:pt x="13211" y="21986"/>
                  </a:cubicBezTo>
                  <a:lnTo>
                    <a:pt x="14810" y="4339"/>
                  </a:lnTo>
                  <a:cubicBezTo>
                    <a:pt x="14973" y="2773"/>
                    <a:pt x="15332" y="1338"/>
                    <a:pt x="15886" y="1"/>
                  </a:cubicBezTo>
                  <a:close/>
                </a:path>
              </a:pathLst>
            </a:custGeom>
            <a:solidFill>
              <a:srgbClr val="3B0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3535975" y="2679225"/>
              <a:ext cx="528475" cy="252500"/>
            </a:xfrm>
            <a:custGeom>
              <a:avLst/>
              <a:gdLst/>
              <a:ahLst/>
              <a:cxnLst/>
              <a:rect l="l" t="t" r="r" b="b"/>
              <a:pathLst>
                <a:path w="21139" h="10100" extrusionOk="0">
                  <a:moveTo>
                    <a:pt x="3820" y="0"/>
                  </a:moveTo>
                  <a:cubicBezTo>
                    <a:pt x="3177" y="0"/>
                    <a:pt x="2529" y="186"/>
                    <a:pt x="1958" y="574"/>
                  </a:cubicBezTo>
                  <a:cubicBezTo>
                    <a:pt x="425" y="1618"/>
                    <a:pt x="1" y="3706"/>
                    <a:pt x="1045" y="5272"/>
                  </a:cubicBezTo>
                  <a:cubicBezTo>
                    <a:pt x="3100" y="8305"/>
                    <a:pt x="6655" y="10099"/>
                    <a:pt x="10570" y="10099"/>
                  </a:cubicBezTo>
                  <a:cubicBezTo>
                    <a:pt x="14484" y="10099"/>
                    <a:pt x="18040" y="8305"/>
                    <a:pt x="20095" y="5272"/>
                  </a:cubicBezTo>
                  <a:cubicBezTo>
                    <a:pt x="21138" y="3706"/>
                    <a:pt x="20714" y="1618"/>
                    <a:pt x="19181" y="574"/>
                  </a:cubicBezTo>
                  <a:cubicBezTo>
                    <a:pt x="18610" y="186"/>
                    <a:pt x="17962" y="0"/>
                    <a:pt x="17320" y="0"/>
                  </a:cubicBezTo>
                  <a:cubicBezTo>
                    <a:pt x="16238" y="0"/>
                    <a:pt x="15172" y="526"/>
                    <a:pt x="14517" y="1488"/>
                  </a:cubicBezTo>
                  <a:cubicBezTo>
                    <a:pt x="13734" y="2646"/>
                    <a:pt x="12152" y="3225"/>
                    <a:pt x="10570" y="3225"/>
                  </a:cubicBezTo>
                  <a:cubicBezTo>
                    <a:pt x="8988" y="3225"/>
                    <a:pt x="7405" y="2646"/>
                    <a:pt x="6623" y="1488"/>
                  </a:cubicBezTo>
                  <a:cubicBezTo>
                    <a:pt x="5968" y="526"/>
                    <a:pt x="4902" y="0"/>
                    <a:pt x="3820" y="0"/>
                  </a:cubicBezTo>
                  <a:close/>
                </a:path>
              </a:pathLst>
            </a:custGeom>
            <a:solidFill>
              <a:srgbClr val="F7D2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3547400" y="238125"/>
              <a:ext cx="505625" cy="1094400"/>
            </a:xfrm>
            <a:custGeom>
              <a:avLst/>
              <a:gdLst/>
              <a:ahLst/>
              <a:cxnLst/>
              <a:rect l="l" t="t" r="r" b="b"/>
              <a:pathLst>
                <a:path w="20225" h="43776" extrusionOk="0">
                  <a:moveTo>
                    <a:pt x="3393" y="0"/>
                  </a:moveTo>
                  <a:cubicBezTo>
                    <a:pt x="1534" y="0"/>
                    <a:pt x="0" y="1501"/>
                    <a:pt x="0" y="3360"/>
                  </a:cubicBezTo>
                  <a:lnTo>
                    <a:pt x="0" y="40416"/>
                  </a:lnTo>
                  <a:cubicBezTo>
                    <a:pt x="0" y="42275"/>
                    <a:pt x="1534" y="43776"/>
                    <a:pt x="3393" y="43776"/>
                  </a:cubicBezTo>
                  <a:lnTo>
                    <a:pt x="16832" y="43776"/>
                  </a:lnTo>
                  <a:cubicBezTo>
                    <a:pt x="18692" y="43776"/>
                    <a:pt x="20225" y="42275"/>
                    <a:pt x="20225" y="40416"/>
                  </a:cubicBezTo>
                  <a:lnTo>
                    <a:pt x="20225" y="3360"/>
                  </a:lnTo>
                  <a:cubicBezTo>
                    <a:pt x="20225" y="1501"/>
                    <a:pt x="18692" y="0"/>
                    <a:pt x="16832" y="0"/>
                  </a:cubicBezTo>
                  <a:close/>
                </a:path>
              </a:pathLst>
            </a:custGeom>
            <a:solidFill>
              <a:srgbClr val="F7CF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4473800" y="460425"/>
              <a:ext cx="336825" cy="872100"/>
            </a:xfrm>
            <a:custGeom>
              <a:avLst/>
              <a:gdLst/>
              <a:ahLst/>
              <a:cxnLst/>
              <a:rect l="l" t="t" r="r" b="b"/>
              <a:pathLst>
                <a:path w="13473" h="34884" extrusionOk="0">
                  <a:moveTo>
                    <a:pt x="2173" y="1"/>
                  </a:moveTo>
                  <a:cubicBezTo>
                    <a:pt x="1050" y="1"/>
                    <a:pt x="1" y="897"/>
                    <a:pt x="1" y="2166"/>
                  </a:cubicBezTo>
                  <a:lnTo>
                    <a:pt x="1" y="31524"/>
                  </a:lnTo>
                  <a:cubicBezTo>
                    <a:pt x="1" y="33383"/>
                    <a:pt x="1501" y="34884"/>
                    <a:pt x="3360" y="34884"/>
                  </a:cubicBezTo>
                  <a:lnTo>
                    <a:pt x="10080" y="34884"/>
                  </a:lnTo>
                  <a:cubicBezTo>
                    <a:pt x="11972" y="34884"/>
                    <a:pt x="13473" y="33383"/>
                    <a:pt x="13473" y="31524"/>
                  </a:cubicBezTo>
                  <a:lnTo>
                    <a:pt x="13473" y="11300"/>
                  </a:lnTo>
                  <a:cubicBezTo>
                    <a:pt x="13473" y="9179"/>
                    <a:pt x="12461" y="7190"/>
                    <a:pt x="10765" y="5917"/>
                  </a:cubicBezTo>
                  <a:lnTo>
                    <a:pt x="3458" y="437"/>
                  </a:lnTo>
                  <a:cubicBezTo>
                    <a:pt x="3057" y="136"/>
                    <a:pt x="2609" y="1"/>
                    <a:pt x="2173" y="1"/>
                  </a:cubicBezTo>
                  <a:close/>
                </a:path>
              </a:pathLst>
            </a:custGeom>
            <a:solidFill>
              <a:srgbClr val="F7CF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2789800" y="460425"/>
              <a:ext cx="336825" cy="872100"/>
            </a:xfrm>
            <a:custGeom>
              <a:avLst/>
              <a:gdLst/>
              <a:ahLst/>
              <a:cxnLst/>
              <a:rect l="l" t="t" r="r" b="b"/>
              <a:pathLst>
                <a:path w="13473" h="34884" extrusionOk="0">
                  <a:moveTo>
                    <a:pt x="11300" y="1"/>
                  </a:moveTo>
                  <a:cubicBezTo>
                    <a:pt x="10864" y="1"/>
                    <a:pt x="10416" y="136"/>
                    <a:pt x="10015" y="437"/>
                  </a:cubicBezTo>
                  <a:lnTo>
                    <a:pt x="2708" y="5917"/>
                  </a:lnTo>
                  <a:cubicBezTo>
                    <a:pt x="1012" y="7190"/>
                    <a:pt x="1" y="9179"/>
                    <a:pt x="1" y="11300"/>
                  </a:cubicBezTo>
                  <a:lnTo>
                    <a:pt x="1" y="31524"/>
                  </a:lnTo>
                  <a:cubicBezTo>
                    <a:pt x="1" y="33383"/>
                    <a:pt x="1534" y="34884"/>
                    <a:pt x="3393" y="34884"/>
                  </a:cubicBezTo>
                  <a:lnTo>
                    <a:pt x="10113" y="34884"/>
                  </a:lnTo>
                  <a:cubicBezTo>
                    <a:pt x="11972" y="34884"/>
                    <a:pt x="13473" y="33383"/>
                    <a:pt x="13473" y="31524"/>
                  </a:cubicBezTo>
                  <a:lnTo>
                    <a:pt x="13473" y="2166"/>
                  </a:lnTo>
                  <a:cubicBezTo>
                    <a:pt x="13473" y="897"/>
                    <a:pt x="12423" y="1"/>
                    <a:pt x="11300" y="1"/>
                  </a:cubicBezTo>
                  <a:close/>
                </a:path>
              </a:pathLst>
            </a:custGeom>
            <a:solidFill>
              <a:srgbClr val="F7CF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2285000" y="1585325"/>
              <a:ext cx="3030425" cy="168000"/>
            </a:xfrm>
            <a:custGeom>
              <a:avLst/>
              <a:gdLst/>
              <a:ahLst/>
              <a:cxnLst/>
              <a:rect l="l" t="t" r="r" b="b"/>
              <a:pathLst>
                <a:path w="121217" h="6720" extrusionOk="0">
                  <a:moveTo>
                    <a:pt x="3361" y="0"/>
                  </a:moveTo>
                  <a:cubicBezTo>
                    <a:pt x="1501" y="0"/>
                    <a:pt x="1" y="1501"/>
                    <a:pt x="1" y="3360"/>
                  </a:cubicBezTo>
                  <a:cubicBezTo>
                    <a:pt x="1" y="5219"/>
                    <a:pt x="1501" y="6720"/>
                    <a:pt x="3361" y="6720"/>
                  </a:cubicBezTo>
                  <a:lnTo>
                    <a:pt x="117856" y="6720"/>
                  </a:lnTo>
                  <a:cubicBezTo>
                    <a:pt x="119716" y="6720"/>
                    <a:pt x="121216" y="5219"/>
                    <a:pt x="121216" y="3360"/>
                  </a:cubicBezTo>
                  <a:cubicBezTo>
                    <a:pt x="121216" y="1501"/>
                    <a:pt x="119716" y="0"/>
                    <a:pt x="117856" y="0"/>
                  </a:cubicBezTo>
                  <a:close/>
                </a:path>
              </a:pathLst>
            </a:custGeom>
            <a:solidFill>
              <a:srgbClr val="E7A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2705800" y="4952500"/>
              <a:ext cx="168025" cy="168025"/>
            </a:xfrm>
            <a:custGeom>
              <a:avLst/>
              <a:gdLst/>
              <a:ahLst/>
              <a:cxnLst/>
              <a:rect l="l" t="t" r="r" b="b"/>
              <a:pathLst>
                <a:path w="6721" h="6721" extrusionOk="0">
                  <a:moveTo>
                    <a:pt x="3361" y="0"/>
                  </a:moveTo>
                  <a:cubicBezTo>
                    <a:pt x="1501" y="0"/>
                    <a:pt x="1" y="1501"/>
                    <a:pt x="1" y="3360"/>
                  </a:cubicBezTo>
                  <a:cubicBezTo>
                    <a:pt x="1" y="5220"/>
                    <a:pt x="1501" y="6720"/>
                    <a:pt x="3361" y="6720"/>
                  </a:cubicBezTo>
                  <a:cubicBezTo>
                    <a:pt x="5220" y="6720"/>
                    <a:pt x="6720" y="5220"/>
                    <a:pt x="6720" y="3360"/>
                  </a:cubicBezTo>
                  <a:cubicBezTo>
                    <a:pt x="6720" y="1501"/>
                    <a:pt x="5220" y="0"/>
                    <a:pt x="336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4726600" y="4952500"/>
              <a:ext cx="168025" cy="168025"/>
            </a:xfrm>
            <a:custGeom>
              <a:avLst/>
              <a:gdLst/>
              <a:ahLst/>
              <a:cxnLst/>
              <a:rect l="l" t="t" r="r" b="b"/>
              <a:pathLst>
                <a:path w="6721" h="6721" extrusionOk="0">
                  <a:moveTo>
                    <a:pt x="3361" y="0"/>
                  </a:moveTo>
                  <a:cubicBezTo>
                    <a:pt x="1501" y="0"/>
                    <a:pt x="1" y="1501"/>
                    <a:pt x="1" y="3360"/>
                  </a:cubicBezTo>
                  <a:cubicBezTo>
                    <a:pt x="1" y="5220"/>
                    <a:pt x="1501" y="6720"/>
                    <a:pt x="3361" y="6720"/>
                  </a:cubicBezTo>
                  <a:cubicBezTo>
                    <a:pt x="5220" y="6720"/>
                    <a:pt x="6720" y="5220"/>
                    <a:pt x="6720" y="3360"/>
                  </a:cubicBezTo>
                  <a:cubicBezTo>
                    <a:pt x="6720" y="1501"/>
                    <a:pt x="5220" y="0"/>
                    <a:pt x="336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2201025" y="4699700"/>
              <a:ext cx="252000" cy="757625"/>
            </a:xfrm>
            <a:custGeom>
              <a:avLst/>
              <a:gdLst/>
              <a:ahLst/>
              <a:cxnLst/>
              <a:rect l="l" t="t" r="r" b="b"/>
              <a:pathLst>
                <a:path w="10080" h="30305" extrusionOk="0">
                  <a:moveTo>
                    <a:pt x="10080" y="0"/>
                  </a:moveTo>
                  <a:cubicBezTo>
                    <a:pt x="4502" y="0"/>
                    <a:pt x="0" y="4534"/>
                    <a:pt x="0" y="10112"/>
                  </a:cubicBezTo>
                  <a:lnTo>
                    <a:pt x="0" y="30304"/>
                  </a:lnTo>
                  <a:lnTo>
                    <a:pt x="10080" y="30304"/>
                  </a:lnTo>
                  <a:lnTo>
                    <a:pt x="10080" y="0"/>
                  </a:lnTo>
                  <a:close/>
                </a:path>
              </a:pathLst>
            </a:custGeom>
            <a:solidFill>
              <a:srgbClr val="62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5147400" y="4699700"/>
              <a:ext cx="252025" cy="757625"/>
            </a:xfrm>
            <a:custGeom>
              <a:avLst/>
              <a:gdLst/>
              <a:ahLst/>
              <a:cxnLst/>
              <a:rect l="l" t="t" r="r" b="b"/>
              <a:pathLst>
                <a:path w="10081" h="30305" extrusionOk="0">
                  <a:moveTo>
                    <a:pt x="1" y="0"/>
                  </a:moveTo>
                  <a:lnTo>
                    <a:pt x="1" y="30304"/>
                  </a:lnTo>
                  <a:lnTo>
                    <a:pt x="10080" y="30304"/>
                  </a:lnTo>
                  <a:lnTo>
                    <a:pt x="10080" y="10112"/>
                  </a:lnTo>
                  <a:cubicBezTo>
                    <a:pt x="10080" y="4534"/>
                    <a:pt x="5579" y="0"/>
                    <a:pt x="1" y="0"/>
                  </a:cubicBezTo>
                  <a:close/>
                </a:path>
              </a:pathLst>
            </a:custGeom>
            <a:solidFill>
              <a:srgbClr val="62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3"/>
          <p:cNvSpPr txBox="1">
            <a:spLocks noGrp="1"/>
          </p:cNvSpPr>
          <p:nvPr>
            <p:ph type="ctrTitle"/>
          </p:nvPr>
        </p:nvSpPr>
        <p:spPr>
          <a:xfrm>
            <a:off x="1016389" y="70170"/>
            <a:ext cx="2510400" cy="1492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ADDED VALUE FROM PREDICTED RESULTS </a:t>
            </a:r>
            <a:endParaRPr dirty="0"/>
          </a:p>
        </p:txBody>
      </p:sp>
      <p:grpSp>
        <p:nvGrpSpPr>
          <p:cNvPr id="408" name="Google Shape;408;p33"/>
          <p:cNvGrpSpPr/>
          <p:nvPr/>
        </p:nvGrpSpPr>
        <p:grpSpPr>
          <a:xfrm>
            <a:off x="4213277" y="1262145"/>
            <a:ext cx="607428" cy="630479"/>
            <a:chOff x="1286025" y="238125"/>
            <a:chExt cx="5028375" cy="5219200"/>
          </a:xfrm>
        </p:grpSpPr>
        <p:sp>
          <p:nvSpPr>
            <p:cNvPr id="409" name="Google Shape;409;p33"/>
            <p:cNvSpPr/>
            <p:nvPr/>
          </p:nvSpPr>
          <p:spPr>
            <a:xfrm>
              <a:off x="2486425" y="3257075"/>
              <a:ext cx="1290150" cy="809000"/>
            </a:xfrm>
            <a:custGeom>
              <a:avLst/>
              <a:gdLst/>
              <a:ahLst/>
              <a:cxnLst/>
              <a:rect l="l" t="t" r="r" b="b"/>
              <a:pathLst>
                <a:path w="51606" h="32360" extrusionOk="0">
                  <a:moveTo>
                    <a:pt x="3328" y="1"/>
                  </a:moveTo>
                  <a:cubicBezTo>
                    <a:pt x="1501" y="1"/>
                    <a:pt x="1" y="1501"/>
                    <a:pt x="1" y="3361"/>
                  </a:cubicBezTo>
                  <a:lnTo>
                    <a:pt x="1" y="16180"/>
                  </a:lnTo>
                  <a:cubicBezTo>
                    <a:pt x="1" y="25118"/>
                    <a:pt x="7243" y="32360"/>
                    <a:pt x="16180" y="32360"/>
                  </a:cubicBezTo>
                  <a:lnTo>
                    <a:pt x="48278" y="32360"/>
                  </a:lnTo>
                  <a:cubicBezTo>
                    <a:pt x="50105" y="32360"/>
                    <a:pt x="51606" y="30892"/>
                    <a:pt x="51606" y="29032"/>
                  </a:cubicBezTo>
                  <a:cubicBezTo>
                    <a:pt x="51606" y="27173"/>
                    <a:pt x="50105" y="25673"/>
                    <a:pt x="48278" y="25673"/>
                  </a:cubicBezTo>
                  <a:lnTo>
                    <a:pt x="16180" y="25673"/>
                  </a:lnTo>
                  <a:cubicBezTo>
                    <a:pt x="10929" y="25673"/>
                    <a:pt x="6688" y="21432"/>
                    <a:pt x="6688" y="16180"/>
                  </a:cubicBezTo>
                  <a:lnTo>
                    <a:pt x="6688" y="3361"/>
                  </a:lnTo>
                  <a:cubicBezTo>
                    <a:pt x="6688" y="1501"/>
                    <a:pt x="5188" y="1"/>
                    <a:pt x="3328" y="1"/>
                  </a:cubicBezTo>
                  <a:close/>
                </a:path>
              </a:pathLst>
            </a:custGeom>
            <a:solidFill>
              <a:srgbClr val="3B0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3930675" y="2722125"/>
              <a:ext cx="1290150" cy="595325"/>
            </a:xfrm>
            <a:custGeom>
              <a:avLst/>
              <a:gdLst/>
              <a:ahLst/>
              <a:cxnLst/>
              <a:rect l="l" t="t" r="r" b="b"/>
              <a:pathLst>
                <a:path w="51606" h="23813" extrusionOk="0">
                  <a:moveTo>
                    <a:pt x="48278" y="0"/>
                  </a:moveTo>
                  <a:cubicBezTo>
                    <a:pt x="46419" y="0"/>
                    <a:pt x="44918" y="1501"/>
                    <a:pt x="44918" y="3360"/>
                  </a:cubicBezTo>
                  <a:lnTo>
                    <a:pt x="44918" y="7633"/>
                  </a:lnTo>
                  <a:cubicBezTo>
                    <a:pt x="44918" y="12852"/>
                    <a:pt x="40678" y="17126"/>
                    <a:pt x="35426" y="17126"/>
                  </a:cubicBezTo>
                  <a:lnTo>
                    <a:pt x="3328" y="17126"/>
                  </a:lnTo>
                  <a:cubicBezTo>
                    <a:pt x="1501" y="17126"/>
                    <a:pt x="1" y="18626"/>
                    <a:pt x="1" y="20485"/>
                  </a:cubicBezTo>
                  <a:cubicBezTo>
                    <a:pt x="1" y="22312"/>
                    <a:pt x="1501" y="23813"/>
                    <a:pt x="3328" y="23813"/>
                  </a:cubicBezTo>
                  <a:lnTo>
                    <a:pt x="35426" y="23813"/>
                  </a:lnTo>
                  <a:cubicBezTo>
                    <a:pt x="44364" y="23813"/>
                    <a:pt x="51605" y="16538"/>
                    <a:pt x="51605" y="7633"/>
                  </a:cubicBezTo>
                  <a:lnTo>
                    <a:pt x="51605" y="3360"/>
                  </a:lnTo>
                  <a:cubicBezTo>
                    <a:pt x="51605" y="1501"/>
                    <a:pt x="50137" y="0"/>
                    <a:pt x="48278" y="0"/>
                  </a:cubicBezTo>
                  <a:close/>
                </a:path>
              </a:pathLst>
            </a:custGeom>
            <a:solidFill>
              <a:srgbClr val="3B0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3693375" y="2164325"/>
              <a:ext cx="320500" cy="3102175"/>
            </a:xfrm>
            <a:custGeom>
              <a:avLst/>
              <a:gdLst/>
              <a:ahLst/>
              <a:cxnLst/>
              <a:rect l="l" t="t" r="r" b="b"/>
              <a:pathLst>
                <a:path w="12820" h="124087" extrusionOk="0">
                  <a:moveTo>
                    <a:pt x="0" y="0"/>
                  </a:moveTo>
                  <a:lnTo>
                    <a:pt x="0" y="124086"/>
                  </a:lnTo>
                  <a:lnTo>
                    <a:pt x="12820" y="124086"/>
                  </a:lnTo>
                  <a:lnTo>
                    <a:pt x="12820" y="0"/>
                  </a:lnTo>
                  <a:close/>
                </a:path>
              </a:pathLst>
            </a:custGeom>
            <a:solidFill>
              <a:srgbClr val="3B0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2997750" y="5052800"/>
              <a:ext cx="1711750" cy="320525"/>
            </a:xfrm>
            <a:custGeom>
              <a:avLst/>
              <a:gdLst/>
              <a:ahLst/>
              <a:cxnLst/>
              <a:rect l="l" t="t" r="r" b="b"/>
              <a:pathLst>
                <a:path w="68470" h="12821" extrusionOk="0">
                  <a:moveTo>
                    <a:pt x="12853" y="1"/>
                  </a:moveTo>
                  <a:cubicBezTo>
                    <a:pt x="5742" y="1"/>
                    <a:pt x="1" y="5742"/>
                    <a:pt x="1" y="12820"/>
                  </a:cubicBezTo>
                  <a:lnTo>
                    <a:pt x="68470" y="12820"/>
                  </a:lnTo>
                  <a:cubicBezTo>
                    <a:pt x="68470" y="5742"/>
                    <a:pt x="62729" y="1"/>
                    <a:pt x="55650" y="1"/>
                  </a:cubicBezTo>
                  <a:close/>
                </a:path>
              </a:pathLst>
            </a:custGeom>
            <a:solidFill>
              <a:srgbClr val="96A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4013850" y="5052800"/>
              <a:ext cx="695650" cy="320525"/>
            </a:xfrm>
            <a:custGeom>
              <a:avLst/>
              <a:gdLst/>
              <a:ahLst/>
              <a:cxnLst/>
              <a:rect l="l" t="t" r="r" b="b"/>
              <a:pathLst>
                <a:path w="27826" h="12821" extrusionOk="0">
                  <a:moveTo>
                    <a:pt x="1" y="1"/>
                  </a:moveTo>
                  <a:cubicBezTo>
                    <a:pt x="7112" y="1"/>
                    <a:pt x="12853" y="5742"/>
                    <a:pt x="12853" y="12820"/>
                  </a:cubicBezTo>
                  <a:lnTo>
                    <a:pt x="27826" y="12820"/>
                  </a:lnTo>
                  <a:cubicBezTo>
                    <a:pt x="27826" y="5742"/>
                    <a:pt x="22085" y="1"/>
                    <a:pt x="15006" y="1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1286025" y="238125"/>
              <a:ext cx="5028375" cy="2139875"/>
            </a:xfrm>
            <a:custGeom>
              <a:avLst/>
              <a:gdLst/>
              <a:ahLst/>
              <a:cxnLst/>
              <a:rect l="l" t="t" r="r" b="b"/>
              <a:pathLst>
                <a:path w="201135" h="85595" extrusionOk="0">
                  <a:moveTo>
                    <a:pt x="94141" y="0"/>
                  </a:moveTo>
                  <a:cubicBezTo>
                    <a:pt x="84682" y="0"/>
                    <a:pt x="77016" y="7666"/>
                    <a:pt x="77016" y="17125"/>
                  </a:cubicBezTo>
                  <a:lnTo>
                    <a:pt x="64196" y="17125"/>
                  </a:lnTo>
                  <a:cubicBezTo>
                    <a:pt x="57085" y="17125"/>
                    <a:pt x="51344" y="22867"/>
                    <a:pt x="51344" y="29945"/>
                  </a:cubicBezTo>
                  <a:lnTo>
                    <a:pt x="40645" y="29945"/>
                  </a:lnTo>
                  <a:cubicBezTo>
                    <a:pt x="33110" y="29945"/>
                    <a:pt x="26879" y="35523"/>
                    <a:pt x="25835" y="42797"/>
                  </a:cubicBezTo>
                  <a:lnTo>
                    <a:pt x="21399" y="42797"/>
                  </a:lnTo>
                  <a:cubicBezTo>
                    <a:pt x="9591" y="42797"/>
                    <a:pt x="1" y="52388"/>
                    <a:pt x="1" y="64196"/>
                  </a:cubicBezTo>
                  <a:cubicBezTo>
                    <a:pt x="1" y="76004"/>
                    <a:pt x="9591" y="85595"/>
                    <a:pt x="21399" y="85595"/>
                  </a:cubicBezTo>
                  <a:lnTo>
                    <a:pt x="179736" y="85595"/>
                  </a:lnTo>
                  <a:cubicBezTo>
                    <a:pt x="191544" y="85595"/>
                    <a:pt x="201135" y="76004"/>
                    <a:pt x="201135" y="64196"/>
                  </a:cubicBezTo>
                  <a:cubicBezTo>
                    <a:pt x="201135" y="52388"/>
                    <a:pt x="191544" y="42797"/>
                    <a:pt x="179736" y="42797"/>
                  </a:cubicBezTo>
                  <a:cubicBezTo>
                    <a:pt x="179736" y="33338"/>
                    <a:pt x="172070" y="25672"/>
                    <a:pt x="162611" y="25672"/>
                  </a:cubicBezTo>
                  <a:lnTo>
                    <a:pt x="154064" y="25672"/>
                  </a:lnTo>
                  <a:lnTo>
                    <a:pt x="154064" y="17125"/>
                  </a:lnTo>
                  <a:cubicBezTo>
                    <a:pt x="154064" y="7666"/>
                    <a:pt x="146398" y="0"/>
                    <a:pt x="136939" y="0"/>
                  </a:cubicBezTo>
                  <a:close/>
                </a:path>
              </a:pathLst>
            </a:custGeom>
            <a:solidFill>
              <a:srgbClr val="96A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4228325" y="238125"/>
              <a:ext cx="2086075" cy="2139875"/>
            </a:xfrm>
            <a:custGeom>
              <a:avLst/>
              <a:gdLst/>
              <a:ahLst/>
              <a:cxnLst/>
              <a:rect l="l" t="t" r="r" b="b"/>
              <a:pathLst>
                <a:path w="83443" h="85595" extrusionOk="0">
                  <a:moveTo>
                    <a:pt x="1" y="0"/>
                  </a:moveTo>
                  <a:cubicBezTo>
                    <a:pt x="9461" y="0"/>
                    <a:pt x="17126" y="7666"/>
                    <a:pt x="17126" y="17125"/>
                  </a:cubicBezTo>
                  <a:lnTo>
                    <a:pt x="17126" y="25672"/>
                  </a:lnTo>
                  <a:lnTo>
                    <a:pt x="25673" y="25672"/>
                  </a:lnTo>
                  <a:cubicBezTo>
                    <a:pt x="35133" y="25672"/>
                    <a:pt x="42798" y="33338"/>
                    <a:pt x="42798" y="42797"/>
                  </a:cubicBezTo>
                  <a:cubicBezTo>
                    <a:pt x="54607" y="42797"/>
                    <a:pt x="64197" y="52388"/>
                    <a:pt x="64197" y="64196"/>
                  </a:cubicBezTo>
                  <a:cubicBezTo>
                    <a:pt x="64197" y="76004"/>
                    <a:pt x="54607" y="85595"/>
                    <a:pt x="42798" y="85595"/>
                  </a:cubicBezTo>
                  <a:lnTo>
                    <a:pt x="62044" y="85595"/>
                  </a:lnTo>
                  <a:cubicBezTo>
                    <a:pt x="73852" y="85595"/>
                    <a:pt x="83443" y="76004"/>
                    <a:pt x="83443" y="64196"/>
                  </a:cubicBezTo>
                  <a:cubicBezTo>
                    <a:pt x="83443" y="52388"/>
                    <a:pt x="73852" y="42797"/>
                    <a:pt x="62044" y="42797"/>
                  </a:cubicBezTo>
                  <a:cubicBezTo>
                    <a:pt x="62044" y="33338"/>
                    <a:pt x="54378" y="25672"/>
                    <a:pt x="44919" y="25672"/>
                  </a:cubicBezTo>
                  <a:lnTo>
                    <a:pt x="36372" y="25672"/>
                  </a:lnTo>
                  <a:lnTo>
                    <a:pt x="36372" y="17125"/>
                  </a:lnTo>
                  <a:cubicBezTo>
                    <a:pt x="36372" y="7666"/>
                    <a:pt x="28706" y="0"/>
                    <a:pt x="19247" y="0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1931900" y="1107425"/>
              <a:ext cx="524400" cy="200650"/>
            </a:xfrm>
            <a:custGeom>
              <a:avLst/>
              <a:gdLst/>
              <a:ahLst/>
              <a:cxnLst/>
              <a:rect l="l" t="t" r="r" b="b"/>
              <a:pathLst>
                <a:path w="20976" h="8026" extrusionOk="0">
                  <a:moveTo>
                    <a:pt x="3817" y="1"/>
                  </a:moveTo>
                  <a:cubicBezTo>
                    <a:pt x="1795" y="2186"/>
                    <a:pt x="425" y="4959"/>
                    <a:pt x="0" y="8025"/>
                  </a:cubicBezTo>
                  <a:lnTo>
                    <a:pt x="16963" y="8025"/>
                  </a:lnTo>
                  <a:cubicBezTo>
                    <a:pt x="19181" y="8025"/>
                    <a:pt x="20975" y="6231"/>
                    <a:pt x="20975" y="4013"/>
                  </a:cubicBezTo>
                  <a:cubicBezTo>
                    <a:pt x="20975" y="1795"/>
                    <a:pt x="19181" y="1"/>
                    <a:pt x="16963" y="1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4389000" y="2056675"/>
              <a:ext cx="1604900" cy="749450"/>
            </a:xfrm>
            <a:custGeom>
              <a:avLst/>
              <a:gdLst/>
              <a:ahLst/>
              <a:cxnLst/>
              <a:rect l="l" t="t" r="r" b="b"/>
              <a:pathLst>
                <a:path w="64196" h="29978" extrusionOk="0">
                  <a:moveTo>
                    <a:pt x="21399" y="0"/>
                  </a:moveTo>
                  <a:cubicBezTo>
                    <a:pt x="16669" y="0"/>
                    <a:pt x="12820" y="3849"/>
                    <a:pt x="12820" y="8579"/>
                  </a:cubicBezTo>
                  <a:lnTo>
                    <a:pt x="12820" y="12853"/>
                  </a:lnTo>
                  <a:lnTo>
                    <a:pt x="8547" y="12853"/>
                  </a:lnTo>
                  <a:cubicBezTo>
                    <a:pt x="3817" y="12853"/>
                    <a:pt x="0" y="16669"/>
                    <a:pt x="0" y="21399"/>
                  </a:cubicBezTo>
                  <a:cubicBezTo>
                    <a:pt x="0" y="26129"/>
                    <a:pt x="3817" y="29978"/>
                    <a:pt x="8547" y="29978"/>
                  </a:cubicBezTo>
                  <a:lnTo>
                    <a:pt x="55617" y="29978"/>
                  </a:lnTo>
                  <a:cubicBezTo>
                    <a:pt x="60347" y="29978"/>
                    <a:pt x="64196" y="26129"/>
                    <a:pt x="64196" y="21399"/>
                  </a:cubicBezTo>
                  <a:cubicBezTo>
                    <a:pt x="64196" y="16669"/>
                    <a:pt x="60347" y="12853"/>
                    <a:pt x="55617" y="12853"/>
                  </a:cubicBezTo>
                  <a:lnTo>
                    <a:pt x="47071" y="12853"/>
                  </a:lnTo>
                  <a:lnTo>
                    <a:pt x="47071" y="8579"/>
                  </a:lnTo>
                  <a:cubicBezTo>
                    <a:pt x="47071" y="3849"/>
                    <a:pt x="43221" y="0"/>
                    <a:pt x="38492" y="0"/>
                  </a:cubicBezTo>
                  <a:close/>
                </a:path>
              </a:pathLst>
            </a:custGeom>
            <a:solidFill>
              <a:srgbClr val="96A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5083800" y="2056675"/>
              <a:ext cx="910100" cy="749450"/>
            </a:xfrm>
            <a:custGeom>
              <a:avLst/>
              <a:gdLst/>
              <a:ahLst/>
              <a:cxnLst/>
              <a:rect l="l" t="t" r="r" b="b"/>
              <a:pathLst>
                <a:path w="36404" h="29978" extrusionOk="0">
                  <a:moveTo>
                    <a:pt x="0" y="0"/>
                  </a:moveTo>
                  <a:cubicBezTo>
                    <a:pt x="4730" y="0"/>
                    <a:pt x="8579" y="3849"/>
                    <a:pt x="8579" y="8579"/>
                  </a:cubicBezTo>
                  <a:lnTo>
                    <a:pt x="8579" y="12853"/>
                  </a:lnTo>
                  <a:lnTo>
                    <a:pt x="17126" y="12853"/>
                  </a:lnTo>
                  <a:cubicBezTo>
                    <a:pt x="21856" y="12853"/>
                    <a:pt x="25705" y="16669"/>
                    <a:pt x="25705" y="21399"/>
                  </a:cubicBezTo>
                  <a:cubicBezTo>
                    <a:pt x="25705" y="26129"/>
                    <a:pt x="21856" y="29978"/>
                    <a:pt x="17126" y="29978"/>
                  </a:cubicBezTo>
                  <a:lnTo>
                    <a:pt x="27825" y="29978"/>
                  </a:lnTo>
                  <a:cubicBezTo>
                    <a:pt x="32555" y="29978"/>
                    <a:pt x="36404" y="26129"/>
                    <a:pt x="36404" y="21399"/>
                  </a:cubicBezTo>
                  <a:cubicBezTo>
                    <a:pt x="36404" y="16669"/>
                    <a:pt x="32555" y="12853"/>
                    <a:pt x="27825" y="12853"/>
                  </a:cubicBezTo>
                  <a:lnTo>
                    <a:pt x="19279" y="12853"/>
                  </a:lnTo>
                  <a:lnTo>
                    <a:pt x="19279" y="8579"/>
                  </a:lnTo>
                  <a:cubicBezTo>
                    <a:pt x="19279" y="3849"/>
                    <a:pt x="15429" y="0"/>
                    <a:pt x="10700" y="0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1714150" y="2591625"/>
              <a:ext cx="1604925" cy="749475"/>
            </a:xfrm>
            <a:custGeom>
              <a:avLst/>
              <a:gdLst/>
              <a:ahLst/>
              <a:cxnLst/>
              <a:rect l="l" t="t" r="r" b="b"/>
              <a:pathLst>
                <a:path w="64197" h="29979" extrusionOk="0">
                  <a:moveTo>
                    <a:pt x="25673" y="1"/>
                  </a:moveTo>
                  <a:cubicBezTo>
                    <a:pt x="20943" y="1"/>
                    <a:pt x="17094" y="3850"/>
                    <a:pt x="17094" y="8580"/>
                  </a:cubicBezTo>
                  <a:lnTo>
                    <a:pt x="17094" y="12853"/>
                  </a:lnTo>
                  <a:lnTo>
                    <a:pt x="8547" y="12853"/>
                  </a:lnTo>
                  <a:cubicBezTo>
                    <a:pt x="3817" y="12853"/>
                    <a:pt x="1" y="16670"/>
                    <a:pt x="1" y="21400"/>
                  </a:cubicBezTo>
                  <a:cubicBezTo>
                    <a:pt x="1" y="26129"/>
                    <a:pt x="3817" y="29979"/>
                    <a:pt x="8547" y="29979"/>
                  </a:cubicBezTo>
                  <a:lnTo>
                    <a:pt x="55618" y="29979"/>
                  </a:lnTo>
                  <a:cubicBezTo>
                    <a:pt x="60348" y="29979"/>
                    <a:pt x="64197" y="26129"/>
                    <a:pt x="64197" y="21400"/>
                  </a:cubicBezTo>
                  <a:cubicBezTo>
                    <a:pt x="64197" y="16670"/>
                    <a:pt x="60348" y="12853"/>
                    <a:pt x="55618" y="12853"/>
                  </a:cubicBezTo>
                  <a:lnTo>
                    <a:pt x="51345" y="12853"/>
                  </a:lnTo>
                  <a:lnTo>
                    <a:pt x="51345" y="8580"/>
                  </a:lnTo>
                  <a:cubicBezTo>
                    <a:pt x="51345" y="3850"/>
                    <a:pt x="47528" y="1"/>
                    <a:pt x="42798" y="1"/>
                  </a:cubicBezTo>
                  <a:close/>
                </a:path>
              </a:pathLst>
            </a:custGeom>
            <a:solidFill>
              <a:srgbClr val="96A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2516600" y="2591625"/>
              <a:ext cx="802475" cy="749475"/>
            </a:xfrm>
            <a:custGeom>
              <a:avLst/>
              <a:gdLst/>
              <a:ahLst/>
              <a:cxnLst/>
              <a:rect l="l" t="t" r="r" b="b"/>
              <a:pathLst>
                <a:path w="32099" h="29979" extrusionOk="0">
                  <a:moveTo>
                    <a:pt x="1" y="1"/>
                  </a:moveTo>
                  <a:cubicBezTo>
                    <a:pt x="4731" y="1"/>
                    <a:pt x="8547" y="3850"/>
                    <a:pt x="8547" y="8580"/>
                  </a:cubicBezTo>
                  <a:lnTo>
                    <a:pt x="8547" y="12853"/>
                  </a:lnTo>
                  <a:lnTo>
                    <a:pt x="12821" y="12853"/>
                  </a:lnTo>
                  <a:cubicBezTo>
                    <a:pt x="17550" y="12853"/>
                    <a:pt x="21400" y="16670"/>
                    <a:pt x="21400" y="21400"/>
                  </a:cubicBezTo>
                  <a:cubicBezTo>
                    <a:pt x="21400" y="26129"/>
                    <a:pt x="17550" y="29979"/>
                    <a:pt x="12821" y="29979"/>
                  </a:cubicBezTo>
                  <a:lnTo>
                    <a:pt x="23520" y="29979"/>
                  </a:lnTo>
                  <a:cubicBezTo>
                    <a:pt x="28250" y="29979"/>
                    <a:pt x="32099" y="26129"/>
                    <a:pt x="32099" y="21400"/>
                  </a:cubicBezTo>
                  <a:cubicBezTo>
                    <a:pt x="32099" y="16670"/>
                    <a:pt x="28250" y="12853"/>
                    <a:pt x="23520" y="12853"/>
                  </a:cubicBezTo>
                  <a:lnTo>
                    <a:pt x="19247" y="12853"/>
                  </a:lnTo>
                  <a:lnTo>
                    <a:pt x="19247" y="8580"/>
                  </a:lnTo>
                  <a:cubicBezTo>
                    <a:pt x="19247" y="3850"/>
                    <a:pt x="15430" y="1"/>
                    <a:pt x="10700" y="1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2192050" y="5290125"/>
              <a:ext cx="3323175" cy="167200"/>
            </a:xfrm>
            <a:custGeom>
              <a:avLst/>
              <a:gdLst/>
              <a:ahLst/>
              <a:cxnLst/>
              <a:rect l="l" t="t" r="r" b="b"/>
              <a:pathLst>
                <a:path w="132927" h="6688" extrusionOk="0">
                  <a:moveTo>
                    <a:pt x="3327" y="0"/>
                  </a:moveTo>
                  <a:cubicBezTo>
                    <a:pt x="1501" y="0"/>
                    <a:pt x="0" y="1501"/>
                    <a:pt x="0" y="3327"/>
                  </a:cubicBezTo>
                  <a:cubicBezTo>
                    <a:pt x="0" y="5187"/>
                    <a:pt x="1501" y="6687"/>
                    <a:pt x="3327" y="6687"/>
                  </a:cubicBezTo>
                  <a:lnTo>
                    <a:pt x="129599" y="6687"/>
                  </a:lnTo>
                  <a:cubicBezTo>
                    <a:pt x="131426" y="6687"/>
                    <a:pt x="132926" y="5187"/>
                    <a:pt x="132926" y="3327"/>
                  </a:cubicBezTo>
                  <a:cubicBezTo>
                    <a:pt x="132926" y="1501"/>
                    <a:pt x="131426" y="0"/>
                    <a:pt x="129599" y="0"/>
                  </a:cubicBezTo>
                  <a:close/>
                </a:path>
              </a:pathLst>
            </a:custGeom>
            <a:solidFill>
              <a:srgbClr val="3B0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33"/>
          <p:cNvSpPr txBox="1"/>
          <p:nvPr/>
        </p:nvSpPr>
        <p:spPr>
          <a:xfrm>
            <a:off x="1681906" y="2385444"/>
            <a:ext cx="17502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3000" dirty="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rPr>
              <a:t>One click</a:t>
            </a:r>
            <a:endParaRPr sz="3000" dirty="0">
              <a:solidFill>
                <a:srgbClr val="434343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423" name="Google Shape;423;p33"/>
          <p:cNvGrpSpPr/>
          <p:nvPr/>
        </p:nvGrpSpPr>
        <p:grpSpPr>
          <a:xfrm>
            <a:off x="4233550" y="3622859"/>
            <a:ext cx="490615" cy="631948"/>
            <a:chOff x="1781875" y="227850"/>
            <a:chExt cx="4051325" cy="5218400"/>
          </a:xfrm>
        </p:grpSpPr>
        <p:sp>
          <p:nvSpPr>
            <p:cNvPr id="424" name="Google Shape;424;p33"/>
            <p:cNvSpPr/>
            <p:nvPr/>
          </p:nvSpPr>
          <p:spPr>
            <a:xfrm>
              <a:off x="1781875" y="227850"/>
              <a:ext cx="4051325" cy="5218400"/>
            </a:xfrm>
            <a:custGeom>
              <a:avLst/>
              <a:gdLst/>
              <a:ahLst/>
              <a:cxnLst/>
              <a:rect l="l" t="t" r="r" b="b"/>
              <a:pathLst>
                <a:path w="162053" h="208736" extrusionOk="0">
                  <a:moveTo>
                    <a:pt x="81018" y="0"/>
                  </a:moveTo>
                  <a:cubicBezTo>
                    <a:pt x="80623" y="0"/>
                    <a:pt x="80230" y="129"/>
                    <a:pt x="79900" y="386"/>
                  </a:cubicBezTo>
                  <a:cubicBezTo>
                    <a:pt x="70121" y="7837"/>
                    <a:pt x="1" y="63546"/>
                    <a:pt x="1" y="127710"/>
                  </a:cubicBezTo>
                  <a:cubicBezTo>
                    <a:pt x="1" y="172463"/>
                    <a:pt x="36274" y="208736"/>
                    <a:pt x="81027" y="208736"/>
                  </a:cubicBezTo>
                  <a:cubicBezTo>
                    <a:pt x="125755" y="208736"/>
                    <a:pt x="162053" y="172463"/>
                    <a:pt x="162053" y="127710"/>
                  </a:cubicBezTo>
                  <a:cubicBezTo>
                    <a:pt x="162053" y="63546"/>
                    <a:pt x="91933" y="7837"/>
                    <a:pt x="82154" y="386"/>
                  </a:cubicBezTo>
                  <a:cubicBezTo>
                    <a:pt x="81811" y="129"/>
                    <a:pt x="81413" y="0"/>
                    <a:pt x="81018" y="0"/>
                  </a:cubicBezTo>
                  <a:close/>
                </a:path>
              </a:pathLst>
            </a:custGeom>
            <a:solidFill>
              <a:srgbClr val="88E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2404400" y="227850"/>
              <a:ext cx="3428800" cy="5218400"/>
            </a:xfrm>
            <a:custGeom>
              <a:avLst/>
              <a:gdLst/>
              <a:ahLst/>
              <a:cxnLst/>
              <a:rect l="l" t="t" r="r" b="b"/>
              <a:pathLst>
                <a:path w="137152" h="208736" extrusionOk="0">
                  <a:moveTo>
                    <a:pt x="56117" y="0"/>
                  </a:moveTo>
                  <a:cubicBezTo>
                    <a:pt x="55722" y="0"/>
                    <a:pt x="55329" y="129"/>
                    <a:pt x="54999" y="386"/>
                  </a:cubicBezTo>
                  <a:lnTo>
                    <a:pt x="54974" y="411"/>
                  </a:lnTo>
                  <a:cubicBezTo>
                    <a:pt x="78674" y="21856"/>
                    <a:pt x="119457" y="65874"/>
                    <a:pt x="119457" y="114818"/>
                  </a:cubicBezTo>
                  <a:cubicBezTo>
                    <a:pt x="119457" y="159546"/>
                    <a:pt x="83184" y="195819"/>
                    <a:pt x="38431" y="195819"/>
                  </a:cubicBezTo>
                  <a:cubicBezTo>
                    <a:pt x="24534" y="195819"/>
                    <a:pt x="11422" y="192315"/>
                    <a:pt x="1" y="186138"/>
                  </a:cubicBezTo>
                  <a:lnTo>
                    <a:pt x="1" y="186138"/>
                  </a:lnTo>
                  <a:cubicBezTo>
                    <a:pt x="14559" y="200133"/>
                    <a:pt x="34338" y="208736"/>
                    <a:pt x="56126" y="208736"/>
                  </a:cubicBezTo>
                  <a:cubicBezTo>
                    <a:pt x="100854" y="208736"/>
                    <a:pt x="137152" y="172463"/>
                    <a:pt x="137152" y="127710"/>
                  </a:cubicBezTo>
                  <a:cubicBezTo>
                    <a:pt x="137152" y="63546"/>
                    <a:pt x="67032" y="7837"/>
                    <a:pt x="57253" y="386"/>
                  </a:cubicBezTo>
                  <a:cubicBezTo>
                    <a:pt x="56910" y="129"/>
                    <a:pt x="56512" y="0"/>
                    <a:pt x="56117" y="0"/>
                  </a:cubicBezTo>
                  <a:close/>
                </a:path>
              </a:pathLst>
            </a:custGeom>
            <a:solidFill>
              <a:srgbClr val="62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2908675" y="1838525"/>
              <a:ext cx="1789175" cy="2215400"/>
            </a:xfrm>
            <a:custGeom>
              <a:avLst/>
              <a:gdLst/>
              <a:ahLst/>
              <a:cxnLst/>
              <a:rect l="l" t="t" r="r" b="b"/>
              <a:pathLst>
                <a:path w="71567" h="88616" extrusionOk="0">
                  <a:moveTo>
                    <a:pt x="28284" y="1"/>
                  </a:moveTo>
                  <a:cubicBezTo>
                    <a:pt x="27377" y="1"/>
                    <a:pt x="26519" y="491"/>
                    <a:pt x="26078" y="1300"/>
                  </a:cubicBezTo>
                  <a:lnTo>
                    <a:pt x="907" y="47376"/>
                  </a:lnTo>
                  <a:cubicBezTo>
                    <a:pt x="1" y="49043"/>
                    <a:pt x="1202" y="51077"/>
                    <a:pt x="3113" y="51077"/>
                  </a:cubicBezTo>
                  <a:lnTo>
                    <a:pt x="26838" y="51028"/>
                  </a:lnTo>
                  <a:cubicBezTo>
                    <a:pt x="28627" y="51028"/>
                    <a:pt x="29828" y="52842"/>
                    <a:pt x="29142" y="54484"/>
                  </a:cubicBezTo>
                  <a:lnTo>
                    <a:pt x="16421" y="85144"/>
                  </a:lnTo>
                  <a:cubicBezTo>
                    <a:pt x="15653" y="86984"/>
                    <a:pt x="17138" y="88616"/>
                    <a:pt x="18749" y="88616"/>
                  </a:cubicBezTo>
                  <a:cubicBezTo>
                    <a:pt x="19348" y="88616"/>
                    <a:pt x="19965" y="88390"/>
                    <a:pt x="20490" y="87865"/>
                  </a:cubicBezTo>
                  <a:lnTo>
                    <a:pt x="69973" y="38676"/>
                  </a:lnTo>
                  <a:cubicBezTo>
                    <a:pt x="71566" y="37107"/>
                    <a:pt x="70439" y="34411"/>
                    <a:pt x="68209" y="34411"/>
                  </a:cubicBezTo>
                  <a:lnTo>
                    <a:pt x="43602" y="34411"/>
                  </a:lnTo>
                  <a:cubicBezTo>
                    <a:pt x="41592" y="34411"/>
                    <a:pt x="40416" y="32181"/>
                    <a:pt x="41518" y="30514"/>
                  </a:cubicBezTo>
                  <a:lnTo>
                    <a:pt x="59238" y="3873"/>
                  </a:lnTo>
                  <a:cubicBezTo>
                    <a:pt x="60341" y="2207"/>
                    <a:pt x="59140" y="1"/>
                    <a:pt x="57155" y="1"/>
                  </a:cubicBezTo>
                  <a:close/>
                </a:path>
              </a:pathLst>
            </a:custGeom>
            <a:solidFill>
              <a:srgbClr val="F9C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3313675" y="2698800"/>
              <a:ext cx="1384175" cy="1354975"/>
            </a:xfrm>
            <a:custGeom>
              <a:avLst/>
              <a:gdLst/>
              <a:ahLst/>
              <a:cxnLst/>
              <a:rect l="l" t="t" r="r" b="b"/>
              <a:pathLst>
                <a:path w="55367" h="54199" extrusionOk="0">
                  <a:moveTo>
                    <a:pt x="45979" y="0"/>
                  </a:moveTo>
                  <a:cubicBezTo>
                    <a:pt x="48210" y="0"/>
                    <a:pt x="49313" y="2696"/>
                    <a:pt x="47744" y="4265"/>
                  </a:cubicBezTo>
                  <a:lnTo>
                    <a:pt x="1" y="51714"/>
                  </a:lnTo>
                  <a:cubicBezTo>
                    <a:pt x="1" y="53113"/>
                    <a:pt x="1229" y="54198"/>
                    <a:pt x="2547" y="54198"/>
                  </a:cubicBezTo>
                  <a:cubicBezTo>
                    <a:pt x="3145" y="54198"/>
                    <a:pt x="3762" y="53974"/>
                    <a:pt x="4290" y="53454"/>
                  </a:cubicBezTo>
                  <a:lnTo>
                    <a:pt x="53773" y="4265"/>
                  </a:lnTo>
                  <a:cubicBezTo>
                    <a:pt x="55366" y="2696"/>
                    <a:pt x="54239" y="0"/>
                    <a:pt x="52009" y="0"/>
                  </a:cubicBezTo>
                  <a:close/>
                </a:path>
              </a:pathLst>
            </a:custGeom>
            <a:solidFill>
              <a:srgbClr val="E7A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3768325" y="1838525"/>
              <a:ext cx="648900" cy="860300"/>
            </a:xfrm>
            <a:custGeom>
              <a:avLst/>
              <a:gdLst/>
              <a:ahLst/>
              <a:cxnLst/>
              <a:rect l="l" t="t" r="r" b="b"/>
              <a:pathLst>
                <a:path w="25956" h="34412" extrusionOk="0">
                  <a:moveTo>
                    <a:pt x="16740" y="1"/>
                  </a:moveTo>
                  <a:cubicBezTo>
                    <a:pt x="18725" y="1"/>
                    <a:pt x="19926" y="2207"/>
                    <a:pt x="18823" y="3873"/>
                  </a:cubicBezTo>
                  <a:lnTo>
                    <a:pt x="1103" y="30514"/>
                  </a:lnTo>
                  <a:cubicBezTo>
                    <a:pt x="0" y="32181"/>
                    <a:pt x="1177" y="34411"/>
                    <a:pt x="3187" y="34411"/>
                  </a:cubicBezTo>
                  <a:lnTo>
                    <a:pt x="9216" y="34411"/>
                  </a:lnTo>
                  <a:cubicBezTo>
                    <a:pt x="7206" y="34411"/>
                    <a:pt x="6030" y="32181"/>
                    <a:pt x="7132" y="30514"/>
                  </a:cubicBezTo>
                  <a:lnTo>
                    <a:pt x="24852" y="3873"/>
                  </a:lnTo>
                  <a:cubicBezTo>
                    <a:pt x="25955" y="2207"/>
                    <a:pt x="24754" y="1"/>
                    <a:pt x="22769" y="1"/>
                  </a:cubicBezTo>
                  <a:close/>
                </a:path>
              </a:pathLst>
            </a:custGeom>
            <a:solidFill>
              <a:srgbClr val="E7A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7" name="Google Shape;447;p33"/>
          <p:cNvSpPr txBox="1"/>
          <p:nvPr/>
        </p:nvSpPr>
        <p:spPr>
          <a:xfrm>
            <a:off x="4970350" y="1190550"/>
            <a:ext cx="1618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3000" dirty="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rPr>
              <a:t>20% </a:t>
            </a:r>
            <a:endParaRPr sz="3000" dirty="0">
              <a:solidFill>
                <a:srgbClr val="434343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448" name="Google Shape;448;p33"/>
          <p:cNvSpPr txBox="1"/>
          <p:nvPr/>
        </p:nvSpPr>
        <p:spPr>
          <a:xfrm>
            <a:off x="5034497" y="3601325"/>
            <a:ext cx="16764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3000" dirty="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rPr>
              <a:t>30%</a:t>
            </a:r>
            <a:endParaRPr sz="3000" dirty="0">
              <a:solidFill>
                <a:srgbClr val="434343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449" name="Google Shape;449;p33"/>
          <p:cNvSpPr txBox="1"/>
          <p:nvPr/>
        </p:nvSpPr>
        <p:spPr>
          <a:xfrm>
            <a:off x="1792626" y="2912461"/>
            <a:ext cx="17502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dirty="0" err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Optimization</a:t>
            </a:r>
            <a:r>
              <a:rPr lang="es-ES" dirty="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lang="es-ES" dirty="0" err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of</a:t>
            </a:r>
            <a:r>
              <a:rPr lang="es-ES" dirty="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lang="es-ES" dirty="0" err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the</a:t>
            </a:r>
            <a:r>
              <a:rPr lang="es-ES" dirty="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lang="es-ES" dirty="0" err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energy</a:t>
            </a:r>
            <a:r>
              <a:rPr lang="es-ES" dirty="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 at </a:t>
            </a:r>
            <a:r>
              <a:rPr lang="es-ES" dirty="0" err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one</a:t>
            </a:r>
            <a:r>
              <a:rPr lang="es-ES" dirty="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lang="es-ES" dirty="0" err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click</a:t>
            </a:r>
            <a:endParaRPr dirty="0">
              <a:solidFill>
                <a:srgbClr val="434343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450" name="Google Shape;450;p33"/>
          <p:cNvSpPr txBox="1"/>
          <p:nvPr/>
        </p:nvSpPr>
        <p:spPr>
          <a:xfrm>
            <a:off x="4970350" y="1578425"/>
            <a:ext cx="1618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dirty="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Oportunity to  imp</a:t>
            </a:r>
            <a:r>
              <a:rPr lang="es-EC" dirty="0" err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rove</a:t>
            </a:r>
            <a:r>
              <a:rPr lang="es-EC" dirty="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lang="es-EC" dirty="0" err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electric</a:t>
            </a:r>
            <a:r>
              <a:rPr lang="es-EC" dirty="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lang="es-EC" dirty="0" err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rates</a:t>
            </a:r>
            <a:r>
              <a:rPr lang="es-EC" dirty="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.</a:t>
            </a:r>
            <a:endParaRPr dirty="0">
              <a:solidFill>
                <a:srgbClr val="434343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451" name="Google Shape;451;p33"/>
          <p:cNvSpPr txBox="1"/>
          <p:nvPr/>
        </p:nvSpPr>
        <p:spPr>
          <a:xfrm>
            <a:off x="5034497" y="3989200"/>
            <a:ext cx="16764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dirty="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Less </a:t>
            </a:r>
            <a:r>
              <a:rPr lang="es-EC" dirty="0" err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energy</a:t>
            </a:r>
            <a:r>
              <a:rPr lang="es-EC" dirty="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lang="es-EC" dirty="0" err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wasted</a:t>
            </a:r>
            <a:endParaRPr dirty="0">
              <a:solidFill>
                <a:srgbClr val="434343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grpSp>
        <p:nvGrpSpPr>
          <p:cNvPr id="452" name="Google Shape;452;p33"/>
          <p:cNvGrpSpPr/>
          <p:nvPr/>
        </p:nvGrpSpPr>
        <p:grpSpPr>
          <a:xfrm>
            <a:off x="3664775" y="1420579"/>
            <a:ext cx="454565" cy="471816"/>
            <a:chOff x="1286025" y="238125"/>
            <a:chExt cx="5028375" cy="5219200"/>
          </a:xfrm>
        </p:grpSpPr>
        <p:sp>
          <p:nvSpPr>
            <p:cNvPr id="453" name="Google Shape;453;p33"/>
            <p:cNvSpPr/>
            <p:nvPr/>
          </p:nvSpPr>
          <p:spPr>
            <a:xfrm>
              <a:off x="2486425" y="3257075"/>
              <a:ext cx="1290150" cy="809000"/>
            </a:xfrm>
            <a:custGeom>
              <a:avLst/>
              <a:gdLst/>
              <a:ahLst/>
              <a:cxnLst/>
              <a:rect l="l" t="t" r="r" b="b"/>
              <a:pathLst>
                <a:path w="51606" h="32360" extrusionOk="0">
                  <a:moveTo>
                    <a:pt x="3328" y="1"/>
                  </a:moveTo>
                  <a:cubicBezTo>
                    <a:pt x="1501" y="1"/>
                    <a:pt x="1" y="1501"/>
                    <a:pt x="1" y="3361"/>
                  </a:cubicBezTo>
                  <a:lnTo>
                    <a:pt x="1" y="16180"/>
                  </a:lnTo>
                  <a:cubicBezTo>
                    <a:pt x="1" y="25118"/>
                    <a:pt x="7243" y="32360"/>
                    <a:pt x="16180" y="32360"/>
                  </a:cubicBezTo>
                  <a:lnTo>
                    <a:pt x="48278" y="32360"/>
                  </a:lnTo>
                  <a:cubicBezTo>
                    <a:pt x="50105" y="32360"/>
                    <a:pt x="51606" y="30892"/>
                    <a:pt x="51606" y="29032"/>
                  </a:cubicBezTo>
                  <a:cubicBezTo>
                    <a:pt x="51606" y="27173"/>
                    <a:pt x="50105" y="25673"/>
                    <a:pt x="48278" y="25673"/>
                  </a:cubicBezTo>
                  <a:lnTo>
                    <a:pt x="16180" y="25673"/>
                  </a:lnTo>
                  <a:cubicBezTo>
                    <a:pt x="10929" y="25673"/>
                    <a:pt x="6688" y="21432"/>
                    <a:pt x="6688" y="16180"/>
                  </a:cubicBezTo>
                  <a:lnTo>
                    <a:pt x="6688" y="3361"/>
                  </a:lnTo>
                  <a:cubicBezTo>
                    <a:pt x="6688" y="1501"/>
                    <a:pt x="5188" y="1"/>
                    <a:pt x="3328" y="1"/>
                  </a:cubicBezTo>
                  <a:close/>
                </a:path>
              </a:pathLst>
            </a:custGeom>
            <a:solidFill>
              <a:srgbClr val="3B0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3930675" y="2722125"/>
              <a:ext cx="1290150" cy="595325"/>
            </a:xfrm>
            <a:custGeom>
              <a:avLst/>
              <a:gdLst/>
              <a:ahLst/>
              <a:cxnLst/>
              <a:rect l="l" t="t" r="r" b="b"/>
              <a:pathLst>
                <a:path w="51606" h="23813" extrusionOk="0">
                  <a:moveTo>
                    <a:pt x="48278" y="0"/>
                  </a:moveTo>
                  <a:cubicBezTo>
                    <a:pt x="46419" y="0"/>
                    <a:pt x="44918" y="1501"/>
                    <a:pt x="44918" y="3360"/>
                  </a:cubicBezTo>
                  <a:lnTo>
                    <a:pt x="44918" y="7633"/>
                  </a:lnTo>
                  <a:cubicBezTo>
                    <a:pt x="44918" y="12852"/>
                    <a:pt x="40678" y="17126"/>
                    <a:pt x="35426" y="17126"/>
                  </a:cubicBezTo>
                  <a:lnTo>
                    <a:pt x="3328" y="17126"/>
                  </a:lnTo>
                  <a:cubicBezTo>
                    <a:pt x="1501" y="17126"/>
                    <a:pt x="1" y="18626"/>
                    <a:pt x="1" y="20485"/>
                  </a:cubicBezTo>
                  <a:cubicBezTo>
                    <a:pt x="1" y="22312"/>
                    <a:pt x="1501" y="23813"/>
                    <a:pt x="3328" y="23813"/>
                  </a:cubicBezTo>
                  <a:lnTo>
                    <a:pt x="35426" y="23813"/>
                  </a:lnTo>
                  <a:cubicBezTo>
                    <a:pt x="44364" y="23813"/>
                    <a:pt x="51605" y="16538"/>
                    <a:pt x="51605" y="7633"/>
                  </a:cubicBezTo>
                  <a:lnTo>
                    <a:pt x="51605" y="3360"/>
                  </a:lnTo>
                  <a:cubicBezTo>
                    <a:pt x="51605" y="1501"/>
                    <a:pt x="50137" y="0"/>
                    <a:pt x="48278" y="0"/>
                  </a:cubicBezTo>
                  <a:close/>
                </a:path>
              </a:pathLst>
            </a:custGeom>
            <a:solidFill>
              <a:srgbClr val="3B0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3693375" y="2164325"/>
              <a:ext cx="320500" cy="3102175"/>
            </a:xfrm>
            <a:custGeom>
              <a:avLst/>
              <a:gdLst/>
              <a:ahLst/>
              <a:cxnLst/>
              <a:rect l="l" t="t" r="r" b="b"/>
              <a:pathLst>
                <a:path w="12820" h="124087" extrusionOk="0">
                  <a:moveTo>
                    <a:pt x="0" y="0"/>
                  </a:moveTo>
                  <a:lnTo>
                    <a:pt x="0" y="124086"/>
                  </a:lnTo>
                  <a:lnTo>
                    <a:pt x="12820" y="124086"/>
                  </a:lnTo>
                  <a:lnTo>
                    <a:pt x="12820" y="0"/>
                  </a:lnTo>
                  <a:close/>
                </a:path>
              </a:pathLst>
            </a:custGeom>
            <a:solidFill>
              <a:srgbClr val="3B0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2997750" y="5052800"/>
              <a:ext cx="1711750" cy="320525"/>
            </a:xfrm>
            <a:custGeom>
              <a:avLst/>
              <a:gdLst/>
              <a:ahLst/>
              <a:cxnLst/>
              <a:rect l="l" t="t" r="r" b="b"/>
              <a:pathLst>
                <a:path w="68470" h="12821" extrusionOk="0">
                  <a:moveTo>
                    <a:pt x="12853" y="1"/>
                  </a:moveTo>
                  <a:cubicBezTo>
                    <a:pt x="5742" y="1"/>
                    <a:pt x="1" y="5742"/>
                    <a:pt x="1" y="12820"/>
                  </a:cubicBezTo>
                  <a:lnTo>
                    <a:pt x="68470" y="12820"/>
                  </a:lnTo>
                  <a:cubicBezTo>
                    <a:pt x="68470" y="5742"/>
                    <a:pt x="62729" y="1"/>
                    <a:pt x="55650" y="1"/>
                  </a:cubicBezTo>
                  <a:close/>
                </a:path>
              </a:pathLst>
            </a:custGeom>
            <a:solidFill>
              <a:srgbClr val="96A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4013850" y="5052800"/>
              <a:ext cx="695650" cy="320525"/>
            </a:xfrm>
            <a:custGeom>
              <a:avLst/>
              <a:gdLst/>
              <a:ahLst/>
              <a:cxnLst/>
              <a:rect l="l" t="t" r="r" b="b"/>
              <a:pathLst>
                <a:path w="27826" h="12821" extrusionOk="0">
                  <a:moveTo>
                    <a:pt x="1" y="1"/>
                  </a:moveTo>
                  <a:cubicBezTo>
                    <a:pt x="7112" y="1"/>
                    <a:pt x="12853" y="5742"/>
                    <a:pt x="12853" y="12820"/>
                  </a:cubicBezTo>
                  <a:lnTo>
                    <a:pt x="27826" y="12820"/>
                  </a:lnTo>
                  <a:cubicBezTo>
                    <a:pt x="27826" y="5742"/>
                    <a:pt x="22085" y="1"/>
                    <a:pt x="15006" y="1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1286025" y="238125"/>
              <a:ext cx="5028375" cy="2139875"/>
            </a:xfrm>
            <a:custGeom>
              <a:avLst/>
              <a:gdLst/>
              <a:ahLst/>
              <a:cxnLst/>
              <a:rect l="l" t="t" r="r" b="b"/>
              <a:pathLst>
                <a:path w="201135" h="85595" extrusionOk="0">
                  <a:moveTo>
                    <a:pt x="94141" y="0"/>
                  </a:moveTo>
                  <a:cubicBezTo>
                    <a:pt x="84682" y="0"/>
                    <a:pt x="77016" y="7666"/>
                    <a:pt x="77016" y="17125"/>
                  </a:cubicBezTo>
                  <a:lnTo>
                    <a:pt x="64196" y="17125"/>
                  </a:lnTo>
                  <a:cubicBezTo>
                    <a:pt x="57085" y="17125"/>
                    <a:pt x="51344" y="22867"/>
                    <a:pt x="51344" y="29945"/>
                  </a:cubicBezTo>
                  <a:lnTo>
                    <a:pt x="40645" y="29945"/>
                  </a:lnTo>
                  <a:cubicBezTo>
                    <a:pt x="33110" y="29945"/>
                    <a:pt x="26879" y="35523"/>
                    <a:pt x="25835" y="42797"/>
                  </a:cubicBezTo>
                  <a:lnTo>
                    <a:pt x="21399" y="42797"/>
                  </a:lnTo>
                  <a:cubicBezTo>
                    <a:pt x="9591" y="42797"/>
                    <a:pt x="1" y="52388"/>
                    <a:pt x="1" y="64196"/>
                  </a:cubicBezTo>
                  <a:cubicBezTo>
                    <a:pt x="1" y="76004"/>
                    <a:pt x="9591" y="85595"/>
                    <a:pt x="21399" y="85595"/>
                  </a:cubicBezTo>
                  <a:lnTo>
                    <a:pt x="179736" y="85595"/>
                  </a:lnTo>
                  <a:cubicBezTo>
                    <a:pt x="191544" y="85595"/>
                    <a:pt x="201135" y="76004"/>
                    <a:pt x="201135" y="64196"/>
                  </a:cubicBezTo>
                  <a:cubicBezTo>
                    <a:pt x="201135" y="52388"/>
                    <a:pt x="191544" y="42797"/>
                    <a:pt x="179736" y="42797"/>
                  </a:cubicBezTo>
                  <a:cubicBezTo>
                    <a:pt x="179736" y="33338"/>
                    <a:pt x="172070" y="25672"/>
                    <a:pt x="162611" y="25672"/>
                  </a:cubicBezTo>
                  <a:lnTo>
                    <a:pt x="154064" y="25672"/>
                  </a:lnTo>
                  <a:lnTo>
                    <a:pt x="154064" y="17125"/>
                  </a:lnTo>
                  <a:cubicBezTo>
                    <a:pt x="154064" y="7666"/>
                    <a:pt x="146398" y="0"/>
                    <a:pt x="136939" y="0"/>
                  </a:cubicBezTo>
                  <a:close/>
                </a:path>
              </a:pathLst>
            </a:custGeom>
            <a:solidFill>
              <a:srgbClr val="96A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4228325" y="238125"/>
              <a:ext cx="2086075" cy="2139875"/>
            </a:xfrm>
            <a:custGeom>
              <a:avLst/>
              <a:gdLst/>
              <a:ahLst/>
              <a:cxnLst/>
              <a:rect l="l" t="t" r="r" b="b"/>
              <a:pathLst>
                <a:path w="83443" h="85595" extrusionOk="0">
                  <a:moveTo>
                    <a:pt x="1" y="0"/>
                  </a:moveTo>
                  <a:cubicBezTo>
                    <a:pt x="9461" y="0"/>
                    <a:pt x="17126" y="7666"/>
                    <a:pt x="17126" y="17125"/>
                  </a:cubicBezTo>
                  <a:lnTo>
                    <a:pt x="17126" y="25672"/>
                  </a:lnTo>
                  <a:lnTo>
                    <a:pt x="25673" y="25672"/>
                  </a:lnTo>
                  <a:cubicBezTo>
                    <a:pt x="35133" y="25672"/>
                    <a:pt x="42798" y="33338"/>
                    <a:pt x="42798" y="42797"/>
                  </a:cubicBezTo>
                  <a:cubicBezTo>
                    <a:pt x="54607" y="42797"/>
                    <a:pt x="64197" y="52388"/>
                    <a:pt x="64197" y="64196"/>
                  </a:cubicBezTo>
                  <a:cubicBezTo>
                    <a:pt x="64197" y="76004"/>
                    <a:pt x="54607" y="85595"/>
                    <a:pt x="42798" y="85595"/>
                  </a:cubicBezTo>
                  <a:lnTo>
                    <a:pt x="62044" y="85595"/>
                  </a:lnTo>
                  <a:cubicBezTo>
                    <a:pt x="73852" y="85595"/>
                    <a:pt x="83443" y="76004"/>
                    <a:pt x="83443" y="64196"/>
                  </a:cubicBezTo>
                  <a:cubicBezTo>
                    <a:pt x="83443" y="52388"/>
                    <a:pt x="73852" y="42797"/>
                    <a:pt x="62044" y="42797"/>
                  </a:cubicBezTo>
                  <a:cubicBezTo>
                    <a:pt x="62044" y="33338"/>
                    <a:pt x="54378" y="25672"/>
                    <a:pt x="44919" y="25672"/>
                  </a:cubicBezTo>
                  <a:lnTo>
                    <a:pt x="36372" y="25672"/>
                  </a:lnTo>
                  <a:lnTo>
                    <a:pt x="36372" y="17125"/>
                  </a:lnTo>
                  <a:cubicBezTo>
                    <a:pt x="36372" y="7666"/>
                    <a:pt x="28706" y="0"/>
                    <a:pt x="19247" y="0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1931900" y="1107425"/>
              <a:ext cx="524400" cy="200650"/>
            </a:xfrm>
            <a:custGeom>
              <a:avLst/>
              <a:gdLst/>
              <a:ahLst/>
              <a:cxnLst/>
              <a:rect l="l" t="t" r="r" b="b"/>
              <a:pathLst>
                <a:path w="20976" h="8026" extrusionOk="0">
                  <a:moveTo>
                    <a:pt x="3817" y="1"/>
                  </a:moveTo>
                  <a:cubicBezTo>
                    <a:pt x="1795" y="2186"/>
                    <a:pt x="425" y="4959"/>
                    <a:pt x="0" y="8025"/>
                  </a:cubicBezTo>
                  <a:lnTo>
                    <a:pt x="16963" y="8025"/>
                  </a:lnTo>
                  <a:cubicBezTo>
                    <a:pt x="19181" y="8025"/>
                    <a:pt x="20975" y="6231"/>
                    <a:pt x="20975" y="4013"/>
                  </a:cubicBezTo>
                  <a:cubicBezTo>
                    <a:pt x="20975" y="1795"/>
                    <a:pt x="19181" y="1"/>
                    <a:pt x="16963" y="1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4389000" y="2056675"/>
              <a:ext cx="1604900" cy="749450"/>
            </a:xfrm>
            <a:custGeom>
              <a:avLst/>
              <a:gdLst/>
              <a:ahLst/>
              <a:cxnLst/>
              <a:rect l="l" t="t" r="r" b="b"/>
              <a:pathLst>
                <a:path w="64196" h="29978" extrusionOk="0">
                  <a:moveTo>
                    <a:pt x="21399" y="0"/>
                  </a:moveTo>
                  <a:cubicBezTo>
                    <a:pt x="16669" y="0"/>
                    <a:pt x="12820" y="3849"/>
                    <a:pt x="12820" y="8579"/>
                  </a:cubicBezTo>
                  <a:lnTo>
                    <a:pt x="12820" y="12853"/>
                  </a:lnTo>
                  <a:lnTo>
                    <a:pt x="8547" y="12853"/>
                  </a:lnTo>
                  <a:cubicBezTo>
                    <a:pt x="3817" y="12853"/>
                    <a:pt x="0" y="16669"/>
                    <a:pt x="0" y="21399"/>
                  </a:cubicBezTo>
                  <a:cubicBezTo>
                    <a:pt x="0" y="26129"/>
                    <a:pt x="3817" y="29978"/>
                    <a:pt x="8547" y="29978"/>
                  </a:cubicBezTo>
                  <a:lnTo>
                    <a:pt x="55617" y="29978"/>
                  </a:lnTo>
                  <a:cubicBezTo>
                    <a:pt x="60347" y="29978"/>
                    <a:pt x="64196" y="26129"/>
                    <a:pt x="64196" y="21399"/>
                  </a:cubicBezTo>
                  <a:cubicBezTo>
                    <a:pt x="64196" y="16669"/>
                    <a:pt x="60347" y="12853"/>
                    <a:pt x="55617" y="12853"/>
                  </a:cubicBezTo>
                  <a:lnTo>
                    <a:pt x="47071" y="12853"/>
                  </a:lnTo>
                  <a:lnTo>
                    <a:pt x="47071" y="8579"/>
                  </a:lnTo>
                  <a:cubicBezTo>
                    <a:pt x="47071" y="3849"/>
                    <a:pt x="43221" y="0"/>
                    <a:pt x="38492" y="0"/>
                  </a:cubicBezTo>
                  <a:close/>
                </a:path>
              </a:pathLst>
            </a:custGeom>
            <a:solidFill>
              <a:srgbClr val="96A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5083800" y="2056675"/>
              <a:ext cx="910100" cy="749450"/>
            </a:xfrm>
            <a:custGeom>
              <a:avLst/>
              <a:gdLst/>
              <a:ahLst/>
              <a:cxnLst/>
              <a:rect l="l" t="t" r="r" b="b"/>
              <a:pathLst>
                <a:path w="36404" h="29978" extrusionOk="0">
                  <a:moveTo>
                    <a:pt x="0" y="0"/>
                  </a:moveTo>
                  <a:cubicBezTo>
                    <a:pt x="4730" y="0"/>
                    <a:pt x="8579" y="3849"/>
                    <a:pt x="8579" y="8579"/>
                  </a:cubicBezTo>
                  <a:lnTo>
                    <a:pt x="8579" y="12853"/>
                  </a:lnTo>
                  <a:lnTo>
                    <a:pt x="17126" y="12853"/>
                  </a:lnTo>
                  <a:cubicBezTo>
                    <a:pt x="21856" y="12853"/>
                    <a:pt x="25705" y="16669"/>
                    <a:pt x="25705" y="21399"/>
                  </a:cubicBezTo>
                  <a:cubicBezTo>
                    <a:pt x="25705" y="26129"/>
                    <a:pt x="21856" y="29978"/>
                    <a:pt x="17126" y="29978"/>
                  </a:cubicBezTo>
                  <a:lnTo>
                    <a:pt x="27825" y="29978"/>
                  </a:lnTo>
                  <a:cubicBezTo>
                    <a:pt x="32555" y="29978"/>
                    <a:pt x="36404" y="26129"/>
                    <a:pt x="36404" y="21399"/>
                  </a:cubicBezTo>
                  <a:cubicBezTo>
                    <a:pt x="36404" y="16669"/>
                    <a:pt x="32555" y="12853"/>
                    <a:pt x="27825" y="12853"/>
                  </a:cubicBezTo>
                  <a:lnTo>
                    <a:pt x="19279" y="12853"/>
                  </a:lnTo>
                  <a:lnTo>
                    <a:pt x="19279" y="8579"/>
                  </a:lnTo>
                  <a:cubicBezTo>
                    <a:pt x="19279" y="3849"/>
                    <a:pt x="15429" y="0"/>
                    <a:pt x="10700" y="0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1714150" y="2591625"/>
              <a:ext cx="1604925" cy="749475"/>
            </a:xfrm>
            <a:custGeom>
              <a:avLst/>
              <a:gdLst/>
              <a:ahLst/>
              <a:cxnLst/>
              <a:rect l="l" t="t" r="r" b="b"/>
              <a:pathLst>
                <a:path w="64197" h="29979" extrusionOk="0">
                  <a:moveTo>
                    <a:pt x="25673" y="1"/>
                  </a:moveTo>
                  <a:cubicBezTo>
                    <a:pt x="20943" y="1"/>
                    <a:pt x="17094" y="3850"/>
                    <a:pt x="17094" y="8580"/>
                  </a:cubicBezTo>
                  <a:lnTo>
                    <a:pt x="17094" y="12853"/>
                  </a:lnTo>
                  <a:lnTo>
                    <a:pt x="8547" y="12853"/>
                  </a:lnTo>
                  <a:cubicBezTo>
                    <a:pt x="3817" y="12853"/>
                    <a:pt x="1" y="16670"/>
                    <a:pt x="1" y="21400"/>
                  </a:cubicBezTo>
                  <a:cubicBezTo>
                    <a:pt x="1" y="26129"/>
                    <a:pt x="3817" y="29979"/>
                    <a:pt x="8547" y="29979"/>
                  </a:cubicBezTo>
                  <a:lnTo>
                    <a:pt x="55618" y="29979"/>
                  </a:lnTo>
                  <a:cubicBezTo>
                    <a:pt x="60348" y="29979"/>
                    <a:pt x="64197" y="26129"/>
                    <a:pt x="64197" y="21400"/>
                  </a:cubicBezTo>
                  <a:cubicBezTo>
                    <a:pt x="64197" y="16670"/>
                    <a:pt x="60348" y="12853"/>
                    <a:pt x="55618" y="12853"/>
                  </a:cubicBezTo>
                  <a:lnTo>
                    <a:pt x="51345" y="12853"/>
                  </a:lnTo>
                  <a:lnTo>
                    <a:pt x="51345" y="8580"/>
                  </a:lnTo>
                  <a:cubicBezTo>
                    <a:pt x="51345" y="3850"/>
                    <a:pt x="47528" y="1"/>
                    <a:pt x="42798" y="1"/>
                  </a:cubicBezTo>
                  <a:close/>
                </a:path>
              </a:pathLst>
            </a:custGeom>
            <a:solidFill>
              <a:srgbClr val="96A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2516600" y="2591625"/>
              <a:ext cx="802475" cy="749475"/>
            </a:xfrm>
            <a:custGeom>
              <a:avLst/>
              <a:gdLst/>
              <a:ahLst/>
              <a:cxnLst/>
              <a:rect l="l" t="t" r="r" b="b"/>
              <a:pathLst>
                <a:path w="32099" h="29979" extrusionOk="0">
                  <a:moveTo>
                    <a:pt x="1" y="1"/>
                  </a:moveTo>
                  <a:cubicBezTo>
                    <a:pt x="4731" y="1"/>
                    <a:pt x="8547" y="3850"/>
                    <a:pt x="8547" y="8580"/>
                  </a:cubicBezTo>
                  <a:lnTo>
                    <a:pt x="8547" y="12853"/>
                  </a:lnTo>
                  <a:lnTo>
                    <a:pt x="12821" y="12853"/>
                  </a:lnTo>
                  <a:cubicBezTo>
                    <a:pt x="17550" y="12853"/>
                    <a:pt x="21400" y="16670"/>
                    <a:pt x="21400" y="21400"/>
                  </a:cubicBezTo>
                  <a:cubicBezTo>
                    <a:pt x="21400" y="26129"/>
                    <a:pt x="17550" y="29979"/>
                    <a:pt x="12821" y="29979"/>
                  </a:cubicBezTo>
                  <a:lnTo>
                    <a:pt x="23520" y="29979"/>
                  </a:lnTo>
                  <a:cubicBezTo>
                    <a:pt x="28250" y="29979"/>
                    <a:pt x="32099" y="26129"/>
                    <a:pt x="32099" y="21400"/>
                  </a:cubicBezTo>
                  <a:cubicBezTo>
                    <a:pt x="32099" y="16670"/>
                    <a:pt x="28250" y="12853"/>
                    <a:pt x="23520" y="12853"/>
                  </a:cubicBezTo>
                  <a:lnTo>
                    <a:pt x="19247" y="12853"/>
                  </a:lnTo>
                  <a:lnTo>
                    <a:pt x="19247" y="8580"/>
                  </a:lnTo>
                  <a:cubicBezTo>
                    <a:pt x="19247" y="3850"/>
                    <a:pt x="15430" y="1"/>
                    <a:pt x="10700" y="1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2192050" y="5290125"/>
              <a:ext cx="3323175" cy="167200"/>
            </a:xfrm>
            <a:custGeom>
              <a:avLst/>
              <a:gdLst/>
              <a:ahLst/>
              <a:cxnLst/>
              <a:rect l="l" t="t" r="r" b="b"/>
              <a:pathLst>
                <a:path w="132927" h="6688" extrusionOk="0">
                  <a:moveTo>
                    <a:pt x="3327" y="0"/>
                  </a:moveTo>
                  <a:cubicBezTo>
                    <a:pt x="1501" y="0"/>
                    <a:pt x="0" y="1501"/>
                    <a:pt x="0" y="3327"/>
                  </a:cubicBezTo>
                  <a:cubicBezTo>
                    <a:pt x="0" y="5187"/>
                    <a:pt x="1501" y="6687"/>
                    <a:pt x="3327" y="6687"/>
                  </a:cubicBezTo>
                  <a:lnTo>
                    <a:pt x="129599" y="6687"/>
                  </a:lnTo>
                  <a:cubicBezTo>
                    <a:pt x="131426" y="6687"/>
                    <a:pt x="132926" y="5187"/>
                    <a:pt x="132926" y="3327"/>
                  </a:cubicBezTo>
                  <a:cubicBezTo>
                    <a:pt x="132926" y="1501"/>
                    <a:pt x="131426" y="0"/>
                    <a:pt x="129599" y="0"/>
                  </a:cubicBezTo>
                  <a:close/>
                </a:path>
              </a:pathLst>
            </a:custGeom>
            <a:solidFill>
              <a:srgbClr val="3B0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33"/>
          <p:cNvGrpSpPr/>
          <p:nvPr/>
        </p:nvGrpSpPr>
        <p:grpSpPr>
          <a:xfrm>
            <a:off x="3218671" y="1599208"/>
            <a:ext cx="282595" cy="293319"/>
            <a:chOff x="1286025" y="238125"/>
            <a:chExt cx="5028375" cy="5219200"/>
          </a:xfrm>
        </p:grpSpPr>
        <p:sp>
          <p:nvSpPr>
            <p:cNvPr id="467" name="Google Shape;467;p33"/>
            <p:cNvSpPr/>
            <p:nvPr/>
          </p:nvSpPr>
          <p:spPr>
            <a:xfrm>
              <a:off x="2486425" y="3257075"/>
              <a:ext cx="1290150" cy="809000"/>
            </a:xfrm>
            <a:custGeom>
              <a:avLst/>
              <a:gdLst/>
              <a:ahLst/>
              <a:cxnLst/>
              <a:rect l="l" t="t" r="r" b="b"/>
              <a:pathLst>
                <a:path w="51606" h="32360" extrusionOk="0">
                  <a:moveTo>
                    <a:pt x="3328" y="1"/>
                  </a:moveTo>
                  <a:cubicBezTo>
                    <a:pt x="1501" y="1"/>
                    <a:pt x="1" y="1501"/>
                    <a:pt x="1" y="3361"/>
                  </a:cubicBezTo>
                  <a:lnTo>
                    <a:pt x="1" y="16180"/>
                  </a:lnTo>
                  <a:cubicBezTo>
                    <a:pt x="1" y="25118"/>
                    <a:pt x="7243" y="32360"/>
                    <a:pt x="16180" y="32360"/>
                  </a:cubicBezTo>
                  <a:lnTo>
                    <a:pt x="48278" y="32360"/>
                  </a:lnTo>
                  <a:cubicBezTo>
                    <a:pt x="50105" y="32360"/>
                    <a:pt x="51606" y="30892"/>
                    <a:pt x="51606" y="29032"/>
                  </a:cubicBezTo>
                  <a:cubicBezTo>
                    <a:pt x="51606" y="27173"/>
                    <a:pt x="50105" y="25673"/>
                    <a:pt x="48278" y="25673"/>
                  </a:cubicBezTo>
                  <a:lnTo>
                    <a:pt x="16180" y="25673"/>
                  </a:lnTo>
                  <a:cubicBezTo>
                    <a:pt x="10929" y="25673"/>
                    <a:pt x="6688" y="21432"/>
                    <a:pt x="6688" y="16180"/>
                  </a:cubicBezTo>
                  <a:lnTo>
                    <a:pt x="6688" y="3361"/>
                  </a:lnTo>
                  <a:cubicBezTo>
                    <a:pt x="6688" y="1501"/>
                    <a:pt x="5188" y="1"/>
                    <a:pt x="3328" y="1"/>
                  </a:cubicBezTo>
                  <a:close/>
                </a:path>
              </a:pathLst>
            </a:custGeom>
            <a:solidFill>
              <a:srgbClr val="3B0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3930675" y="2722125"/>
              <a:ext cx="1290150" cy="595325"/>
            </a:xfrm>
            <a:custGeom>
              <a:avLst/>
              <a:gdLst/>
              <a:ahLst/>
              <a:cxnLst/>
              <a:rect l="l" t="t" r="r" b="b"/>
              <a:pathLst>
                <a:path w="51606" h="23813" extrusionOk="0">
                  <a:moveTo>
                    <a:pt x="48278" y="0"/>
                  </a:moveTo>
                  <a:cubicBezTo>
                    <a:pt x="46419" y="0"/>
                    <a:pt x="44918" y="1501"/>
                    <a:pt x="44918" y="3360"/>
                  </a:cubicBezTo>
                  <a:lnTo>
                    <a:pt x="44918" y="7633"/>
                  </a:lnTo>
                  <a:cubicBezTo>
                    <a:pt x="44918" y="12852"/>
                    <a:pt x="40678" y="17126"/>
                    <a:pt x="35426" y="17126"/>
                  </a:cubicBezTo>
                  <a:lnTo>
                    <a:pt x="3328" y="17126"/>
                  </a:lnTo>
                  <a:cubicBezTo>
                    <a:pt x="1501" y="17126"/>
                    <a:pt x="1" y="18626"/>
                    <a:pt x="1" y="20485"/>
                  </a:cubicBezTo>
                  <a:cubicBezTo>
                    <a:pt x="1" y="22312"/>
                    <a:pt x="1501" y="23813"/>
                    <a:pt x="3328" y="23813"/>
                  </a:cubicBezTo>
                  <a:lnTo>
                    <a:pt x="35426" y="23813"/>
                  </a:lnTo>
                  <a:cubicBezTo>
                    <a:pt x="44364" y="23813"/>
                    <a:pt x="51605" y="16538"/>
                    <a:pt x="51605" y="7633"/>
                  </a:cubicBezTo>
                  <a:lnTo>
                    <a:pt x="51605" y="3360"/>
                  </a:lnTo>
                  <a:cubicBezTo>
                    <a:pt x="51605" y="1501"/>
                    <a:pt x="50137" y="0"/>
                    <a:pt x="48278" y="0"/>
                  </a:cubicBezTo>
                  <a:close/>
                </a:path>
              </a:pathLst>
            </a:custGeom>
            <a:solidFill>
              <a:srgbClr val="3B0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3693375" y="2164325"/>
              <a:ext cx="320500" cy="3102175"/>
            </a:xfrm>
            <a:custGeom>
              <a:avLst/>
              <a:gdLst/>
              <a:ahLst/>
              <a:cxnLst/>
              <a:rect l="l" t="t" r="r" b="b"/>
              <a:pathLst>
                <a:path w="12820" h="124087" extrusionOk="0">
                  <a:moveTo>
                    <a:pt x="0" y="0"/>
                  </a:moveTo>
                  <a:lnTo>
                    <a:pt x="0" y="124086"/>
                  </a:lnTo>
                  <a:lnTo>
                    <a:pt x="12820" y="124086"/>
                  </a:lnTo>
                  <a:lnTo>
                    <a:pt x="12820" y="0"/>
                  </a:lnTo>
                  <a:close/>
                </a:path>
              </a:pathLst>
            </a:custGeom>
            <a:solidFill>
              <a:srgbClr val="3B0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2997750" y="5052800"/>
              <a:ext cx="1711750" cy="320525"/>
            </a:xfrm>
            <a:custGeom>
              <a:avLst/>
              <a:gdLst/>
              <a:ahLst/>
              <a:cxnLst/>
              <a:rect l="l" t="t" r="r" b="b"/>
              <a:pathLst>
                <a:path w="68470" h="12821" extrusionOk="0">
                  <a:moveTo>
                    <a:pt x="12853" y="1"/>
                  </a:moveTo>
                  <a:cubicBezTo>
                    <a:pt x="5742" y="1"/>
                    <a:pt x="1" y="5742"/>
                    <a:pt x="1" y="12820"/>
                  </a:cubicBezTo>
                  <a:lnTo>
                    <a:pt x="68470" y="12820"/>
                  </a:lnTo>
                  <a:cubicBezTo>
                    <a:pt x="68470" y="5742"/>
                    <a:pt x="62729" y="1"/>
                    <a:pt x="55650" y="1"/>
                  </a:cubicBezTo>
                  <a:close/>
                </a:path>
              </a:pathLst>
            </a:custGeom>
            <a:solidFill>
              <a:srgbClr val="96A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4013850" y="5052800"/>
              <a:ext cx="695650" cy="320525"/>
            </a:xfrm>
            <a:custGeom>
              <a:avLst/>
              <a:gdLst/>
              <a:ahLst/>
              <a:cxnLst/>
              <a:rect l="l" t="t" r="r" b="b"/>
              <a:pathLst>
                <a:path w="27826" h="12821" extrusionOk="0">
                  <a:moveTo>
                    <a:pt x="1" y="1"/>
                  </a:moveTo>
                  <a:cubicBezTo>
                    <a:pt x="7112" y="1"/>
                    <a:pt x="12853" y="5742"/>
                    <a:pt x="12853" y="12820"/>
                  </a:cubicBezTo>
                  <a:lnTo>
                    <a:pt x="27826" y="12820"/>
                  </a:lnTo>
                  <a:cubicBezTo>
                    <a:pt x="27826" y="5742"/>
                    <a:pt x="22085" y="1"/>
                    <a:pt x="15006" y="1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1286025" y="238125"/>
              <a:ext cx="5028375" cy="2139875"/>
            </a:xfrm>
            <a:custGeom>
              <a:avLst/>
              <a:gdLst/>
              <a:ahLst/>
              <a:cxnLst/>
              <a:rect l="l" t="t" r="r" b="b"/>
              <a:pathLst>
                <a:path w="201135" h="85595" extrusionOk="0">
                  <a:moveTo>
                    <a:pt x="94141" y="0"/>
                  </a:moveTo>
                  <a:cubicBezTo>
                    <a:pt x="84682" y="0"/>
                    <a:pt x="77016" y="7666"/>
                    <a:pt x="77016" y="17125"/>
                  </a:cubicBezTo>
                  <a:lnTo>
                    <a:pt x="64196" y="17125"/>
                  </a:lnTo>
                  <a:cubicBezTo>
                    <a:pt x="57085" y="17125"/>
                    <a:pt x="51344" y="22867"/>
                    <a:pt x="51344" y="29945"/>
                  </a:cubicBezTo>
                  <a:lnTo>
                    <a:pt x="40645" y="29945"/>
                  </a:lnTo>
                  <a:cubicBezTo>
                    <a:pt x="33110" y="29945"/>
                    <a:pt x="26879" y="35523"/>
                    <a:pt x="25835" y="42797"/>
                  </a:cubicBezTo>
                  <a:lnTo>
                    <a:pt x="21399" y="42797"/>
                  </a:lnTo>
                  <a:cubicBezTo>
                    <a:pt x="9591" y="42797"/>
                    <a:pt x="1" y="52388"/>
                    <a:pt x="1" y="64196"/>
                  </a:cubicBezTo>
                  <a:cubicBezTo>
                    <a:pt x="1" y="76004"/>
                    <a:pt x="9591" y="85595"/>
                    <a:pt x="21399" y="85595"/>
                  </a:cubicBezTo>
                  <a:lnTo>
                    <a:pt x="179736" y="85595"/>
                  </a:lnTo>
                  <a:cubicBezTo>
                    <a:pt x="191544" y="85595"/>
                    <a:pt x="201135" y="76004"/>
                    <a:pt x="201135" y="64196"/>
                  </a:cubicBezTo>
                  <a:cubicBezTo>
                    <a:pt x="201135" y="52388"/>
                    <a:pt x="191544" y="42797"/>
                    <a:pt x="179736" y="42797"/>
                  </a:cubicBezTo>
                  <a:cubicBezTo>
                    <a:pt x="179736" y="33338"/>
                    <a:pt x="172070" y="25672"/>
                    <a:pt x="162611" y="25672"/>
                  </a:cubicBezTo>
                  <a:lnTo>
                    <a:pt x="154064" y="25672"/>
                  </a:lnTo>
                  <a:lnTo>
                    <a:pt x="154064" y="17125"/>
                  </a:lnTo>
                  <a:cubicBezTo>
                    <a:pt x="154064" y="7666"/>
                    <a:pt x="146398" y="0"/>
                    <a:pt x="136939" y="0"/>
                  </a:cubicBezTo>
                  <a:close/>
                </a:path>
              </a:pathLst>
            </a:custGeom>
            <a:solidFill>
              <a:srgbClr val="96A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4228325" y="238125"/>
              <a:ext cx="2086075" cy="2139875"/>
            </a:xfrm>
            <a:custGeom>
              <a:avLst/>
              <a:gdLst/>
              <a:ahLst/>
              <a:cxnLst/>
              <a:rect l="l" t="t" r="r" b="b"/>
              <a:pathLst>
                <a:path w="83443" h="85595" extrusionOk="0">
                  <a:moveTo>
                    <a:pt x="1" y="0"/>
                  </a:moveTo>
                  <a:cubicBezTo>
                    <a:pt x="9461" y="0"/>
                    <a:pt x="17126" y="7666"/>
                    <a:pt x="17126" y="17125"/>
                  </a:cubicBezTo>
                  <a:lnTo>
                    <a:pt x="17126" y="25672"/>
                  </a:lnTo>
                  <a:lnTo>
                    <a:pt x="25673" y="25672"/>
                  </a:lnTo>
                  <a:cubicBezTo>
                    <a:pt x="35133" y="25672"/>
                    <a:pt x="42798" y="33338"/>
                    <a:pt x="42798" y="42797"/>
                  </a:cubicBezTo>
                  <a:cubicBezTo>
                    <a:pt x="54607" y="42797"/>
                    <a:pt x="64197" y="52388"/>
                    <a:pt x="64197" y="64196"/>
                  </a:cubicBezTo>
                  <a:cubicBezTo>
                    <a:pt x="64197" y="76004"/>
                    <a:pt x="54607" y="85595"/>
                    <a:pt x="42798" y="85595"/>
                  </a:cubicBezTo>
                  <a:lnTo>
                    <a:pt x="62044" y="85595"/>
                  </a:lnTo>
                  <a:cubicBezTo>
                    <a:pt x="73852" y="85595"/>
                    <a:pt x="83443" y="76004"/>
                    <a:pt x="83443" y="64196"/>
                  </a:cubicBezTo>
                  <a:cubicBezTo>
                    <a:pt x="83443" y="52388"/>
                    <a:pt x="73852" y="42797"/>
                    <a:pt x="62044" y="42797"/>
                  </a:cubicBezTo>
                  <a:cubicBezTo>
                    <a:pt x="62044" y="33338"/>
                    <a:pt x="54378" y="25672"/>
                    <a:pt x="44919" y="25672"/>
                  </a:cubicBezTo>
                  <a:lnTo>
                    <a:pt x="36372" y="25672"/>
                  </a:lnTo>
                  <a:lnTo>
                    <a:pt x="36372" y="17125"/>
                  </a:lnTo>
                  <a:cubicBezTo>
                    <a:pt x="36372" y="7666"/>
                    <a:pt x="28706" y="0"/>
                    <a:pt x="19247" y="0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1931900" y="1107425"/>
              <a:ext cx="524400" cy="200650"/>
            </a:xfrm>
            <a:custGeom>
              <a:avLst/>
              <a:gdLst/>
              <a:ahLst/>
              <a:cxnLst/>
              <a:rect l="l" t="t" r="r" b="b"/>
              <a:pathLst>
                <a:path w="20976" h="8026" extrusionOk="0">
                  <a:moveTo>
                    <a:pt x="3817" y="1"/>
                  </a:moveTo>
                  <a:cubicBezTo>
                    <a:pt x="1795" y="2186"/>
                    <a:pt x="425" y="4959"/>
                    <a:pt x="0" y="8025"/>
                  </a:cubicBezTo>
                  <a:lnTo>
                    <a:pt x="16963" y="8025"/>
                  </a:lnTo>
                  <a:cubicBezTo>
                    <a:pt x="19181" y="8025"/>
                    <a:pt x="20975" y="6231"/>
                    <a:pt x="20975" y="4013"/>
                  </a:cubicBezTo>
                  <a:cubicBezTo>
                    <a:pt x="20975" y="1795"/>
                    <a:pt x="19181" y="1"/>
                    <a:pt x="16963" y="1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4389000" y="2056675"/>
              <a:ext cx="1604900" cy="749450"/>
            </a:xfrm>
            <a:custGeom>
              <a:avLst/>
              <a:gdLst/>
              <a:ahLst/>
              <a:cxnLst/>
              <a:rect l="l" t="t" r="r" b="b"/>
              <a:pathLst>
                <a:path w="64196" h="29978" extrusionOk="0">
                  <a:moveTo>
                    <a:pt x="21399" y="0"/>
                  </a:moveTo>
                  <a:cubicBezTo>
                    <a:pt x="16669" y="0"/>
                    <a:pt x="12820" y="3849"/>
                    <a:pt x="12820" y="8579"/>
                  </a:cubicBezTo>
                  <a:lnTo>
                    <a:pt x="12820" y="12853"/>
                  </a:lnTo>
                  <a:lnTo>
                    <a:pt x="8547" y="12853"/>
                  </a:lnTo>
                  <a:cubicBezTo>
                    <a:pt x="3817" y="12853"/>
                    <a:pt x="0" y="16669"/>
                    <a:pt x="0" y="21399"/>
                  </a:cubicBezTo>
                  <a:cubicBezTo>
                    <a:pt x="0" y="26129"/>
                    <a:pt x="3817" y="29978"/>
                    <a:pt x="8547" y="29978"/>
                  </a:cubicBezTo>
                  <a:lnTo>
                    <a:pt x="55617" y="29978"/>
                  </a:lnTo>
                  <a:cubicBezTo>
                    <a:pt x="60347" y="29978"/>
                    <a:pt x="64196" y="26129"/>
                    <a:pt x="64196" y="21399"/>
                  </a:cubicBezTo>
                  <a:cubicBezTo>
                    <a:pt x="64196" y="16669"/>
                    <a:pt x="60347" y="12853"/>
                    <a:pt x="55617" y="12853"/>
                  </a:cubicBezTo>
                  <a:lnTo>
                    <a:pt x="47071" y="12853"/>
                  </a:lnTo>
                  <a:lnTo>
                    <a:pt x="47071" y="8579"/>
                  </a:lnTo>
                  <a:cubicBezTo>
                    <a:pt x="47071" y="3849"/>
                    <a:pt x="43221" y="0"/>
                    <a:pt x="38492" y="0"/>
                  </a:cubicBezTo>
                  <a:close/>
                </a:path>
              </a:pathLst>
            </a:custGeom>
            <a:solidFill>
              <a:srgbClr val="96A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5083800" y="2056675"/>
              <a:ext cx="910100" cy="749450"/>
            </a:xfrm>
            <a:custGeom>
              <a:avLst/>
              <a:gdLst/>
              <a:ahLst/>
              <a:cxnLst/>
              <a:rect l="l" t="t" r="r" b="b"/>
              <a:pathLst>
                <a:path w="36404" h="29978" extrusionOk="0">
                  <a:moveTo>
                    <a:pt x="0" y="0"/>
                  </a:moveTo>
                  <a:cubicBezTo>
                    <a:pt x="4730" y="0"/>
                    <a:pt x="8579" y="3849"/>
                    <a:pt x="8579" y="8579"/>
                  </a:cubicBezTo>
                  <a:lnTo>
                    <a:pt x="8579" y="12853"/>
                  </a:lnTo>
                  <a:lnTo>
                    <a:pt x="17126" y="12853"/>
                  </a:lnTo>
                  <a:cubicBezTo>
                    <a:pt x="21856" y="12853"/>
                    <a:pt x="25705" y="16669"/>
                    <a:pt x="25705" y="21399"/>
                  </a:cubicBezTo>
                  <a:cubicBezTo>
                    <a:pt x="25705" y="26129"/>
                    <a:pt x="21856" y="29978"/>
                    <a:pt x="17126" y="29978"/>
                  </a:cubicBezTo>
                  <a:lnTo>
                    <a:pt x="27825" y="29978"/>
                  </a:lnTo>
                  <a:cubicBezTo>
                    <a:pt x="32555" y="29978"/>
                    <a:pt x="36404" y="26129"/>
                    <a:pt x="36404" y="21399"/>
                  </a:cubicBezTo>
                  <a:cubicBezTo>
                    <a:pt x="36404" y="16669"/>
                    <a:pt x="32555" y="12853"/>
                    <a:pt x="27825" y="12853"/>
                  </a:cubicBezTo>
                  <a:lnTo>
                    <a:pt x="19279" y="12853"/>
                  </a:lnTo>
                  <a:lnTo>
                    <a:pt x="19279" y="8579"/>
                  </a:lnTo>
                  <a:cubicBezTo>
                    <a:pt x="19279" y="3849"/>
                    <a:pt x="15429" y="0"/>
                    <a:pt x="10700" y="0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1714150" y="2591625"/>
              <a:ext cx="1604925" cy="749475"/>
            </a:xfrm>
            <a:custGeom>
              <a:avLst/>
              <a:gdLst/>
              <a:ahLst/>
              <a:cxnLst/>
              <a:rect l="l" t="t" r="r" b="b"/>
              <a:pathLst>
                <a:path w="64197" h="29979" extrusionOk="0">
                  <a:moveTo>
                    <a:pt x="25673" y="1"/>
                  </a:moveTo>
                  <a:cubicBezTo>
                    <a:pt x="20943" y="1"/>
                    <a:pt x="17094" y="3850"/>
                    <a:pt x="17094" y="8580"/>
                  </a:cubicBezTo>
                  <a:lnTo>
                    <a:pt x="17094" y="12853"/>
                  </a:lnTo>
                  <a:lnTo>
                    <a:pt x="8547" y="12853"/>
                  </a:lnTo>
                  <a:cubicBezTo>
                    <a:pt x="3817" y="12853"/>
                    <a:pt x="1" y="16670"/>
                    <a:pt x="1" y="21400"/>
                  </a:cubicBezTo>
                  <a:cubicBezTo>
                    <a:pt x="1" y="26129"/>
                    <a:pt x="3817" y="29979"/>
                    <a:pt x="8547" y="29979"/>
                  </a:cubicBezTo>
                  <a:lnTo>
                    <a:pt x="55618" y="29979"/>
                  </a:lnTo>
                  <a:cubicBezTo>
                    <a:pt x="60348" y="29979"/>
                    <a:pt x="64197" y="26129"/>
                    <a:pt x="64197" y="21400"/>
                  </a:cubicBezTo>
                  <a:cubicBezTo>
                    <a:pt x="64197" y="16670"/>
                    <a:pt x="60348" y="12853"/>
                    <a:pt x="55618" y="12853"/>
                  </a:cubicBezTo>
                  <a:lnTo>
                    <a:pt x="51345" y="12853"/>
                  </a:lnTo>
                  <a:lnTo>
                    <a:pt x="51345" y="8580"/>
                  </a:lnTo>
                  <a:cubicBezTo>
                    <a:pt x="51345" y="3850"/>
                    <a:pt x="47528" y="1"/>
                    <a:pt x="42798" y="1"/>
                  </a:cubicBezTo>
                  <a:close/>
                </a:path>
              </a:pathLst>
            </a:custGeom>
            <a:solidFill>
              <a:srgbClr val="96A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2516600" y="2591625"/>
              <a:ext cx="802475" cy="749475"/>
            </a:xfrm>
            <a:custGeom>
              <a:avLst/>
              <a:gdLst/>
              <a:ahLst/>
              <a:cxnLst/>
              <a:rect l="l" t="t" r="r" b="b"/>
              <a:pathLst>
                <a:path w="32099" h="29979" extrusionOk="0">
                  <a:moveTo>
                    <a:pt x="1" y="1"/>
                  </a:moveTo>
                  <a:cubicBezTo>
                    <a:pt x="4731" y="1"/>
                    <a:pt x="8547" y="3850"/>
                    <a:pt x="8547" y="8580"/>
                  </a:cubicBezTo>
                  <a:lnTo>
                    <a:pt x="8547" y="12853"/>
                  </a:lnTo>
                  <a:lnTo>
                    <a:pt x="12821" y="12853"/>
                  </a:lnTo>
                  <a:cubicBezTo>
                    <a:pt x="17550" y="12853"/>
                    <a:pt x="21400" y="16670"/>
                    <a:pt x="21400" y="21400"/>
                  </a:cubicBezTo>
                  <a:cubicBezTo>
                    <a:pt x="21400" y="26129"/>
                    <a:pt x="17550" y="29979"/>
                    <a:pt x="12821" y="29979"/>
                  </a:cubicBezTo>
                  <a:lnTo>
                    <a:pt x="23520" y="29979"/>
                  </a:lnTo>
                  <a:cubicBezTo>
                    <a:pt x="28250" y="29979"/>
                    <a:pt x="32099" y="26129"/>
                    <a:pt x="32099" y="21400"/>
                  </a:cubicBezTo>
                  <a:cubicBezTo>
                    <a:pt x="32099" y="16670"/>
                    <a:pt x="28250" y="12853"/>
                    <a:pt x="23520" y="12853"/>
                  </a:cubicBezTo>
                  <a:lnTo>
                    <a:pt x="19247" y="12853"/>
                  </a:lnTo>
                  <a:lnTo>
                    <a:pt x="19247" y="8580"/>
                  </a:lnTo>
                  <a:cubicBezTo>
                    <a:pt x="19247" y="3850"/>
                    <a:pt x="15430" y="1"/>
                    <a:pt x="10700" y="1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2192050" y="5290125"/>
              <a:ext cx="3323175" cy="167200"/>
            </a:xfrm>
            <a:custGeom>
              <a:avLst/>
              <a:gdLst/>
              <a:ahLst/>
              <a:cxnLst/>
              <a:rect l="l" t="t" r="r" b="b"/>
              <a:pathLst>
                <a:path w="132927" h="6688" extrusionOk="0">
                  <a:moveTo>
                    <a:pt x="3327" y="0"/>
                  </a:moveTo>
                  <a:cubicBezTo>
                    <a:pt x="1501" y="0"/>
                    <a:pt x="0" y="1501"/>
                    <a:pt x="0" y="3327"/>
                  </a:cubicBezTo>
                  <a:cubicBezTo>
                    <a:pt x="0" y="5187"/>
                    <a:pt x="1501" y="6687"/>
                    <a:pt x="3327" y="6687"/>
                  </a:cubicBezTo>
                  <a:lnTo>
                    <a:pt x="129599" y="6687"/>
                  </a:lnTo>
                  <a:cubicBezTo>
                    <a:pt x="131426" y="6687"/>
                    <a:pt x="132926" y="5187"/>
                    <a:pt x="132926" y="3327"/>
                  </a:cubicBezTo>
                  <a:cubicBezTo>
                    <a:pt x="132926" y="1501"/>
                    <a:pt x="131426" y="0"/>
                    <a:pt x="129599" y="0"/>
                  </a:cubicBezTo>
                  <a:close/>
                </a:path>
              </a:pathLst>
            </a:custGeom>
            <a:solidFill>
              <a:srgbClr val="3B0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480;p33"/>
          <p:cNvGrpSpPr/>
          <p:nvPr/>
        </p:nvGrpSpPr>
        <p:grpSpPr>
          <a:xfrm>
            <a:off x="3678241" y="3773741"/>
            <a:ext cx="357732" cy="460785"/>
            <a:chOff x="1781875" y="227850"/>
            <a:chExt cx="4051325" cy="5218400"/>
          </a:xfrm>
        </p:grpSpPr>
        <p:sp>
          <p:nvSpPr>
            <p:cNvPr id="481" name="Google Shape;481;p33"/>
            <p:cNvSpPr/>
            <p:nvPr/>
          </p:nvSpPr>
          <p:spPr>
            <a:xfrm>
              <a:off x="1781875" y="227850"/>
              <a:ext cx="4051325" cy="5218400"/>
            </a:xfrm>
            <a:custGeom>
              <a:avLst/>
              <a:gdLst/>
              <a:ahLst/>
              <a:cxnLst/>
              <a:rect l="l" t="t" r="r" b="b"/>
              <a:pathLst>
                <a:path w="162053" h="208736" extrusionOk="0">
                  <a:moveTo>
                    <a:pt x="81018" y="0"/>
                  </a:moveTo>
                  <a:cubicBezTo>
                    <a:pt x="80623" y="0"/>
                    <a:pt x="80230" y="129"/>
                    <a:pt x="79900" y="386"/>
                  </a:cubicBezTo>
                  <a:cubicBezTo>
                    <a:pt x="70121" y="7837"/>
                    <a:pt x="1" y="63546"/>
                    <a:pt x="1" y="127710"/>
                  </a:cubicBezTo>
                  <a:cubicBezTo>
                    <a:pt x="1" y="172463"/>
                    <a:pt x="36274" y="208736"/>
                    <a:pt x="81027" y="208736"/>
                  </a:cubicBezTo>
                  <a:cubicBezTo>
                    <a:pt x="125755" y="208736"/>
                    <a:pt x="162053" y="172463"/>
                    <a:pt x="162053" y="127710"/>
                  </a:cubicBezTo>
                  <a:cubicBezTo>
                    <a:pt x="162053" y="63546"/>
                    <a:pt x="91933" y="7837"/>
                    <a:pt x="82154" y="386"/>
                  </a:cubicBezTo>
                  <a:cubicBezTo>
                    <a:pt x="81811" y="129"/>
                    <a:pt x="81413" y="0"/>
                    <a:pt x="81018" y="0"/>
                  </a:cubicBezTo>
                  <a:close/>
                </a:path>
              </a:pathLst>
            </a:custGeom>
            <a:solidFill>
              <a:srgbClr val="88E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2404400" y="227850"/>
              <a:ext cx="3428800" cy="5218400"/>
            </a:xfrm>
            <a:custGeom>
              <a:avLst/>
              <a:gdLst/>
              <a:ahLst/>
              <a:cxnLst/>
              <a:rect l="l" t="t" r="r" b="b"/>
              <a:pathLst>
                <a:path w="137152" h="208736" extrusionOk="0">
                  <a:moveTo>
                    <a:pt x="56117" y="0"/>
                  </a:moveTo>
                  <a:cubicBezTo>
                    <a:pt x="55722" y="0"/>
                    <a:pt x="55329" y="129"/>
                    <a:pt x="54999" y="386"/>
                  </a:cubicBezTo>
                  <a:lnTo>
                    <a:pt x="54974" y="411"/>
                  </a:lnTo>
                  <a:cubicBezTo>
                    <a:pt x="78674" y="21856"/>
                    <a:pt x="119457" y="65874"/>
                    <a:pt x="119457" y="114818"/>
                  </a:cubicBezTo>
                  <a:cubicBezTo>
                    <a:pt x="119457" y="159546"/>
                    <a:pt x="83184" y="195819"/>
                    <a:pt x="38431" y="195819"/>
                  </a:cubicBezTo>
                  <a:cubicBezTo>
                    <a:pt x="24534" y="195819"/>
                    <a:pt x="11422" y="192315"/>
                    <a:pt x="1" y="186138"/>
                  </a:cubicBezTo>
                  <a:lnTo>
                    <a:pt x="1" y="186138"/>
                  </a:lnTo>
                  <a:cubicBezTo>
                    <a:pt x="14559" y="200133"/>
                    <a:pt x="34338" y="208736"/>
                    <a:pt x="56126" y="208736"/>
                  </a:cubicBezTo>
                  <a:cubicBezTo>
                    <a:pt x="100854" y="208736"/>
                    <a:pt x="137152" y="172463"/>
                    <a:pt x="137152" y="127710"/>
                  </a:cubicBezTo>
                  <a:cubicBezTo>
                    <a:pt x="137152" y="63546"/>
                    <a:pt x="67032" y="7837"/>
                    <a:pt x="57253" y="386"/>
                  </a:cubicBezTo>
                  <a:cubicBezTo>
                    <a:pt x="56910" y="129"/>
                    <a:pt x="56512" y="0"/>
                    <a:pt x="56117" y="0"/>
                  </a:cubicBezTo>
                  <a:close/>
                </a:path>
              </a:pathLst>
            </a:custGeom>
            <a:solidFill>
              <a:srgbClr val="62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2908675" y="1838525"/>
              <a:ext cx="1789175" cy="2215400"/>
            </a:xfrm>
            <a:custGeom>
              <a:avLst/>
              <a:gdLst/>
              <a:ahLst/>
              <a:cxnLst/>
              <a:rect l="l" t="t" r="r" b="b"/>
              <a:pathLst>
                <a:path w="71567" h="88616" extrusionOk="0">
                  <a:moveTo>
                    <a:pt x="28284" y="1"/>
                  </a:moveTo>
                  <a:cubicBezTo>
                    <a:pt x="27377" y="1"/>
                    <a:pt x="26519" y="491"/>
                    <a:pt x="26078" y="1300"/>
                  </a:cubicBezTo>
                  <a:lnTo>
                    <a:pt x="907" y="47376"/>
                  </a:lnTo>
                  <a:cubicBezTo>
                    <a:pt x="1" y="49043"/>
                    <a:pt x="1202" y="51077"/>
                    <a:pt x="3113" y="51077"/>
                  </a:cubicBezTo>
                  <a:lnTo>
                    <a:pt x="26838" y="51028"/>
                  </a:lnTo>
                  <a:cubicBezTo>
                    <a:pt x="28627" y="51028"/>
                    <a:pt x="29828" y="52842"/>
                    <a:pt x="29142" y="54484"/>
                  </a:cubicBezTo>
                  <a:lnTo>
                    <a:pt x="16421" y="85144"/>
                  </a:lnTo>
                  <a:cubicBezTo>
                    <a:pt x="15653" y="86984"/>
                    <a:pt x="17138" y="88616"/>
                    <a:pt x="18749" y="88616"/>
                  </a:cubicBezTo>
                  <a:cubicBezTo>
                    <a:pt x="19348" y="88616"/>
                    <a:pt x="19965" y="88390"/>
                    <a:pt x="20490" y="87865"/>
                  </a:cubicBezTo>
                  <a:lnTo>
                    <a:pt x="69973" y="38676"/>
                  </a:lnTo>
                  <a:cubicBezTo>
                    <a:pt x="71566" y="37107"/>
                    <a:pt x="70439" y="34411"/>
                    <a:pt x="68209" y="34411"/>
                  </a:cubicBezTo>
                  <a:lnTo>
                    <a:pt x="43602" y="34411"/>
                  </a:lnTo>
                  <a:cubicBezTo>
                    <a:pt x="41592" y="34411"/>
                    <a:pt x="40416" y="32181"/>
                    <a:pt x="41518" y="30514"/>
                  </a:cubicBezTo>
                  <a:lnTo>
                    <a:pt x="59238" y="3873"/>
                  </a:lnTo>
                  <a:cubicBezTo>
                    <a:pt x="60341" y="2207"/>
                    <a:pt x="59140" y="1"/>
                    <a:pt x="57155" y="1"/>
                  </a:cubicBezTo>
                  <a:close/>
                </a:path>
              </a:pathLst>
            </a:custGeom>
            <a:solidFill>
              <a:srgbClr val="F9C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3313675" y="2698800"/>
              <a:ext cx="1384175" cy="1354975"/>
            </a:xfrm>
            <a:custGeom>
              <a:avLst/>
              <a:gdLst/>
              <a:ahLst/>
              <a:cxnLst/>
              <a:rect l="l" t="t" r="r" b="b"/>
              <a:pathLst>
                <a:path w="55367" h="54199" extrusionOk="0">
                  <a:moveTo>
                    <a:pt x="45979" y="0"/>
                  </a:moveTo>
                  <a:cubicBezTo>
                    <a:pt x="48210" y="0"/>
                    <a:pt x="49313" y="2696"/>
                    <a:pt x="47744" y="4265"/>
                  </a:cubicBezTo>
                  <a:lnTo>
                    <a:pt x="1" y="51714"/>
                  </a:lnTo>
                  <a:cubicBezTo>
                    <a:pt x="1" y="53113"/>
                    <a:pt x="1229" y="54198"/>
                    <a:pt x="2547" y="54198"/>
                  </a:cubicBezTo>
                  <a:cubicBezTo>
                    <a:pt x="3145" y="54198"/>
                    <a:pt x="3762" y="53974"/>
                    <a:pt x="4290" y="53454"/>
                  </a:cubicBezTo>
                  <a:lnTo>
                    <a:pt x="53773" y="4265"/>
                  </a:lnTo>
                  <a:cubicBezTo>
                    <a:pt x="55366" y="2696"/>
                    <a:pt x="54239" y="0"/>
                    <a:pt x="52009" y="0"/>
                  </a:cubicBezTo>
                  <a:close/>
                </a:path>
              </a:pathLst>
            </a:custGeom>
            <a:solidFill>
              <a:srgbClr val="E7A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3768325" y="1838525"/>
              <a:ext cx="648900" cy="860300"/>
            </a:xfrm>
            <a:custGeom>
              <a:avLst/>
              <a:gdLst/>
              <a:ahLst/>
              <a:cxnLst/>
              <a:rect l="l" t="t" r="r" b="b"/>
              <a:pathLst>
                <a:path w="25956" h="34412" extrusionOk="0">
                  <a:moveTo>
                    <a:pt x="16740" y="1"/>
                  </a:moveTo>
                  <a:cubicBezTo>
                    <a:pt x="18725" y="1"/>
                    <a:pt x="19926" y="2207"/>
                    <a:pt x="18823" y="3873"/>
                  </a:cubicBezTo>
                  <a:lnTo>
                    <a:pt x="1103" y="30514"/>
                  </a:lnTo>
                  <a:cubicBezTo>
                    <a:pt x="0" y="32181"/>
                    <a:pt x="1177" y="34411"/>
                    <a:pt x="3187" y="34411"/>
                  </a:cubicBezTo>
                  <a:lnTo>
                    <a:pt x="9216" y="34411"/>
                  </a:lnTo>
                  <a:cubicBezTo>
                    <a:pt x="7206" y="34411"/>
                    <a:pt x="6030" y="32181"/>
                    <a:pt x="7132" y="30514"/>
                  </a:cubicBezTo>
                  <a:lnTo>
                    <a:pt x="24852" y="3873"/>
                  </a:lnTo>
                  <a:cubicBezTo>
                    <a:pt x="25955" y="2207"/>
                    <a:pt x="24754" y="1"/>
                    <a:pt x="22769" y="1"/>
                  </a:cubicBezTo>
                  <a:close/>
                </a:path>
              </a:pathLst>
            </a:custGeom>
            <a:solidFill>
              <a:srgbClr val="E7A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33"/>
          <p:cNvGrpSpPr/>
          <p:nvPr/>
        </p:nvGrpSpPr>
        <p:grpSpPr>
          <a:xfrm>
            <a:off x="3169737" y="3870003"/>
            <a:ext cx="249562" cy="321453"/>
            <a:chOff x="1781875" y="227850"/>
            <a:chExt cx="4051325" cy="5218400"/>
          </a:xfrm>
        </p:grpSpPr>
        <p:sp>
          <p:nvSpPr>
            <p:cNvPr id="487" name="Google Shape;487;p33"/>
            <p:cNvSpPr/>
            <p:nvPr/>
          </p:nvSpPr>
          <p:spPr>
            <a:xfrm>
              <a:off x="1781875" y="227850"/>
              <a:ext cx="4051325" cy="5218400"/>
            </a:xfrm>
            <a:custGeom>
              <a:avLst/>
              <a:gdLst/>
              <a:ahLst/>
              <a:cxnLst/>
              <a:rect l="l" t="t" r="r" b="b"/>
              <a:pathLst>
                <a:path w="162053" h="208736" extrusionOk="0">
                  <a:moveTo>
                    <a:pt x="81018" y="0"/>
                  </a:moveTo>
                  <a:cubicBezTo>
                    <a:pt x="80623" y="0"/>
                    <a:pt x="80230" y="129"/>
                    <a:pt x="79900" y="386"/>
                  </a:cubicBezTo>
                  <a:cubicBezTo>
                    <a:pt x="70121" y="7837"/>
                    <a:pt x="1" y="63546"/>
                    <a:pt x="1" y="127710"/>
                  </a:cubicBezTo>
                  <a:cubicBezTo>
                    <a:pt x="1" y="172463"/>
                    <a:pt x="36274" y="208736"/>
                    <a:pt x="81027" y="208736"/>
                  </a:cubicBezTo>
                  <a:cubicBezTo>
                    <a:pt x="125755" y="208736"/>
                    <a:pt x="162053" y="172463"/>
                    <a:pt x="162053" y="127710"/>
                  </a:cubicBezTo>
                  <a:cubicBezTo>
                    <a:pt x="162053" y="63546"/>
                    <a:pt x="91933" y="7837"/>
                    <a:pt x="82154" y="386"/>
                  </a:cubicBezTo>
                  <a:cubicBezTo>
                    <a:pt x="81811" y="129"/>
                    <a:pt x="81413" y="0"/>
                    <a:pt x="81018" y="0"/>
                  </a:cubicBezTo>
                  <a:close/>
                </a:path>
              </a:pathLst>
            </a:custGeom>
            <a:solidFill>
              <a:srgbClr val="88E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2404400" y="227850"/>
              <a:ext cx="3428800" cy="5218400"/>
            </a:xfrm>
            <a:custGeom>
              <a:avLst/>
              <a:gdLst/>
              <a:ahLst/>
              <a:cxnLst/>
              <a:rect l="l" t="t" r="r" b="b"/>
              <a:pathLst>
                <a:path w="137152" h="208736" extrusionOk="0">
                  <a:moveTo>
                    <a:pt x="56117" y="0"/>
                  </a:moveTo>
                  <a:cubicBezTo>
                    <a:pt x="55722" y="0"/>
                    <a:pt x="55329" y="129"/>
                    <a:pt x="54999" y="386"/>
                  </a:cubicBezTo>
                  <a:lnTo>
                    <a:pt x="54974" y="411"/>
                  </a:lnTo>
                  <a:cubicBezTo>
                    <a:pt x="78674" y="21856"/>
                    <a:pt x="119457" y="65874"/>
                    <a:pt x="119457" y="114818"/>
                  </a:cubicBezTo>
                  <a:cubicBezTo>
                    <a:pt x="119457" y="159546"/>
                    <a:pt x="83184" y="195819"/>
                    <a:pt x="38431" y="195819"/>
                  </a:cubicBezTo>
                  <a:cubicBezTo>
                    <a:pt x="24534" y="195819"/>
                    <a:pt x="11422" y="192315"/>
                    <a:pt x="1" y="186138"/>
                  </a:cubicBezTo>
                  <a:lnTo>
                    <a:pt x="1" y="186138"/>
                  </a:lnTo>
                  <a:cubicBezTo>
                    <a:pt x="14559" y="200133"/>
                    <a:pt x="34338" y="208736"/>
                    <a:pt x="56126" y="208736"/>
                  </a:cubicBezTo>
                  <a:cubicBezTo>
                    <a:pt x="100854" y="208736"/>
                    <a:pt x="137152" y="172463"/>
                    <a:pt x="137152" y="127710"/>
                  </a:cubicBezTo>
                  <a:cubicBezTo>
                    <a:pt x="137152" y="63546"/>
                    <a:pt x="67032" y="7837"/>
                    <a:pt x="57253" y="386"/>
                  </a:cubicBezTo>
                  <a:cubicBezTo>
                    <a:pt x="56910" y="129"/>
                    <a:pt x="56512" y="0"/>
                    <a:pt x="56117" y="0"/>
                  </a:cubicBezTo>
                  <a:close/>
                </a:path>
              </a:pathLst>
            </a:custGeom>
            <a:solidFill>
              <a:srgbClr val="62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2908675" y="1838525"/>
              <a:ext cx="1789175" cy="2215400"/>
            </a:xfrm>
            <a:custGeom>
              <a:avLst/>
              <a:gdLst/>
              <a:ahLst/>
              <a:cxnLst/>
              <a:rect l="l" t="t" r="r" b="b"/>
              <a:pathLst>
                <a:path w="71567" h="88616" extrusionOk="0">
                  <a:moveTo>
                    <a:pt x="28284" y="1"/>
                  </a:moveTo>
                  <a:cubicBezTo>
                    <a:pt x="27377" y="1"/>
                    <a:pt x="26519" y="491"/>
                    <a:pt x="26078" y="1300"/>
                  </a:cubicBezTo>
                  <a:lnTo>
                    <a:pt x="907" y="47376"/>
                  </a:lnTo>
                  <a:cubicBezTo>
                    <a:pt x="1" y="49043"/>
                    <a:pt x="1202" y="51077"/>
                    <a:pt x="3113" y="51077"/>
                  </a:cubicBezTo>
                  <a:lnTo>
                    <a:pt x="26838" y="51028"/>
                  </a:lnTo>
                  <a:cubicBezTo>
                    <a:pt x="28627" y="51028"/>
                    <a:pt x="29828" y="52842"/>
                    <a:pt x="29142" y="54484"/>
                  </a:cubicBezTo>
                  <a:lnTo>
                    <a:pt x="16421" y="85144"/>
                  </a:lnTo>
                  <a:cubicBezTo>
                    <a:pt x="15653" y="86984"/>
                    <a:pt x="17138" y="88616"/>
                    <a:pt x="18749" y="88616"/>
                  </a:cubicBezTo>
                  <a:cubicBezTo>
                    <a:pt x="19348" y="88616"/>
                    <a:pt x="19965" y="88390"/>
                    <a:pt x="20490" y="87865"/>
                  </a:cubicBezTo>
                  <a:lnTo>
                    <a:pt x="69973" y="38676"/>
                  </a:lnTo>
                  <a:cubicBezTo>
                    <a:pt x="71566" y="37107"/>
                    <a:pt x="70439" y="34411"/>
                    <a:pt x="68209" y="34411"/>
                  </a:cubicBezTo>
                  <a:lnTo>
                    <a:pt x="43602" y="34411"/>
                  </a:lnTo>
                  <a:cubicBezTo>
                    <a:pt x="41592" y="34411"/>
                    <a:pt x="40416" y="32181"/>
                    <a:pt x="41518" y="30514"/>
                  </a:cubicBezTo>
                  <a:lnTo>
                    <a:pt x="59238" y="3873"/>
                  </a:lnTo>
                  <a:cubicBezTo>
                    <a:pt x="60341" y="2207"/>
                    <a:pt x="59140" y="1"/>
                    <a:pt x="57155" y="1"/>
                  </a:cubicBezTo>
                  <a:close/>
                </a:path>
              </a:pathLst>
            </a:custGeom>
            <a:solidFill>
              <a:srgbClr val="F9C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3313675" y="2698800"/>
              <a:ext cx="1384175" cy="1354975"/>
            </a:xfrm>
            <a:custGeom>
              <a:avLst/>
              <a:gdLst/>
              <a:ahLst/>
              <a:cxnLst/>
              <a:rect l="l" t="t" r="r" b="b"/>
              <a:pathLst>
                <a:path w="55367" h="54199" extrusionOk="0">
                  <a:moveTo>
                    <a:pt x="45979" y="0"/>
                  </a:moveTo>
                  <a:cubicBezTo>
                    <a:pt x="48210" y="0"/>
                    <a:pt x="49313" y="2696"/>
                    <a:pt x="47744" y="4265"/>
                  </a:cubicBezTo>
                  <a:lnTo>
                    <a:pt x="1" y="51714"/>
                  </a:lnTo>
                  <a:cubicBezTo>
                    <a:pt x="1" y="53113"/>
                    <a:pt x="1229" y="54198"/>
                    <a:pt x="2547" y="54198"/>
                  </a:cubicBezTo>
                  <a:cubicBezTo>
                    <a:pt x="3145" y="54198"/>
                    <a:pt x="3762" y="53974"/>
                    <a:pt x="4290" y="53454"/>
                  </a:cubicBezTo>
                  <a:lnTo>
                    <a:pt x="53773" y="4265"/>
                  </a:lnTo>
                  <a:cubicBezTo>
                    <a:pt x="55366" y="2696"/>
                    <a:pt x="54239" y="0"/>
                    <a:pt x="52009" y="0"/>
                  </a:cubicBezTo>
                  <a:close/>
                </a:path>
              </a:pathLst>
            </a:custGeom>
            <a:solidFill>
              <a:srgbClr val="E7A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3768325" y="1838525"/>
              <a:ext cx="648900" cy="860300"/>
            </a:xfrm>
            <a:custGeom>
              <a:avLst/>
              <a:gdLst/>
              <a:ahLst/>
              <a:cxnLst/>
              <a:rect l="l" t="t" r="r" b="b"/>
              <a:pathLst>
                <a:path w="25956" h="34412" extrusionOk="0">
                  <a:moveTo>
                    <a:pt x="16740" y="1"/>
                  </a:moveTo>
                  <a:cubicBezTo>
                    <a:pt x="18725" y="1"/>
                    <a:pt x="19926" y="2207"/>
                    <a:pt x="18823" y="3873"/>
                  </a:cubicBezTo>
                  <a:lnTo>
                    <a:pt x="1103" y="30514"/>
                  </a:lnTo>
                  <a:cubicBezTo>
                    <a:pt x="0" y="32181"/>
                    <a:pt x="1177" y="34411"/>
                    <a:pt x="3187" y="34411"/>
                  </a:cubicBezTo>
                  <a:lnTo>
                    <a:pt x="9216" y="34411"/>
                  </a:lnTo>
                  <a:cubicBezTo>
                    <a:pt x="7206" y="34411"/>
                    <a:pt x="6030" y="32181"/>
                    <a:pt x="7132" y="30514"/>
                  </a:cubicBezTo>
                  <a:lnTo>
                    <a:pt x="24852" y="3873"/>
                  </a:lnTo>
                  <a:cubicBezTo>
                    <a:pt x="25955" y="2207"/>
                    <a:pt x="24754" y="1"/>
                    <a:pt x="22769" y="1"/>
                  </a:cubicBezTo>
                  <a:close/>
                </a:path>
              </a:pathLst>
            </a:custGeom>
            <a:solidFill>
              <a:srgbClr val="E7A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266;p30">
            <a:extLst>
              <a:ext uri="{FF2B5EF4-FFF2-40B4-BE49-F238E27FC236}">
                <a16:creationId xmlns:a16="http://schemas.microsoft.com/office/drawing/2014/main" id="{D003B7FE-E9A2-4215-92FD-954181E8DCE3}"/>
              </a:ext>
            </a:extLst>
          </p:cNvPr>
          <p:cNvGrpSpPr/>
          <p:nvPr/>
        </p:nvGrpSpPr>
        <p:grpSpPr>
          <a:xfrm>
            <a:off x="3751987" y="2571750"/>
            <a:ext cx="420357" cy="601891"/>
            <a:chOff x="2487750" y="238125"/>
            <a:chExt cx="2632875" cy="5228350"/>
          </a:xfrm>
        </p:grpSpPr>
        <p:sp>
          <p:nvSpPr>
            <p:cNvPr id="114" name="Google Shape;267;p30">
              <a:extLst>
                <a:ext uri="{FF2B5EF4-FFF2-40B4-BE49-F238E27FC236}">
                  <a16:creationId xmlns:a16="http://schemas.microsoft.com/office/drawing/2014/main" id="{DC2B7B2E-8245-4D36-A4E3-5D642311CCCD}"/>
                </a:ext>
              </a:extLst>
            </p:cNvPr>
            <p:cNvSpPr/>
            <p:nvPr/>
          </p:nvSpPr>
          <p:spPr>
            <a:xfrm>
              <a:off x="2516525" y="3506975"/>
              <a:ext cx="1287350" cy="1287350"/>
            </a:xfrm>
            <a:custGeom>
              <a:avLst/>
              <a:gdLst/>
              <a:ahLst/>
              <a:cxnLst/>
              <a:rect l="l" t="t" r="r" b="b"/>
              <a:pathLst>
                <a:path w="51494" h="51494" extrusionOk="0">
                  <a:moveTo>
                    <a:pt x="1" y="0"/>
                  </a:moveTo>
                  <a:lnTo>
                    <a:pt x="1" y="26347"/>
                  </a:lnTo>
                  <a:cubicBezTo>
                    <a:pt x="1" y="40244"/>
                    <a:pt x="11251" y="51493"/>
                    <a:pt x="25147" y="51493"/>
                  </a:cubicBezTo>
                  <a:lnTo>
                    <a:pt x="51494" y="51493"/>
                  </a:lnTo>
                  <a:lnTo>
                    <a:pt x="51494" y="25146"/>
                  </a:lnTo>
                  <a:cubicBezTo>
                    <a:pt x="51494" y="11250"/>
                    <a:pt x="40244" y="0"/>
                    <a:pt x="26348" y="0"/>
                  </a:cubicBezTo>
                  <a:close/>
                </a:path>
              </a:pathLst>
            </a:custGeom>
            <a:solidFill>
              <a:srgbClr val="B1CD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68;p30">
              <a:extLst>
                <a:ext uri="{FF2B5EF4-FFF2-40B4-BE49-F238E27FC236}">
                  <a16:creationId xmlns:a16="http://schemas.microsoft.com/office/drawing/2014/main" id="{71B30412-CDBA-404D-A852-6C90B6532946}"/>
                </a:ext>
              </a:extLst>
            </p:cNvPr>
            <p:cNvSpPr/>
            <p:nvPr/>
          </p:nvSpPr>
          <p:spPr>
            <a:xfrm>
              <a:off x="2620075" y="3610525"/>
              <a:ext cx="1183800" cy="1183800"/>
            </a:xfrm>
            <a:custGeom>
              <a:avLst/>
              <a:gdLst/>
              <a:ahLst/>
              <a:cxnLst/>
              <a:rect l="l" t="t" r="r" b="b"/>
              <a:pathLst>
                <a:path w="47352" h="47352" extrusionOk="0">
                  <a:moveTo>
                    <a:pt x="36053" y="0"/>
                  </a:moveTo>
                  <a:lnTo>
                    <a:pt x="36053" y="0"/>
                  </a:lnTo>
                  <a:cubicBezTo>
                    <a:pt x="38676" y="3971"/>
                    <a:pt x="40220" y="8750"/>
                    <a:pt x="40220" y="13848"/>
                  </a:cubicBezTo>
                  <a:lnTo>
                    <a:pt x="40220" y="40219"/>
                  </a:lnTo>
                  <a:lnTo>
                    <a:pt x="13873" y="40219"/>
                  </a:lnTo>
                  <a:cubicBezTo>
                    <a:pt x="8751" y="40219"/>
                    <a:pt x="3996" y="38675"/>
                    <a:pt x="1" y="36053"/>
                  </a:cubicBezTo>
                  <a:lnTo>
                    <a:pt x="1" y="36053"/>
                  </a:lnTo>
                  <a:cubicBezTo>
                    <a:pt x="4511" y="42866"/>
                    <a:pt x="12231" y="47351"/>
                    <a:pt x="21005" y="47351"/>
                  </a:cubicBezTo>
                  <a:lnTo>
                    <a:pt x="47352" y="47351"/>
                  </a:lnTo>
                  <a:lnTo>
                    <a:pt x="47352" y="21004"/>
                  </a:lnTo>
                  <a:cubicBezTo>
                    <a:pt x="47352" y="12230"/>
                    <a:pt x="42867" y="4510"/>
                    <a:pt x="36053" y="0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69;p30">
              <a:extLst>
                <a:ext uri="{FF2B5EF4-FFF2-40B4-BE49-F238E27FC236}">
                  <a16:creationId xmlns:a16="http://schemas.microsoft.com/office/drawing/2014/main" id="{091EE407-4F0C-4E7F-A232-1A3114AD4C07}"/>
                </a:ext>
              </a:extLst>
            </p:cNvPr>
            <p:cNvSpPr/>
            <p:nvPr/>
          </p:nvSpPr>
          <p:spPr>
            <a:xfrm>
              <a:off x="3803850" y="3506975"/>
              <a:ext cx="1287975" cy="1287350"/>
            </a:xfrm>
            <a:custGeom>
              <a:avLst/>
              <a:gdLst/>
              <a:ahLst/>
              <a:cxnLst/>
              <a:rect l="l" t="t" r="r" b="b"/>
              <a:pathLst>
                <a:path w="51519" h="51494" extrusionOk="0">
                  <a:moveTo>
                    <a:pt x="25171" y="0"/>
                  </a:moveTo>
                  <a:cubicBezTo>
                    <a:pt x="11275" y="0"/>
                    <a:pt x="1" y="11250"/>
                    <a:pt x="1" y="25146"/>
                  </a:cubicBezTo>
                  <a:lnTo>
                    <a:pt x="1" y="51493"/>
                  </a:lnTo>
                  <a:lnTo>
                    <a:pt x="26372" y="51493"/>
                  </a:lnTo>
                  <a:cubicBezTo>
                    <a:pt x="40269" y="51493"/>
                    <a:pt x="51518" y="40244"/>
                    <a:pt x="51518" y="26347"/>
                  </a:cubicBezTo>
                  <a:lnTo>
                    <a:pt x="51518" y="0"/>
                  </a:lnTo>
                  <a:close/>
                </a:path>
              </a:pathLst>
            </a:custGeom>
            <a:solidFill>
              <a:srgbClr val="B1CD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70;p30">
              <a:extLst>
                <a:ext uri="{FF2B5EF4-FFF2-40B4-BE49-F238E27FC236}">
                  <a16:creationId xmlns:a16="http://schemas.microsoft.com/office/drawing/2014/main" id="{7FCCBAC4-C60E-4BB7-8239-FE334AD91D7A}"/>
                </a:ext>
              </a:extLst>
            </p:cNvPr>
            <p:cNvSpPr/>
            <p:nvPr/>
          </p:nvSpPr>
          <p:spPr>
            <a:xfrm>
              <a:off x="3803850" y="3506975"/>
              <a:ext cx="1287975" cy="1287350"/>
            </a:xfrm>
            <a:custGeom>
              <a:avLst/>
              <a:gdLst/>
              <a:ahLst/>
              <a:cxnLst/>
              <a:rect l="l" t="t" r="r" b="b"/>
              <a:pathLst>
                <a:path w="51519" h="51494" extrusionOk="0">
                  <a:moveTo>
                    <a:pt x="42205" y="0"/>
                  </a:moveTo>
                  <a:lnTo>
                    <a:pt x="42205" y="13921"/>
                  </a:lnTo>
                  <a:cubicBezTo>
                    <a:pt x="42205" y="30734"/>
                    <a:pt x="28603" y="44361"/>
                    <a:pt x="11790" y="44361"/>
                  </a:cubicBezTo>
                  <a:lnTo>
                    <a:pt x="1" y="44361"/>
                  </a:lnTo>
                  <a:lnTo>
                    <a:pt x="1" y="51493"/>
                  </a:lnTo>
                  <a:lnTo>
                    <a:pt x="27328" y="51493"/>
                  </a:lnTo>
                  <a:cubicBezTo>
                    <a:pt x="40685" y="51493"/>
                    <a:pt x="51518" y="40660"/>
                    <a:pt x="51518" y="27303"/>
                  </a:cubicBezTo>
                  <a:lnTo>
                    <a:pt x="51518" y="0"/>
                  </a:ln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71;p30">
              <a:extLst>
                <a:ext uri="{FF2B5EF4-FFF2-40B4-BE49-F238E27FC236}">
                  <a16:creationId xmlns:a16="http://schemas.microsoft.com/office/drawing/2014/main" id="{76F8C87C-4EDB-4506-AE53-E94DF29C1387}"/>
                </a:ext>
              </a:extLst>
            </p:cNvPr>
            <p:cNvSpPr/>
            <p:nvPr/>
          </p:nvSpPr>
          <p:spPr>
            <a:xfrm>
              <a:off x="2735275" y="3895575"/>
              <a:ext cx="2137800" cy="975325"/>
            </a:xfrm>
            <a:custGeom>
              <a:avLst/>
              <a:gdLst/>
              <a:ahLst/>
              <a:cxnLst/>
              <a:rect l="l" t="t" r="r" b="b"/>
              <a:pathLst>
                <a:path w="85512" h="39013" extrusionOk="0">
                  <a:moveTo>
                    <a:pt x="9865" y="1"/>
                  </a:moveTo>
                  <a:cubicBezTo>
                    <a:pt x="9081" y="1"/>
                    <a:pt x="8297" y="301"/>
                    <a:pt x="7696" y="902"/>
                  </a:cubicBezTo>
                  <a:cubicBezTo>
                    <a:pt x="6495" y="2078"/>
                    <a:pt x="6495" y="4039"/>
                    <a:pt x="7696" y="5215"/>
                  </a:cubicBezTo>
                  <a:lnTo>
                    <a:pt x="11863" y="9382"/>
                  </a:lnTo>
                  <a:lnTo>
                    <a:pt x="3064" y="9382"/>
                  </a:lnTo>
                  <a:cubicBezTo>
                    <a:pt x="1373" y="9382"/>
                    <a:pt x="1" y="10754"/>
                    <a:pt x="1" y="12445"/>
                  </a:cubicBezTo>
                  <a:cubicBezTo>
                    <a:pt x="1" y="14136"/>
                    <a:pt x="1373" y="15509"/>
                    <a:pt x="3064" y="15509"/>
                  </a:cubicBezTo>
                  <a:lnTo>
                    <a:pt x="17990" y="15509"/>
                  </a:lnTo>
                  <a:lnTo>
                    <a:pt x="40587" y="38131"/>
                  </a:lnTo>
                  <a:cubicBezTo>
                    <a:pt x="41175" y="38719"/>
                    <a:pt x="41960" y="39013"/>
                    <a:pt x="42744" y="39013"/>
                  </a:cubicBezTo>
                  <a:cubicBezTo>
                    <a:pt x="43528" y="39013"/>
                    <a:pt x="44312" y="38719"/>
                    <a:pt x="44925" y="38131"/>
                  </a:cubicBezTo>
                  <a:lnTo>
                    <a:pt x="67522" y="15509"/>
                  </a:lnTo>
                  <a:lnTo>
                    <a:pt x="82448" y="15509"/>
                  </a:lnTo>
                  <a:cubicBezTo>
                    <a:pt x="84139" y="15509"/>
                    <a:pt x="85512" y="14136"/>
                    <a:pt x="85512" y="12445"/>
                  </a:cubicBezTo>
                  <a:cubicBezTo>
                    <a:pt x="85512" y="10754"/>
                    <a:pt x="84139" y="9382"/>
                    <a:pt x="82448" y="9382"/>
                  </a:cubicBezTo>
                  <a:lnTo>
                    <a:pt x="73649" y="9382"/>
                  </a:lnTo>
                  <a:lnTo>
                    <a:pt x="77816" y="5215"/>
                  </a:lnTo>
                  <a:cubicBezTo>
                    <a:pt x="79017" y="4039"/>
                    <a:pt x="79017" y="2078"/>
                    <a:pt x="77816" y="902"/>
                  </a:cubicBezTo>
                  <a:cubicBezTo>
                    <a:pt x="77216" y="301"/>
                    <a:pt x="76431" y="1"/>
                    <a:pt x="75647" y="1"/>
                  </a:cubicBezTo>
                  <a:cubicBezTo>
                    <a:pt x="74863" y="1"/>
                    <a:pt x="74078" y="301"/>
                    <a:pt x="73478" y="902"/>
                  </a:cubicBezTo>
                  <a:lnTo>
                    <a:pt x="62081" y="12274"/>
                  </a:lnTo>
                  <a:lnTo>
                    <a:pt x="62081" y="4848"/>
                  </a:lnTo>
                  <a:cubicBezTo>
                    <a:pt x="62081" y="3156"/>
                    <a:pt x="60733" y="1784"/>
                    <a:pt x="59018" y="1784"/>
                  </a:cubicBezTo>
                  <a:cubicBezTo>
                    <a:pt x="57327" y="1784"/>
                    <a:pt x="55954" y="3156"/>
                    <a:pt x="55954" y="4848"/>
                  </a:cubicBezTo>
                  <a:lnTo>
                    <a:pt x="55954" y="18401"/>
                  </a:lnTo>
                  <a:lnTo>
                    <a:pt x="42744" y="31611"/>
                  </a:lnTo>
                  <a:lnTo>
                    <a:pt x="29534" y="18401"/>
                  </a:lnTo>
                  <a:lnTo>
                    <a:pt x="29534" y="4848"/>
                  </a:lnTo>
                  <a:cubicBezTo>
                    <a:pt x="29534" y="3156"/>
                    <a:pt x="28161" y="1784"/>
                    <a:pt x="26470" y="1784"/>
                  </a:cubicBezTo>
                  <a:cubicBezTo>
                    <a:pt x="24779" y="1784"/>
                    <a:pt x="23406" y="3156"/>
                    <a:pt x="23406" y="4848"/>
                  </a:cubicBezTo>
                  <a:lnTo>
                    <a:pt x="23406" y="12274"/>
                  </a:lnTo>
                  <a:lnTo>
                    <a:pt x="12034" y="902"/>
                  </a:lnTo>
                  <a:cubicBezTo>
                    <a:pt x="11434" y="301"/>
                    <a:pt x="10650" y="1"/>
                    <a:pt x="9865" y="1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72;p30">
              <a:extLst>
                <a:ext uri="{FF2B5EF4-FFF2-40B4-BE49-F238E27FC236}">
                  <a16:creationId xmlns:a16="http://schemas.microsoft.com/office/drawing/2014/main" id="{5F706FDC-47AA-44E7-B80C-E51403636557}"/>
                </a:ext>
              </a:extLst>
            </p:cNvPr>
            <p:cNvSpPr/>
            <p:nvPr/>
          </p:nvSpPr>
          <p:spPr>
            <a:xfrm>
              <a:off x="3727275" y="3195700"/>
              <a:ext cx="153200" cy="2270775"/>
            </a:xfrm>
            <a:custGeom>
              <a:avLst/>
              <a:gdLst/>
              <a:ahLst/>
              <a:cxnLst/>
              <a:rect l="l" t="t" r="r" b="b"/>
              <a:pathLst>
                <a:path w="6128" h="90831" extrusionOk="0">
                  <a:moveTo>
                    <a:pt x="3064" y="1"/>
                  </a:moveTo>
                  <a:cubicBezTo>
                    <a:pt x="1373" y="1"/>
                    <a:pt x="0" y="1373"/>
                    <a:pt x="0" y="3064"/>
                  </a:cubicBezTo>
                  <a:lnTo>
                    <a:pt x="0" y="87767"/>
                  </a:lnTo>
                  <a:cubicBezTo>
                    <a:pt x="0" y="89458"/>
                    <a:pt x="1373" y="90830"/>
                    <a:pt x="3064" y="90830"/>
                  </a:cubicBezTo>
                  <a:cubicBezTo>
                    <a:pt x="4755" y="90830"/>
                    <a:pt x="6128" y="89458"/>
                    <a:pt x="6128" y="87767"/>
                  </a:cubicBezTo>
                  <a:lnTo>
                    <a:pt x="6128" y="3064"/>
                  </a:lnTo>
                  <a:cubicBezTo>
                    <a:pt x="6128" y="1373"/>
                    <a:pt x="4755" y="1"/>
                    <a:pt x="3064" y="1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73;p30">
              <a:extLst>
                <a:ext uri="{FF2B5EF4-FFF2-40B4-BE49-F238E27FC236}">
                  <a16:creationId xmlns:a16="http://schemas.microsoft.com/office/drawing/2014/main" id="{ECE34615-CB4F-4769-B50C-2FC69C237697}"/>
                </a:ext>
              </a:extLst>
            </p:cNvPr>
            <p:cNvSpPr/>
            <p:nvPr/>
          </p:nvSpPr>
          <p:spPr>
            <a:xfrm>
              <a:off x="2487750" y="1087350"/>
              <a:ext cx="2632875" cy="316175"/>
            </a:xfrm>
            <a:custGeom>
              <a:avLst/>
              <a:gdLst/>
              <a:ahLst/>
              <a:cxnLst/>
              <a:rect l="l" t="t" r="r" b="b"/>
              <a:pathLst>
                <a:path w="105315" h="12647" extrusionOk="0">
                  <a:moveTo>
                    <a:pt x="6323" y="0"/>
                  </a:moveTo>
                  <a:cubicBezTo>
                    <a:pt x="2819" y="0"/>
                    <a:pt x="0" y="2819"/>
                    <a:pt x="0" y="6323"/>
                  </a:cubicBezTo>
                  <a:cubicBezTo>
                    <a:pt x="0" y="9804"/>
                    <a:pt x="2819" y="12647"/>
                    <a:pt x="6323" y="12647"/>
                  </a:cubicBezTo>
                  <a:lnTo>
                    <a:pt x="98991" y="12647"/>
                  </a:lnTo>
                  <a:cubicBezTo>
                    <a:pt x="102496" y="12647"/>
                    <a:pt x="105314" y="9804"/>
                    <a:pt x="105314" y="6323"/>
                  </a:cubicBezTo>
                  <a:cubicBezTo>
                    <a:pt x="105314" y="2819"/>
                    <a:pt x="102496" y="0"/>
                    <a:pt x="98991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74;p30">
              <a:extLst>
                <a:ext uri="{FF2B5EF4-FFF2-40B4-BE49-F238E27FC236}">
                  <a16:creationId xmlns:a16="http://schemas.microsoft.com/office/drawing/2014/main" id="{DFBD503F-D3BE-4CC6-A52B-E952AF5894D3}"/>
                </a:ext>
              </a:extLst>
            </p:cNvPr>
            <p:cNvSpPr/>
            <p:nvPr/>
          </p:nvSpPr>
          <p:spPr>
            <a:xfrm>
              <a:off x="4635925" y="1087350"/>
              <a:ext cx="484700" cy="316175"/>
            </a:xfrm>
            <a:custGeom>
              <a:avLst/>
              <a:gdLst/>
              <a:ahLst/>
              <a:cxnLst/>
              <a:rect l="l" t="t" r="r" b="b"/>
              <a:pathLst>
                <a:path w="19388" h="12647" extrusionOk="0">
                  <a:moveTo>
                    <a:pt x="1" y="0"/>
                  </a:moveTo>
                  <a:cubicBezTo>
                    <a:pt x="3481" y="0"/>
                    <a:pt x="6324" y="2819"/>
                    <a:pt x="6324" y="6323"/>
                  </a:cubicBezTo>
                  <a:cubicBezTo>
                    <a:pt x="6324" y="9804"/>
                    <a:pt x="3481" y="12647"/>
                    <a:pt x="1" y="12647"/>
                  </a:cubicBezTo>
                  <a:lnTo>
                    <a:pt x="13064" y="12647"/>
                  </a:lnTo>
                  <a:cubicBezTo>
                    <a:pt x="16569" y="12647"/>
                    <a:pt x="19387" y="9804"/>
                    <a:pt x="19387" y="6323"/>
                  </a:cubicBezTo>
                  <a:cubicBezTo>
                    <a:pt x="19387" y="2819"/>
                    <a:pt x="16569" y="0"/>
                    <a:pt x="1306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75;p30">
              <a:extLst>
                <a:ext uri="{FF2B5EF4-FFF2-40B4-BE49-F238E27FC236}">
                  <a16:creationId xmlns:a16="http://schemas.microsoft.com/office/drawing/2014/main" id="{9EB21249-2CA7-44C7-92DB-622F0519C362}"/>
                </a:ext>
              </a:extLst>
            </p:cNvPr>
            <p:cNvSpPr/>
            <p:nvPr/>
          </p:nvSpPr>
          <p:spPr>
            <a:xfrm>
              <a:off x="2784900" y="1403500"/>
              <a:ext cx="2038550" cy="1945425"/>
            </a:xfrm>
            <a:custGeom>
              <a:avLst/>
              <a:gdLst/>
              <a:ahLst/>
              <a:cxnLst/>
              <a:rect l="l" t="t" r="r" b="b"/>
              <a:pathLst>
                <a:path w="81542" h="77817" extrusionOk="0">
                  <a:moveTo>
                    <a:pt x="1" y="1"/>
                  </a:moveTo>
                  <a:lnTo>
                    <a:pt x="1" y="37058"/>
                  </a:lnTo>
                  <a:cubicBezTo>
                    <a:pt x="1" y="59582"/>
                    <a:pt x="18260" y="77816"/>
                    <a:pt x="40759" y="77816"/>
                  </a:cubicBezTo>
                  <a:cubicBezTo>
                    <a:pt x="63282" y="77816"/>
                    <a:pt x="81542" y="59582"/>
                    <a:pt x="81542" y="37058"/>
                  </a:cubicBezTo>
                  <a:lnTo>
                    <a:pt x="81542" y="1"/>
                  </a:lnTo>
                  <a:close/>
                </a:path>
              </a:pathLst>
            </a:custGeom>
            <a:solidFill>
              <a:srgbClr val="88E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76;p30">
              <a:extLst>
                <a:ext uri="{FF2B5EF4-FFF2-40B4-BE49-F238E27FC236}">
                  <a16:creationId xmlns:a16="http://schemas.microsoft.com/office/drawing/2014/main" id="{D58D3FE2-E051-4354-A797-C51328C9F9D3}"/>
                </a:ext>
              </a:extLst>
            </p:cNvPr>
            <p:cNvSpPr/>
            <p:nvPr/>
          </p:nvSpPr>
          <p:spPr>
            <a:xfrm>
              <a:off x="3655575" y="1403500"/>
              <a:ext cx="1167875" cy="1945425"/>
            </a:xfrm>
            <a:custGeom>
              <a:avLst/>
              <a:gdLst/>
              <a:ahLst/>
              <a:cxnLst/>
              <a:rect l="l" t="t" r="r" b="b"/>
              <a:pathLst>
                <a:path w="46715" h="77817" extrusionOk="0">
                  <a:moveTo>
                    <a:pt x="34828" y="1"/>
                  </a:moveTo>
                  <a:lnTo>
                    <a:pt x="34828" y="37058"/>
                  </a:lnTo>
                  <a:cubicBezTo>
                    <a:pt x="34828" y="57547"/>
                    <a:pt x="19706" y="74507"/>
                    <a:pt x="1" y="77399"/>
                  </a:cubicBezTo>
                  <a:cubicBezTo>
                    <a:pt x="1937" y="77669"/>
                    <a:pt x="3922" y="77816"/>
                    <a:pt x="5932" y="77816"/>
                  </a:cubicBezTo>
                  <a:cubicBezTo>
                    <a:pt x="28455" y="77816"/>
                    <a:pt x="46715" y="59582"/>
                    <a:pt x="46715" y="37058"/>
                  </a:cubicBezTo>
                  <a:lnTo>
                    <a:pt x="46715" y="1"/>
                  </a:lnTo>
                  <a:close/>
                </a:path>
              </a:pathLst>
            </a:custGeom>
            <a:solidFill>
              <a:srgbClr val="62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77;p30">
              <a:extLst>
                <a:ext uri="{FF2B5EF4-FFF2-40B4-BE49-F238E27FC236}">
                  <a16:creationId xmlns:a16="http://schemas.microsoft.com/office/drawing/2014/main" id="{88E02448-286B-43BA-B078-D4CBBE9CD5B2}"/>
                </a:ext>
              </a:extLst>
            </p:cNvPr>
            <p:cNvSpPr/>
            <p:nvPr/>
          </p:nvSpPr>
          <p:spPr>
            <a:xfrm>
              <a:off x="2991400" y="238125"/>
              <a:ext cx="344375" cy="849250"/>
            </a:xfrm>
            <a:custGeom>
              <a:avLst/>
              <a:gdLst/>
              <a:ahLst/>
              <a:cxnLst/>
              <a:rect l="l" t="t" r="r" b="b"/>
              <a:pathLst>
                <a:path w="13775" h="33970" extrusionOk="0">
                  <a:moveTo>
                    <a:pt x="6691" y="0"/>
                  </a:moveTo>
                  <a:cubicBezTo>
                    <a:pt x="2990" y="0"/>
                    <a:pt x="0" y="2990"/>
                    <a:pt x="0" y="6691"/>
                  </a:cubicBezTo>
                  <a:lnTo>
                    <a:pt x="0" y="33969"/>
                  </a:lnTo>
                  <a:lnTo>
                    <a:pt x="13774" y="33969"/>
                  </a:lnTo>
                  <a:lnTo>
                    <a:pt x="13774" y="6691"/>
                  </a:lnTo>
                  <a:cubicBezTo>
                    <a:pt x="13774" y="2990"/>
                    <a:pt x="10784" y="0"/>
                    <a:pt x="710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78;p30">
              <a:extLst>
                <a:ext uri="{FF2B5EF4-FFF2-40B4-BE49-F238E27FC236}">
                  <a16:creationId xmlns:a16="http://schemas.microsoft.com/office/drawing/2014/main" id="{5CC132CE-528A-4B10-BF58-CF0FCE0E3807}"/>
                </a:ext>
              </a:extLst>
            </p:cNvPr>
            <p:cNvSpPr/>
            <p:nvPr/>
          </p:nvSpPr>
          <p:spPr>
            <a:xfrm>
              <a:off x="4271975" y="238125"/>
              <a:ext cx="344375" cy="849250"/>
            </a:xfrm>
            <a:custGeom>
              <a:avLst/>
              <a:gdLst/>
              <a:ahLst/>
              <a:cxnLst/>
              <a:rect l="l" t="t" r="r" b="b"/>
              <a:pathLst>
                <a:path w="13775" h="33970" extrusionOk="0">
                  <a:moveTo>
                    <a:pt x="6692" y="0"/>
                  </a:moveTo>
                  <a:cubicBezTo>
                    <a:pt x="3015" y="0"/>
                    <a:pt x="1" y="2990"/>
                    <a:pt x="1" y="6691"/>
                  </a:cubicBezTo>
                  <a:lnTo>
                    <a:pt x="1" y="33969"/>
                  </a:lnTo>
                  <a:lnTo>
                    <a:pt x="13775" y="33969"/>
                  </a:lnTo>
                  <a:lnTo>
                    <a:pt x="13775" y="6691"/>
                  </a:lnTo>
                  <a:cubicBezTo>
                    <a:pt x="13775" y="2990"/>
                    <a:pt x="10784" y="0"/>
                    <a:pt x="710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79;p30">
              <a:extLst>
                <a:ext uri="{FF2B5EF4-FFF2-40B4-BE49-F238E27FC236}">
                  <a16:creationId xmlns:a16="http://schemas.microsoft.com/office/drawing/2014/main" id="{00F78A36-6833-4A1B-A703-A8B79580416C}"/>
                </a:ext>
              </a:extLst>
            </p:cNvPr>
            <p:cNvSpPr/>
            <p:nvPr/>
          </p:nvSpPr>
          <p:spPr>
            <a:xfrm>
              <a:off x="3249950" y="1747250"/>
              <a:ext cx="1107825" cy="153200"/>
            </a:xfrm>
            <a:custGeom>
              <a:avLst/>
              <a:gdLst/>
              <a:ahLst/>
              <a:cxnLst/>
              <a:rect l="l" t="t" r="r" b="b"/>
              <a:pathLst>
                <a:path w="44313" h="6128" extrusionOk="0">
                  <a:moveTo>
                    <a:pt x="3065" y="0"/>
                  </a:moveTo>
                  <a:cubicBezTo>
                    <a:pt x="1373" y="0"/>
                    <a:pt x="1" y="1373"/>
                    <a:pt x="1" y="3064"/>
                  </a:cubicBezTo>
                  <a:cubicBezTo>
                    <a:pt x="1" y="4755"/>
                    <a:pt x="1373" y="6127"/>
                    <a:pt x="3065" y="6127"/>
                  </a:cubicBezTo>
                  <a:lnTo>
                    <a:pt x="41249" y="6127"/>
                  </a:lnTo>
                  <a:cubicBezTo>
                    <a:pt x="42940" y="6127"/>
                    <a:pt x="44313" y="4755"/>
                    <a:pt x="44313" y="3064"/>
                  </a:cubicBezTo>
                  <a:cubicBezTo>
                    <a:pt x="44313" y="1373"/>
                    <a:pt x="42940" y="0"/>
                    <a:pt x="41249" y="0"/>
                  </a:cubicBezTo>
                  <a:close/>
                </a:path>
              </a:pathLst>
            </a:custGeom>
            <a:solidFill>
              <a:srgbClr val="F9C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80;p30">
              <a:extLst>
                <a:ext uri="{FF2B5EF4-FFF2-40B4-BE49-F238E27FC236}">
                  <a16:creationId xmlns:a16="http://schemas.microsoft.com/office/drawing/2014/main" id="{5D732907-2DD5-44D6-845C-1FBB065BF08D}"/>
                </a:ext>
              </a:extLst>
            </p:cNvPr>
            <p:cNvSpPr/>
            <p:nvPr/>
          </p:nvSpPr>
          <p:spPr>
            <a:xfrm>
              <a:off x="3564900" y="2032300"/>
              <a:ext cx="478550" cy="751075"/>
            </a:xfrm>
            <a:custGeom>
              <a:avLst/>
              <a:gdLst/>
              <a:ahLst/>
              <a:cxnLst/>
              <a:rect l="l" t="t" r="r" b="b"/>
              <a:pathLst>
                <a:path w="19142" h="30043" extrusionOk="0">
                  <a:moveTo>
                    <a:pt x="15772" y="1"/>
                  </a:moveTo>
                  <a:cubicBezTo>
                    <a:pt x="14988" y="1"/>
                    <a:pt x="14203" y="301"/>
                    <a:pt x="13603" y="902"/>
                  </a:cubicBezTo>
                  <a:lnTo>
                    <a:pt x="2084" y="12421"/>
                  </a:lnTo>
                  <a:cubicBezTo>
                    <a:pt x="1201" y="13278"/>
                    <a:pt x="956" y="14602"/>
                    <a:pt x="1422" y="15754"/>
                  </a:cubicBezTo>
                  <a:cubicBezTo>
                    <a:pt x="1888" y="16906"/>
                    <a:pt x="3015" y="17641"/>
                    <a:pt x="4241" y="17641"/>
                  </a:cubicBezTo>
                  <a:lnTo>
                    <a:pt x="8382" y="17641"/>
                  </a:lnTo>
                  <a:lnTo>
                    <a:pt x="1201" y="24822"/>
                  </a:lnTo>
                  <a:cubicBezTo>
                    <a:pt x="0" y="26023"/>
                    <a:pt x="0" y="27959"/>
                    <a:pt x="1201" y="29160"/>
                  </a:cubicBezTo>
                  <a:cubicBezTo>
                    <a:pt x="1790" y="29748"/>
                    <a:pt x="2574" y="30042"/>
                    <a:pt x="3358" y="30042"/>
                  </a:cubicBezTo>
                  <a:cubicBezTo>
                    <a:pt x="4142" y="30042"/>
                    <a:pt x="4927" y="29748"/>
                    <a:pt x="5539" y="29160"/>
                  </a:cubicBezTo>
                  <a:lnTo>
                    <a:pt x="17941" y="16734"/>
                  </a:lnTo>
                  <a:cubicBezTo>
                    <a:pt x="18823" y="15876"/>
                    <a:pt x="19068" y="14553"/>
                    <a:pt x="18603" y="13401"/>
                  </a:cubicBezTo>
                  <a:cubicBezTo>
                    <a:pt x="18137" y="12274"/>
                    <a:pt x="17010" y="11514"/>
                    <a:pt x="15784" y="11514"/>
                  </a:cubicBezTo>
                  <a:lnTo>
                    <a:pt x="11642" y="11514"/>
                  </a:lnTo>
                  <a:lnTo>
                    <a:pt x="17941" y="5215"/>
                  </a:lnTo>
                  <a:cubicBezTo>
                    <a:pt x="19142" y="4039"/>
                    <a:pt x="19142" y="2078"/>
                    <a:pt x="17941" y="902"/>
                  </a:cubicBezTo>
                  <a:cubicBezTo>
                    <a:pt x="17340" y="301"/>
                    <a:pt x="16556" y="1"/>
                    <a:pt x="15772" y="1"/>
                  </a:cubicBezTo>
                  <a:close/>
                </a:path>
              </a:pathLst>
            </a:custGeom>
            <a:solidFill>
              <a:srgbClr val="F9C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251;p30">
            <a:extLst>
              <a:ext uri="{FF2B5EF4-FFF2-40B4-BE49-F238E27FC236}">
                <a16:creationId xmlns:a16="http://schemas.microsoft.com/office/drawing/2014/main" id="{EEA268B6-A814-41BE-9F39-689574E3D4DC}"/>
              </a:ext>
            </a:extLst>
          </p:cNvPr>
          <p:cNvGrpSpPr/>
          <p:nvPr/>
        </p:nvGrpSpPr>
        <p:grpSpPr>
          <a:xfrm>
            <a:off x="7366190" y="2084436"/>
            <a:ext cx="863184" cy="733452"/>
            <a:chOff x="1190625" y="238125"/>
            <a:chExt cx="5219200" cy="5219200"/>
          </a:xfrm>
        </p:grpSpPr>
        <p:sp>
          <p:nvSpPr>
            <p:cNvPr id="129" name="Google Shape;252;p30">
              <a:extLst>
                <a:ext uri="{FF2B5EF4-FFF2-40B4-BE49-F238E27FC236}">
                  <a16:creationId xmlns:a16="http://schemas.microsoft.com/office/drawing/2014/main" id="{AE35D906-64D3-4C16-86CE-E6B734BC3B73}"/>
                </a:ext>
              </a:extLst>
            </p:cNvPr>
            <p:cNvSpPr/>
            <p:nvPr/>
          </p:nvSpPr>
          <p:spPr>
            <a:xfrm>
              <a:off x="2324150" y="1371650"/>
              <a:ext cx="2952125" cy="2952125"/>
            </a:xfrm>
            <a:custGeom>
              <a:avLst/>
              <a:gdLst/>
              <a:ahLst/>
              <a:cxnLst/>
              <a:rect l="l" t="t" r="r" b="b"/>
              <a:pathLst>
                <a:path w="118085" h="118085" extrusionOk="0">
                  <a:moveTo>
                    <a:pt x="59043" y="1"/>
                  </a:moveTo>
                  <a:cubicBezTo>
                    <a:pt x="26423" y="1"/>
                    <a:pt x="1" y="26423"/>
                    <a:pt x="1" y="59043"/>
                  </a:cubicBezTo>
                  <a:cubicBezTo>
                    <a:pt x="1" y="91662"/>
                    <a:pt x="26423" y="118085"/>
                    <a:pt x="59043" y="118085"/>
                  </a:cubicBezTo>
                  <a:cubicBezTo>
                    <a:pt x="91662" y="118085"/>
                    <a:pt x="118085" y="91662"/>
                    <a:pt x="118085" y="59043"/>
                  </a:cubicBezTo>
                  <a:cubicBezTo>
                    <a:pt x="118085" y="26423"/>
                    <a:pt x="91662" y="1"/>
                    <a:pt x="59043" y="1"/>
                  </a:cubicBezTo>
                  <a:close/>
                </a:path>
              </a:pathLst>
            </a:custGeom>
            <a:solidFill>
              <a:srgbClr val="F9C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53;p30">
              <a:extLst>
                <a:ext uri="{FF2B5EF4-FFF2-40B4-BE49-F238E27FC236}">
                  <a16:creationId xmlns:a16="http://schemas.microsoft.com/office/drawing/2014/main" id="{AB54AFB0-4F1D-4601-9E04-01EA931907A7}"/>
                </a:ext>
              </a:extLst>
            </p:cNvPr>
            <p:cNvSpPr/>
            <p:nvPr/>
          </p:nvSpPr>
          <p:spPr>
            <a:xfrm>
              <a:off x="3721100" y="238125"/>
              <a:ext cx="158225" cy="579825"/>
            </a:xfrm>
            <a:custGeom>
              <a:avLst/>
              <a:gdLst/>
              <a:ahLst/>
              <a:cxnLst/>
              <a:rect l="l" t="t" r="r" b="b"/>
              <a:pathLst>
                <a:path w="6329" h="23193" extrusionOk="0">
                  <a:moveTo>
                    <a:pt x="3165" y="0"/>
                  </a:moveTo>
                  <a:cubicBezTo>
                    <a:pt x="1436" y="0"/>
                    <a:pt x="0" y="1403"/>
                    <a:pt x="0" y="3164"/>
                  </a:cubicBezTo>
                  <a:lnTo>
                    <a:pt x="0" y="20029"/>
                  </a:lnTo>
                  <a:cubicBezTo>
                    <a:pt x="0" y="21757"/>
                    <a:pt x="1436" y="23193"/>
                    <a:pt x="3165" y="23193"/>
                  </a:cubicBezTo>
                  <a:cubicBezTo>
                    <a:pt x="4893" y="23193"/>
                    <a:pt x="6329" y="21757"/>
                    <a:pt x="6329" y="20029"/>
                  </a:cubicBezTo>
                  <a:lnTo>
                    <a:pt x="6329" y="3164"/>
                  </a:lnTo>
                  <a:cubicBezTo>
                    <a:pt x="6329" y="1403"/>
                    <a:pt x="4893" y="0"/>
                    <a:pt x="3165" y="0"/>
                  </a:cubicBezTo>
                  <a:close/>
                </a:path>
              </a:pathLst>
            </a:custGeom>
            <a:solidFill>
              <a:srgbClr val="F9C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54;p30">
              <a:extLst>
                <a:ext uri="{FF2B5EF4-FFF2-40B4-BE49-F238E27FC236}">
                  <a16:creationId xmlns:a16="http://schemas.microsoft.com/office/drawing/2014/main" id="{139D6870-0495-4A96-9C79-3EC54B715141}"/>
                </a:ext>
              </a:extLst>
            </p:cNvPr>
            <p:cNvSpPr/>
            <p:nvPr/>
          </p:nvSpPr>
          <p:spPr>
            <a:xfrm>
              <a:off x="2444850" y="577250"/>
              <a:ext cx="390650" cy="522875"/>
            </a:xfrm>
            <a:custGeom>
              <a:avLst/>
              <a:gdLst/>
              <a:ahLst/>
              <a:cxnLst/>
              <a:rect l="l" t="t" r="r" b="b"/>
              <a:pathLst>
                <a:path w="15626" h="20915" extrusionOk="0">
                  <a:moveTo>
                    <a:pt x="3596" y="0"/>
                  </a:moveTo>
                  <a:cubicBezTo>
                    <a:pt x="3061" y="0"/>
                    <a:pt x="2519" y="138"/>
                    <a:pt x="2023" y="429"/>
                  </a:cubicBezTo>
                  <a:cubicBezTo>
                    <a:pt x="522" y="1277"/>
                    <a:pt x="0" y="3234"/>
                    <a:pt x="881" y="4735"/>
                  </a:cubicBezTo>
                  <a:lnTo>
                    <a:pt x="9297" y="19348"/>
                  </a:lnTo>
                  <a:cubicBezTo>
                    <a:pt x="9884" y="20360"/>
                    <a:pt x="10961" y="20914"/>
                    <a:pt x="12037" y="20914"/>
                  </a:cubicBezTo>
                  <a:cubicBezTo>
                    <a:pt x="12559" y="20914"/>
                    <a:pt x="13114" y="20784"/>
                    <a:pt x="13603" y="20490"/>
                  </a:cubicBezTo>
                  <a:cubicBezTo>
                    <a:pt x="15136" y="19609"/>
                    <a:pt x="15625" y="17685"/>
                    <a:pt x="14777" y="16184"/>
                  </a:cubicBezTo>
                  <a:lnTo>
                    <a:pt x="6329" y="1571"/>
                  </a:lnTo>
                  <a:cubicBezTo>
                    <a:pt x="5739" y="566"/>
                    <a:pt x="4681" y="0"/>
                    <a:pt x="3596" y="0"/>
                  </a:cubicBezTo>
                  <a:close/>
                </a:path>
              </a:pathLst>
            </a:custGeom>
            <a:solidFill>
              <a:srgbClr val="F9C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55;p30">
              <a:extLst>
                <a:ext uri="{FF2B5EF4-FFF2-40B4-BE49-F238E27FC236}">
                  <a16:creationId xmlns:a16="http://schemas.microsoft.com/office/drawing/2014/main" id="{4E4534ED-63D3-4FB4-8307-0FAA22EEAA53}"/>
                </a:ext>
              </a:extLst>
            </p:cNvPr>
            <p:cNvSpPr/>
            <p:nvPr/>
          </p:nvSpPr>
          <p:spPr>
            <a:xfrm>
              <a:off x="1518450" y="1503650"/>
              <a:ext cx="545575" cy="368750"/>
            </a:xfrm>
            <a:custGeom>
              <a:avLst/>
              <a:gdLst/>
              <a:ahLst/>
              <a:cxnLst/>
              <a:rect l="l" t="t" r="r" b="b"/>
              <a:pathLst>
                <a:path w="21823" h="14750" extrusionOk="0">
                  <a:moveTo>
                    <a:pt x="3606" y="0"/>
                  </a:moveTo>
                  <a:cubicBezTo>
                    <a:pt x="2514" y="0"/>
                    <a:pt x="1449" y="566"/>
                    <a:pt x="881" y="1571"/>
                  </a:cubicBezTo>
                  <a:cubicBezTo>
                    <a:pt x="0" y="3071"/>
                    <a:pt x="522" y="4996"/>
                    <a:pt x="2023" y="5877"/>
                  </a:cubicBezTo>
                  <a:lnTo>
                    <a:pt x="16636" y="14325"/>
                  </a:lnTo>
                  <a:cubicBezTo>
                    <a:pt x="17126" y="14619"/>
                    <a:pt x="17680" y="14749"/>
                    <a:pt x="18202" y="14749"/>
                  </a:cubicBezTo>
                  <a:cubicBezTo>
                    <a:pt x="19311" y="14749"/>
                    <a:pt x="20355" y="14162"/>
                    <a:pt x="20942" y="13151"/>
                  </a:cubicBezTo>
                  <a:cubicBezTo>
                    <a:pt x="21823" y="11650"/>
                    <a:pt x="21301" y="9726"/>
                    <a:pt x="19800" y="8845"/>
                  </a:cubicBezTo>
                  <a:lnTo>
                    <a:pt x="5187" y="429"/>
                  </a:lnTo>
                  <a:cubicBezTo>
                    <a:pt x="4691" y="138"/>
                    <a:pt x="4145" y="0"/>
                    <a:pt x="3606" y="0"/>
                  </a:cubicBezTo>
                  <a:close/>
                </a:path>
              </a:pathLst>
            </a:custGeom>
            <a:solidFill>
              <a:srgbClr val="F9C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56;p30">
              <a:extLst>
                <a:ext uri="{FF2B5EF4-FFF2-40B4-BE49-F238E27FC236}">
                  <a16:creationId xmlns:a16="http://schemas.microsoft.com/office/drawing/2014/main" id="{9D65E94D-0BB8-4B19-BEF2-394649B5E9E0}"/>
                </a:ext>
              </a:extLst>
            </p:cNvPr>
            <p:cNvSpPr/>
            <p:nvPr/>
          </p:nvSpPr>
          <p:spPr>
            <a:xfrm>
              <a:off x="1190625" y="2768600"/>
              <a:ext cx="579825" cy="158225"/>
            </a:xfrm>
            <a:custGeom>
              <a:avLst/>
              <a:gdLst/>
              <a:ahLst/>
              <a:cxnLst/>
              <a:rect l="l" t="t" r="r" b="b"/>
              <a:pathLst>
                <a:path w="23193" h="6329" extrusionOk="0">
                  <a:moveTo>
                    <a:pt x="3164" y="0"/>
                  </a:moveTo>
                  <a:cubicBezTo>
                    <a:pt x="1403" y="0"/>
                    <a:pt x="0" y="1436"/>
                    <a:pt x="0" y="3165"/>
                  </a:cubicBezTo>
                  <a:cubicBezTo>
                    <a:pt x="0" y="4893"/>
                    <a:pt x="1403" y="6329"/>
                    <a:pt x="3164" y="6329"/>
                  </a:cubicBezTo>
                  <a:lnTo>
                    <a:pt x="20029" y="6329"/>
                  </a:lnTo>
                  <a:cubicBezTo>
                    <a:pt x="21757" y="6329"/>
                    <a:pt x="23193" y="4893"/>
                    <a:pt x="23193" y="3165"/>
                  </a:cubicBezTo>
                  <a:cubicBezTo>
                    <a:pt x="23193" y="1436"/>
                    <a:pt x="21757" y="0"/>
                    <a:pt x="20029" y="0"/>
                  </a:cubicBezTo>
                  <a:close/>
                </a:path>
              </a:pathLst>
            </a:custGeom>
            <a:solidFill>
              <a:srgbClr val="F9C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57;p30">
              <a:extLst>
                <a:ext uri="{FF2B5EF4-FFF2-40B4-BE49-F238E27FC236}">
                  <a16:creationId xmlns:a16="http://schemas.microsoft.com/office/drawing/2014/main" id="{0B8D64F4-B9CA-4BAD-85DF-D6A24ECB4C0F}"/>
                </a:ext>
              </a:extLst>
            </p:cNvPr>
            <p:cNvSpPr/>
            <p:nvPr/>
          </p:nvSpPr>
          <p:spPr>
            <a:xfrm>
              <a:off x="1518450" y="3823300"/>
              <a:ext cx="545575" cy="368375"/>
            </a:xfrm>
            <a:custGeom>
              <a:avLst/>
              <a:gdLst/>
              <a:ahLst/>
              <a:cxnLst/>
              <a:rect l="l" t="t" r="r" b="b"/>
              <a:pathLst>
                <a:path w="21823" h="14735" extrusionOk="0">
                  <a:moveTo>
                    <a:pt x="18203" y="1"/>
                  </a:moveTo>
                  <a:cubicBezTo>
                    <a:pt x="17669" y="1"/>
                    <a:pt x="17130" y="135"/>
                    <a:pt x="16636" y="414"/>
                  </a:cubicBezTo>
                  <a:lnTo>
                    <a:pt x="2023" y="8863"/>
                  </a:lnTo>
                  <a:cubicBezTo>
                    <a:pt x="522" y="9743"/>
                    <a:pt x="0" y="11668"/>
                    <a:pt x="881" y="13168"/>
                  </a:cubicBezTo>
                  <a:cubicBezTo>
                    <a:pt x="1468" y="14180"/>
                    <a:pt x="2512" y="14734"/>
                    <a:pt x="3621" y="14734"/>
                  </a:cubicBezTo>
                  <a:cubicBezTo>
                    <a:pt x="4143" y="14734"/>
                    <a:pt x="4697" y="14604"/>
                    <a:pt x="5187" y="14310"/>
                  </a:cubicBezTo>
                  <a:lnTo>
                    <a:pt x="19800" y="5894"/>
                  </a:lnTo>
                  <a:cubicBezTo>
                    <a:pt x="21301" y="5013"/>
                    <a:pt x="21823" y="3089"/>
                    <a:pt x="20942" y="1588"/>
                  </a:cubicBezTo>
                  <a:cubicBezTo>
                    <a:pt x="20351" y="559"/>
                    <a:pt x="19290" y="1"/>
                    <a:pt x="18203" y="1"/>
                  </a:cubicBezTo>
                  <a:close/>
                </a:path>
              </a:pathLst>
            </a:custGeom>
            <a:solidFill>
              <a:srgbClr val="F9C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58;p30">
              <a:extLst>
                <a:ext uri="{FF2B5EF4-FFF2-40B4-BE49-F238E27FC236}">
                  <a16:creationId xmlns:a16="http://schemas.microsoft.com/office/drawing/2014/main" id="{79D03843-CBBD-4233-A192-445236649A91}"/>
                </a:ext>
              </a:extLst>
            </p:cNvPr>
            <p:cNvSpPr/>
            <p:nvPr/>
          </p:nvSpPr>
          <p:spPr>
            <a:xfrm>
              <a:off x="2444850" y="4595200"/>
              <a:ext cx="390650" cy="522875"/>
            </a:xfrm>
            <a:custGeom>
              <a:avLst/>
              <a:gdLst/>
              <a:ahLst/>
              <a:cxnLst/>
              <a:rect l="l" t="t" r="r" b="b"/>
              <a:pathLst>
                <a:path w="15626" h="20915" extrusionOk="0">
                  <a:moveTo>
                    <a:pt x="12029" y="0"/>
                  </a:moveTo>
                  <a:cubicBezTo>
                    <a:pt x="10944" y="0"/>
                    <a:pt x="9887" y="566"/>
                    <a:pt x="9297" y="1571"/>
                  </a:cubicBezTo>
                  <a:lnTo>
                    <a:pt x="881" y="16184"/>
                  </a:lnTo>
                  <a:cubicBezTo>
                    <a:pt x="0" y="17685"/>
                    <a:pt x="522" y="19642"/>
                    <a:pt x="2023" y="20490"/>
                  </a:cubicBezTo>
                  <a:cubicBezTo>
                    <a:pt x="2512" y="20784"/>
                    <a:pt x="3067" y="20914"/>
                    <a:pt x="3589" y="20914"/>
                  </a:cubicBezTo>
                  <a:cubicBezTo>
                    <a:pt x="4698" y="20914"/>
                    <a:pt x="5741" y="20360"/>
                    <a:pt x="6329" y="19349"/>
                  </a:cubicBezTo>
                  <a:lnTo>
                    <a:pt x="14777" y="4735"/>
                  </a:lnTo>
                  <a:cubicBezTo>
                    <a:pt x="15625" y="3234"/>
                    <a:pt x="15136" y="1310"/>
                    <a:pt x="13603" y="429"/>
                  </a:cubicBezTo>
                  <a:cubicBezTo>
                    <a:pt x="13107" y="138"/>
                    <a:pt x="12565" y="0"/>
                    <a:pt x="12029" y="0"/>
                  </a:cubicBezTo>
                  <a:close/>
                </a:path>
              </a:pathLst>
            </a:custGeom>
            <a:solidFill>
              <a:srgbClr val="F9C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59;p30">
              <a:extLst>
                <a:ext uri="{FF2B5EF4-FFF2-40B4-BE49-F238E27FC236}">
                  <a16:creationId xmlns:a16="http://schemas.microsoft.com/office/drawing/2014/main" id="{01C62F1D-CC58-4971-B2B1-03F23DBAFB28}"/>
                </a:ext>
              </a:extLst>
            </p:cNvPr>
            <p:cNvSpPr/>
            <p:nvPr/>
          </p:nvSpPr>
          <p:spPr>
            <a:xfrm>
              <a:off x="3721100" y="4877475"/>
              <a:ext cx="158225" cy="579850"/>
            </a:xfrm>
            <a:custGeom>
              <a:avLst/>
              <a:gdLst/>
              <a:ahLst/>
              <a:cxnLst/>
              <a:rect l="l" t="t" r="r" b="b"/>
              <a:pathLst>
                <a:path w="6329" h="23194" extrusionOk="0">
                  <a:moveTo>
                    <a:pt x="3165" y="0"/>
                  </a:moveTo>
                  <a:cubicBezTo>
                    <a:pt x="1436" y="0"/>
                    <a:pt x="0" y="1436"/>
                    <a:pt x="0" y="3165"/>
                  </a:cubicBezTo>
                  <a:lnTo>
                    <a:pt x="0" y="20029"/>
                  </a:lnTo>
                  <a:cubicBezTo>
                    <a:pt x="0" y="21790"/>
                    <a:pt x="1436" y="23193"/>
                    <a:pt x="3165" y="23193"/>
                  </a:cubicBezTo>
                  <a:cubicBezTo>
                    <a:pt x="4893" y="23193"/>
                    <a:pt x="6329" y="21790"/>
                    <a:pt x="6329" y="20029"/>
                  </a:cubicBezTo>
                  <a:lnTo>
                    <a:pt x="6329" y="3165"/>
                  </a:lnTo>
                  <a:cubicBezTo>
                    <a:pt x="6329" y="1436"/>
                    <a:pt x="4893" y="0"/>
                    <a:pt x="3165" y="0"/>
                  </a:cubicBezTo>
                  <a:close/>
                </a:path>
              </a:pathLst>
            </a:custGeom>
            <a:solidFill>
              <a:srgbClr val="F9C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60;p30">
              <a:extLst>
                <a:ext uri="{FF2B5EF4-FFF2-40B4-BE49-F238E27FC236}">
                  <a16:creationId xmlns:a16="http://schemas.microsoft.com/office/drawing/2014/main" id="{FA46A7E4-0D66-4F35-BC35-3E196BE9E46F}"/>
                </a:ext>
              </a:extLst>
            </p:cNvPr>
            <p:cNvSpPr/>
            <p:nvPr/>
          </p:nvSpPr>
          <p:spPr>
            <a:xfrm>
              <a:off x="4764925" y="4595200"/>
              <a:ext cx="390650" cy="522875"/>
            </a:xfrm>
            <a:custGeom>
              <a:avLst/>
              <a:gdLst/>
              <a:ahLst/>
              <a:cxnLst/>
              <a:rect l="l" t="t" r="r" b="b"/>
              <a:pathLst>
                <a:path w="15626" h="20915" extrusionOk="0">
                  <a:moveTo>
                    <a:pt x="3597" y="0"/>
                  </a:moveTo>
                  <a:cubicBezTo>
                    <a:pt x="3061" y="0"/>
                    <a:pt x="2519" y="138"/>
                    <a:pt x="2023" y="429"/>
                  </a:cubicBezTo>
                  <a:cubicBezTo>
                    <a:pt x="490" y="1310"/>
                    <a:pt x="1" y="3234"/>
                    <a:pt x="849" y="4735"/>
                  </a:cubicBezTo>
                  <a:lnTo>
                    <a:pt x="9298" y="19349"/>
                  </a:lnTo>
                  <a:cubicBezTo>
                    <a:pt x="9885" y="20360"/>
                    <a:pt x="10929" y="20914"/>
                    <a:pt x="12038" y="20914"/>
                  </a:cubicBezTo>
                  <a:cubicBezTo>
                    <a:pt x="12560" y="20914"/>
                    <a:pt x="13114" y="20784"/>
                    <a:pt x="13603" y="20490"/>
                  </a:cubicBezTo>
                  <a:cubicBezTo>
                    <a:pt x="15104" y="19642"/>
                    <a:pt x="15626" y="17685"/>
                    <a:pt x="14745" y="16184"/>
                  </a:cubicBezTo>
                  <a:lnTo>
                    <a:pt x="6329" y="1571"/>
                  </a:lnTo>
                  <a:cubicBezTo>
                    <a:pt x="5739" y="566"/>
                    <a:pt x="4682" y="0"/>
                    <a:pt x="3597" y="0"/>
                  </a:cubicBezTo>
                  <a:close/>
                </a:path>
              </a:pathLst>
            </a:custGeom>
            <a:solidFill>
              <a:srgbClr val="F9C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61;p30">
              <a:extLst>
                <a:ext uri="{FF2B5EF4-FFF2-40B4-BE49-F238E27FC236}">
                  <a16:creationId xmlns:a16="http://schemas.microsoft.com/office/drawing/2014/main" id="{1D7F0129-579B-45CD-A0A0-A45054704E79}"/>
                </a:ext>
              </a:extLst>
            </p:cNvPr>
            <p:cNvSpPr/>
            <p:nvPr/>
          </p:nvSpPr>
          <p:spPr>
            <a:xfrm>
              <a:off x="5536400" y="3823300"/>
              <a:ext cx="545575" cy="368375"/>
            </a:xfrm>
            <a:custGeom>
              <a:avLst/>
              <a:gdLst/>
              <a:ahLst/>
              <a:cxnLst/>
              <a:rect l="l" t="t" r="r" b="b"/>
              <a:pathLst>
                <a:path w="21823" h="14735" extrusionOk="0">
                  <a:moveTo>
                    <a:pt x="3621" y="1"/>
                  </a:moveTo>
                  <a:cubicBezTo>
                    <a:pt x="2533" y="1"/>
                    <a:pt x="1472" y="559"/>
                    <a:pt x="881" y="1588"/>
                  </a:cubicBezTo>
                  <a:cubicBezTo>
                    <a:pt x="0" y="3089"/>
                    <a:pt x="522" y="5013"/>
                    <a:pt x="2023" y="5894"/>
                  </a:cubicBezTo>
                  <a:lnTo>
                    <a:pt x="16636" y="14310"/>
                  </a:lnTo>
                  <a:cubicBezTo>
                    <a:pt x="17126" y="14604"/>
                    <a:pt x="17680" y="14734"/>
                    <a:pt x="18202" y="14734"/>
                  </a:cubicBezTo>
                  <a:cubicBezTo>
                    <a:pt x="19311" y="14734"/>
                    <a:pt x="20355" y="14180"/>
                    <a:pt x="20942" y="13168"/>
                  </a:cubicBezTo>
                  <a:cubicBezTo>
                    <a:pt x="21823" y="11668"/>
                    <a:pt x="21301" y="9743"/>
                    <a:pt x="19801" y="8863"/>
                  </a:cubicBezTo>
                  <a:lnTo>
                    <a:pt x="5187" y="414"/>
                  </a:lnTo>
                  <a:cubicBezTo>
                    <a:pt x="4693" y="135"/>
                    <a:pt x="4154" y="1"/>
                    <a:pt x="3621" y="1"/>
                  </a:cubicBezTo>
                  <a:close/>
                </a:path>
              </a:pathLst>
            </a:custGeom>
            <a:solidFill>
              <a:srgbClr val="F9C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62;p30">
              <a:extLst>
                <a:ext uri="{FF2B5EF4-FFF2-40B4-BE49-F238E27FC236}">
                  <a16:creationId xmlns:a16="http://schemas.microsoft.com/office/drawing/2014/main" id="{2D304C72-D79F-49D4-9B64-3D2A34E9ACFB}"/>
                </a:ext>
              </a:extLst>
            </p:cNvPr>
            <p:cNvSpPr/>
            <p:nvPr/>
          </p:nvSpPr>
          <p:spPr>
            <a:xfrm>
              <a:off x="5829975" y="2768600"/>
              <a:ext cx="579850" cy="158225"/>
            </a:xfrm>
            <a:custGeom>
              <a:avLst/>
              <a:gdLst/>
              <a:ahLst/>
              <a:cxnLst/>
              <a:rect l="l" t="t" r="r" b="b"/>
              <a:pathLst>
                <a:path w="23194" h="6329" extrusionOk="0">
                  <a:moveTo>
                    <a:pt x="3165" y="0"/>
                  </a:moveTo>
                  <a:cubicBezTo>
                    <a:pt x="1436" y="0"/>
                    <a:pt x="0" y="1436"/>
                    <a:pt x="0" y="3165"/>
                  </a:cubicBezTo>
                  <a:cubicBezTo>
                    <a:pt x="0" y="4893"/>
                    <a:pt x="1436" y="6329"/>
                    <a:pt x="3165" y="6329"/>
                  </a:cubicBezTo>
                  <a:lnTo>
                    <a:pt x="20029" y="6329"/>
                  </a:lnTo>
                  <a:cubicBezTo>
                    <a:pt x="21790" y="6329"/>
                    <a:pt x="23193" y="4893"/>
                    <a:pt x="23193" y="3165"/>
                  </a:cubicBezTo>
                  <a:cubicBezTo>
                    <a:pt x="23193" y="1436"/>
                    <a:pt x="21790" y="0"/>
                    <a:pt x="20029" y="0"/>
                  </a:cubicBezTo>
                  <a:close/>
                </a:path>
              </a:pathLst>
            </a:custGeom>
            <a:solidFill>
              <a:srgbClr val="F9C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63;p30">
              <a:extLst>
                <a:ext uri="{FF2B5EF4-FFF2-40B4-BE49-F238E27FC236}">
                  <a16:creationId xmlns:a16="http://schemas.microsoft.com/office/drawing/2014/main" id="{5D3C3845-05C3-48FC-A464-93E44529A54E}"/>
                </a:ext>
              </a:extLst>
            </p:cNvPr>
            <p:cNvSpPr/>
            <p:nvPr/>
          </p:nvSpPr>
          <p:spPr>
            <a:xfrm>
              <a:off x="5536400" y="1503650"/>
              <a:ext cx="545575" cy="368750"/>
            </a:xfrm>
            <a:custGeom>
              <a:avLst/>
              <a:gdLst/>
              <a:ahLst/>
              <a:cxnLst/>
              <a:rect l="l" t="t" r="r" b="b"/>
              <a:pathLst>
                <a:path w="21823" h="14750" extrusionOk="0">
                  <a:moveTo>
                    <a:pt x="18217" y="0"/>
                  </a:moveTo>
                  <a:cubicBezTo>
                    <a:pt x="17678" y="0"/>
                    <a:pt x="17132" y="138"/>
                    <a:pt x="16636" y="429"/>
                  </a:cubicBezTo>
                  <a:lnTo>
                    <a:pt x="2023" y="8845"/>
                  </a:lnTo>
                  <a:cubicBezTo>
                    <a:pt x="522" y="9726"/>
                    <a:pt x="0" y="11650"/>
                    <a:pt x="881" y="13151"/>
                  </a:cubicBezTo>
                  <a:cubicBezTo>
                    <a:pt x="1468" y="14162"/>
                    <a:pt x="2512" y="14749"/>
                    <a:pt x="3621" y="14749"/>
                  </a:cubicBezTo>
                  <a:cubicBezTo>
                    <a:pt x="4143" y="14749"/>
                    <a:pt x="4698" y="14619"/>
                    <a:pt x="5187" y="14325"/>
                  </a:cubicBezTo>
                  <a:lnTo>
                    <a:pt x="19801" y="5877"/>
                  </a:lnTo>
                  <a:cubicBezTo>
                    <a:pt x="21301" y="4996"/>
                    <a:pt x="21823" y="3071"/>
                    <a:pt x="20942" y="1571"/>
                  </a:cubicBezTo>
                  <a:cubicBezTo>
                    <a:pt x="20374" y="566"/>
                    <a:pt x="19309" y="0"/>
                    <a:pt x="18217" y="0"/>
                  </a:cubicBezTo>
                  <a:close/>
                </a:path>
              </a:pathLst>
            </a:custGeom>
            <a:solidFill>
              <a:srgbClr val="F9C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64;p30">
              <a:extLst>
                <a:ext uri="{FF2B5EF4-FFF2-40B4-BE49-F238E27FC236}">
                  <a16:creationId xmlns:a16="http://schemas.microsoft.com/office/drawing/2014/main" id="{6CA4CF08-3BE7-4FD2-B934-1EF37BA90CD9}"/>
                </a:ext>
              </a:extLst>
            </p:cNvPr>
            <p:cNvSpPr/>
            <p:nvPr/>
          </p:nvSpPr>
          <p:spPr>
            <a:xfrm>
              <a:off x="4764925" y="577250"/>
              <a:ext cx="390650" cy="522875"/>
            </a:xfrm>
            <a:custGeom>
              <a:avLst/>
              <a:gdLst/>
              <a:ahLst/>
              <a:cxnLst/>
              <a:rect l="l" t="t" r="r" b="b"/>
              <a:pathLst>
                <a:path w="15626" h="20915" extrusionOk="0">
                  <a:moveTo>
                    <a:pt x="12030" y="0"/>
                  </a:moveTo>
                  <a:cubicBezTo>
                    <a:pt x="10945" y="0"/>
                    <a:pt x="9887" y="566"/>
                    <a:pt x="9298" y="1571"/>
                  </a:cubicBezTo>
                  <a:lnTo>
                    <a:pt x="849" y="16184"/>
                  </a:lnTo>
                  <a:cubicBezTo>
                    <a:pt x="1" y="17685"/>
                    <a:pt x="490" y="19609"/>
                    <a:pt x="2023" y="20490"/>
                  </a:cubicBezTo>
                  <a:cubicBezTo>
                    <a:pt x="2513" y="20784"/>
                    <a:pt x="3067" y="20914"/>
                    <a:pt x="3589" y="20914"/>
                  </a:cubicBezTo>
                  <a:cubicBezTo>
                    <a:pt x="4666" y="20914"/>
                    <a:pt x="5742" y="20360"/>
                    <a:pt x="6329" y="19348"/>
                  </a:cubicBezTo>
                  <a:lnTo>
                    <a:pt x="14745" y="4735"/>
                  </a:lnTo>
                  <a:cubicBezTo>
                    <a:pt x="15626" y="3234"/>
                    <a:pt x="15104" y="1277"/>
                    <a:pt x="13603" y="429"/>
                  </a:cubicBezTo>
                  <a:cubicBezTo>
                    <a:pt x="13107" y="138"/>
                    <a:pt x="12565" y="0"/>
                    <a:pt x="12030" y="0"/>
                  </a:cubicBezTo>
                  <a:close/>
                </a:path>
              </a:pathLst>
            </a:custGeom>
            <a:solidFill>
              <a:srgbClr val="F9C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65;p30">
              <a:extLst>
                <a:ext uri="{FF2B5EF4-FFF2-40B4-BE49-F238E27FC236}">
                  <a16:creationId xmlns:a16="http://schemas.microsoft.com/office/drawing/2014/main" id="{6704A45D-7FC3-4E1C-9275-73C2BD4EE18E}"/>
                </a:ext>
              </a:extLst>
            </p:cNvPr>
            <p:cNvSpPr/>
            <p:nvPr/>
          </p:nvSpPr>
          <p:spPr>
            <a:xfrm>
              <a:off x="3642000" y="1371650"/>
              <a:ext cx="1634275" cy="2952125"/>
            </a:xfrm>
            <a:custGeom>
              <a:avLst/>
              <a:gdLst/>
              <a:ahLst/>
              <a:cxnLst/>
              <a:rect l="l" t="t" r="r" b="b"/>
              <a:pathLst>
                <a:path w="65371" h="118085" extrusionOk="0">
                  <a:moveTo>
                    <a:pt x="6329" y="1"/>
                  </a:moveTo>
                  <a:cubicBezTo>
                    <a:pt x="4176" y="1"/>
                    <a:pt x="2088" y="98"/>
                    <a:pt x="0" y="327"/>
                  </a:cubicBezTo>
                  <a:cubicBezTo>
                    <a:pt x="29652" y="3491"/>
                    <a:pt x="52714" y="28576"/>
                    <a:pt x="52714" y="59043"/>
                  </a:cubicBezTo>
                  <a:cubicBezTo>
                    <a:pt x="52714" y="89510"/>
                    <a:pt x="29652" y="114594"/>
                    <a:pt x="0" y="117758"/>
                  </a:cubicBezTo>
                  <a:cubicBezTo>
                    <a:pt x="2088" y="117987"/>
                    <a:pt x="4176" y="118085"/>
                    <a:pt x="6329" y="118085"/>
                  </a:cubicBezTo>
                  <a:cubicBezTo>
                    <a:pt x="38948" y="118085"/>
                    <a:pt x="65371" y="91662"/>
                    <a:pt x="65371" y="59043"/>
                  </a:cubicBezTo>
                  <a:cubicBezTo>
                    <a:pt x="65371" y="26423"/>
                    <a:pt x="38948" y="1"/>
                    <a:pt x="6329" y="1"/>
                  </a:cubicBezTo>
                  <a:close/>
                </a:path>
              </a:pathLst>
            </a:custGeom>
            <a:solidFill>
              <a:srgbClr val="F9C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2" name="Google Shape;101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00" y="0"/>
            <a:ext cx="9017775" cy="507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3" name="Google Shape;1013;p39"/>
          <p:cNvSpPr txBox="1">
            <a:spLocks noGrp="1"/>
          </p:cNvSpPr>
          <p:nvPr>
            <p:ph type="ctrTitle"/>
          </p:nvPr>
        </p:nvSpPr>
        <p:spPr>
          <a:xfrm>
            <a:off x="2325225" y="1226125"/>
            <a:ext cx="5577600" cy="11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0" dirty="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rPr>
              <a:t>THANKS</a:t>
            </a:r>
            <a:endParaRPr sz="6000" b="0" dirty="0">
              <a:solidFill>
                <a:srgbClr val="62BCBE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014" name="Google Shape;1014;p39"/>
          <p:cNvSpPr txBox="1">
            <a:spLocks noGrp="1"/>
          </p:cNvSpPr>
          <p:nvPr>
            <p:ph type="subTitle" idx="1"/>
          </p:nvPr>
        </p:nvSpPr>
        <p:spPr>
          <a:xfrm>
            <a:off x="4572000" y="2480957"/>
            <a:ext cx="33324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Does anyone have any questions?</a:t>
            </a:r>
            <a:endParaRPr dirty="0">
              <a:solidFill>
                <a:srgbClr val="434343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EC" dirty="0">
              <a:solidFill>
                <a:srgbClr val="434343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Advent Pro"/>
                <a:ea typeface="Advent Pro"/>
                <a:cs typeface="Advent Pro"/>
                <a:sym typeface="Advent Pro"/>
              </a:rPr>
              <a:t>fja</a:t>
            </a:r>
            <a:r>
              <a:rPr lang="en-US" dirty="0" err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@</a:t>
            </a:r>
            <a:r>
              <a:rPr lang="en-US" dirty="0" err="1">
                <a:latin typeface="Advent Pro"/>
                <a:ea typeface="Advent Pro"/>
                <a:cs typeface="Advent Pro"/>
                <a:sym typeface="Advent Pro"/>
              </a:rPr>
              <a:t>iotdepartment</a:t>
            </a:r>
            <a:r>
              <a:rPr lang="en-US" dirty="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+91  620 421 838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434343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Follow the project updates</a:t>
            </a:r>
          </a:p>
        </p:txBody>
      </p:sp>
      <p:sp>
        <p:nvSpPr>
          <p:cNvPr id="1016" name="Google Shape;1016;p39"/>
          <p:cNvSpPr/>
          <p:nvPr/>
        </p:nvSpPr>
        <p:spPr>
          <a:xfrm>
            <a:off x="7066388" y="3694898"/>
            <a:ext cx="238540" cy="164561"/>
          </a:xfrm>
          <a:custGeom>
            <a:avLst/>
            <a:gdLst/>
            <a:ahLst/>
            <a:cxnLst/>
            <a:rect l="l" t="t" r="r" b="b"/>
            <a:pathLst>
              <a:path w="39025" h="26922" extrusionOk="0">
                <a:moveTo>
                  <a:pt x="27350" y="0"/>
                </a:moveTo>
                <a:lnTo>
                  <a:pt x="27350" y="0"/>
                </a:lnTo>
                <a:cubicBezTo>
                  <a:pt x="26197" y="125"/>
                  <a:pt x="25134" y="638"/>
                  <a:pt x="24332" y="1395"/>
                </a:cubicBezTo>
                <a:lnTo>
                  <a:pt x="24332" y="1395"/>
                </a:lnTo>
                <a:cubicBezTo>
                  <a:pt x="24579" y="1133"/>
                  <a:pt x="24781" y="747"/>
                  <a:pt x="24781" y="261"/>
                </a:cubicBezTo>
                <a:lnTo>
                  <a:pt x="24781" y="261"/>
                </a:lnTo>
                <a:cubicBezTo>
                  <a:pt x="21951" y="2179"/>
                  <a:pt x="20163" y="6114"/>
                  <a:pt x="18700" y="9756"/>
                </a:cubicBezTo>
                <a:cubicBezTo>
                  <a:pt x="17594" y="8683"/>
                  <a:pt x="16651" y="7870"/>
                  <a:pt x="15838" y="7447"/>
                </a:cubicBezTo>
                <a:cubicBezTo>
                  <a:pt x="13269" y="6114"/>
                  <a:pt x="10407" y="4748"/>
                  <a:pt x="5822" y="2992"/>
                </a:cubicBezTo>
                <a:lnTo>
                  <a:pt x="5822" y="2992"/>
                </a:lnTo>
                <a:cubicBezTo>
                  <a:pt x="5692" y="4488"/>
                  <a:pt x="6505" y="6504"/>
                  <a:pt x="9074" y="7870"/>
                </a:cubicBezTo>
                <a:cubicBezTo>
                  <a:pt x="8521" y="7870"/>
                  <a:pt x="7578" y="8000"/>
                  <a:pt x="6765" y="8130"/>
                </a:cubicBezTo>
                <a:cubicBezTo>
                  <a:pt x="7025" y="9886"/>
                  <a:pt x="8131" y="11382"/>
                  <a:pt x="11090" y="12065"/>
                </a:cubicBezTo>
                <a:cubicBezTo>
                  <a:pt x="9757" y="12195"/>
                  <a:pt x="9074" y="12455"/>
                  <a:pt x="8391" y="13138"/>
                </a:cubicBezTo>
                <a:cubicBezTo>
                  <a:pt x="9015" y="14268"/>
                  <a:pt x="10320" y="15480"/>
                  <a:pt x="12602" y="15480"/>
                </a:cubicBezTo>
                <a:cubicBezTo>
                  <a:pt x="12816" y="15480"/>
                  <a:pt x="13038" y="15469"/>
                  <a:pt x="13269" y="15447"/>
                </a:cubicBezTo>
                <a:lnTo>
                  <a:pt x="13269" y="15447"/>
                </a:lnTo>
                <a:cubicBezTo>
                  <a:pt x="10330" y="16733"/>
                  <a:pt x="11829" y="18855"/>
                  <a:pt x="14050" y="18855"/>
                </a:cubicBezTo>
                <a:cubicBezTo>
                  <a:pt x="14188" y="18855"/>
                  <a:pt x="14329" y="18846"/>
                  <a:pt x="14472" y="18829"/>
                </a:cubicBezTo>
                <a:lnTo>
                  <a:pt x="14472" y="18829"/>
                </a:lnTo>
                <a:cubicBezTo>
                  <a:pt x="12352" y="20949"/>
                  <a:pt x="9610" y="21931"/>
                  <a:pt x="6946" y="21931"/>
                </a:cubicBezTo>
                <a:cubicBezTo>
                  <a:pt x="4337" y="21931"/>
                  <a:pt x="1803" y="20990"/>
                  <a:pt x="1" y="19252"/>
                </a:cubicBezTo>
                <a:lnTo>
                  <a:pt x="1" y="19252"/>
                </a:lnTo>
                <a:cubicBezTo>
                  <a:pt x="3943" y="24613"/>
                  <a:pt x="9785" y="26921"/>
                  <a:pt x="15554" y="26921"/>
                </a:cubicBezTo>
                <a:cubicBezTo>
                  <a:pt x="24064" y="26921"/>
                  <a:pt x="32416" y="21899"/>
                  <a:pt x="34276" y="14244"/>
                </a:cubicBezTo>
                <a:cubicBezTo>
                  <a:pt x="36715" y="14244"/>
                  <a:pt x="38049" y="13431"/>
                  <a:pt x="39024" y="12455"/>
                </a:cubicBezTo>
                <a:lnTo>
                  <a:pt x="39024" y="12455"/>
                </a:lnTo>
                <a:cubicBezTo>
                  <a:pt x="38637" y="12538"/>
                  <a:pt x="38195" y="12574"/>
                  <a:pt x="37736" y="12574"/>
                </a:cubicBezTo>
                <a:cubicBezTo>
                  <a:pt x="36575" y="12574"/>
                  <a:pt x="35306" y="12345"/>
                  <a:pt x="34537" y="12065"/>
                </a:cubicBezTo>
                <a:cubicBezTo>
                  <a:pt x="36715" y="11805"/>
                  <a:pt x="38211" y="10829"/>
                  <a:pt x="38732" y="9496"/>
                </a:cubicBezTo>
                <a:lnTo>
                  <a:pt x="38732" y="9496"/>
                </a:lnTo>
                <a:cubicBezTo>
                  <a:pt x="38222" y="9787"/>
                  <a:pt x="36737" y="10168"/>
                  <a:pt x="35462" y="10168"/>
                </a:cubicBezTo>
                <a:cubicBezTo>
                  <a:pt x="35026" y="10168"/>
                  <a:pt x="34616" y="10124"/>
                  <a:pt x="34276" y="10016"/>
                </a:cubicBezTo>
                <a:cubicBezTo>
                  <a:pt x="34146" y="9626"/>
                  <a:pt x="33984" y="9366"/>
                  <a:pt x="33984" y="9073"/>
                </a:cubicBezTo>
                <a:cubicBezTo>
                  <a:pt x="32954" y="5454"/>
                  <a:pt x="29680" y="2554"/>
                  <a:pt x="26171" y="2554"/>
                </a:cubicBezTo>
                <a:cubicBezTo>
                  <a:pt x="26022" y="2554"/>
                  <a:pt x="25873" y="2559"/>
                  <a:pt x="25724" y="2569"/>
                </a:cubicBezTo>
                <a:cubicBezTo>
                  <a:pt x="26016" y="2439"/>
                  <a:pt x="26277" y="2439"/>
                  <a:pt x="26667" y="2309"/>
                </a:cubicBezTo>
                <a:cubicBezTo>
                  <a:pt x="27090" y="2179"/>
                  <a:pt x="29398" y="1757"/>
                  <a:pt x="28976" y="944"/>
                </a:cubicBezTo>
                <a:cubicBezTo>
                  <a:pt x="28917" y="759"/>
                  <a:pt x="28724" y="687"/>
                  <a:pt x="28453" y="687"/>
                </a:cubicBezTo>
                <a:cubicBezTo>
                  <a:pt x="27531" y="687"/>
                  <a:pt x="25706" y="1526"/>
                  <a:pt x="25203" y="1626"/>
                </a:cubicBezTo>
                <a:cubicBezTo>
                  <a:pt x="26016" y="1366"/>
                  <a:pt x="27220" y="944"/>
                  <a:pt x="27350" y="0"/>
                </a:cubicBezTo>
                <a:close/>
              </a:path>
            </a:pathLst>
          </a:custGeom>
          <a:solidFill>
            <a:srgbClr val="62BC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A2DFBA5-06BE-47C4-B404-596B3D839005}"/>
              </a:ext>
            </a:extLst>
          </p:cNvPr>
          <p:cNvSpPr/>
          <p:nvPr/>
        </p:nvSpPr>
        <p:spPr>
          <a:xfrm>
            <a:off x="6704728" y="3917375"/>
            <a:ext cx="10486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dirty="0">
                <a:latin typeface="Advent Pro"/>
                <a:ea typeface="Advent Pro"/>
                <a:cs typeface="Advent Pro"/>
                <a:sym typeface="Advent Pro"/>
              </a:rPr>
              <a:t>@</a:t>
            </a:r>
            <a:r>
              <a:rPr lang="en-US" dirty="0" err="1">
                <a:latin typeface="Advent Pro"/>
                <a:ea typeface="Advent Pro"/>
                <a:cs typeface="Advent Pro"/>
                <a:sym typeface="Advent Pro"/>
              </a:rPr>
              <a:t>iotanalytcs</a:t>
            </a:r>
            <a:endParaRPr lang="en-US" dirty="0">
              <a:solidFill>
                <a:srgbClr val="434343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62" y="0"/>
            <a:ext cx="91423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2130172" y="533118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01</a:t>
            </a:r>
            <a:endParaRPr dirty="0"/>
          </a:p>
        </p:txBody>
      </p:sp>
      <p:sp>
        <p:nvSpPr>
          <p:cNvPr id="120" name="Google Shape;120;p23"/>
          <p:cNvSpPr txBox="1">
            <a:spLocks noGrp="1"/>
          </p:cNvSpPr>
          <p:nvPr>
            <p:ph type="title" idx="16"/>
          </p:nvPr>
        </p:nvSpPr>
        <p:spPr>
          <a:xfrm>
            <a:off x="2130172" y="3319968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05</a:t>
            </a: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title" idx="17"/>
          </p:nvPr>
        </p:nvSpPr>
        <p:spPr>
          <a:xfrm>
            <a:off x="2130172" y="1956618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03</a:t>
            </a:r>
            <a:endParaRPr dirty="0"/>
          </a:p>
        </p:txBody>
      </p:sp>
      <p:sp>
        <p:nvSpPr>
          <p:cNvPr id="122" name="Google Shape;122;p23"/>
          <p:cNvSpPr txBox="1">
            <a:spLocks noGrp="1"/>
          </p:cNvSpPr>
          <p:nvPr>
            <p:ph type="title" idx="18"/>
          </p:nvPr>
        </p:nvSpPr>
        <p:spPr>
          <a:xfrm>
            <a:off x="4774053" y="533118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02</a:t>
            </a:r>
            <a:endParaRPr dirty="0"/>
          </a:p>
        </p:txBody>
      </p:sp>
      <p:sp>
        <p:nvSpPr>
          <p:cNvPr id="123" name="Google Shape;123;p23"/>
          <p:cNvSpPr txBox="1">
            <a:spLocks noGrp="1"/>
          </p:cNvSpPr>
          <p:nvPr>
            <p:ph type="title" idx="19"/>
          </p:nvPr>
        </p:nvSpPr>
        <p:spPr>
          <a:xfrm>
            <a:off x="4774053" y="3319968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06</a:t>
            </a:r>
            <a:endParaRPr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title" idx="20"/>
          </p:nvPr>
        </p:nvSpPr>
        <p:spPr>
          <a:xfrm>
            <a:off x="4774053" y="1956618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04</a:t>
            </a:r>
            <a:endParaRPr dirty="0"/>
          </a:p>
        </p:txBody>
      </p:sp>
      <p:sp>
        <p:nvSpPr>
          <p:cNvPr id="125" name="Google Shape;125;p23"/>
          <p:cNvSpPr txBox="1">
            <a:spLocks noGrp="1"/>
          </p:cNvSpPr>
          <p:nvPr>
            <p:ph type="subTitle" idx="4"/>
          </p:nvPr>
        </p:nvSpPr>
        <p:spPr>
          <a:xfrm>
            <a:off x="3322350" y="692075"/>
            <a:ext cx="1344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ENERGY POWER SYSTEM </a:t>
            </a:r>
            <a:endParaRPr dirty="0"/>
          </a:p>
        </p:txBody>
      </p:sp>
      <p:sp>
        <p:nvSpPr>
          <p:cNvPr id="126" name="Google Shape;126;p23"/>
          <p:cNvSpPr txBox="1">
            <a:spLocks noGrp="1"/>
          </p:cNvSpPr>
          <p:nvPr>
            <p:ph type="subTitle" idx="5"/>
          </p:nvPr>
        </p:nvSpPr>
        <p:spPr>
          <a:xfrm>
            <a:off x="3342172" y="3319968"/>
            <a:ext cx="1344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BUDGET </a:t>
            </a:r>
            <a:endParaRPr dirty="0"/>
          </a:p>
        </p:txBody>
      </p:sp>
      <p:sp>
        <p:nvSpPr>
          <p:cNvPr id="127" name="Google Shape;127;p23"/>
          <p:cNvSpPr txBox="1">
            <a:spLocks noGrp="1"/>
          </p:cNvSpPr>
          <p:nvPr>
            <p:ph type="subTitle" idx="6"/>
          </p:nvPr>
        </p:nvSpPr>
        <p:spPr>
          <a:xfrm>
            <a:off x="3322350" y="2097062"/>
            <a:ext cx="1573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PROJECT DEFINITION AND STAGES</a:t>
            </a:r>
            <a:endParaRPr dirty="0"/>
          </a:p>
        </p:txBody>
      </p:sp>
      <p:sp>
        <p:nvSpPr>
          <p:cNvPr id="128" name="Google Shape;128;p23"/>
          <p:cNvSpPr txBox="1">
            <a:spLocks noGrp="1"/>
          </p:cNvSpPr>
          <p:nvPr>
            <p:ph type="subTitle" idx="1"/>
          </p:nvPr>
        </p:nvSpPr>
        <p:spPr>
          <a:xfrm>
            <a:off x="5932894" y="3234375"/>
            <a:ext cx="1535786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FIRST INSIGHTS</a:t>
            </a:r>
            <a:endParaRPr dirty="0"/>
          </a:p>
        </p:txBody>
      </p:sp>
      <p:sp>
        <p:nvSpPr>
          <p:cNvPr id="129" name="Google Shape;129;p23"/>
          <p:cNvSpPr txBox="1">
            <a:spLocks noGrp="1"/>
          </p:cNvSpPr>
          <p:nvPr>
            <p:ph type="subTitle" idx="2"/>
          </p:nvPr>
        </p:nvSpPr>
        <p:spPr>
          <a:xfrm>
            <a:off x="5966449" y="2097075"/>
            <a:ext cx="1901644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PROJECT </a:t>
            </a:r>
            <a:r>
              <a:rPr lang="es-EC" dirty="0"/>
              <a:t>GOALS AND DASHBOARD</a:t>
            </a:r>
            <a:endParaRPr dirty="0"/>
          </a:p>
        </p:txBody>
      </p:sp>
      <p:sp>
        <p:nvSpPr>
          <p:cNvPr id="130" name="Google Shape;130;p23"/>
          <p:cNvSpPr txBox="1">
            <a:spLocks noGrp="1"/>
          </p:cNvSpPr>
          <p:nvPr>
            <p:ph type="subTitle" idx="3"/>
          </p:nvPr>
        </p:nvSpPr>
        <p:spPr>
          <a:xfrm>
            <a:off x="5966450" y="405875"/>
            <a:ext cx="1573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ADVANTAGES</a:t>
            </a:r>
            <a:endParaRPr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4EEB6A3-9830-4EA1-9A4C-0BDFAA946232}"/>
              </a:ext>
            </a:extLst>
          </p:cNvPr>
          <p:cNvSpPr/>
          <p:nvPr/>
        </p:nvSpPr>
        <p:spPr>
          <a:xfrm>
            <a:off x="389059" y="1365223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EC" dirty="0"/>
              <a:t> </a:t>
            </a:r>
          </a:p>
        </p:txBody>
      </p:sp>
      <p:sp>
        <p:nvSpPr>
          <p:cNvPr id="25" name="Google Shape;125;p23">
            <a:extLst>
              <a:ext uri="{FF2B5EF4-FFF2-40B4-BE49-F238E27FC236}">
                <a16:creationId xmlns:a16="http://schemas.microsoft.com/office/drawing/2014/main" id="{769C3AA8-F1E0-4E90-82A3-BC7D8502EDE9}"/>
              </a:ext>
            </a:extLst>
          </p:cNvPr>
          <p:cNvSpPr txBox="1">
            <a:spLocks/>
          </p:cNvSpPr>
          <p:nvPr/>
        </p:nvSpPr>
        <p:spPr>
          <a:xfrm>
            <a:off x="128957" y="2056451"/>
            <a:ext cx="2249587" cy="804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indent="0"/>
            <a:r>
              <a:rPr lang="es-EC" sz="4800" dirty="0"/>
              <a:t>TABLE OF CONTENT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subTitle" idx="1"/>
          </p:nvPr>
        </p:nvSpPr>
        <p:spPr>
          <a:xfrm flipH="1">
            <a:off x="1289102" y="1553358"/>
            <a:ext cx="5922617" cy="12453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800" dirty="0"/>
              <a:t>The Energy Management segment covers the sale of products and services for the control and reduction of energy consumption</a:t>
            </a:r>
          </a:p>
          <a:p>
            <a:pPr fontAlgn="base"/>
            <a:endParaRPr lang="en-US" sz="1800" dirty="0"/>
          </a:p>
          <a:p>
            <a:pPr fontAlgn="base"/>
            <a:r>
              <a:rPr lang="en-US" sz="1800" dirty="0"/>
              <a:t>Main product category are: smart thermostats in combination with AC and radiator controls built by Google Nest, Bosch, or Samsung. </a:t>
            </a:r>
          </a:p>
          <a:p>
            <a:pPr fontAlgn="base"/>
            <a:endParaRPr lang="en-US" sz="1800" dirty="0"/>
          </a:p>
          <a:p>
            <a:pPr fontAlgn="base"/>
            <a:r>
              <a:rPr lang="en-US" sz="1800" dirty="0"/>
              <a:t>The average revenue per installed Smart Home currently amounts to US$77.54 and it is expected to hit by 2024. </a:t>
            </a:r>
          </a:p>
          <a:p>
            <a:pPr fontAlgn="base"/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B3C43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E543C09-3E34-4BAF-8FC9-3B3387C95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741" y="1329772"/>
            <a:ext cx="6592004" cy="190623"/>
          </a:xfrm>
        </p:spPr>
        <p:txBody>
          <a:bodyPr/>
          <a:lstStyle/>
          <a:p>
            <a:br>
              <a:rPr lang="es-EC" sz="4400" dirty="0"/>
            </a:br>
            <a:br>
              <a:rPr lang="es-EC" sz="4400" dirty="0"/>
            </a:br>
            <a:r>
              <a:rPr lang="es-EC" sz="4400" dirty="0"/>
              <a:t>ENERGY POWER SYSTEM IN SMART HOMES</a:t>
            </a:r>
            <a:endParaRPr lang="es-EC" dirty="0"/>
          </a:p>
        </p:txBody>
      </p:sp>
      <p:grpSp>
        <p:nvGrpSpPr>
          <p:cNvPr id="10" name="Google Shape;4967;p47">
            <a:extLst>
              <a:ext uri="{FF2B5EF4-FFF2-40B4-BE49-F238E27FC236}">
                <a16:creationId xmlns:a16="http://schemas.microsoft.com/office/drawing/2014/main" id="{29E2C942-AF7C-4BAB-96D3-B47D43880461}"/>
              </a:ext>
            </a:extLst>
          </p:cNvPr>
          <p:cNvGrpSpPr/>
          <p:nvPr/>
        </p:nvGrpSpPr>
        <p:grpSpPr>
          <a:xfrm>
            <a:off x="1242062" y="3343324"/>
            <a:ext cx="505848" cy="409969"/>
            <a:chOff x="-62518200" y="2692475"/>
            <a:chExt cx="318225" cy="289100"/>
          </a:xfrm>
        </p:grpSpPr>
        <p:sp>
          <p:nvSpPr>
            <p:cNvPr id="11" name="Google Shape;4968;p47">
              <a:extLst>
                <a:ext uri="{FF2B5EF4-FFF2-40B4-BE49-F238E27FC236}">
                  <a16:creationId xmlns:a16="http://schemas.microsoft.com/office/drawing/2014/main" id="{E1BF7314-879A-48E6-B0C8-4C0746FC898A}"/>
                </a:ext>
              </a:extLst>
            </p:cNvPr>
            <p:cNvSpPr/>
            <p:nvPr/>
          </p:nvSpPr>
          <p:spPr>
            <a:xfrm>
              <a:off x="-62518200" y="2692475"/>
              <a:ext cx="318225" cy="289100"/>
            </a:xfrm>
            <a:custGeom>
              <a:avLst/>
              <a:gdLst/>
              <a:ahLst/>
              <a:cxnLst/>
              <a:rect l="l" t="t" r="r" b="b"/>
              <a:pathLst>
                <a:path w="12729" h="11564" extrusionOk="0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969;p47">
              <a:extLst>
                <a:ext uri="{FF2B5EF4-FFF2-40B4-BE49-F238E27FC236}">
                  <a16:creationId xmlns:a16="http://schemas.microsoft.com/office/drawing/2014/main" id="{20C3736E-25C6-402E-BE4D-D47FA3C60D2C}"/>
                </a:ext>
              </a:extLst>
            </p:cNvPr>
            <p:cNvSpPr/>
            <p:nvPr/>
          </p:nvSpPr>
          <p:spPr>
            <a:xfrm>
              <a:off x="-62335475" y="2804325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4746;p46">
            <a:extLst>
              <a:ext uri="{FF2B5EF4-FFF2-40B4-BE49-F238E27FC236}">
                <a16:creationId xmlns:a16="http://schemas.microsoft.com/office/drawing/2014/main" id="{1C393ED9-A962-4931-91D5-D3CD97A64ED6}"/>
              </a:ext>
            </a:extLst>
          </p:cNvPr>
          <p:cNvGrpSpPr/>
          <p:nvPr/>
        </p:nvGrpSpPr>
        <p:grpSpPr>
          <a:xfrm>
            <a:off x="1234183" y="1977408"/>
            <a:ext cx="350301" cy="499639"/>
            <a:chOff x="3342275" y="2615925"/>
            <a:chExt cx="339700" cy="483150"/>
          </a:xfrm>
        </p:grpSpPr>
        <p:sp>
          <p:nvSpPr>
            <p:cNvPr id="20" name="Google Shape;4747;p46">
              <a:extLst>
                <a:ext uri="{FF2B5EF4-FFF2-40B4-BE49-F238E27FC236}">
                  <a16:creationId xmlns:a16="http://schemas.microsoft.com/office/drawing/2014/main" id="{3506CD8E-BB04-4981-BCDE-EF26DD3167CC}"/>
                </a:ext>
              </a:extLst>
            </p:cNvPr>
            <p:cNvSpPr/>
            <p:nvPr/>
          </p:nvSpPr>
          <p:spPr>
            <a:xfrm>
              <a:off x="3342275" y="2615925"/>
              <a:ext cx="339700" cy="483150"/>
            </a:xfrm>
            <a:custGeom>
              <a:avLst/>
              <a:gdLst/>
              <a:ahLst/>
              <a:cxnLst/>
              <a:rect l="l" t="t" r="r" b="b"/>
              <a:pathLst>
                <a:path w="13588" h="19326" extrusionOk="0">
                  <a:moveTo>
                    <a:pt x="11891" y="1133"/>
                  </a:moveTo>
                  <a:cubicBezTo>
                    <a:pt x="12202" y="1133"/>
                    <a:pt x="12455" y="1387"/>
                    <a:pt x="12455" y="1701"/>
                  </a:cubicBezTo>
                  <a:lnTo>
                    <a:pt x="12455" y="2265"/>
                  </a:lnTo>
                  <a:lnTo>
                    <a:pt x="1132" y="2265"/>
                  </a:lnTo>
                  <a:lnTo>
                    <a:pt x="1132" y="1701"/>
                  </a:lnTo>
                  <a:cubicBezTo>
                    <a:pt x="1132" y="1387"/>
                    <a:pt x="1386" y="1133"/>
                    <a:pt x="1700" y="1133"/>
                  </a:cubicBezTo>
                  <a:close/>
                  <a:moveTo>
                    <a:pt x="12455" y="3398"/>
                  </a:moveTo>
                  <a:lnTo>
                    <a:pt x="12455" y="14796"/>
                  </a:lnTo>
                  <a:lnTo>
                    <a:pt x="1132" y="14796"/>
                  </a:lnTo>
                  <a:lnTo>
                    <a:pt x="1132" y="3398"/>
                  </a:lnTo>
                  <a:close/>
                  <a:moveTo>
                    <a:pt x="12455" y="15928"/>
                  </a:moveTo>
                  <a:lnTo>
                    <a:pt x="12455" y="17628"/>
                  </a:lnTo>
                  <a:cubicBezTo>
                    <a:pt x="12455" y="17939"/>
                    <a:pt x="12202" y="18193"/>
                    <a:pt x="11891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2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1891" y="19325"/>
                  </a:lnTo>
                  <a:cubicBezTo>
                    <a:pt x="12827" y="19325"/>
                    <a:pt x="13588" y="18564"/>
                    <a:pt x="13588" y="17628"/>
                  </a:cubicBezTo>
                  <a:lnTo>
                    <a:pt x="13588" y="1701"/>
                  </a:lnTo>
                  <a:cubicBezTo>
                    <a:pt x="13588" y="762"/>
                    <a:pt x="12827" y="1"/>
                    <a:pt x="1189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rgbClr val="435D74"/>
                </a:solidFill>
              </a:endParaRPr>
            </a:p>
          </p:txBody>
        </p:sp>
        <p:sp>
          <p:nvSpPr>
            <p:cNvPr id="21" name="Google Shape;4748;p46">
              <a:extLst>
                <a:ext uri="{FF2B5EF4-FFF2-40B4-BE49-F238E27FC236}">
                  <a16:creationId xmlns:a16="http://schemas.microsoft.com/office/drawing/2014/main" id="{0CA6DF7C-E99D-4160-93A7-2C0CE1882419}"/>
                </a:ext>
              </a:extLst>
            </p:cNvPr>
            <p:cNvSpPr/>
            <p:nvPr/>
          </p:nvSpPr>
          <p:spPr>
            <a:xfrm>
              <a:off x="3461600" y="3030200"/>
              <a:ext cx="101025" cy="28325"/>
            </a:xfrm>
            <a:custGeom>
              <a:avLst/>
              <a:gdLst/>
              <a:ahLst/>
              <a:cxnLst/>
              <a:rect l="l" t="t" r="r" b="b"/>
              <a:pathLst>
                <a:path w="4041" h="1133" extrusionOk="0">
                  <a:moveTo>
                    <a:pt x="568" y="1"/>
                  </a:moveTo>
                  <a:cubicBezTo>
                    <a:pt x="254" y="1"/>
                    <a:pt x="1" y="251"/>
                    <a:pt x="1" y="565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3473" y="1133"/>
                  </a:lnTo>
                  <a:cubicBezTo>
                    <a:pt x="3787" y="1133"/>
                    <a:pt x="4041" y="879"/>
                    <a:pt x="4041" y="565"/>
                  </a:cubicBezTo>
                  <a:cubicBezTo>
                    <a:pt x="4041" y="251"/>
                    <a:pt x="3787" y="1"/>
                    <a:pt x="347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pic>
        <p:nvPicPr>
          <p:cNvPr id="37" name="Imagen 36" descr="Imagen que contiene texto&#10;&#10;Descripción generada automáticamente">
            <a:extLst>
              <a:ext uri="{FF2B5EF4-FFF2-40B4-BE49-F238E27FC236}">
                <a16:creationId xmlns:a16="http://schemas.microsoft.com/office/drawing/2014/main" id="{F027C578-EB46-4B58-8826-DAC95C85C7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38" t="27971" r="64982" b="31311"/>
          <a:stretch/>
        </p:blipFill>
        <p:spPr>
          <a:xfrm>
            <a:off x="7763857" y="3221080"/>
            <a:ext cx="1433866" cy="184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2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44" y="98137"/>
            <a:ext cx="91423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>
            <a:spLocks noGrp="1"/>
          </p:cNvSpPr>
          <p:nvPr>
            <p:ph type="subTitle" idx="3"/>
          </p:nvPr>
        </p:nvSpPr>
        <p:spPr>
          <a:xfrm>
            <a:off x="1563677" y="2188892"/>
            <a:ext cx="2750293" cy="7293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dirty="0"/>
              <a:t>Digitally connected and controlled devices within a house that can be remotely controlled</a:t>
            </a:r>
          </a:p>
          <a:p>
            <a:pPr marL="0" lvl="0" indent="0"/>
            <a:endParaRPr lang="en-US" dirty="0"/>
          </a:p>
          <a:p>
            <a:pPr marL="0" lvl="0" indent="0"/>
            <a:endParaRPr lang="en-US" dirty="0"/>
          </a:p>
          <a:p>
            <a:pPr marL="0" indent="0"/>
            <a:r>
              <a:rPr lang="en-US" dirty="0">
                <a:latin typeface="Advent Pro" panose="020B0604020202020204" charset="0"/>
              </a:rPr>
              <a:t>. </a:t>
            </a:r>
          </a:p>
          <a:p>
            <a:pPr marL="0" lvl="0" indent="0"/>
            <a:endParaRPr dirty="0"/>
          </a:p>
        </p:txBody>
      </p:sp>
      <p:sp>
        <p:nvSpPr>
          <p:cNvPr id="144" name="Google Shape;144;p25"/>
          <p:cNvSpPr txBox="1">
            <a:spLocks noGrp="1"/>
          </p:cNvSpPr>
          <p:nvPr>
            <p:ph type="subTitle" idx="2"/>
          </p:nvPr>
        </p:nvSpPr>
        <p:spPr>
          <a:xfrm>
            <a:off x="1459638" y="1840037"/>
            <a:ext cx="3051000" cy="2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sz="1600" dirty="0"/>
              <a:t>C</a:t>
            </a:r>
            <a:r>
              <a:rPr lang="es-EC" sz="1600" dirty="0"/>
              <a:t>ONNECTIONS</a:t>
            </a:r>
            <a:endParaRPr sz="1600" dirty="0">
              <a:solidFill>
                <a:srgbClr val="62BCBE"/>
              </a:solidFill>
            </a:endParaRPr>
          </a:p>
        </p:txBody>
      </p:sp>
      <p:sp>
        <p:nvSpPr>
          <p:cNvPr id="145" name="Google Shape;145;p25"/>
          <p:cNvSpPr txBox="1">
            <a:spLocks noGrp="1"/>
          </p:cNvSpPr>
          <p:nvPr>
            <p:ph type="subTitle" idx="6"/>
          </p:nvPr>
        </p:nvSpPr>
        <p:spPr>
          <a:xfrm>
            <a:off x="5483789" y="1848929"/>
            <a:ext cx="3051000" cy="2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sz="1600" dirty="0" err="1"/>
              <a:t>Information</a:t>
            </a:r>
            <a:r>
              <a:rPr lang="es-ES" sz="1600" dirty="0"/>
              <a:t> in Real Time</a:t>
            </a:r>
            <a:r>
              <a:rPr lang="es-EC" sz="1600" dirty="0"/>
              <a:t> </a:t>
            </a:r>
            <a:endParaRPr sz="1600" dirty="0">
              <a:solidFill>
                <a:srgbClr val="62BCBE"/>
              </a:solidFill>
            </a:endParaRPr>
          </a:p>
        </p:txBody>
      </p:sp>
      <p:sp>
        <p:nvSpPr>
          <p:cNvPr id="146" name="Google Shape;146;p25"/>
          <p:cNvSpPr txBox="1">
            <a:spLocks noGrp="1"/>
          </p:cNvSpPr>
          <p:nvPr>
            <p:ph type="subTitle" idx="4"/>
          </p:nvPr>
        </p:nvSpPr>
        <p:spPr>
          <a:xfrm>
            <a:off x="1599473" y="3959799"/>
            <a:ext cx="2596871" cy="813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ES" sz="1400" dirty="0" err="1"/>
              <a:t>Predicting</a:t>
            </a:r>
            <a:r>
              <a:rPr lang="es-ES" sz="1400" dirty="0"/>
              <a:t> </a:t>
            </a:r>
            <a:r>
              <a:rPr lang="es-ES" sz="1400" dirty="0" err="1"/>
              <a:t>future</a:t>
            </a:r>
            <a:r>
              <a:rPr lang="es-ES" sz="1400" dirty="0"/>
              <a:t> </a:t>
            </a:r>
            <a:r>
              <a:rPr lang="es-ES" sz="1400" dirty="0" err="1"/>
              <a:t>usage</a:t>
            </a:r>
            <a:r>
              <a:rPr lang="es-ES" sz="1400" dirty="0"/>
              <a:t> </a:t>
            </a:r>
          </a:p>
          <a:p>
            <a:pPr marL="0" indent="0"/>
            <a:r>
              <a:rPr lang="es-ES" sz="1400" dirty="0"/>
              <a:t> </a:t>
            </a:r>
            <a:r>
              <a:rPr lang="es-ES" sz="1400" dirty="0" err="1"/>
              <a:t>Avoid</a:t>
            </a:r>
            <a:r>
              <a:rPr lang="es-ES" sz="1400" dirty="0"/>
              <a:t> posible </a:t>
            </a:r>
            <a:r>
              <a:rPr lang="es-ES" sz="1400" dirty="0" err="1"/>
              <a:t>electronic</a:t>
            </a:r>
            <a:r>
              <a:rPr lang="es-ES" sz="1400" dirty="0"/>
              <a:t> </a:t>
            </a:r>
            <a:r>
              <a:rPr lang="es-ES" sz="1400" dirty="0" err="1"/>
              <a:t>devices</a:t>
            </a:r>
            <a:r>
              <a:rPr lang="es-ES" sz="1400" dirty="0"/>
              <a:t>´ </a:t>
            </a:r>
            <a:r>
              <a:rPr lang="es-ES" sz="1400" dirty="0" err="1"/>
              <a:t>malfunction</a:t>
            </a:r>
            <a:endParaRPr sz="1400" dirty="0"/>
          </a:p>
        </p:txBody>
      </p:sp>
      <p:sp>
        <p:nvSpPr>
          <p:cNvPr id="147" name="Google Shape;147;p25"/>
          <p:cNvSpPr txBox="1">
            <a:spLocks noGrp="1"/>
          </p:cNvSpPr>
          <p:nvPr>
            <p:ph type="subTitle" idx="7"/>
          </p:nvPr>
        </p:nvSpPr>
        <p:spPr>
          <a:xfrm>
            <a:off x="5669573" y="2113278"/>
            <a:ext cx="2706000" cy="8227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dirty="0"/>
              <a:t>Sensors, and cloud services that support automation</a:t>
            </a:r>
          </a:p>
        </p:txBody>
      </p:sp>
      <p:sp>
        <p:nvSpPr>
          <p:cNvPr id="148" name="Google Shape;148;p25"/>
          <p:cNvSpPr txBox="1">
            <a:spLocks noGrp="1"/>
          </p:cNvSpPr>
          <p:nvPr>
            <p:ph type="ctrTitle"/>
          </p:nvPr>
        </p:nvSpPr>
        <p:spPr>
          <a:xfrm>
            <a:off x="1042099" y="325800"/>
            <a:ext cx="2467219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ADVANTAGES</a:t>
            </a:r>
            <a:endParaRPr dirty="0"/>
          </a:p>
        </p:txBody>
      </p:sp>
      <p:sp>
        <p:nvSpPr>
          <p:cNvPr id="149" name="Google Shape;149;p25"/>
          <p:cNvSpPr txBox="1">
            <a:spLocks noGrp="1"/>
          </p:cNvSpPr>
          <p:nvPr>
            <p:ph type="subTitle" idx="5"/>
          </p:nvPr>
        </p:nvSpPr>
        <p:spPr>
          <a:xfrm>
            <a:off x="5458803" y="3759571"/>
            <a:ext cx="3051000" cy="2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 dirty="0">
                <a:solidFill>
                  <a:srgbClr val="62BCBE"/>
                </a:solidFill>
              </a:rPr>
              <a:t>ENVIRONMENTAL AWARENESS</a:t>
            </a:r>
            <a:endParaRPr sz="1600" dirty="0">
              <a:solidFill>
                <a:srgbClr val="62BCBE"/>
              </a:solidFill>
            </a:endParaRPr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8"/>
          </p:nvPr>
        </p:nvSpPr>
        <p:spPr>
          <a:xfrm>
            <a:off x="5889006" y="4129602"/>
            <a:ext cx="2529232" cy="438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err="1"/>
              <a:t>Savings</a:t>
            </a:r>
            <a:r>
              <a:rPr lang="es-ES" sz="1400" dirty="0"/>
              <a:t> </a:t>
            </a:r>
            <a:r>
              <a:rPr lang="es-ES" sz="1400" dirty="0" err="1"/>
              <a:t>on</a:t>
            </a:r>
            <a:r>
              <a:rPr lang="es-ES" sz="1400" dirty="0"/>
              <a:t> </a:t>
            </a:r>
            <a:r>
              <a:rPr lang="es-ES" sz="1400" dirty="0" err="1"/>
              <a:t>energy</a:t>
            </a:r>
            <a:r>
              <a:rPr lang="es-ES" sz="1400" dirty="0"/>
              <a:t> </a:t>
            </a:r>
            <a:r>
              <a:rPr lang="es-ES" sz="1400" dirty="0" err="1"/>
              <a:t>consumption</a:t>
            </a:r>
            <a:r>
              <a:rPr lang="es-ES" sz="1400" dirty="0"/>
              <a:t> </a:t>
            </a:r>
            <a:endParaRPr sz="1400" dirty="0"/>
          </a:p>
        </p:txBody>
      </p:sp>
      <p:sp>
        <p:nvSpPr>
          <p:cNvPr id="151" name="Google Shape;151;p25"/>
          <p:cNvSpPr txBox="1">
            <a:spLocks noGrp="1"/>
          </p:cNvSpPr>
          <p:nvPr>
            <p:ph type="subTitle" idx="1"/>
          </p:nvPr>
        </p:nvSpPr>
        <p:spPr>
          <a:xfrm>
            <a:off x="1325088" y="3682614"/>
            <a:ext cx="3051000" cy="2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>
                <a:solidFill>
                  <a:srgbClr val="62BCBE"/>
                </a:solidFill>
              </a:rPr>
              <a:t>REDUCE </a:t>
            </a:r>
            <a:r>
              <a:rPr lang="es-EC" sz="1600" dirty="0"/>
              <a:t>ENERGY USAGE</a:t>
            </a:r>
            <a:endParaRPr sz="1600" dirty="0">
              <a:solidFill>
                <a:srgbClr val="62BCBE"/>
              </a:solidFill>
            </a:endParaRPr>
          </a:p>
        </p:txBody>
      </p:sp>
      <p:grpSp>
        <p:nvGrpSpPr>
          <p:cNvPr id="152" name="Google Shape;152;p25"/>
          <p:cNvGrpSpPr/>
          <p:nvPr/>
        </p:nvGrpSpPr>
        <p:grpSpPr>
          <a:xfrm>
            <a:off x="1525771" y="3325575"/>
            <a:ext cx="626879" cy="435219"/>
            <a:chOff x="1190625" y="1034575"/>
            <a:chExt cx="5228350" cy="3629850"/>
          </a:xfrm>
        </p:grpSpPr>
        <p:sp>
          <p:nvSpPr>
            <p:cNvPr id="153" name="Google Shape;153;p25"/>
            <p:cNvSpPr/>
            <p:nvPr/>
          </p:nvSpPr>
          <p:spPr>
            <a:xfrm>
              <a:off x="1190625" y="1398000"/>
              <a:ext cx="5228350" cy="3266425"/>
            </a:xfrm>
            <a:custGeom>
              <a:avLst/>
              <a:gdLst/>
              <a:ahLst/>
              <a:cxnLst/>
              <a:rect l="l" t="t" r="r" b="b"/>
              <a:pathLst>
                <a:path w="209134" h="130657" extrusionOk="0">
                  <a:moveTo>
                    <a:pt x="104579" y="0"/>
                  </a:moveTo>
                  <a:cubicBezTo>
                    <a:pt x="84874" y="0"/>
                    <a:pt x="68576" y="14558"/>
                    <a:pt x="65831" y="33504"/>
                  </a:cubicBezTo>
                  <a:cubicBezTo>
                    <a:pt x="63723" y="33087"/>
                    <a:pt x="61542" y="32842"/>
                    <a:pt x="59311" y="32842"/>
                  </a:cubicBezTo>
                  <a:cubicBezTo>
                    <a:pt x="41469" y="32842"/>
                    <a:pt x="27009" y="47302"/>
                    <a:pt x="27009" y="65144"/>
                  </a:cubicBezTo>
                  <a:cubicBezTo>
                    <a:pt x="27009" y="66443"/>
                    <a:pt x="27082" y="67742"/>
                    <a:pt x="27254" y="69017"/>
                  </a:cubicBezTo>
                  <a:cubicBezTo>
                    <a:pt x="26371" y="68919"/>
                    <a:pt x="25489" y="68870"/>
                    <a:pt x="24582" y="68870"/>
                  </a:cubicBezTo>
                  <a:cubicBezTo>
                    <a:pt x="11004" y="68870"/>
                    <a:pt x="0" y="79874"/>
                    <a:pt x="0" y="93452"/>
                  </a:cubicBezTo>
                  <a:cubicBezTo>
                    <a:pt x="0" y="107005"/>
                    <a:pt x="11004" y="118010"/>
                    <a:pt x="24582" y="118010"/>
                  </a:cubicBezTo>
                  <a:cubicBezTo>
                    <a:pt x="30538" y="118010"/>
                    <a:pt x="35979" y="115902"/>
                    <a:pt x="40243" y="112373"/>
                  </a:cubicBezTo>
                  <a:cubicBezTo>
                    <a:pt x="45660" y="120044"/>
                    <a:pt x="54581" y="125044"/>
                    <a:pt x="64679" y="125044"/>
                  </a:cubicBezTo>
                  <a:cubicBezTo>
                    <a:pt x="72644" y="125044"/>
                    <a:pt x="79874" y="121907"/>
                    <a:pt x="85242" y="116833"/>
                  </a:cubicBezTo>
                  <a:cubicBezTo>
                    <a:pt x="88844" y="124970"/>
                    <a:pt x="96981" y="130656"/>
                    <a:pt x="106442" y="130656"/>
                  </a:cubicBezTo>
                  <a:cubicBezTo>
                    <a:pt x="115020" y="130656"/>
                    <a:pt x="122495" y="125975"/>
                    <a:pt x="126514" y="119039"/>
                  </a:cubicBezTo>
                  <a:cubicBezTo>
                    <a:pt x="131514" y="122814"/>
                    <a:pt x="137739" y="125044"/>
                    <a:pt x="144455" y="125044"/>
                  </a:cubicBezTo>
                  <a:cubicBezTo>
                    <a:pt x="154552" y="125044"/>
                    <a:pt x="163474" y="120044"/>
                    <a:pt x="168914" y="112373"/>
                  </a:cubicBezTo>
                  <a:cubicBezTo>
                    <a:pt x="173154" y="115902"/>
                    <a:pt x="178620" y="118010"/>
                    <a:pt x="184576" y="118010"/>
                  </a:cubicBezTo>
                  <a:cubicBezTo>
                    <a:pt x="198129" y="118010"/>
                    <a:pt x="209133" y="107005"/>
                    <a:pt x="209133" y="93452"/>
                  </a:cubicBezTo>
                  <a:cubicBezTo>
                    <a:pt x="209133" y="79874"/>
                    <a:pt x="198129" y="68870"/>
                    <a:pt x="184576" y="68870"/>
                  </a:cubicBezTo>
                  <a:cubicBezTo>
                    <a:pt x="183669" y="68870"/>
                    <a:pt x="182762" y="68919"/>
                    <a:pt x="181904" y="69017"/>
                  </a:cubicBezTo>
                  <a:cubicBezTo>
                    <a:pt x="182051" y="67742"/>
                    <a:pt x="182125" y="66443"/>
                    <a:pt x="182125" y="65144"/>
                  </a:cubicBezTo>
                  <a:cubicBezTo>
                    <a:pt x="182125" y="47302"/>
                    <a:pt x="167665" y="32842"/>
                    <a:pt x="149847" y="32842"/>
                  </a:cubicBezTo>
                  <a:cubicBezTo>
                    <a:pt x="147592" y="32842"/>
                    <a:pt x="145411" y="33087"/>
                    <a:pt x="143303" y="33504"/>
                  </a:cubicBezTo>
                  <a:cubicBezTo>
                    <a:pt x="140582" y="14558"/>
                    <a:pt x="124284" y="0"/>
                    <a:pt x="104579" y="0"/>
                  </a:cubicBez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5"/>
            <p:cNvSpPr/>
            <p:nvPr/>
          </p:nvSpPr>
          <p:spPr>
            <a:xfrm>
              <a:off x="3016525" y="1398000"/>
              <a:ext cx="3402450" cy="2908600"/>
            </a:xfrm>
            <a:custGeom>
              <a:avLst/>
              <a:gdLst/>
              <a:ahLst/>
              <a:cxnLst/>
              <a:rect l="l" t="t" r="r" b="b"/>
              <a:pathLst>
                <a:path w="136098" h="116344" extrusionOk="0">
                  <a:moveTo>
                    <a:pt x="31543" y="0"/>
                  </a:moveTo>
                  <a:cubicBezTo>
                    <a:pt x="18602" y="0"/>
                    <a:pt x="7132" y="6274"/>
                    <a:pt x="0" y="15955"/>
                  </a:cubicBezTo>
                  <a:cubicBezTo>
                    <a:pt x="5613" y="12867"/>
                    <a:pt x="12034" y="11103"/>
                    <a:pt x="18872" y="11103"/>
                  </a:cubicBezTo>
                  <a:cubicBezTo>
                    <a:pt x="36371" y="11103"/>
                    <a:pt x="51174" y="22597"/>
                    <a:pt x="56199" y="38430"/>
                  </a:cubicBezTo>
                  <a:cubicBezTo>
                    <a:pt x="57217" y="41703"/>
                    <a:pt x="60251" y="43945"/>
                    <a:pt x="63685" y="43945"/>
                  </a:cubicBezTo>
                  <a:cubicBezTo>
                    <a:pt x="63722" y="43945"/>
                    <a:pt x="63759" y="43945"/>
                    <a:pt x="63796" y="43944"/>
                  </a:cubicBezTo>
                  <a:cubicBezTo>
                    <a:pt x="63938" y="43942"/>
                    <a:pt x="64080" y="43942"/>
                    <a:pt x="64221" y="43942"/>
                  </a:cubicBezTo>
                  <a:cubicBezTo>
                    <a:pt x="80704" y="43942"/>
                    <a:pt x="94740" y="56659"/>
                    <a:pt x="96295" y="73134"/>
                  </a:cubicBezTo>
                  <a:cubicBezTo>
                    <a:pt x="96638" y="76762"/>
                    <a:pt x="99334" y="79703"/>
                    <a:pt x="102937" y="80291"/>
                  </a:cubicBezTo>
                  <a:cubicBezTo>
                    <a:pt x="114481" y="82227"/>
                    <a:pt x="123426" y="92276"/>
                    <a:pt x="123426" y="104530"/>
                  </a:cubicBezTo>
                  <a:cubicBezTo>
                    <a:pt x="123426" y="108819"/>
                    <a:pt x="122348" y="112838"/>
                    <a:pt x="120412" y="116343"/>
                  </a:cubicBezTo>
                  <a:lnTo>
                    <a:pt x="120412" y="116343"/>
                  </a:lnTo>
                  <a:cubicBezTo>
                    <a:pt x="129603" y="112789"/>
                    <a:pt x="136097" y="103868"/>
                    <a:pt x="136097" y="93452"/>
                  </a:cubicBezTo>
                  <a:cubicBezTo>
                    <a:pt x="136097" y="79874"/>
                    <a:pt x="125093" y="68870"/>
                    <a:pt x="111540" y="68870"/>
                  </a:cubicBezTo>
                  <a:cubicBezTo>
                    <a:pt x="110633" y="68870"/>
                    <a:pt x="109726" y="68919"/>
                    <a:pt x="108868" y="69017"/>
                  </a:cubicBezTo>
                  <a:cubicBezTo>
                    <a:pt x="109015" y="67742"/>
                    <a:pt x="109089" y="66443"/>
                    <a:pt x="109089" y="65144"/>
                  </a:cubicBezTo>
                  <a:cubicBezTo>
                    <a:pt x="109089" y="47302"/>
                    <a:pt x="94629" y="32842"/>
                    <a:pt x="76811" y="32842"/>
                  </a:cubicBezTo>
                  <a:cubicBezTo>
                    <a:pt x="74556" y="32842"/>
                    <a:pt x="72375" y="33087"/>
                    <a:pt x="70267" y="33504"/>
                  </a:cubicBezTo>
                  <a:cubicBezTo>
                    <a:pt x="67546" y="14558"/>
                    <a:pt x="51248" y="0"/>
                    <a:pt x="31543" y="0"/>
                  </a:cubicBez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5"/>
            <p:cNvSpPr/>
            <p:nvPr/>
          </p:nvSpPr>
          <p:spPr>
            <a:xfrm>
              <a:off x="2741400" y="2671825"/>
              <a:ext cx="633575" cy="718750"/>
            </a:xfrm>
            <a:custGeom>
              <a:avLst/>
              <a:gdLst/>
              <a:ahLst/>
              <a:cxnLst/>
              <a:rect l="l" t="t" r="r" b="b"/>
              <a:pathLst>
                <a:path w="25343" h="28750" extrusionOk="0">
                  <a:moveTo>
                    <a:pt x="14387" y="1"/>
                  </a:moveTo>
                  <a:cubicBezTo>
                    <a:pt x="6447" y="1"/>
                    <a:pt x="1" y="6447"/>
                    <a:pt x="1" y="14387"/>
                  </a:cubicBezTo>
                  <a:cubicBezTo>
                    <a:pt x="1" y="22304"/>
                    <a:pt x="6447" y="28750"/>
                    <a:pt x="14387" y="28750"/>
                  </a:cubicBezTo>
                  <a:cubicBezTo>
                    <a:pt x="18333" y="28750"/>
                    <a:pt x="21985" y="27157"/>
                    <a:pt x="24632" y="24436"/>
                  </a:cubicBezTo>
                  <a:cubicBezTo>
                    <a:pt x="25073" y="23995"/>
                    <a:pt x="25343" y="23382"/>
                    <a:pt x="25343" y="22696"/>
                  </a:cubicBezTo>
                  <a:cubicBezTo>
                    <a:pt x="25343" y="21348"/>
                    <a:pt x="24240" y="20245"/>
                    <a:pt x="22867" y="20245"/>
                  </a:cubicBezTo>
                  <a:cubicBezTo>
                    <a:pt x="22181" y="20245"/>
                    <a:pt x="21544" y="20539"/>
                    <a:pt x="21078" y="21005"/>
                  </a:cubicBezTo>
                  <a:cubicBezTo>
                    <a:pt x="19338" y="22868"/>
                    <a:pt x="16985" y="23946"/>
                    <a:pt x="14387" y="23946"/>
                  </a:cubicBezTo>
                  <a:cubicBezTo>
                    <a:pt x="9216" y="23946"/>
                    <a:pt x="5025" y="19681"/>
                    <a:pt x="5025" y="14387"/>
                  </a:cubicBezTo>
                  <a:cubicBezTo>
                    <a:pt x="5025" y="9069"/>
                    <a:pt x="9216" y="4805"/>
                    <a:pt x="14387" y="4805"/>
                  </a:cubicBezTo>
                  <a:cubicBezTo>
                    <a:pt x="16985" y="4805"/>
                    <a:pt x="19338" y="5883"/>
                    <a:pt x="21078" y="7746"/>
                  </a:cubicBezTo>
                  <a:cubicBezTo>
                    <a:pt x="21544" y="8211"/>
                    <a:pt x="22181" y="8505"/>
                    <a:pt x="22867" y="8505"/>
                  </a:cubicBezTo>
                  <a:cubicBezTo>
                    <a:pt x="24240" y="8505"/>
                    <a:pt x="25343" y="7402"/>
                    <a:pt x="25343" y="6055"/>
                  </a:cubicBezTo>
                  <a:cubicBezTo>
                    <a:pt x="25343" y="5368"/>
                    <a:pt x="25073" y="4780"/>
                    <a:pt x="24632" y="4314"/>
                  </a:cubicBezTo>
                  <a:cubicBezTo>
                    <a:pt x="21985" y="1594"/>
                    <a:pt x="18333" y="1"/>
                    <a:pt x="14387" y="1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5"/>
            <p:cNvSpPr/>
            <p:nvPr/>
          </p:nvSpPr>
          <p:spPr>
            <a:xfrm>
              <a:off x="3488300" y="2671825"/>
              <a:ext cx="729175" cy="718750"/>
            </a:xfrm>
            <a:custGeom>
              <a:avLst/>
              <a:gdLst/>
              <a:ahLst/>
              <a:cxnLst/>
              <a:rect l="l" t="t" r="r" b="b"/>
              <a:pathLst>
                <a:path w="29167" h="28750" extrusionOk="0">
                  <a:moveTo>
                    <a:pt x="14584" y="4805"/>
                  </a:moveTo>
                  <a:cubicBezTo>
                    <a:pt x="19878" y="4805"/>
                    <a:pt x="24142" y="9094"/>
                    <a:pt x="24142" y="14387"/>
                  </a:cubicBezTo>
                  <a:cubicBezTo>
                    <a:pt x="24142" y="19657"/>
                    <a:pt x="19878" y="23946"/>
                    <a:pt x="14584" y="23946"/>
                  </a:cubicBezTo>
                  <a:cubicBezTo>
                    <a:pt x="9290" y="23946"/>
                    <a:pt x="5001" y="19657"/>
                    <a:pt x="5001" y="14387"/>
                  </a:cubicBezTo>
                  <a:cubicBezTo>
                    <a:pt x="5001" y="9094"/>
                    <a:pt x="9290" y="4805"/>
                    <a:pt x="14584" y="4805"/>
                  </a:cubicBezTo>
                  <a:close/>
                  <a:moveTo>
                    <a:pt x="14584" y="1"/>
                  </a:moveTo>
                  <a:cubicBezTo>
                    <a:pt x="6520" y="1"/>
                    <a:pt x="1" y="6447"/>
                    <a:pt x="1" y="14387"/>
                  </a:cubicBezTo>
                  <a:cubicBezTo>
                    <a:pt x="1" y="22328"/>
                    <a:pt x="6520" y="28750"/>
                    <a:pt x="14584" y="28750"/>
                  </a:cubicBezTo>
                  <a:cubicBezTo>
                    <a:pt x="22647" y="28750"/>
                    <a:pt x="29166" y="22328"/>
                    <a:pt x="29166" y="14387"/>
                  </a:cubicBezTo>
                  <a:cubicBezTo>
                    <a:pt x="29166" y="6447"/>
                    <a:pt x="22647" y="1"/>
                    <a:pt x="14584" y="1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5"/>
            <p:cNvSpPr/>
            <p:nvPr/>
          </p:nvSpPr>
          <p:spPr>
            <a:xfrm>
              <a:off x="4351025" y="2693275"/>
              <a:ext cx="517150" cy="688725"/>
            </a:xfrm>
            <a:custGeom>
              <a:avLst/>
              <a:gdLst/>
              <a:ahLst/>
              <a:cxnLst/>
              <a:rect l="l" t="t" r="r" b="b"/>
              <a:pathLst>
                <a:path w="20686" h="27549" extrusionOk="0">
                  <a:moveTo>
                    <a:pt x="10073" y="1"/>
                  </a:moveTo>
                  <a:cubicBezTo>
                    <a:pt x="4338" y="1"/>
                    <a:pt x="711" y="3236"/>
                    <a:pt x="147" y="8211"/>
                  </a:cubicBezTo>
                  <a:cubicBezTo>
                    <a:pt x="0" y="9559"/>
                    <a:pt x="1054" y="10735"/>
                    <a:pt x="2402" y="10735"/>
                  </a:cubicBezTo>
                  <a:cubicBezTo>
                    <a:pt x="3554" y="10735"/>
                    <a:pt x="4510" y="9878"/>
                    <a:pt x="4657" y="8775"/>
                  </a:cubicBezTo>
                  <a:cubicBezTo>
                    <a:pt x="5049" y="5858"/>
                    <a:pt x="7157" y="4657"/>
                    <a:pt x="10073" y="4657"/>
                  </a:cubicBezTo>
                  <a:cubicBezTo>
                    <a:pt x="13407" y="4657"/>
                    <a:pt x="15612" y="6201"/>
                    <a:pt x="15612" y="9388"/>
                  </a:cubicBezTo>
                  <a:cubicBezTo>
                    <a:pt x="15612" y="14828"/>
                    <a:pt x="7917" y="20171"/>
                    <a:pt x="1446" y="23039"/>
                  </a:cubicBezTo>
                  <a:cubicBezTo>
                    <a:pt x="588" y="23407"/>
                    <a:pt x="0" y="24240"/>
                    <a:pt x="0" y="25196"/>
                  </a:cubicBezTo>
                  <a:cubicBezTo>
                    <a:pt x="0" y="26495"/>
                    <a:pt x="1030" y="27549"/>
                    <a:pt x="2329" y="27549"/>
                  </a:cubicBezTo>
                  <a:lnTo>
                    <a:pt x="18357" y="27549"/>
                  </a:lnTo>
                  <a:cubicBezTo>
                    <a:pt x="19656" y="27549"/>
                    <a:pt x="20686" y="26495"/>
                    <a:pt x="20686" y="25196"/>
                  </a:cubicBezTo>
                  <a:cubicBezTo>
                    <a:pt x="20686" y="23921"/>
                    <a:pt x="19656" y="22867"/>
                    <a:pt x="18357" y="22867"/>
                  </a:cubicBezTo>
                  <a:lnTo>
                    <a:pt x="9975" y="22867"/>
                  </a:lnTo>
                  <a:cubicBezTo>
                    <a:pt x="16397" y="19117"/>
                    <a:pt x="20563" y="14779"/>
                    <a:pt x="20563" y="9388"/>
                  </a:cubicBezTo>
                  <a:cubicBezTo>
                    <a:pt x="20563" y="3677"/>
                    <a:pt x="16225" y="1"/>
                    <a:pt x="10073" y="1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5"/>
            <p:cNvSpPr/>
            <p:nvPr/>
          </p:nvSpPr>
          <p:spPr>
            <a:xfrm>
              <a:off x="2236525" y="1034575"/>
              <a:ext cx="409325" cy="631800"/>
            </a:xfrm>
            <a:custGeom>
              <a:avLst/>
              <a:gdLst/>
              <a:ahLst/>
              <a:cxnLst/>
              <a:rect l="l" t="t" r="r" b="b"/>
              <a:pathLst>
                <a:path w="16373" h="25272" extrusionOk="0">
                  <a:moveTo>
                    <a:pt x="3511" y="1"/>
                  </a:moveTo>
                  <a:cubicBezTo>
                    <a:pt x="3056" y="1"/>
                    <a:pt x="2594" y="104"/>
                    <a:pt x="2157" y="322"/>
                  </a:cubicBezTo>
                  <a:cubicBezTo>
                    <a:pt x="638" y="1057"/>
                    <a:pt x="0" y="2895"/>
                    <a:pt x="760" y="4415"/>
                  </a:cubicBezTo>
                  <a:lnTo>
                    <a:pt x="10123" y="23556"/>
                  </a:lnTo>
                  <a:cubicBezTo>
                    <a:pt x="10662" y="24635"/>
                    <a:pt x="11740" y="25272"/>
                    <a:pt x="12892" y="25272"/>
                  </a:cubicBezTo>
                  <a:cubicBezTo>
                    <a:pt x="13333" y="25272"/>
                    <a:pt x="13799" y="25174"/>
                    <a:pt x="14240" y="24953"/>
                  </a:cubicBezTo>
                  <a:cubicBezTo>
                    <a:pt x="15760" y="24218"/>
                    <a:pt x="16372" y="22380"/>
                    <a:pt x="15637" y="20860"/>
                  </a:cubicBezTo>
                  <a:lnTo>
                    <a:pt x="6250" y="1719"/>
                  </a:lnTo>
                  <a:cubicBezTo>
                    <a:pt x="5726" y="636"/>
                    <a:pt x="4641" y="1"/>
                    <a:pt x="3511" y="1"/>
                  </a:cubicBez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5"/>
            <p:cNvSpPr/>
            <p:nvPr/>
          </p:nvSpPr>
          <p:spPr>
            <a:xfrm>
              <a:off x="1506775" y="1513025"/>
              <a:ext cx="564950" cy="537525"/>
            </a:xfrm>
            <a:custGeom>
              <a:avLst/>
              <a:gdLst/>
              <a:ahLst/>
              <a:cxnLst/>
              <a:rect l="l" t="t" r="r" b="b"/>
              <a:pathLst>
                <a:path w="22598" h="21501" extrusionOk="0">
                  <a:moveTo>
                    <a:pt x="3376" y="0"/>
                  </a:moveTo>
                  <a:cubicBezTo>
                    <a:pt x="2575" y="0"/>
                    <a:pt x="1777" y="313"/>
                    <a:pt x="1177" y="938"/>
                  </a:cubicBezTo>
                  <a:cubicBezTo>
                    <a:pt x="1" y="2139"/>
                    <a:pt x="25" y="4075"/>
                    <a:pt x="1250" y="5276"/>
                  </a:cubicBezTo>
                  <a:lnTo>
                    <a:pt x="17083" y="20643"/>
                  </a:lnTo>
                  <a:cubicBezTo>
                    <a:pt x="17671" y="21231"/>
                    <a:pt x="18456" y="21501"/>
                    <a:pt x="19215" y="21501"/>
                  </a:cubicBezTo>
                  <a:cubicBezTo>
                    <a:pt x="20024" y="21501"/>
                    <a:pt x="20808" y="21207"/>
                    <a:pt x="21421" y="20570"/>
                  </a:cubicBezTo>
                  <a:cubicBezTo>
                    <a:pt x="22598" y="19369"/>
                    <a:pt x="22573" y="17432"/>
                    <a:pt x="21348" y="16256"/>
                  </a:cubicBezTo>
                  <a:lnTo>
                    <a:pt x="5515" y="865"/>
                  </a:lnTo>
                  <a:cubicBezTo>
                    <a:pt x="4915" y="288"/>
                    <a:pt x="4144" y="0"/>
                    <a:pt x="3376" y="0"/>
                  </a:cubicBez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5"/>
            <p:cNvSpPr/>
            <p:nvPr/>
          </p:nvSpPr>
          <p:spPr>
            <a:xfrm>
              <a:off x="4963750" y="1034575"/>
              <a:ext cx="409300" cy="631800"/>
            </a:xfrm>
            <a:custGeom>
              <a:avLst/>
              <a:gdLst/>
              <a:ahLst/>
              <a:cxnLst/>
              <a:rect l="l" t="t" r="r" b="b"/>
              <a:pathLst>
                <a:path w="16372" h="25272" extrusionOk="0">
                  <a:moveTo>
                    <a:pt x="12876" y="1"/>
                  </a:moveTo>
                  <a:cubicBezTo>
                    <a:pt x="11753" y="1"/>
                    <a:pt x="10664" y="636"/>
                    <a:pt x="10122" y="1719"/>
                  </a:cubicBezTo>
                  <a:lnTo>
                    <a:pt x="760" y="20860"/>
                  </a:lnTo>
                  <a:cubicBezTo>
                    <a:pt x="0" y="22380"/>
                    <a:pt x="637" y="24218"/>
                    <a:pt x="2157" y="24953"/>
                  </a:cubicBezTo>
                  <a:cubicBezTo>
                    <a:pt x="2573" y="25174"/>
                    <a:pt x="3039" y="25272"/>
                    <a:pt x="3505" y="25272"/>
                  </a:cubicBezTo>
                  <a:cubicBezTo>
                    <a:pt x="4632" y="25272"/>
                    <a:pt x="5711" y="24635"/>
                    <a:pt x="6250" y="23556"/>
                  </a:cubicBezTo>
                  <a:lnTo>
                    <a:pt x="15637" y="4415"/>
                  </a:lnTo>
                  <a:cubicBezTo>
                    <a:pt x="16372" y="2895"/>
                    <a:pt x="15735" y="1057"/>
                    <a:pt x="14215" y="322"/>
                  </a:cubicBezTo>
                  <a:cubicBezTo>
                    <a:pt x="13786" y="104"/>
                    <a:pt x="13328" y="1"/>
                    <a:pt x="12876" y="1"/>
                  </a:cubicBez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5"/>
            <p:cNvSpPr/>
            <p:nvPr/>
          </p:nvSpPr>
          <p:spPr>
            <a:xfrm>
              <a:off x="5537850" y="1513025"/>
              <a:ext cx="564950" cy="537525"/>
            </a:xfrm>
            <a:custGeom>
              <a:avLst/>
              <a:gdLst/>
              <a:ahLst/>
              <a:cxnLst/>
              <a:rect l="l" t="t" r="r" b="b"/>
              <a:pathLst>
                <a:path w="22598" h="21501" extrusionOk="0">
                  <a:moveTo>
                    <a:pt x="19223" y="0"/>
                  </a:moveTo>
                  <a:cubicBezTo>
                    <a:pt x="18454" y="0"/>
                    <a:pt x="17684" y="288"/>
                    <a:pt x="17083" y="865"/>
                  </a:cubicBezTo>
                  <a:lnTo>
                    <a:pt x="1251" y="16256"/>
                  </a:lnTo>
                  <a:cubicBezTo>
                    <a:pt x="25" y="17432"/>
                    <a:pt x="1" y="19369"/>
                    <a:pt x="1177" y="20570"/>
                  </a:cubicBezTo>
                  <a:cubicBezTo>
                    <a:pt x="1790" y="21207"/>
                    <a:pt x="2574" y="21501"/>
                    <a:pt x="3383" y="21501"/>
                  </a:cubicBezTo>
                  <a:cubicBezTo>
                    <a:pt x="4143" y="21501"/>
                    <a:pt x="4927" y="21231"/>
                    <a:pt x="5515" y="20643"/>
                  </a:cubicBezTo>
                  <a:lnTo>
                    <a:pt x="21372" y="5276"/>
                  </a:lnTo>
                  <a:cubicBezTo>
                    <a:pt x="22573" y="4075"/>
                    <a:pt x="22598" y="2139"/>
                    <a:pt x="21421" y="938"/>
                  </a:cubicBezTo>
                  <a:cubicBezTo>
                    <a:pt x="20821" y="313"/>
                    <a:pt x="20023" y="0"/>
                    <a:pt x="19223" y="0"/>
                  </a:cubicBez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Google Shape;162;p25"/>
          <p:cNvGrpSpPr/>
          <p:nvPr/>
        </p:nvGrpSpPr>
        <p:grpSpPr>
          <a:xfrm>
            <a:off x="6859834" y="3273227"/>
            <a:ext cx="564025" cy="486245"/>
            <a:chOff x="1190625" y="584900"/>
            <a:chExt cx="5251625" cy="4527425"/>
          </a:xfrm>
        </p:grpSpPr>
        <p:sp>
          <p:nvSpPr>
            <p:cNvPr id="163" name="Google Shape;163;p25"/>
            <p:cNvSpPr/>
            <p:nvPr/>
          </p:nvSpPr>
          <p:spPr>
            <a:xfrm>
              <a:off x="2843725" y="584900"/>
              <a:ext cx="955875" cy="955875"/>
            </a:xfrm>
            <a:custGeom>
              <a:avLst/>
              <a:gdLst/>
              <a:ahLst/>
              <a:cxnLst/>
              <a:rect l="l" t="t" r="r" b="b"/>
              <a:pathLst>
                <a:path w="38235" h="38235" extrusionOk="0">
                  <a:moveTo>
                    <a:pt x="2942" y="1"/>
                  </a:moveTo>
                  <a:cubicBezTo>
                    <a:pt x="1324" y="1"/>
                    <a:pt x="1" y="1324"/>
                    <a:pt x="1" y="2942"/>
                  </a:cubicBezTo>
                  <a:lnTo>
                    <a:pt x="1" y="22377"/>
                  </a:lnTo>
                  <a:cubicBezTo>
                    <a:pt x="1" y="31152"/>
                    <a:pt x="7084" y="38235"/>
                    <a:pt x="15833" y="38235"/>
                  </a:cubicBezTo>
                  <a:lnTo>
                    <a:pt x="38234" y="38235"/>
                  </a:lnTo>
                  <a:lnTo>
                    <a:pt x="38234" y="15834"/>
                  </a:lnTo>
                  <a:cubicBezTo>
                    <a:pt x="38234" y="7084"/>
                    <a:pt x="31151" y="1"/>
                    <a:pt x="22402" y="1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2881725" y="622900"/>
              <a:ext cx="917875" cy="917875"/>
            </a:xfrm>
            <a:custGeom>
              <a:avLst/>
              <a:gdLst/>
              <a:ahLst/>
              <a:cxnLst/>
              <a:rect l="l" t="t" r="r" b="b"/>
              <a:pathLst>
                <a:path w="36715" h="36715" extrusionOk="0">
                  <a:moveTo>
                    <a:pt x="27695" y="1"/>
                  </a:moveTo>
                  <a:cubicBezTo>
                    <a:pt x="28161" y="1643"/>
                    <a:pt x="28406" y="3383"/>
                    <a:pt x="28406" y="5196"/>
                  </a:cubicBezTo>
                  <a:lnTo>
                    <a:pt x="28406" y="29117"/>
                  </a:lnTo>
                  <a:lnTo>
                    <a:pt x="6471" y="29117"/>
                  </a:lnTo>
                  <a:cubicBezTo>
                    <a:pt x="4167" y="29117"/>
                    <a:pt x="1985" y="28578"/>
                    <a:pt x="0" y="27646"/>
                  </a:cubicBezTo>
                  <a:lnTo>
                    <a:pt x="0" y="27646"/>
                  </a:lnTo>
                  <a:cubicBezTo>
                    <a:pt x="2525" y="33014"/>
                    <a:pt x="7990" y="36715"/>
                    <a:pt x="14313" y="36715"/>
                  </a:cubicBezTo>
                  <a:lnTo>
                    <a:pt x="36714" y="36715"/>
                  </a:lnTo>
                  <a:lnTo>
                    <a:pt x="36714" y="14485"/>
                  </a:lnTo>
                  <a:cubicBezTo>
                    <a:pt x="36714" y="14044"/>
                    <a:pt x="36714" y="13627"/>
                    <a:pt x="36690" y="13211"/>
                  </a:cubicBezTo>
                  <a:cubicBezTo>
                    <a:pt x="36665" y="13137"/>
                    <a:pt x="36665" y="13088"/>
                    <a:pt x="36665" y="13015"/>
                  </a:cubicBezTo>
                  <a:cubicBezTo>
                    <a:pt x="36641" y="12794"/>
                    <a:pt x="36616" y="12574"/>
                    <a:pt x="36592" y="12353"/>
                  </a:cubicBezTo>
                  <a:cubicBezTo>
                    <a:pt x="35930" y="6887"/>
                    <a:pt x="32474" y="2304"/>
                    <a:pt x="27695" y="1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3799575" y="584900"/>
              <a:ext cx="956475" cy="955875"/>
            </a:xfrm>
            <a:custGeom>
              <a:avLst/>
              <a:gdLst/>
              <a:ahLst/>
              <a:cxnLst/>
              <a:rect l="l" t="t" r="r" b="b"/>
              <a:pathLst>
                <a:path w="38259" h="38235" extrusionOk="0">
                  <a:moveTo>
                    <a:pt x="15858" y="1"/>
                  </a:moveTo>
                  <a:cubicBezTo>
                    <a:pt x="7108" y="1"/>
                    <a:pt x="0" y="7084"/>
                    <a:pt x="0" y="15834"/>
                  </a:cubicBezTo>
                  <a:lnTo>
                    <a:pt x="0" y="38235"/>
                  </a:lnTo>
                  <a:lnTo>
                    <a:pt x="21397" y="38235"/>
                  </a:lnTo>
                  <a:cubicBezTo>
                    <a:pt x="30710" y="38235"/>
                    <a:pt x="38259" y="30686"/>
                    <a:pt x="38259" y="21373"/>
                  </a:cubicBezTo>
                  <a:lnTo>
                    <a:pt x="38259" y="2942"/>
                  </a:lnTo>
                  <a:cubicBezTo>
                    <a:pt x="38259" y="1324"/>
                    <a:pt x="36935" y="1"/>
                    <a:pt x="35293" y="1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5"/>
            <p:cNvSpPr/>
            <p:nvPr/>
          </p:nvSpPr>
          <p:spPr>
            <a:xfrm>
              <a:off x="3799575" y="584900"/>
              <a:ext cx="956475" cy="955875"/>
            </a:xfrm>
            <a:custGeom>
              <a:avLst/>
              <a:gdLst/>
              <a:ahLst/>
              <a:cxnLst/>
              <a:rect l="l" t="t" r="r" b="b"/>
              <a:pathLst>
                <a:path w="38259" h="38235" extrusionOk="0">
                  <a:moveTo>
                    <a:pt x="31028" y="1"/>
                  </a:moveTo>
                  <a:lnTo>
                    <a:pt x="31028" y="17255"/>
                  </a:lnTo>
                  <a:cubicBezTo>
                    <a:pt x="31028" y="26274"/>
                    <a:pt x="23700" y="33578"/>
                    <a:pt x="14681" y="33578"/>
                  </a:cubicBezTo>
                  <a:lnTo>
                    <a:pt x="0" y="33578"/>
                  </a:lnTo>
                  <a:lnTo>
                    <a:pt x="0" y="38235"/>
                  </a:lnTo>
                  <a:lnTo>
                    <a:pt x="21936" y="38235"/>
                  </a:lnTo>
                  <a:cubicBezTo>
                    <a:pt x="30955" y="38235"/>
                    <a:pt x="38259" y="30931"/>
                    <a:pt x="38259" y="21912"/>
                  </a:cubicBezTo>
                  <a:lnTo>
                    <a:pt x="38259" y="2942"/>
                  </a:lnTo>
                  <a:cubicBezTo>
                    <a:pt x="38259" y="1324"/>
                    <a:pt x="36935" y="1"/>
                    <a:pt x="35293" y="1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5"/>
            <p:cNvSpPr/>
            <p:nvPr/>
          </p:nvSpPr>
          <p:spPr>
            <a:xfrm>
              <a:off x="3103525" y="848475"/>
              <a:ext cx="1392725" cy="1936725"/>
            </a:xfrm>
            <a:custGeom>
              <a:avLst/>
              <a:gdLst/>
              <a:ahLst/>
              <a:cxnLst/>
              <a:rect l="l" t="t" r="r" b="b"/>
              <a:pathLst>
                <a:path w="55709" h="77469" extrusionOk="0">
                  <a:moveTo>
                    <a:pt x="13002" y="1"/>
                  </a:moveTo>
                  <a:cubicBezTo>
                    <a:pt x="12885" y="1"/>
                    <a:pt x="12766" y="7"/>
                    <a:pt x="12647" y="21"/>
                  </a:cubicBezTo>
                  <a:cubicBezTo>
                    <a:pt x="10980" y="193"/>
                    <a:pt x="9755" y="1688"/>
                    <a:pt x="9926" y="3379"/>
                  </a:cubicBezTo>
                  <a:lnTo>
                    <a:pt x="10172" y="5707"/>
                  </a:lnTo>
                  <a:lnTo>
                    <a:pt x="6226" y="1761"/>
                  </a:lnTo>
                  <a:cubicBezTo>
                    <a:pt x="5637" y="1161"/>
                    <a:pt x="4859" y="861"/>
                    <a:pt x="4078" y="861"/>
                  </a:cubicBezTo>
                  <a:cubicBezTo>
                    <a:pt x="3297" y="861"/>
                    <a:pt x="2513" y="1161"/>
                    <a:pt x="1912" y="1761"/>
                  </a:cubicBezTo>
                  <a:cubicBezTo>
                    <a:pt x="711" y="2962"/>
                    <a:pt x="711" y="4898"/>
                    <a:pt x="1912" y="6075"/>
                  </a:cubicBezTo>
                  <a:lnTo>
                    <a:pt x="5858" y="10021"/>
                  </a:lnTo>
                  <a:lnTo>
                    <a:pt x="3530" y="9776"/>
                  </a:lnTo>
                  <a:cubicBezTo>
                    <a:pt x="3424" y="9765"/>
                    <a:pt x="3318" y="9760"/>
                    <a:pt x="3214" y="9760"/>
                  </a:cubicBezTo>
                  <a:cubicBezTo>
                    <a:pt x="1656" y="9760"/>
                    <a:pt x="333" y="10934"/>
                    <a:pt x="172" y="12496"/>
                  </a:cubicBezTo>
                  <a:cubicBezTo>
                    <a:pt x="0" y="14187"/>
                    <a:pt x="1201" y="15682"/>
                    <a:pt x="2892" y="15854"/>
                  </a:cubicBezTo>
                  <a:lnTo>
                    <a:pt x="12720" y="16883"/>
                  </a:lnTo>
                  <a:lnTo>
                    <a:pt x="24803" y="28966"/>
                  </a:lnTo>
                  <a:lnTo>
                    <a:pt x="24803" y="74430"/>
                  </a:lnTo>
                  <a:cubicBezTo>
                    <a:pt x="24803" y="76121"/>
                    <a:pt x="26151" y="77469"/>
                    <a:pt x="27842" y="77469"/>
                  </a:cubicBezTo>
                  <a:cubicBezTo>
                    <a:pt x="29533" y="77469"/>
                    <a:pt x="30906" y="76121"/>
                    <a:pt x="30906" y="74430"/>
                  </a:cubicBezTo>
                  <a:lnTo>
                    <a:pt x="30906" y="28966"/>
                  </a:lnTo>
                  <a:lnTo>
                    <a:pt x="42989" y="16883"/>
                  </a:lnTo>
                  <a:lnTo>
                    <a:pt x="52817" y="15854"/>
                  </a:lnTo>
                  <a:cubicBezTo>
                    <a:pt x="54483" y="15682"/>
                    <a:pt x="55709" y="14187"/>
                    <a:pt x="55537" y="12496"/>
                  </a:cubicBezTo>
                  <a:cubicBezTo>
                    <a:pt x="55376" y="10934"/>
                    <a:pt x="54032" y="9760"/>
                    <a:pt x="52491" y="9760"/>
                  </a:cubicBezTo>
                  <a:cubicBezTo>
                    <a:pt x="52388" y="9760"/>
                    <a:pt x="52284" y="9765"/>
                    <a:pt x="52180" y="9776"/>
                  </a:cubicBezTo>
                  <a:lnTo>
                    <a:pt x="49851" y="10021"/>
                  </a:lnTo>
                  <a:lnTo>
                    <a:pt x="49851" y="10021"/>
                  </a:lnTo>
                  <a:lnTo>
                    <a:pt x="53797" y="6075"/>
                  </a:lnTo>
                  <a:cubicBezTo>
                    <a:pt x="54974" y="4898"/>
                    <a:pt x="54974" y="2962"/>
                    <a:pt x="53797" y="1761"/>
                  </a:cubicBezTo>
                  <a:cubicBezTo>
                    <a:pt x="53197" y="1161"/>
                    <a:pt x="52412" y="861"/>
                    <a:pt x="51628" y="861"/>
                  </a:cubicBezTo>
                  <a:cubicBezTo>
                    <a:pt x="50844" y="861"/>
                    <a:pt x="50060" y="1161"/>
                    <a:pt x="49459" y="1761"/>
                  </a:cubicBezTo>
                  <a:lnTo>
                    <a:pt x="45538" y="5707"/>
                  </a:lnTo>
                  <a:lnTo>
                    <a:pt x="45758" y="3379"/>
                  </a:lnTo>
                  <a:cubicBezTo>
                    <a:pt x="45954" y="1688"/>
                    <a:pt x="44729" y="193"/>
                    <a:pt x="43038" y="21"/>
                  </a:cubicBezTo>
                  <a:cubicBezTo>
                    <a:pt x="42920" y="7"/>
                    <a:pt x="42803" y="1"/>
                    <a:pt x="42687" y="1"/>
                  </a:cubicBezTo>
                  <a:cubicBezTo>
                    <a:pt x="41163" y="1"/>
                    <a:pt x="39840" y="1170"/>
                    <a:pt x="39680" y="2742"/>
                  </a:cubicBezTo>
                  <a:lnTo>
                    <a:pt x="38651" y="12570"/>
                  </a:lnTo>
                  <a:lnTo>
                    <a:pt x="30906" y="20315"/>
                  </a:lnTo>
                  <a:lnTo>
                    <a:pt x="30906" y="5291"/>
                  </a:lnTo>
                  <a:cubicBezTo>
                    <a:pt x="30906" y="3600"/>
                    <a:pt x="29533" y="2252"/>
                    <a:pt x="27842" y="2252"/>
                  </a:cubicBezTo>
                  <a:cubicBezTo>
                    <a:pt x="26151" y="2252"/>
                    <a:pt x="24803" y="3600"/>
                    <a:pt x="24803" y="5291"/>
                  </a:cubicBezTo>
                  <a:lnTo>
                    <a:pt x="24803" y="20315"/>
                  </a:lnTo>
                  <a:lnTo>
                    <a:pt x="17034" y="12570"/>
                  </a:lnTo>
                  <a:lnTo>
                    <a:pt x="16005" y="2742"/>
                  </a:lnTo>
                  <a:cubicBezTo>
                    <a:pt x="15845" y="1170"/>
                    <a:pt x="14543" y="1"/>
                    <a:pt x="13002" y="1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5"/>
            <p:cNvSpPr/>
            <p:nvPr/>
          </p:nvSpPr>
          <p:spPr>
            <a:xfrm>
              <a:off x="1190625" y="4277150"/>
              <a:ext cx="5218550" cy="835175"/>
            </a:xfrm>
            <a:custGeom>
              <a:avLst/>
              <a:gdLst/>
              <a:ahLst/>
              <a:cxnLst/>
              <a:rect l="l" t="t" r="r" b="b"/>
              <a:pathLst>
                <a:path w="208742" h="33407" extrusionOk="0">
                  <a:moveTo>
                    <a:pt x="16690" y="1"/>
                  </a:moveTo>
                  <a:cubicBezTo>
                    <a:pt x="7475" y="1"/>
                    <a:pt x="0" y="7476"/>
                    <a:pt x="0" y="16716"/>
                  </a:cubicBezTo>
                  <a:cubicBezTo>
                    <a:pt x="0" y="25931"/>
                    <a:pt x="7475" y="33406"/>
                    <a:pt x="16690" y="33406"/>
                  </a:cubicBezTo>
                  <a:lnTo>
                    <a:pt x="192026" y="33406"/>
                  </a:lnTo>
                  <a:cubicBezTo>
                    <a:pt x="201242" y="33406"/>
                    <a:pt x="208741" y="25931"/>
                    <a:pt x="208741" y="16716"/>
                  </a:cubicBezTo>
                  <a:cubicBezTo>
                    <a:pt x="208741" y="7476"/>
                    <a:pt x="201242" y="1"/>
                    <a:pt x="192026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5"/>
            <p:cNvSpPr/>
            <p:nvPr/>
          </p:nvSpPr>
          <p:spPr>
            <a:xfrm>
              <a:off x="1190625" y="4277150"/>
              <a:ext cx="5251625" cy="835175"/>
            </a:xfrm>
            <a:custGeom>
              <a:avLst/>
              <a:gdLst/>
              <a:ahLst/>
              <a:cxnLst/>
              <a:rect l="l" t="t" r="r" b="b"/>
              <a:pathLst>
                <a:path w="210065" h="33407" extrusionOk="0">
                  <a:moveTo>
                    <a:pt x="16690" y="1"/>
                  </a:moveTo>
                  <a:cubicBezTo>
                    <a:pt x="7475" y="1"/>
                    <a:pt x="0" y="7476"/>
                    <a:pt x="0" y="16716"/>
                  </a:cubicBezTo>
                  <a:cubicBezTo>
                    <a:pt x="0" y="17549"/>
                    <a:pt x="74" y="18358"/>
                    <a:pt x="172" y="19167"/>
                  </a:cubicBezTo>
                  <a:cubicBezTo>
                    <a:pt x="1372" y="11128"/>
                    <a:pt x="8308" y="4927"/>
                    <a:pt x="16690" y="4927"/>
                  </a:cubicBezTo>
                  <a:lnTo>
                    <a:pt x="183130" y="4927"/>
                  </a:lnTo>
                  <a:cubicBezTo>
                    <a:pt x="189575" y="4927"/>
                    <a:pt x="194943" y="10098"/>
                    <a:pt x="194992" y="16569"/>
                  </a:cubicBezTo>
                  <a:cubicBezTo>
                    <a:pt x="194992" y="16618"/>
                    <a:pt x="194992" y="16667"/>
                    <a:pt x="194992" y="16716"/>
                  </a:cubicBezTo>
                  <a:cubicBezTo>
                    <a:pt x="194992" y="25931"/>
                    <a:pt x="187517" y="33406"/>
                    <a:pt x="178301" y="33406"/>
                  </a:cubicBezTo>
                  <a:lnTo>
                    <a:pt x="192026" y="33406"/>
                  </a:lnTo>
                  <a:cubicBezTo>
                    <a:pt x="200408" y="33406"/>
                    <a:pt x="207344" y="27230"/>
                    <a:pt x="208545" y="19167"/>
                  </a:cubicBezTo>
                  <a:cubicBezTo>
                    <a:pt x="210065" y="8947"/>
                    <a:pt x="202124" y="1"/>
                    <a:pt x="192026" y="1"/>
                  </a:cubicBezTo>
                  <a:close/>
                </a:path>
              </a:pathLst>
            </a:custGeom>
            <a:solidFill>
              <a:srgbClr val="EA55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5"/>
            <p:cNvSpPr/>
            <p:nvPr/>
          </p:nvSpPr>
          <p:spPr>
            <a:xfrm>
              <a:off x="1688150" y="3442025"/>
              <a:ext cx="4223500" cy="835150"/>
            </a:xfrm>
            <a:custGeom>
              <a:avLst/>
              <a:gdLst/>
              <a:ahLst/>
              <a:cxnLst/>
              <a:rect l="l" t="t" r="r" b="b"/>
              <a:pathLst>
                <a:path w="168940" h="33406" extrusionOk="0">
                  <a:moveTo>
                    <a:pt x="16691" y="0"/>
                  </a:moveTo>
                  <a:cubicBezTo>
                    <a:pt x="7475" y="0"/>
                    <a:pt x="0" y="7476"/>
                    <a:pt x="0" y="16715"/>
                  </a:cubicBezTo>
                  <a:cubicBezTo>
                    <a:pt x="0" y="25931"/>
                    <a:pt x="7475" y="33406"/>
                    <a:pt x="16691" y="33406"/>
                  </a:cubicBezTo>
                  <a:lnTo>
                    <a:pt x="152224" y="33406"/>
                  </a:lnTo>
                  <a:cubicBezTo>
                    <a:pt x="161464" y="33406"/>
                    <a:pt x="168939" y="25931"/>
                    <a:pt x="168939" y="16715"/>
                  </a:cubicBezTo>
                  <a:cubicBezTo>
                    <a:pt x="168939" y="7476"/>
                    <a:pt x="161464" y="0"/>
                    <a:pt x="152224" y="0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1688150" y="3441350"/>
              <a:ext cx="4247375" cy="835825"/>
            </a:xfrm>
            <a:custGeom>
              <a:avLst/>
              <a:gdLst/>
              <a:ahLst/>
              <a:cxnLst/>
              <a:rect l="l" t="t" r="r" b="b"/>
              <a:pathLst>
                <a:path w="169895" h="33433" extrusionOk="0">
                  <a:moveTo>
                    <a:pt x="149697" y="1"/>
                  </a:moveTo>
                  <a:cubicBezTo>
                    <a:pt x="147477" y="1"/>
                    <a:pt x="145015" y="84"/>
                    <a:pt x="142218" y="84"/>
                  </a:cubicBezTo>
                  <a:cubicBezTo>
                    <a:pt x="141040" y="84"/>
                    <a:pt x="139803" y="69"/>
                    <a:pt x="138499" y="27"/>
                  </a:cubicBezTo>
                  <a:lnTo>
                    <a:pt x="16691" y="27"/>
                  </a:lnTo>
                  <a:cubicBezTo>
                    <a:pt x="7475" y="27"/>
                    <a:pt x="0" y="7503"/>
                    <a:pt x="0" y="16742"/>
                  </a:cubicBezTo>
                  <a:cubicBezTo>
                    <a:pt x="0" y="17502"/>
                    <a:pt x="49" y="18262"/>
                    <a:pt x="172" y="19022"/>
                  </a:cubicBezTo>
                  <a:cubicBezTo>
                    <a:pt x="1275" y="10885"/>
                    <a:pt x="8260" y="4611"/>
                    <a:pt x="16691" y="4611"/>
                  </a:cubicBezTo>
                  <a:lnTo>
                    <a:pt x="143327" y="4611"/>
                  </a:lnTo>
                  <a:cubicBezTo>
                    <a:pt x="149406" y="4611"/>
                    <a:pt x="154577" y="9169"/>
                    <a:pt x="155116" y="15223"/>
                  </a:cubicBezTo>
                  <a:cubicBezTo>
                    <a:pt x="155165" y="15713"/>
                    <a:pt x="155190" y="16228"/>
                    <a:pt x="155190" y="16742"/>
                  </a:cubicBezTo>
                  <a:cubicBezTo>
                    <a:pt x="155190" y="25958"/>
                    <a:pt x="147714" y="33433"/>
                    <a:pt x="138499" y="33433"/>
                  </a:cubicBezTo>
                  <a:lnTo>
                    <a:pt x="152224" y="33433"/>
                  </a:lnTo>
                  <a:cubicBezTo>
                    <a:pt x="160680" y="33433"/>
                    <a:pt x="167665" y="27159"/>
                    <a:pt x="168768" y="19022"/>
                  </a:cubicBezTo>
                  <a:cubicBezTo>
                    <a:pt x="168866" y="17772"/>
                    <a:pt x="169895" y="11350"/>
                    <a:pt x="164601" y="5493"/>
                  </a:cubicBezTo>
                  <a:cubicBezTo>
                    <a:pt x="160172" y="642"/>
                    <a:pt x="155872" y="1"/>
                    <a:pt x="149697" y="1"/>
                  </a:cubicBezTo>
                  <a:close/>
                </a:path>
              </a:pathLst>
            </a:custGeom>
            <a:solidFill>
              <a:srgbClr val="EA55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2267150" y="2606875"/>
              <a:ext cx="3065475" cy="835175"/>
            </a:xfrm>
            <a:custGeom>
              <a:avLst/>
              <a:gdLst/>
              <a:ahLst/>
              <a:cxnLst/>
              <a:rect l="l" t="t" r="r" b="b"/>
              <a:pathLst>
                <a:path w="122619" h="33407" extrusionOk="0">
                  <a:moveTo>
                    <a:pt x="16691" y="1"/>
                  </a:moveTo>
                  <a:cubicBezTo>
                    <a:pt x="7476" y="1"/>
                    <a:pt x="1" y="7476"/>
                    <a:pt x="1" y="16716"/>
                  </a:cubicBezTo>
                  <a:cubicBezTo>
                    <a:pt x="1" y="25931"/>
                    <a:pt x="7476" y="33406"/>
                    <a:pt x="16691" y="33406"/>
                  </a:cubicBezTo>
                  <a:lnTo>
                    <a:pt x="105903" y="33406"/>
                  </a:lnTo>
                  <a:cubicBezTo>
                    <a:pt x="115143" y="33406"/>
                    <a:pt x="122618" y="25931"/>
                    <a:pt x="122618" y="16716"/>
                  </a:cubicBezTo>
                  <a:cubicBezTo>
                    <a:pt x="122618" y="7476"/>
                    <a:pt x="115143" y="1"/>
                    <a:pt x="105903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4570975" y="2606875"/>
              <a:ext cx="761650" cy="835175"/>
            </a:xfrm>
            <a:custGeom>
              <a:avLst/>
              <a:gdLst/>
              <a:ahLst/>
              <a:cxnLst/>
              <a:rect l="l" t="t" r="r" b="b"/>
              <a:pathLst>
                <a:path w="30466" h="33407" extrusionOk="0">
                  <a:moveTo>
                    <a:pt x="1" y="1"/>
                  </a:moveTo>
                  <a:cubicBezTo>
                    <a:pt x="9216" y="1"/>
                    <a:pt x="16691" y="7476"/>
                    <a:pt x="16691" y="16716"/>
                  </a:cubicBezTo>
                  <a:cubicBezTo>
                    <a:pt x="16691" y="25931"/>
                    <a:pt x="9216" y="33406"/>
                    <a:pt x="1" y="33406"/>
                  </a:cubicBezTo>
                  <a:lnTo>
                    <a:pt x="13750" y="33406"/>
                  </a:lnTo>
                  <a:cubicBezTo>
                    <a:pt x="22990" y="33406"/>
                    <a:pt x="30465" y="25931"/>
                    <a:pt x="30465" y="16716"/>
                  </a:cubicBezTo>
                  <a:cubicBezTo>
                    <a:pt x="30465" y="7476"/>
                    <a:pt x="22990" y="1"/>
                    <a:pt x="13750" y="1"/>
                  </a:cubicBezTo>
                  <a:close/>
                </a:path>
              </a:pathLst>
            </a:custGeom>
            <a:solidFill>
              <a:srgbClr val="EA55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2712600" y="2792550"/>
              <a:ext cx="207125" cy="152575"/>
            </a:xfrm>
            <a:custGeom>
              <a:avLst/>
              <a:gdLst/>
              <a:ahLst/>
              <a:cxnLst/>
              <a:rect l="l" t="t" r="r" b="b"/>
              <a:pathLst>
                <a:path w="8285" h="6103" extrusionOk="0">
                  <a:moveTo>
                    <a:pt x="3064" y="0"/>
                  </a:moveTo>
                  <a:cubicBezTo>
                    <a:pt x="1373" y="0"/>
                    <a:pt x="1" y="1373"/>
                    <a:pt x="1" y="3064"/>
                  </a:cubicBezTo>
                  <a:cubicBezTo>
                    <a:pt x="1" y="4755"/>
                    <a:pt x="1373" y="6103"/>
                    <a:pt x="3064" y="6103"/>
                  </a:cubicBezTo>
                  <a:lnTo>
                    <a:pt x="5246" y="6103"/>
                  </a:lnTo>
                  <a:cubicBezTo>
                    <a:pt x="6937" y="6103"/>
                    <a:pt x="8285" y="4755"/>
                    <a:pt x="8285" y="3064"/>
                  </a:cubicBezTo>
                  <a:cubicBezTo>
                    <a:pt x="8285" y="1373"/>
                    <a:pt x="6937" y="0"/>
                    <a:pt x="5246" y="0"/>
                  </a:cubicBezTo>
                  <a:close/>
                </a:path>
              </a:pathLst>
            </a:custGeom>
            <a:solidFill>
              <a:srgbClr val="D14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4343675" y="2832375"/>
              <a:ext cx="207725" cy="153200"/>
            </a:xfrm>
            <a:custGeom>
              <a:avLst/>
              <a:gdLst/>
              <a:ahLst/>
              <a:cxnLst/>
              <a:rect l="l" t="t" r="r" b="b"/>
              <a:pathLst>
                <a:path w="8309" h="6128" extrusionOk="0">
                  <a:moveTo>
                    <a:pt x="3064" y="0"/>
                  </a:moveTo>
                  <a:cubicBezTo>
                    <a:pt x="1373" y="0"/>
                    <a:pt x="0" y="1373"/>
                    <a:pt x="0" y="3064"/>
                  </a:cubicBezTo>
                  <a:cubicBezTo>
                    <a:pt x="0" y="4755"/>
                    <a:pt x="1373" y="6127"/>
                    <a:pt x="3064" y="6127"/>
                  </a:cubicBezTo>
                  <a:lnTo>
                    <a:pt x="5245" y="6127"/>
                  </a:lnTo>
                  <a:cubicBezTo>
                    <a:pt x="6936" y="6127"/>
                    <a:pt x="8309" y="4755"/>
                    <a:pt x="8309" y="3064"/>
                  </a:cubicBezTo>
                  <a:cubicBezTo>
                    <a:pt x="8309" y="1373"/>
                    <a:pt x="6936" y="0"/>
                    <a:pt x="5245" y="0"/>
                  </a:cubicBezTo>
                  <a:close/>
                </a:path>
              </a:pathLst>
            </a:custGeom>
            <a:solidFill>
              <a:srgbClr val="D14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2163000" y="3897275"/>
              <a:ext cx="207725" cy="153200"/>
            </a:xfrm>
            <a:custGeom>
              <a:avLst/>
              <a:gdLst/>
              <a:ahLst/>
              <a:cxnLst/>
              <a:rect l="l" t="t" r="r" b="b"/>
              <a:pathLst>
                <a:path w="8309" h="6128" extrusionOk="0">
                  <a:moveTo>
                    <a:pt x="3064" y="0"/>
                  </a:moveTo>
                  <a:cubicBezTo>
                    <a:pt x="1373" y="0"/>
                    <a:pt x="0" y="1373"/>
                    <a:pt x="0" y="3064"/>
                  </a:cubicBezTo>
                  <a:cubicBezTo>
                    <a:pt x="0" y="4755"/>
                    <a:pt x="1373" y="6128"/>
                    <a:pt x="3064" y="6128"/>
                  </a:cubicBezTo>
                  <a:lnTo>
                    <a:pt x="5245" y="6128"/>
                  </a:lnTo>
                  <a:cubicBezTo>
                    <a:pt x="6936" y="6128"/>
                    <a:pt x="8309" y="4755"/>
                    <a:pt x="8309" y="3064"/>
                  </a:cubicBezTo>
                  <a:cubicBezTo>
                    <a:pt x="8309" y="1373"/>
                    <a:pt x="6936" y="0"/>
                    <a:pt x="5245" y="0"/>
                  </a:cubicBezTo>
                  <a:close/>
                </a:path>
              </a:pathLst>
            </a:custGeom>
            <a:solidFill>
              <a:srgbClr val="D14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2477325" y="4731800"/>
              <a:ext cx="207125" cy="152600"/>
            </a:xfrm>
            <a:custGeom>
              <a:avLst/>
              <a:gdLst/>
              <a:ahLst/>
              <a:cxnLst/>
              <a:rect l="l" t="t" r="r" b="b"/>
              <a:pathLst>
                <a:path w="8285" h="6104" extrusionOk="0">
                  <a:moveTo>
                    <a:pt x="3040" y="0"/>
                  </a:moveTo>
                  <a:cubicBezTo>
                    <a:pt x="1348" y="0"/>
                    <a:pt x="0" y="1348"/>
                    <a:pt x="0" y="3039"/>
                  </a:cubicBezTo>
                  <a:cubicBezTo>
                    <a:pt x="0" y="4731"/>
                    <a:pt x="1348" y="6103"/>
                    <a:pt x="3040" y="6103"/>
                  </a:cubicBezTo>
                  <a:lnTo>
                    <a:pt x="5245" y="6103"/>
                  </a:lnTo>
                  <a:cubicBezTo>
                    <a:pt x="6912" y="6103"/>
                    <a:pt x="8284" y="4731"/>
                    <a:pt x="8284" y="3039"/>
                  </a:cubicBezTo>
                  <a:cubicBezTo>
                    <a:pt x="8284" y="1348"/>
                    <a:pt x="6912" y="0"/>
                    <a:pt x="5245" y="0"/>
                  </a:cubicBezTo>
                  <a:close/>
                </a:path>
              </a:pathLst>
            </a:custGeom>
            <a:solidFill>
              <a:srgbClr val="D14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3398850" y="3038850"/>
              <a:ext cx="207750" cy="152600"/>
            </a:xfrm>
            <a:custGeom>
              <a:avLst/>
              <a:gdLst/>
              <a:ahLst/>
              <a:cxnLst/>
              <a:rect l="l" t="t" r="r" b="b"/>
              <a:pathLst>
                <a:path w="8310" h="6104" extrusionOk="0">
                  <a:moveTo>
                    <a:pt x="3064" y="1"/>
                  </a:moveTo>
                  <a:cubicBezTo>
                    <a:pt x="1373" y="1"/>
                    <a:pt x="1" y="1373"/>
                    <a:pt x="1" y="3064"/>
                  </a:cubicBezTo>
                  <a:cubicBezTo>
                    <a:pt x="1" y="4755"/>
                    <a:pt x="1373" y="6103"/>
                    <a:pt x="3064" y="6103"/>
                  </a:cubicBezTo>
                  <a:lnTo>
                    <a:pt x="5245" y="6103"/>
                  </a:lnTo>
                  <a:cubicBezTo>
                    <a:pt x="6937" y="6103"/>
                    <a:pt x="8309" y="4755"/>
                    <a:pt x="8309" y="3064"/>
                  </a:cubicBezTo>
                  <a:cubicBezTo>
                    <a:pt x="8309" y="1373"/>
                    <a:pt x="6937" y="1"/>
                    <a:pt x="5245" y="1"/>
                  </a:cubicBezTo>
                  <a:close/>
                </a:path>
              </a:pathLst>
            </a:custGeom>
            <a:solidFill>
              <a:srgbClr val="D14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4820350" y="3669350"/>
              <a:ext cx="207750" cy="152575"/>
            </a:xfrm>
            <a:custGeom>
              <a:avLst/>
              <a:gdLst/>
              <a:ahLst/>
              <a:cxnLst/>
              <a:rect l="l" t="t" r="r" b="b"/>
              <a:pathLst>
                <a:path w="8310" h="6103" extrusionOk="0">
                  <a:moveTo>
                    <a:pt x="3065" y="0"/>
                  </a:moveTo>
                  <a:cubicBezTo>
                    <a:pt x="1373" y="0"/>
                    <a:pt x="1" y="1373"/>
                    <a:pt x="1" y="3039"/>
                  </a:cubicBezTo>
                  <a:cubicBezTo>
                    <a:pt x="1" y="4730"/>
                    <a:pt x="1373" y="6103"/>
                    <a:pt x="3065" y="6103"/>
                  </a:cubicBezTo>
                  <a:lnTo>
                    <a:pt x="5246" y="6103"/>
                  </a:lnTo>
                  <a:cubicBezTo>
                    <a:pt x="6937" y="6103"/>
                    <a:pt x="8309" y="4730"/>
                    <a:pt x="8309" y="3039"/>
                  </a:cubicBezTo>
                  <a:cubicBezTo>
                    <a:pt x="8309" y="1373"/>
                    <a:pt x="6937" y="0"/>
                    <a:pt x="5246" y="0"/>
                  </a:cubicBezTo>
                  <a:close/>
                </a:path>
              </a:pathLst>
            </a:custGeom>
            <a:solidFill>
              <a:srgbClr val="D14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5351600" y="4521025"/>
              <a:ext cx="207125" cy="152575"/>
            </a:xfrm>
            <a:custGeom>
              <a:avLst/>
              <a:gdLst/>
              <a:ahLst/>
              <a:cxnLst/>
              <a:rect l="l" t="t" r="r" b="b"/>
              <a:pathLst>
                <a:path w="8285" h="6103" extrusionOk="0">
                  <a:moveTo>
                    <a:pt x="3039" y="0"/>
                  </a:moveTo>
                  <a:cubicBezTo>
                    <a:pt x="1348" y="0"/>
                    <a:pt x="0" y="1373"/>
                    <a:pt x="0" y="3064"/>
                  </a:cubicBezTo>
                  <a:cubicBezTo>
                    <a:pt x="0" y="4731"/>
                    <a:pt x="1348" y="6103"/>
                    <a:pt x="3039" y="6103"/>
                  </a:cubicBezTo>
                  <a:lnTo>
                    <a:pt x="5245" y="6103"/>
                  </a:lnTo>
                  <a:cubicBezTo>
                    <a:pt x="6912" y="6103"/>
                    <a:pt x="8284" y="4731"/>
                    <a:pt x="8284" y="3064"/>
                  </a:cubicBezTo>
                  <a:cubicBezTo>
                    <a:pt x="8284" y="1373"/>
                    <a:pt x="6912" y="0"/>
                    <a:pt x="5245" y="0"/>
                  </a:cubicBezTo>
                  <a:close/>
                </a:path>
              </a:pathLst>
            </a:custGeom>
            <a:solidFill>
              <a:srgbClr val="D14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3696025" y="3833550"/>
              <a:ext cx="207725" cy="152600"/>
            </a:xfrm>
            <a:custGeom>
              <a:avLst/>
              <a:gdLst/>
              <a:ahLst/>
              <a:cxnLst/>
              <a:rect l="l" t="t" r="r" b="b"/>
              <a:pathLst>
                <a:path w="8309" h="6104" extrusionOk="0">
                  <a:moveTo>
                    <a:pt x="3064" y="0"/>
                  </a:moveTo>
                  <a:cubicBezTo>
                    <a:pt x="1373" y="0"/>
                    <a:pt x="0" y="1348"/>
                    <a:pt x="0" y="3040"/>
                  </a:cubicBezTo>
                  <a:cubicBezTo>
                    <a:pt x="0" y="4731"/>
                    <a:pt x="1373" y="6103"/>
                    <a:pt x="3064" y="6103"/>
                  </a:cubicBezTo>
                  <a:lnTo>
                    <a:pt x="5245" y="6103"/>
                  </a:lnTo>
                  <a:cubicBezTo>
                    <a:pt x="6936" y="6103"/>
                    <a:pt x="8309" y="4731"/>
                    <a:pt x="8309" y="3040"/>
                  </a:cubicBezTo>
                  <a:cubicBezTo>
                    <a:pt x="8309" y="1348"/>
                    <a:pt x="6936" y="0"/>
                    <a:pt x="5245" y="0"/>
                  </a:cubicBezTo>
                  <a:close/>
                </a:path>
              </a:pathLst>
            </a:custGeom>
            <a:solidFill>
              <a:srgbClr val="D14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4358975" y="4731800"/>
              <a:ext cx="207750" cy="152600"/>
            </a:xfrm>
            <a:custGeom>
              <a:avLst/>
              <a:gdLst/>
              <a:ahLst/>
              <a:cxnLst/>
              <a:rect l="l" t="t" r="r" b="b"/>
              <a:pathLst>
                <a:path w="8310" h="6104" extrusionOk="0">
                  <a:moveTo>
                    <a:pt x="3064" y="0"/>
                  </a:moveTo>
                  <a:cubicBezTo>
                    <a:pt x="1373" y="0"/>
                    <a:pt x="1" y="1348"/>
                    <a:pt x="1" y="3039"/>
                  </a:cubicBezTo>
                  <a:cubicBezTo>
                    <a:pt x="1" y="4731"/>
                    <a:pt x="1373" y="6103"/>
                    <a:pt x="3064" y="6103"/>
                  </a:cubicBezTo>
                  <a:lnTo>
                    <a:pt x="5246" y="6103"/>
                  </a:lnTo>
                  <a:cubicBezTo>
                    <a:pt x="6937" y="6103"/>
                    <a:pt x="8309" y="4731"/>
                    <a:pt x="8309" y="3039"/>
                  </a:cubicBezTo>
                  <a:cubicBezTo>
                    <a:pt x="8309" y="1348"/>
                    <a:pt x="6937" y="0"/>
                    <a:pt x="5246" y="0"/>
                  </a:cubicBezTo>
                  <a:close/>
                </a:path>
              </a:pathLst>
            </a:custGeom>
            <a:solidFill>
              <a:srgbClr val="D14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1732250" y="4438925"/>
              <a:ext cx="207750" cy="152575"/>
            </a:xfrm>
            <a:custGeom>
              <a:avLst/>
              <a:gdLst/>
              <a:ahLst/>
              <a:cxnLst/>
              <a:rect l="l" t="t" r="r" b="b"/>
              <a:pathLst>
                <a:path w="8310" h="6103" extrusionOk="0">
                  <a:moveTo>
                    <a:pt x="3064" y="0"/>
                  </a:moveTo>
                  <a:cubicBezTo>
                    <a:pt x="1373" y="0"/>
                    <a:pt x="1" y="1348"/>
                    <a:pt x="1" y="3039"/>
                  </a:cubicBezTo>
                  <a:cubicBezTo>
                    <a:pt x="1" y="4730"/>
                    <a:pt x="1373" y="6103"/>
                    <a:pt x="3064" y="6103"/>
                  </a:cubicBezTo>
                  <a:lnTo>
                    <a:pt x="5246" y="6103"/>
                  </a:lnTo>
                  <a:cubicBezTo>
                    <a:pt x="6937" y="6103"/>
                    <a:pt x="8309" y="4730"/>
                    <a:pt x="8309" y="3039"/>
                  </a:cubicBezTo>
                  <a:cubicBezTo>
                    <a:pt x="8309" y="1348"/>
                    <a:pt x="6937" y="0"/>
                    <a:pt x="5246" y="0"/>
                  </a:cubicBezTo>
                  <a:close/>
                </a:path>
              </a:pathLst>
            </a:custGeom>
            <a:solidFill>
              <a:srgbClr val="D14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2767150" y="3619700"/>
              <a:ext cx="207725" cy="152600"/>
            </a:xfrm>
            <a:custGeom>
              <a:avLst/>
              <a:gdLst/>
              <a:ahLst/>
              <a:cxnLst/>
              <a:rect l="l" t="t" r="r" b="b"/>
              <a:pathLst>
                <a:path w="8309" h="6104" extrusionOk="0">
                  <a:moveTo>
                    <a:pt x="3064" y="1"/>
                  </a:moveTo>
                  <a:cubicBezTo>
                    <a:pt x="1373" y="1"/>
                    <a:pt x="0" y="1373"/>
                    <a:pt x="0" y="3065"/>
                  </a:cubicBezTo>
                  <a:cubicBezTo>
                    <a:pt x="0" y="4731"/>
                    <a:pt x="1373" y="6104"/>
                    <a:pt x="3064" y="6104"/>
                  </a:cubicBezTo>
                  <a:lnTo>
                    <a:pt x="5245" y="6104"/>
                  </a:lnTo>
                  <a:cubicBezTo>
                    <a:pt x="6936" y="6104"/>
                    <a:pt x="8309" y="4731"/>
                    <a:pt x="8309" y="3065"/>
                  </a:cubicBezTo>
                  <a:cubicBezTo>
                    <a:pt x="8309" y="1373"/>
                    <a:pt x="6936" y="1"/>
                    <a:pt x="5245" y="1"/>
                  </a:cubicBezTo>
                  <a:close/>
                </a:path>
              </a:pathLst>
            </a:custGeom>
            <a:solidFill>
              <a:srgbClr val="D14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3453375" y="4468325"/>
              <a:ext cx="207750" cy="153200"/>
            </a:xfrm>
            <a:custGeom>
              <a:avLst/>
              <a:gdLst/>
              <a:ahLst/>
              <a:cxnLst/>
              <a:rect l="l" t="t" r="r" b="b"/>
              <a:pathLst>
                <a:path w="8310" h="6128" extrusionOk="0">
                  <a:moveTo>
                    <a:pt x="3064" y="1"/>
                  </a:moveTo>
                  <a:cubicBezTo>
                    <a:pt x="1373" y="1"/>
                    <a:pt x="1" y="1373"/>
                    <a:pt x="1" y="3064"/>
                  </a:cubicBezTo>
                  <a:cubicBezTo>
                    <a:pt x="1" y="4755"/>
                    <a:pt x="1373" y="6128"/>
                    <a:pt x="3064" y="6128"/>
                  </a:cubicBezTo>
                  <a:lnTo>
                    <a:pt x="5246" y="6128"/>
                  </a:lnTo>
                  <a:cubicBezTo>
                    <a:pt x="6937" y="6128"/>
                    <a:pt x="8309" y="4755"/>
                    <a:pt x="8309" y="3064"/>
                  </a:cubicBezTo>
                  <a:cubicBezTo>
                    <a:pt x="8309" y="1373"/>
                    <a:pt x="6937" y="1"/>
                    <a:pt x="5246" y="1"/>
                  </a:cubicBezTo>
                  <a:close/>
                </a:path>
              </a:pathLst>
            </a:custGeom>
            <a:solidFill>
              <a:srgbClr val="D14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25"/>
          <p:cNvGrpSpPr/>
          <p:nvPr/>
        </p:nvGrpSpPr>
        <p:grpSpPr>
          <a:xfrm>
            <a:off x="2719845" y="1217964"/>
            <a:ext cx="548649" cy="646401"/>
            <a:chOff x="1394650" y="238125"/>
            <a:chExt cx="4810475" cy="5228350"/>
          </a:xfrm>
        </p:grpSpPr>
        <p:sp>
          <p:nvSpPr>
            <p:cNvPr id="187" name="Google Shape;187;p25"/>
            <p:cNvSpPr/>
            <p:nvPr/>
          </p:nvSpPr>
          <p:spPr>
            <a:xfrm>
              <a:off x="2200375" y="238125"/>
              <a:ext cx="3199650" cy="3199025"/>
            </a:xfrm>
            <a:custGeom>
              <a:avLst/>
              <a:gdLst/>
              <a:ahLst/>
              <a:cxnLst/>
              <a:rect l="l" t="t" r="r" b="b"/>
              <a:pathLst>
                <a:path w="127986" h="127961" extrusionOk="0">
                  <a:moveTo>
                    <a:pt x="63993" y="0"/>
                  </a:moveTo>
                  <a:cubicBezTo>
                    <a:pt x="28651" y="0"/>
                    <a:pt x="0" y="28651"/>
                    <a:pt x="0" y="63992"/>
                  </a:cubicBezTo>
                  <a:cubicBezTo>
                    <a:pt x="0" y="99310"/>
                    <a:pt x="28651" y="127960"/>
                    <a:pt x="63993" y="127960"/>
                  </a:cubicBezTo>
                  <a:cubicBezTo>
                    <a:pt x="99335" y="127960"/>
                    <a:pt x="127985" y="99310"/>
                    <a:pt x="127985" y="63992"/>
                  </a:cubicBezTo>
                  <a:cubicBezTo>
                    <a:pt x="127985" y="28651"/>
                    <a:pt x="99335" y="0"/>
                    <a:pt x="63993" y="0"/>
                  </a:cubicBezTo>
                  <a:close/>
                </a:path>
              </a:pathLst>
            </a:custGeom>
            <a:solidFill>
              <a:srgbClr val="F9C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3613925" y="238125"/>
              <a:ext cx="1786100" cy="3199025"/>
            </a:xfrm>
            <a:custGeom>
              <a:avLst/>
              <a:gdLst/>
              <a:ahLst/>
              <a:cxnLst/>
              <a:rect l="l" t="t" r="r" b="b"/>
              <a:pathLst>
                <a:path w="71444" h="127961" extrusionOk="0">
                  <a:moveTo>
                    <a:pt x="7451" y="0"/>
                  </a:moveTo>
                  <a:cubicBezTo>
                    <a:pt x="4926" y="0"/>
                    <a:pt x="2427" y="147"/>
                    <a:pt x="0" y="441"/>
                  </a:cubicBezTo>
                  <a:cubicBezTo>
                    <a:pt x="31813" y="4117"/>
                    <a:pt x="56517" y="31175"/>
                    <a:pt x="56517" y="63992"/>
                  </a:cubicBezTo>
                  <a:cubicBezTo>
                    <a:pt x="56517" y="96810"/>
                    <a:pt x="31813" y="123843"/>
                    <a:pt x="0" y="127544"/>
                  </a:cubicBezTo>
                  <a:cubicBezTo>
                    <a:pt x="2427" y="127813"/>
                    <a:pt x="4926" y="127960"/>
                    <a:pt x="7451" y="127960"/>
                  </a:cubicBezTo>
                  <a:cubicBezTo>
                    <a:pt x="42793" y="127960"/>
                    <a:pt x="71443" y="99310"/>
                    <a:pt x="71443" y="63992"/>
                  </a:cubicBezTo>
                  <a:cubicBezTo>
                    <a:pt x="71443" y="28651"/>
                    <a:pt x="42793" y="0"/>
                    <a:pt x="7451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1990825" y="1761325"/>
              <a:ext cx="3618125" cy="2305700"/>
            </a:xfrm>
            <a:custGeom>
              <a:avLst/>
              <a:gdLst/>
              <a:ahLst/>
              <a:cxnLst/>
              <a:rect l="l" t="t" r="r" b="b"/>
              <a:pathLst>
                <a:path w="144725" h="92228" extrusionOk="0">
                  <a:moveTo>
                    <a:pt x="23284" y="1"/>
                  </a:moveTo>
                  <a:cubicBezTo>
                    <a:pt x="20539" y="1"/>
                    <a:pt x="18210" y="1888"/>
                    <a:pt x="17647" y="4559"/>
                  </a:cubicBezTo>
                  <a:lnTo>
                    <a:pt x="760" y="85316"/>
                  </a:lnTo>
                  <a:cubicBezTo>
                    <a:pt x="0" y="88894"/>
                    <a:pt x="2745" y="92227"/>
                    <a:pt x="6373" y="92227"/>
                  </a:cubicBezTo>
                  <a:lnTo>
                    <a:pt x="138352" y="92227"/>
                  </a:lnTo>
                  <a:cubicBezTo>
                    <a:pt x="142004" y="92227"/>
                    <a:pt x="144725" y="88894"/>
                    <a:pt x="143989" y="85316"/>
                  </a:cubicBezTo>
                  <a:lnTo>
                    <a:pt x="127103" y="4559"/>
                  </a:lnTo>
                  <a:cubicBezTo>
                    <a:pt x="126539" y="1888"/>
                    <a:pt x="124186" y="1"/>
                    <a:pt x="121466" y="1"/>
                  </a:cubicBezTo>
                  <a:close/>
                </a:path>
              </a:pathLst>
            </a:custGeom>
            <a:solidFill>
              <a:srgbClr val="62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4738875" y="1761325"/>
              <a:ext cx="870075" cy="2305700"/>
            </a:xfrm>
            <a:custGeom>
              <a:avLst/>
              <a:gdLst/>
              <a:ahLst/>
              <a:cxnLst/>
              <a:rect l="l" t="t" r="r" b="b"/>
              <a:pathLst>
                <a:path w="34803" h="92228" extrusionOk="0">
                  <a:moveTo>
                    <a:pt x="0" y="1"/>
                  </a:moveTo>
                  <a:cubicBezTo>
                    <a:pt x="2721" y="1"/>
                    <a:pt x="5074" y="1888"/>
                    <a:pt x="5637" y="4559"/>
                  </a:cubicBezTo>
                  <a:lnTo>
                    <a:pt x="22524" y="85316"/>
                  </a:lnTo>
                  <a:cubicBezTo>
                    <a:pt x="23284" y="88894"/>
                    <a:pt x="20539" y="92227"/>
                    <a:pt x="16911" y="92227"/>
                  </a:cubicBezTo>
                  <a:lnTo>
                    <a:pt x="28430" y="92227"/>
                  </a:lnTo>
                  <a:cubicBezTo>
                    <a:pt x="32082" y="92227"/>
                    <a:pt x="34803" y="88894"/>
                    <a:pt x="34067" y="85316"/>
                  </a:cubicBezTo>
                  <a:lnTo>
                    <a:pt x="17181" y="4559"/>
                  </a:lnTo>
                  <a:cubicBezTo>
                    <a:pt x="16617" y="1888"/>
                    <a:pt x="14264" y="1"/>
                    <a:pt x="11544" y="1"/>
                  </a:cubicBezTo>
                  <a:close/>
                </a:path>
              </a:pathLst>
            </a:custGeom>
            <a:solidFill>
              <a:srgbClr val="434343">
                <a:alpha val="45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3427650" y="4067000"/>
              <a:ext cx="745100" cy="275125"/>
            </a:xfrm>
            <a:custGeom>
              <a:avLst/>
              <a:gdLst/>
              <a:ahLst/>
              <a:cxnLst/>
              <a:rect l="l" t="t" r="r" b="b"/>
              <a:pathLst>
                <a:path w="29804" h="11005" extrusionOk="0">
                  <a:moveTo>
                    <a:pt x="1" y="0"/>
                  </a:moveTo>
                  <a:lnTo>
                    <a:pt x="1" y="8407"/>
                  </a:lnTo>
                  <a:cubicBezTo>
                    <a:pt x="1" y="9828"/>
                    <a:pt x="1152" y="11005"/>
                    <a:pt x="2598" y="11005"/>
                  </a:cubicBezTo>
                  <a:lnTo>
                    <a:pt x="27205" y="11005"/>
                  </a:lnTo>
                  <a:cubicBezTo>
                    <a:pt x="28651" y="11005"/>
                    <a:pt x="29803" y="9828"/>
                    <a:pt x="29803" y="8407"/>
                  </a:cubicBezTo>
                  <a:lnTo>
                    <a:pt x="29803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3988900" y="4067000"/>
              <a:ext cx="183850" cy="275125"/>
            </a:xfrm>
            <a:custGeom>
              <a:avLst/>
              <a:gdLst/>
              <a:ahLst/>
              <a:cxnLst/>
              <a:rect l="l" t="t" r="r" b="b"/>
              <a:pathLst>
                <a:path w="7354" h="11005" extrusionOk="0">
                  <a:moveTo>
                    <a:pt x="1" y="0"/>
                  </a:moveTo>
                  <a:lnTo>
                    <a:pt x="1" y="11005"/>
                  </a:lnTo>
                  <a:lnTo>
                    <a:pt x="4755" y="11005"/>
                  </a:lnTo>
                  <a:cubicBezTo>
                    <a:pt x="6201" y="11005"/>
                    <a:pt x="7353" y="9828"/>
                    <a:pt x="7353" y="8407"/>
                  </a:cubicBezTo>
                  <a:lnTo>
                    <a:pt x="7353" y="0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3616375" y="4342100"/>
              <a:ext cx="367650" cy="837625"/>
            </a:xfrm>
            <a:custGeom>
              <a:avLst/>
              <a:gdLst/>
              <a:ahLst/>
              <a:cxnLst/>
              <a:rect l="l" t="t" r="r" b="b"/>
              <a:pathLst>
                <a:path w="14706" h="33505" extrusionOk="0">
                  <a:moveTo>
                    <a:pt x="0" y="1"/>
                  </a:moveTo>
                  <a:lnTo>
                    <a:pt x="0" y="33504"/>
                  </a:lnTo>
                  <a:lnTo>
                    <a:pt x="14705" y="33504"/>
                  </a:lnTo>
                  <a:lnTo>
                    <a:pt x="14705" y="1"/>
                  </a:ln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3810000" y="4342100"/>
              <a:ext cx="174025" cy="837625"/>
            </a:xfrm>
            <a:custGeom>
              <a:avLst/>
              <a:gdLst/>
              <a:ahLst/>
              <a:cxnLst/>
              <a:rect l="l" t="t" r="r" b="b"/>
              <a:pathLst>
                <a:path w="6961" h="33505" extrusionOk="0">
                  <a:moveTo>
                    <a:pt x="0" y="1"/>
                  </a:moveTo>
                  <a:lnTo>
                    <a:pt x="0" y="33504"/>
                  </a:lnTo>
                  <a:lnTo>
                    <a:pt x="6960" y="33504"/>
                  </a:lnTo>
                  <a:lnTo>
                    <a:pt x="6960" y="1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3275075" y="5179700"/>
              <a:ext cx="1049625" cy="286775"/>
            </a:xfrm>
            <a:custGeom>
              <a:avLst/>
              <a:gdLst/>
              <a:ahLst/>
              <a:cxnLst/>
              <a:rect l="l" t="t" r="r" b="b"/>
              <a:pathLst>
                <a:path w="41985" h="11471" extrusionOk="0">
                  <a:moveTo>
                    <a:pt x="2672" y="0"/>
                  </a:moveTo>
                  <a:cubicBezTo>
                    <a:pt x="1202" y="0"/>
                    <a:pt x="1" y="1201"/>
                    <a:pt x="1" y="2672"/>
                  </a:cubicBezTo>
                  <a:lnTo>
                    <a:pt x="1" y="8823"/>
                  </a:lnTo>
                  <a:cubicBezTo>
                    <a:pt x="1" y="10294"/>
                    <a:pt x="1202" y="11470"/>
                    <a:pt x="2672" y="11470"/>
                  </a:cubicBezTo>
                  <a:lnTo>
                    <a:pt x="39337" y="11470"/>
                  </a:lnTo>
                  <a:cubicBezTo>
                    <a:pt x="40808" y="11470"/>
                    <a:pt x="41984" y="10294"/>
                    <a:pt x="41984" y="8823"/>
                  </a:cubicBezTo>
                  <a:lnTo>
                    <a:pt x="41984" y="2672"/>
                  </a:lnTo>
                  <a:cubicBezTo>
                    <a:pt x="41984" y="1201"/>
                    <a:pt x="40808" y="0"/>
                    <a:pt x="39337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4080800" y="5179700"/>
              <a:ext cx="243900" cy="286775"/>
            </a:xfrm>
            <a:custGeom>
              <a:avLst/>
              <a:gdLst/>
              <a:ahLst/>
              <a:cxnLst/>
              <a:rect l="l" t="t" r="r" b="b"/>
              <a:pathLst>
                <a:path w="9756" h="11471" extrusionOk="0">
                  <a:moveTo>
                    <a:pt x="1" y="0"/>
                  </a:moveTo>
                  <a:lnTo>
                    <a:pt x="1" y="11470"/>
                  </a:lnTo>
                  <a:lnTo>
                    <a:pt x="7108" y="11470"/>
                  </a:lnTo>
                  <a:cubicBezTo>
                    <a:pt x="8579" y="11470"/>
                    <a:pt x="9755" y="10294"/>
                    <a:pt x="9755" y="8823"/>
                  </a:cubicBezTo>
                  <a:lnTo>
                    <a:pt x="9755" y="2672"/>
                  </a:lnTo>
                  <a:cubicBezTo>
                    <a:pt x="9755" y="1201"/>
                    <a:pt x="8579" y="0"/>
                    <a:pt x="7108" y="0"/>
                  </a:cubicBez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2060050" y="1684225"/>
              <a:ext cx="3482725" cy="2459375"/>
            </a:xfrm>
            <a:custGeom>
              <a:avLst/>
              <a:gdLst/>
              <a:ahLst/>
              <a:cxnLst/>
              <a:rect l="l" t="t" r="r" b="b"/>
              <a:pathLst>
                <a:path w="139309" h="98375" extrusionOk="0">
                  <a:moveTo>
                    <a:pt x="88110" y="36882"/>
                  </a:moveTo>
                  <a:lnTo>
                    <a:pt x="91027" y="61514"/>
                  </a:lnTo>
                  <a:lnTo>
                    <a:pt x="48185" y="61514"/>
                  </a:lnTo>
                  <a:lnTo>
                    <a:pt x="51102" y="36882"/>
                  </a:lnTo>
                  <a:close/>
                  <a:moveTo>
                    <a:pt x="51995" y="0"/>
                  </a:moveTo>
                  <a:cubicBezTo>
                    <a:pt x="50474" y="0"/>
                    <a:pt x="49151" y="1148"/>
                    <a:pt x="48969" y="2717"/>
                  </a:cubicBezTo>
                  <a:lnTo>
                    <a:pt x="45636" y="30755"/>
                  </a:lnTo>
                  <a:lnTo>
                    <a:pt x="9388" y="30755"/>
                  </a:lnTo>
                  <a:cubicBezTo>
                    <a:pt x="7697" y="30755"/>
                    <a:pt x="6324" y="32128"/>
                    <a:pt x="6324" y="33819"/>
                  </a:cubicBezTo>
                  <a:cubicBezTo>
                    <a:pt x="6324" y="35510"/>
                    <a:pt x="7697" y="36882"/>
                    <a:pt x="9388" y="36882"/>
                  </a:cubicBezTo>
                  <a:lnTo>
                    <a:pt x="44926" y="36882"/>
                  </a:lnTo>
                  <a:lnTo>
                    <a:pt x="42009" y="61514"/>
                  </a:lnTo>
                  <a:lnTo>
                    <a:pt x="3065" y="61514"/>
                  </a:lnTo>
                  <a:cubicBezTo>
                    <a:pt x="1373" y="61514"/>
                    <a:pt x="1" y="62886"/>
                    <a:pt x="1" y="64577"/>
                  </a:cubicBezTo>
                  <a:cubicBezTo>
                    <a:pt x="1" y="66268"/>
                    <a:pt x="1373" y="67641"/>
                    <a:pt x="3065" y="67641"/>
                  </a:cubicBezTo>
                  <a:lnTo>
                    <a:pt x="41274" y="67641"/>
                  </a:lnTo>
                  <a:lnTo>
                    <a:pt x="38063" y="94968"/>
                  </a:lnTo>
                  <a:cubicBezTo>
                    <a:pt x="37842" y="96635"/>
                    <a:pt x="39068" y="98154"/>
                    <a:pt x="40735" y="98375"/>
                  </a:cubicBezTo>
                  <a:lnTo>
                    <a:pt x="41102" y="98375"/>
                  </a:lnTo>
                  <a:cubicBezTo>
                    <a:pt x="42622" y="98375"/>
                    <a:pt x="43945" y="97248"/>
                    <a:pt x="44141" y="95679"/>
                  </a:cubicBezTo>
                  <a:lnTo>
                    <a:pt x="47450" y="67641"/>
                  </a:lnTo>
                  <a:lnTo>
                    <a:pt x="91762" y="67641"/>
                  </a:lnTo>
                  <a:lnTo>
                    <a:pt x="95070" y="95679"/>
                  </a:lnTo>
                  <a:cubicBezTo>
                    <a:pt x="95242" y="97248"/>
                    <a:pt x="96566" y="98375"/>
                    <a:pt x="98110" y="98375"/>
                  </a:cubicBezTo>
                  <a:lnTo>
                    <a:pt x="98477" y="98375"/>
                  </a:lnTo>
                  <a:cubicBezTo>
                    <a:pt x="100144" y="98154"/>
                    <a:pt x="101345" y="96635"/>
                    <a:pt x="101149" y="94968"/>
                  </a:cubicBezTo>
                  <a:lnTo>
                    <a:pt x="97913" y="67641"/>
                  </a:lnTo>
                  <a:lnTo>
                    <a:pt x="136245" y="67641"/>
                  </a:lnTo>
                  <a:cubicBezTo>
                    <a:pt x="137936" y="67641"/>
                    <a:pt x="139309" y="66268"/>
                    <a:pt x="139309" y="64577"/>
                  </a:cubicBezTo>
                  <a:cubicBezTo>
                    <a:pt x="139309" y="62886"/>
                    <a:pt x="137936" y="61514"/>
                    <a:pt x="136245" y="61514"/>
                  </a:cubicBezTo>
                  <a:lnTo>
                    <a:pt x="97203" y="61514"/>
                  </a:lnTo>
                  <a:lnTo>
                    <a:pt x="94286" y="36882"/>
                  </a:lnTo>
                  <a:lnTo>
                    <a:pt x="129799" y="36882"/>
                  </a:lnTo>
                  <a:cubicBezTo>
                    <a:pt x="131491" y="36882"/>
                    <a:pt x="132863" y="35510"/>
                    <a:pt x="132863" y="33819"/>
                  </a:cubicBezTo>
                  <a:cubicBezTo>
                    <a:pt x="132863" y="32128"/>
                    <a:pt x="131491" y="30755"/>
                    <a:pt x="129799" y="30755"/>
                  </a:cubicBezTo>
                  <a:lnTo>
                    <a:pt x="93551" y="30755"/>
                  </a:lnTo>
                  <a:lnTo>
                    <a:pt x="90242" y="2717"/>
                  </a:lnTo>
                  <a:cubicBezTo>
                    <a:pt x="90060" y="1148"/>
                    <a:pt x="88738" y="0"/>
                    <a:pt x="87197" y="0"/>
                  </a:cubicBezTo>
                  <a:cubicBezTo>
                    <a:pt x="87078" y="0"/>
                    <a:pt x="86957" y="7"/>
                    <a:pt x="86836" y="21"/>
                  </a:cubicBezTo>
                  <a:cubicBezTo>
                    <a:pt x="85169" y="242"/>
                    <a:pt x="83968" y="1761"/>
                    <a:pt x="84164" y="3428"/>
                  </a:cubicBezTo>
                  <a:lnTo>
                    <a:pt x="87399" y="30755"/>
                  </a:lnTo>
                  <a:lnTo>
                    <a:pt x="51812" y="30755"/>
                  </a:lnTo>
                  <a:lnTo>
                    <a:pt x="55048" y="3428"/>
                  </a:lnTo>
                  <a:cubicBezTo>
                    <a:pt x="55244" y="1761"/>
                    <a:pt x="54043" y="242"/>
                    <a:pt x="52352" y="21"/>
                  </a:cubicBezTo>
                  <a:cubicBezTo>
                    <a:pt x="52232" y="7"/>
                    <a:pt x="52113" y="0"/>
                    <a:pt x="5199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3614525" y="2644425"/>
              <a:ext cx="370725" cy="539675"/>
            </a:xfrm>
            <a:custGeom>
              <a:avLst/>
              <a:gdLst/>
              <a:ahLst/>
              <a:cxnLst/>
              <a:rect l="l" t="t" r="r" b="b"/>
              <a:pathLst>
                <a:path w="14829" h="21587" extrusionOk="0">
                  <a:moveTo>
                    <a:pt x="11483" y="0"/>
                  </a:moveTo>
                  <a:cubicBezTo>
                    <a:pt x="10699" y="0"/>
                    <a:pt x="9915" y="300"/>
                    <a:pt x="9314" y="901"/>
                  </a:cubicBezTo>
                  <a:lnTo>
                    <a:pt x="1961" y="8253"/>
                  </a:lnTo>
                  <a:cubicBezTo>
                    <a:pt x="1079" y="9136"/>
                    <a:pt x="809" y="10435"/>
                    <a:pt x="1300" y="11587"/>
                  </a:cubicBezTo>
                  <a:cubicBezTo>
                    <a:pt x="1765" y="12714"/>
                    <a:pt x="2868" y="13449"/>
                    <a:pt x="4069" y="13474"/>
                  </a:cubicBezTo>
                  <a:lnTo>
                    <a:pt x="1202" y="16366"/>
                  </a:lnTo>
                  <a:cubicBezTo>
                    <a:pt x="1" y="17542"/>
                    <a:pt x="1" y="19478"/>
                    <a:pt x="1202" y="20679"/>
                  </a:cubicBezTo>
                  <a:cubicBezTo>
                    <a:pt x="1790" y="21292"/>
                    <a:pt x="2574" y="21586"/>
                    <a:pt x="3358" y="21586"/>
                  </a:cubicBezTo>
                  <a:cubicBezTo>
                    <a:pt x="4143" y="21586"/>
                    <a:pt x="4927" y="21292"/>
                    <a:pt x="5540" y="20679"/>
                  </a:cubicBezTo>
                  <a:lnTo>
                    <a:pt x="13652" y="12591"/>
                  </a:lnTo>
                  <a:cubicBezTo>
                    <a:pt x="14510" y="11709"/>
                    <a:pt x="14779" y="10386"/>
                    <a:pt x="14314" y="9234"/>
                  </a:cubicBezTo>
                  <a:cubicBezTo>
                    <a:pt x="13848" y="8106"/>
                    <a:pt x="12745" y="7371"/>
                    <a:pt x="11520" y="7347"/>
                  </a:cubicBezTo>
                  <a:lnTo>
                    <a:pt x="13652" y="5239"/>
                  </a:lnTo>
                  <a:cubicBezTo>
                    <a:pt x="14829" y="4038"/>
                    <a:pt x="14829" y="2102"/>
                    <a:pt x="13652" y="901"/>
                  </a:cubicBezTo>
                  <a:cubicBezTo>
                    <a:pt x="13052" y="300"/>
                    <a:pt x="12267" y="0"/>
                    <a:pt x="11483" y="0"/>
                  </a:cubicBezTo>
                  <a:close/>
                </a:path>
              </a:pathLst>
            </a:custGeom>
            <a:solidFill>
              <a:srgbClr val="F9C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1634825" y="291725"/>
              <a:ext cx="523300" cy="416375"/>
            </a:xfrm>
            <a:custGeom>
              <a:avLst/>
              <a:gdLst/>
              <a:ahLst/>
              <a:cxnLst/>
              <a:rect l="l" t="t" r="r" b="b"/>
              <a:pathLst>
                <a:path w="20932" h="16655" extrusionOk="0">
                  <a:moveTo>
                    <a:pt x="3450" y="1"/>
                  </a:moveTo>
                  <a:cubicBezTo>
                    <a:pt x="2519" y="1"/>
                    <a:pt x="1600" y="427"/>
                    <a:pt x="1006" y="1238"/>
                  </a:cubicBezTo>
                  <a:cubicBezTo>
                    <a:pt x="1" y="2586"/>
                    <a:pt x="270" y="4498"/>
                    <a:pt x="1618" y="5527"/>
                  </a:cubicBezTo>
                  <a:lnTo>
                    <a:pt x="15637" y="16042"/>
                  </a:lnTo>
                  <a:cubicBezTo>
                    <a:pt x="16177" y="16458"/>
                    <a:pt x="16838" y="16654"/>
                    <a:pt x="17476" y="16654"/>
                  </a:cubicBezTo>
                  <a:cubicBezTo>
                    <a:pt x="18407" y="16654"/>
                    <a:pt x="19314" y="16238"/>
                    <a:pt x="19926" y="15429"/>
                  </a:cubicBezTo>
                  <a:cubicBezTo>
                    <a:pt x="20931" y="14081"/>
                    <a:pt x="20662" y="12169"/>
                    <a:pt x="19314" y="11140"/>
                  </a:cubicBezTo>
                  <a:lnTo>
                    <a:pt x="5295" y="625"/>
                  </a:lnTo>
                  <a:cubicBezTo>
                    <a:pt x="4744" y="205"/>
                    <a:pt x="4094" y="1"/>
                    <a:pt x="3450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1394650" y="1142475"/>
              <a:ext cx="578425" cy="153225"/>
            </a:xfrm>
            <a:custGeom>
              <a:avLst/>
              <a:gdLst/>
              <a:ahLst/>
              <a:cxnLst/>
              <a:rect l="l" t="t" r="r" b="b"/>
              <a:pathLst>
                <a:path w="23137" h="6129" extrusionOk="0">
                  <a:moveTo>
                    <a:pt x="3064" y="1"/>
                  </a:moveTo>
                  <a:cubicBezTo>
                    <a:pt x="1373" y="1"/>
                    <a:pt x="0" y="1373"/>
                    <a:pt x="0" y="3065"/>
                  </a:cubicBezTo>
                  <a:cubicBezTo>
                    <a:pt x="0" y="4780"/>
                    <a:pt x="1373" y="6128"/>
                    <a:pt x="3064" y="6128"/>
                  </a:cubicBezTo>
                  <a:lnTo>
                    <a:pt x="20073" y="6128"/>
                  </a:lnTo>
                  <a:cubicBezTo>
                    <a:pt x="21764" y="6128"/>
                    <a:pt x="23137" y="4780"/>
                    <a:pt x="23137" y="3065"/>
                  </a:cubicBezTo>
                  <a:cubicBezTo>
                    <a:pt x="23137" y="1373"/>
                    <a:pt x="21764" y="1"/>
                    <a:pt x="20073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5441650" y="291725"/>
              <a:ext cx="523900" cy="416375"/>
            </a:xfrm>
            <a:custGeom>
              <a:avLst/>
              <a:gdLst/>
              <a:ahLst/>
              <a:cxnLst/>
              <a:rect l="l" t="t" r="r" b="b"/>
              <a:pathLst>
                <a:path w="20956" h="16655" extrusionOk="0">
                  <a:moveTo>
                    <a:pt x="17499" y="1"/>
                  </a:moveTo>
                  <a:cubicBezTo>
                    <a:pt x="16858" y="1"/>
                    <a:pt x="16213" y="205"/>
                    <a:pt x="15662" y="625"/>
                  </a:cubicBezTo>
                  <a:lnTo>
                    <a:pt x="1643" y="11140"/>
                  </a:lnTo>
                  <a:cubicBezTo>
                    <a:pt x="295" y="12169"/>
                    <a:pt x="1" y="14081"/>
                    <a:pt x="1030" y="15429"/>
                  </a:cubicBezTo>
                  <a:cubicBezTo>
                    <a:pt x="1618" y="16238"/>
                    <a:pt x="2550" y="16654"/>
                    <a:pt x="3481" y="16654"/>
                  </a:cubicBezTo>
                  <a:cubicBezTo>
                    <a:pt x="4118" y="16654"/>
                    <a:pt x="4756" y="16458"/>
                    <a:pt x="5319" y="16042"/>
                  </a:cubicBezTo>
                  <a:lnTo>
                    <a:pt x="19338" y="5527"/>
                  </a:lnTo>
                  <a:cubicBezTo>
                    <a:pt x="20686" y="4498"/>
                    <a:pt x="20956" y="2586"/>
                    <a:pt x="19951" y="1238"/>
                  </a:cubicBezTo>
                  <a:cubicBezTo>
                    <a:pt x="19342" y="427"/>
                    <a:pt x="18426" y="1"/>
                    <a:pt x="17499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5627325" y="1142475"/>
              <a:ext cx="577800" cy="153225"/>
            </a:xfrm>
            <a:custGeom>
              <a:avLst/>
              <a:gdLst/>
              <a:ahLst/>
              <a:cxnLst/>
              <a:rect l="l" t="t" r="r" b="b"/>
              <a:pathLst>
                <a:path w="23112" h="6129" extrusionOk="0">
                  <a:moveTo>
                    <a:pt x="3064" y="1"/>
                  </a:moveTo>
                  <a:cubicBezTo>
                    <a:pt x="1373" y="1"/>
                    <a:pt x="0" y="1373"/>
                    <a:pt x="0" y="3065"/>
                  </a:cubicBezTo>
                  <a:cubicBezTo>
                    <a:pt x="0" y="4780"/>
                    <a:pt x="1373" y="6128"/>
                    <a:pt x="3064" y="6128"/>
                  </a:cubicBezTo>
                  <a:lnTo>
                    <a:pt x="20048" y="6128"/>
                  </a:lnTo>
                  <a:cubicBezTo>
                    <a:pt x="21739" y="6128"/>
                    <a:pt x="23112" y="4780"/>
                    <a:pt x="23112" y="3065"/>
                  </a:cubicBezTo>
                  <a:cubicBezTo>
                    <a:pt x="23112" y="1373"/>
                    <a:pt x="21739" y="1"/>
                    <a:pt x="20048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Google Shape;203;p25"/>
          <p:cNvGrpSpPr/>
          <p:nvPr/>
        </p:nvGrpSpPr>
        <p:grpSpPr>
          <a:xfrm>
            <a:off x="6779037" y="1254869"/>
            <a:ext cx="649082" cy="603836"/>
            <a:chOff x="1180825" y="299275"/>
            <a:chExt cx="5277100" cy="5096875"/>
          </a:xfrm>
        </p:grpSpPr>
        <p:sp>
          <p:nvSpPr>
            <p:cNvPr id="204" name="Google Shape;204;p25"/>
            <p:cNvSpPr/>
            <p:nvPr/>
          </p:nvSpPr>
          <p:spPr>
            <a:xfrm>
              <a:off x="3266050" y="1206400"/>
              <a:ext cx="1382300" cy="3091975"/>
            </a:xfrm>
            <a:custGeom>
              <a:avLst/>
              <a:gdLst/>
              <a:ahLst/>
              <a:cxnLst/>
              <a:rect l="l" t="t" r="r" b="b"/>
              <a:pathLst>
                <a:path w="55292" h="123679" extrusionOk="0">
                  <a:moveTo>
                    <a:pt x="32470" y="1"/>
                  </a:moveTo>
                  <a:cubicBezTo>
                    <a:pt x="31562" y="1"/>
                    <a:pt x="30650" y="467"/>
                    <a:pt x="30174" y="1522"/>
                  </a:cubicBezTo>
                  <a:lnTo>
                    <a:pt x="751" y="67773"/>
                  </a:lnTo>
                  <a:cubicBezTo>
                    <a:pt x="1" y="69469"/>
                    <a:pt x="1207" y="71328"/>
                    <a:pt x="3067" y="71328"/>
                  </a:cubicBezTo>
                  <a:lnTo>
                    <a:pt x="26455" y="71328"/>
                  </a:lnTo>
                  <a:lnTo>
                    <a:pt x="20257" y="120813"/>
                  </a:lnTo>
                  <a:cubicBezTo>
                    <a:pt x="20039" y="122577"/>
                    <a:pt x="21435" y="123679"/>
                    <a:pt x="22835" y="123679"/>
                  </a:cubicBezTo>
                  <a:cubicBezTo>
                    <a:pt x="23739" y="123679"/>
                    <a:pt x="24644" y="123219"/>
                    <a:pt x="25118" y="122183"/>
                  </a:cubicBezTo>
                  <a:lnTo>
                    <a:pt x="54541" y="55899"/>
                  </a:lnTo>
                  <a:cubicBezTo>
                    <a:pt x="55291" y="54236"/>
                    <a:pt x="54084" y="52344"/>
                    <a:pt x="52225" y="52344"/>
                  </a:cubicBezTo>
                  <a:lnTo>
                    <a:pt x="28837" y="52344"/>
                  </a:lnTo>
                  <a:lnTo>
                    <a:pt x="35034" y="2859"/>
                  </a:lnTo>
                  <a:cubicBezTo>
                    <a:pt x="35252" y="1101"/>
                    <a:pt x="33865" y="1"/>
                    <a:pt x="32470" y="1"/>
                  </a:cubicBezTo>
                  <a:close/>
                </a:path>
              </a:pathLst>
            </a:custGeom>
            <a:solidFill>
              <a:srgbClr val="F9C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3692550" y="1210175"/>
              <a:ext cx="955800" cy="3088450"/>
            </a:xfrm>
            <a:custGeom>
              <a:avLst/>
              <a:gdLst/>
              <a:ahLst/>
              <a:cxnLst/>
              <a:rect l="l" t="t" r="r" b="b"/>
              <a:pathLst>
                <a:path w="38232" h="123538" extrusionOk="0">
                  <a:moveTo>
                    <a:pt x="16213" y="1"/>
                  </a:moveTo>
                  <a:lnTo>
                    <a:pt x="425" y="58195"/>
                  </a:lnTo>
                  <a:cubicBezTo>
                    <a:pt x="1" y="59793"/>
                    <a:pt x="1208" y="61391"/>
                    <a:pt x="2871" y="61391"/>
                  </a:cubicBezTo>
                  <a:lnTo>
                    <a:pt x="15365" y="61391"/>
                  </a:lnTo>
                  <a:cubicBezTo>
                    <a:pt x="16996" y="61391"/>
                    <a:pt x="18203" y="62892"/>
                    <a:pt x="17844" y="64490"/>
                  </a:cubicBezTo>
                  <a:lnTo>
                    <a:pt x="4404" y="123173"/>
                  </a:lnTo>
                  <a:cubicBezTo>
                    <a:pt x="4821" y="123410"/>
                    <a:pt x="5300" y="123538"/>
                    <a:pt x="5778" y="123538"/>
                  </a:cubicBezTo>
                  <a:cubicBezTo>
                    <a:pt x="6684" y="123538"/>
                    <a:pt x="7588" y="123078"/>
                    <a:pt x="8058" y="122032"/>
                  </a:cubicBezTo>
                  <a:lnTo>
                    <a:pt x="34382" y="62761"/>
                  </a:lnTo>
                  <a:lnTo>
                    <a:pt x="37481" y="55748"/>
                  </a:lnTo>
                  <a:cubicBezTo>
                    <a:pt x="38231" y="54085"/>
                    <a:pt x="37024" y="52193"/>
                    <a:pt x="35165" y="52193"/>
                  </a:cubicBezTo>
                  <a:lnTo>
                    <a:pt x="11777" y="52193"/>
                  </a:lnTo>
                  <a:lnTo>
                    <a:pt x="17942" y="2708"/>
                  </a:lnTo>
                  <a:cubicBezTo>
                    <a:pt x="18137" y="1306"/>
                    <a:pt x="17289" y="327"/>
                    <a:pt x="16213" y="1"/>
                  </a:cubicBezTo>
                  <a:close/>
                </a:path>
              </a:pathLst>
            </a:custGeom>
            <a:solidFill>
              <a:srgbClr val="E7A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1321900" y="1832925"/>
              <a:ext cx="2641425" cy="3371575"/>
            </a:xfrm>
            <a:custGeom>
              <a:avLst/>
              <a:gdLst/>
              <a:ahLst/>
              <a:cxnLst/>
              <a:rect l="l" t="t" r="r" b="b"/>
              <a:pathLst>
                <a:path w="105657" h="134863" extrusionOk="0">
                  <a:moveTo>
                    <a:pt x="16556" y="1"/>
                  </a:moveTo>
                  <a:cubicBezTo>
                    <a:pt x="15283" y="1"/>
                    <a:pt x="14082" y="774"/>
                    <a:pt x="13603" y="2035"/>
                  </a:cubicBezTo>
                  <a:cubicBezTo>
                    <a:pt x="1" y="38080"/>
                    <a:pt x="8808" y="78953"/>
                    <a:pt x="36013" y="106157"/>
                  </a:cubicBezTo>
                  <a:cubicBezTo>
                    <a:pt x="53758" y="123903"/>
                    <a:pt x="77310" y="134080"/>
                    <a:pt x="102329" y="134863"/>
                  </a:cubicBezTo>
                  <a:lnTo>
                    <a:pt x="102427" y="134863"/>
                  </a:lnTo>
                  <a:cubicBezTo>
                    <a:pt x="104156" y="134863"/>
                    <a:pt x="105559" y="133526"/>
                    <a:pt x="105591" y="131797"/>
                  </a:cubicBezTo>
                  <a:cubicBezTo>
                    <a:pt x="105657" y="130035"/>
                    <a:pt x="104287" y="128600"/>
                    <a:pt x="102525" y="128535"/>
                  </a:cubicBezTo>
                  <a:cubicBezTo>
                    <a:pt x="79104" y="127817"/>
                    <a:pt x="57086" y="118259"/>
                    <a:pt x="40482" y="101689"/>
                  </a:cubicBezTo>
                  <a:cubicBezTo>
                    <a:pt x="15039" y="76212"/>
                    <a:pt x="6786" y="37982"/>
                    <a:pt x="19540" y="4286"/>
                  </a:cubicBezTo>
                  <a:cubicBezTo>
                    <a:pt x="20160" y="2655"/>
                    <a:pt x="19312" y="828"/>
                    <a:pt x="17681" y="208"/>
                  </a:cubicBezTo>
                  <a:cubicBezTo>
                    <a:pt x="17310" y="67"/>
                    <a:pt x="16930" y="1"/>
                    <a:pt x="16556" y="1"/>
                  </a:cubicBezTo>
                  <a:close/>
                </a:path>
              </a:pathLst>
            </a:custGeom>
            <a:solidFill>
              <a:srgbClr val="96A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4253625" y="1550675"/>
              <a:ext cx="2204300" cy="3624475"/>
            </a:xfrm>
            <a:custGeom>
              <a:avLst/>
              <a:gdLst/>
              <a:ahLst/>
              <a:cxnLst/>
              <a:rect l="l" t="t" r="r" b="b"/>
              <a:pathLst>
                <a:path w="88172" h="144979" extrusionOk="0">
                  <a:moveTo>
                    <a:pt x="71825" y="1"/>
                  </a:moveTo>
                  <a:cubicBezTo>
                    <a:pt x="71318" y="1"/>
                    <a:pt x="70804" y="122"/>
                    <a:pt x="70329" y="375"/>
                  </a:cubicBezTo>
                  <a:cubicBezTo>
                    <a:pt x="68796" y="1190"/>
                    <a:pt x="68208" y="3115"/>
                    <a:pt x="69056" y="4681"/>
                  </a:cubicBezTo>
                  <a:cubicBezTo>
                    <a:pt x="88041" y="40041"/>
                    <a:pt x="81452" y="84567"/>
                    <a:pt x="53040" y="112979"/>
                  </a:cubicBezTo>
                  <a:cubicBezTo>
                    <a:pt x="39340" y="126712"/>
                    <a:pt x="21986" y="135584"/>
                    <a:pt x="2903" y="138683"/>
                  </a:cubicBezTo>
                  <a:cubicBezTo>
                    <a:pt x="1175" y="138944"/>
                    <a:pt x="0" y="140575"/>
                    <a:pt x="294" y="142304"/>
                  </a:cubicBezTo>
                  <a:cubicBezTo>
                    <a:pt x="555" y="143870"/>
                    <a:pt x="1892" y="144979"/>
                    <a:pt x="3425" y="144979"/>
                  </a:cubicBezTo>
                  <a:cubicBezTo>
                    <a:pt x="3588" y="144979"/>
                    <a:pt x="3751" y="144946"/>
                    <a:pt x="3915" y="144913"/>
                  </a:cubicBezTo>
                  <a:cubicBezTo>
                    <a:pt x="24335" y="141619"/>
                    <a:pt x="42863" y="132126"/>
                    <a:pt x="57509" y="117447"/>
                  </a:cubicBezTo>
                  <a:cubicBezTo>
                    <a:pt x="72743" y="102247"/>
                    <a:pt x="82333" y="82968"/>
                    <a:pt x="85301" y="61733"/>
                  </a:cubicBezTo>
                  <a:cubicBezTo>
                    <a:pt x="88172" y="41182"/>
                    <a:pt x="84388" y="19849"/>
                    <a:pt x="74634" y="1680"/>
                  </a:cubicBezTo>
                  <a:cubicBezTo>
                    <a:pt x="74049" y="600"/>
                    <a:pt x="72952" y="1"/>
                    <a:pt x="71825" y="1"/>
                  </a:cubicBezTo>
                  <a:close/>
                </a:path>
              </a:pathLst>
            </a:custGeom>
            <a:solidFill>
              <a:srgbClr val="96A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1848725" y="299275"/>
              <a:ext cx="4035100" cy="1280350"/>
            </a:xfrm>
            <a:custGeom>
              <a:avLst/>
              <a:gdLst/>
              <a:ahLst/>
              <a:cxnLst/>
              <a:rect l="l" t="t" r="r" b="b"/>
              <a:pathLst>
                <a:path w="161404" h="51214" extrusionOk="0">
                  <a:moveTo>
                    <a:pt x="84323" y="0"/>
                  </a:moveTo>
                  <a:cubicBezTo>
                    <a:pt x="58129" y="0"/>
                    <a:pt x="33468" y="10211"/>
                    <a:pt x="14940" y="28739"/>
                  </a:cubicBezTo>
                  <a:cubicBezTo>
                    <a:pt x="9590" y="34088"/>
                    <a:pt x="4893" y="40025"/>
                    <a:pt x="946" y="46386"/>
                  </a:cubicBezTo>
                  <a:cubicBezTo>
                    <a:pt x="0" y="47854"/>
                    <a:pt x="457" y="49811"/>
                    <a:pt x="1957" y="50724"/>
                  </a:cubicBezTo>
                  <a:cubicBezTo>
                    <a:pt x="2479" y="51051"/>
                    <a:pt x="3067" y="51214"/>
                    <a:pt x="3621" y="51214"/>
                  </a:cubicBezTo>
                  <a:cubicBezTo>
                    <a:pt x="4697" y="51214"/>
                    <a:pt x="5709" y="50692"/>
                    <a:pt x="6328" y="49713"/>
                  </a:cubicBezTo>
                  <a:cubicBezTo>
                    <a:pt x="10015" y="43776"/>
                    <a:pt x="14418" y="38231"/>
                    <a:pt x="19409" y="33208"/>
                  </a:cubicBezTo>
                  <a:cubicBezTo>
                    <a:pt x="37317" y="15316"/>
                    <a:pt x="60828" y="6370"/>
                    <a:pt x="84335" y="6370"/>
                  </a:cubicBezTo>
                  <a:cubicBezTo>
                    <a:pt x="107842" y="6370"/>
                    <a:pt x="131344" y="15316"/>
                    <a:pt x="149236" y="33208"/>
                  </a:cubicBezTo>
                  <a:cubicBezTo>
                    <a:pt x="151389" y="35393"/>
                    <a:pt x="153477" y="37676"/>
                    <a:pt x="155401" y="40025"/>
                  </a:cubicBezTo>
                  <a:cubicBezTo>
                    <a:pt x="156029" y="40800"/>
                    <a:pt x="156937" y="41199"/>
                    <a:pt x="157857" y="41199"/>
                  </a:cubicBezTo>
                  <a:cubicBezTo>
                    <a:pt x="158563" y="41199"/>
                    <a:pt x="159275" y="40964"/>
                    <a:pt x="159870" y="40482"/>
                  </a:cubicBezTo>
                  <a:cubicBezTo>
                    <a:pt x="161208" y="39373"/>
                    <a:pt x="161403" y="37350"/>
                    <a:pt x="160294" y="36013"/>
                  </a:cubicBezTo>
                  <a:cubicBezTo>
                    <a:pt x="158239" y="33501"/>
                    <a:pt x="156021" y="31055"/>
                    <a:pt x="153705" y="28739"/>
                  </a:cubicBezTo>
                  <a:cubicBezTo>
                    <a:pt x="135177" y="10211"/>
                    <a:pt x="110549" y="0"/>
                    <a:pt x="84323" y="0"/>
                  </a:cubicBezTo>
                  <a:close/>
                </a:path>
              </a:pathLst>
            </a:custGeom>
            <a:solidFill>
              <a:srgbClr val="96A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5122925" y="583200"/>
              <a:ext cx="754375" cy="746075"/>
            </a:xfrm>
            <a:custGeom>
              <a:avLst/>
              <a:gdLst/>
              <a:ahLst/>
              <a:cxnLst/>
              <a:rect l="l" t="t" r="r" b="b"/>
              <a:pathLst>
                <a:path w="30175" h="29843" extrusionOk="0">
                  <a:moveTo>
                    <a:pt x="23516" y="0"/>
                  </a:moveTo>
                  <a:cubicBezTo>
                    <a:pt x="23377" y="0"/>
                    <a:pt x="23237" y="9"/>
                    <a:pt x="23096" y="28"/>
                  </a:cubicBezTo>
                  <a:cubicBezTo>
                    <a:pt x="21367" y="289"/>
                    <a:pt x="20160" y="1887"/>
                    <a:pt x="20388" y="3616"/>
                  </a:cubicBezTo>
                  <a:lnTo>
                    <a:pt x="23161" y="22927"/>
                  </a:lnTo>
                  <a:lnTo>
                    <a:pt x="3850" y="20187"/>
                  </a:lnTo>
                  <a:cubicBezTo>
                    <a:pt x="3692" y="20163"/>
                    <a:pt x="3534" y="20151"/>
                    <a:pt x="3379" y="20151"/>
                  </a:cubicBezTo>
                  <a:cubicBezTo>
                    <a:pt x="1834" y="20151"/>
                    <a:pt x="469" y="21291"/>
                    <a:pt x="262" y="22862"/>
                  </a:cubicBezTo>
                  <a:cubicBezTo>
                    <a:pt x="1" y="24591"/>
                    <a:pt x="1208" y="26189"/>
                    <a:pt x="2937" y="26450"/>
                  </a:cubicBezTo>
                  <a:lnTo>
                    <a:pt x="26456" y="29810"/>
                  </a:lnTo>
                  <a:cubicBezTo>
                    <a:pt x="26586" y="29842"/>
                    <a:pt x="26749" y="29842"/>
                    <a:pt x="26880" y="29842"/>
                  </a:cubicBezTo>
                  <a:cubicBezTo>
                    <a:pt x="27728" y="29842"/>
                    <a:pt x="28543" y="29516"/>
                    <a:pt x="29131" y="28896"/>
                  </a:cubicBezTo>
                  <a:cubicBezTo>
                    <a:pt x="29848" y="28211"/>
                    <a:pt x="30174" y="27200"/>
                    <a:pt x="30044" y="26222"/>
                  </a:cubicBezTo>
                  <a:lnTo>
                    <a:pt x="26684" y="2735"/>
                  </a:lnTo>
                  <a:cubicBezTo>
                    <a:pt x="26444" y="1148"/>
                    <a:pt x="25077" y="0"/>
                    <a:pt x="23516" y="0"/>
                  </a:cubicBezTo>
                  <a:close/>
                </a:path>
              </a:pathLst>
            </a:custGeom>
            <a:solidFill>
              <a:srgbClr val="96A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4256075" y="4549825"/>
              <a:ext cx="723350" cy="846325"/>
            </a:xfrm>
            <a:custGeom>
              <a:avLst/>
              <a:gdLst/>
              <a:ahLst/>
              <a:cxnLst/>
              <a:rect l="l" t="t" r="r" b="b"/>
              <a:pathLst>
                <a:path w="28934" h="33853" extrusionOk="0">
                  <a:moveTo>
                    <a:pt x="17972" y="0"/>
                  </a:moveTo>
                  <a:cubicBezTo>
                    <a:pt x="17039" y="0"/>
                    <a:pt x="16115" y="411"/>
                    <a:pt x="15495" y="1200"/>
                  </a:cubicBezTo>
                  <a:lnTo>
                    <a:pt x="816" y="19891"/>
                  </a:lnTo>
                  <a:cubicBezTo>
                    <a:pt x="228" y="20674"/>
                    <a:pt x="0" y="21685"/>
                    <a:pt x="261" y="22664"/>
                  </a:cubicBezTo>
                  <a:cubicBezTo>
                    <a:pt x="522" y="23610"/>
                    <a:pt x="1207" y="24393"/>
                    <a:pt x="2153" y="24784"/>
                  </a:cubicBezTo>
                  <a:lnTo>
                    <a:pt x="24171" y="33624"/>
                  </a:lnTo>
                  <a:cubicBezTo>
                    <a:pt x="24563" y="33787"/>
                    <a:pt x="24954" y="33853"/>
                    <a:pt x="25346" y="33853"/>
                  </a:cubicBezTo>
                  <a:cubicBezTo>
                    <a:pt x="26618" y="33853"/>
                    <a:pt x="27792" y="33102"/>
                    <a:pt x="28281" y="31863"/>
                  </a:cubicBezTo>
                  <a:cubicBezTo>
                    <a:pt x="28934" y="30232"/>
                    <a:pt x="28151" y="28405"/>
                    <a:pt x="26520" y="27753"/>
                  </a:cubicBezTo>
                  <a:lnTo>
                    <a:pt x="8416" y="20478"/>
                  </a:lnTo>
                  <a:lnTo>
                    <a:pt x="20485" y="5115"/>
                  </a:lnTo>
                  <a:cubicBezTo>
                    <a:pt x="21562" y="3745"/>
                    <a:pt x="21301" y="1755"/>
                    <a:pt x="19931" y="678"/>
                  </a:cubicBezTo>
                  <a:cubicBezTo>
                    <a:pt x="19350" y="222"/>
                    <a:pt x="18659" y="0"/>
                    <a:pt x="17972" y="0"/>
                  </a:cubicBezTo>
                  <a:close/>
                </a:path>
              </a:pathLst>
            </a:custGeom>
            <a:solidFill>
              <a:srgbClr val="96A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1180825" y="1832850"/>
              <a:ext cx="866900" cy="709075"/>
            </a:xfrm>
            <a:custGeom>
              <a:avLst/>
              <a:gdLst/>
              <a:ahLst/>
              <a:cxnLst/>
              <a:rect l="l" t="t" r="r" b="b"/>
              <a:pathLst>
                <a:path w="34676" h="28363" extrusionOk="0">
                  <a:moveTo>
                    <a:pt x="22213" y="1"/>
                  </a:moveTo>
                  <a:cubicBezTo>
                    <a:pt x="21519" y="1"/>
                    <a:pt x="20847" y="227"/>
                    <a:pt x="20290" y="668"/>
                  </a:cubicBezTo>
                  <a:lnTo>
                    <a:pt x="1599" y="15314"/>
                  </a:lnTo>
                  <a:cubicBezTo>
                    <a:pt x="229" y="16391"/>
                    <a:pt x="1" y="18413"/>
                    <a:pt x="1077" y="19783"/>
                  </a:cubicBezTo>
                  <a:cubicBezTo>
                    <a:pt x="1697" y="20573"/>
                    <a:pt x="2621" y="20983"/>
                    <a:pt x="3555" y="20983"/>
                  </a:cubicBezTo>
                  <a:cubicBezTo>
                    <a:pt x="4241" y="20983"/>
                    <a:pt x="4933" y="20761"/>
                    <a:pt x="5513" y="20305"/>
                  </a:cubicBezTo>
                  <a:lnTo>
                    <a:pt x="20877" y="8268"/>
                  </a:lnTo>
                  <a:lnTo>
                    <a:pt x="28152" y="26372"/>
                  </a:lnTo>
                  <a:cubicBezTo>
                    <a:pt x="28641" y="27612"/>
                    <a:pt x="29815" y="28362"/>
                    <a:pt x="31087" y="28362"/>
                  </a:cubicBezTo>
                  <a:cubicBezTo>
                    <a:pt x="31479" y="28362"/>
                    <a:pt x="31870" y="28297"/>
                    <a:pt x="32262" y="28134"/>
                  </a:cubicBezTo>
                  <a:cubicBezTo>
                    <a:pt x="33893" y="27481"/>
                    <a:pt x="34675" y="25622"/>
                    <a:pt x="34023" y="24024"/>
                  </a:cubicBezTo>
                  <a:lnTo>
                    <a:pt x="25183" y="1973"/>
                  </a:lnTo>
                  <a:cubicBezTo>
                    <a:pt x="24792" y="1059"/>
                    <a:pt x="24009" y="342"/>
                    <a:pt x="23063" y="113"/>
                  </a:cubicBezTo>
                  <a:cubicBezTo>
                    <a:pt x="22780" y="38"/>
                    <a:pt x="22495" y="1"/>
                    <a:pt x="22213" y="1"/>
                  </a:cubicBezTo>
                  <a:close/>
                </a:path>
              </a:pathLst>
            </a:custGeom>
            <a:solidFill>
              <a:srgbClr val="96A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281;p30">
            <a:extLst>
              <a:ext uri="{FF2B5EF4-FFF2-40B4-BE49-F238E27FC236}">
                <a16:creationId xmlns:a16="http://schemas.microsoft.com/office/drawing/2014/main" id="{1B88171B-F13D-463F-A09F-C9558DDB0490}"/>
              </a:ext>
            </a:extLst>
          </p:cNvPr>
          <p:cNvGrpSpPr/>
          <p:nvPr/>
        </p:nvGrpSpPr>
        <p:grpSpPr>
          <a:xfrm>
            <a:off x="3697061" y="2967389"/>
            <a:ext cx="517756" cy="836753"/>
            <a:chOff x="1745150" y="238125"/>
            <a:chExt cx="4110125" cy="5142525"/>
          </a:xfrm>
        </p:grpSpPr>
        <p:sp>
          <p:nvSpPr>
            <p:cNvPr id="88" name="Google Shape;282;p30">
              <a:extLst>
                <a:ext uri="{FF2B5EF4-FFF2-40B4-BE49-F238E27FC236}">
                  <a16:creationId xmlns:a16="http://schemas.microsoft.com/office/drawing/2014/main" id="{40D992F7-FDF1-45A8-BFC1-DACAD2A63582}"/>
                </a:ext>
              </a:extLst>
            </p:cNvPr>
            <p:cNvSpPr/>
            <p:nvPr/>
          </p:nvSpPr>
          <p:spPr>
            <a:xfrm>
              <a:off x="3646075" y="4384100"/>
              <a:ext cx="308275" cy="791050"/>
            </a:xfrm>
            <a:custGeom>
              <a:avLst/>
              <a:gdLst/>
              <a:ahLst/>
              <a:cxnLst/>
              <a:rect l="l" t="t" r="r" b="b"/>
              <a:pathLst>
                <a:path w="12331" h="31642" extrusionOk="0">
                  <a:moveTo>
                    <a:pt x="0" y="0"/>
                  </a:moveTo>
                  <a:lnTo>
                    <a:pt x="0" y="31642"/>
                  </a:lnTo>
                  <a:lnTo>
                    <a:pt x="12331" y="31642"/>
                  </a:lnTo>
                  <a:lnTo>
                    <a:pt x="1233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83;p30">
              <a:extLst>
                <a:ext uri="{FF2B5EF4-FFF2-40B4-BE49-F238E27FC236}">
                  <a16:creationId xmlns:a16="http://schemas.microsoft.com/office/drawing/2014/main" id="{4957F28E-89F3-4F2A-971B-B15327FB06A2}"/>
                </a:ext>
              </a:extLst>
            </p:cNvPr>
            <p:cNvSpPr/>
            <p:nvPr/>
          </p:nvSpPr>
          <p:spPr>
            <a:xfrm>
              <a:off x="2978175" y="5072375"/>
              <a:ext cx="1644075" cy="308275"/>
            </a:xfrm>
            <a:custGeom>
              <a:avLst/>
              <a:gdLst/>
              <a:ahLst/>
              <a:cxnLst/>
              <a:rect l="l" t="t" r="r" b="b"/>
              <a:pathLst>
                <a:path w="65763" h="12331" extrusionOk="0">
                  <a:moveTo>
                    <a:pt x="2447" y="1"/>
                  </a:moveTo>
                  <a:cubicBezTo>
                    <a:pt x="1110" y="1"/>
                    <a:pt x="1" y="1077"/>
                    <a:pt x="1" y="2447"/>
                  </a:cubicBezTo>
                  <a:lnTo>
                    <a:pt x="1" y="12331"/>
                  </a:lnTo>
                  <a:lnTo>
                    <a:pt x="65762" y="12331"/>
                  </a:lnTo>
                  <a:lnTo>
                    <a:pt x="65762" y="2447"/>
                  </a:lnTo>
                  <a:cubicBezTo>
                    <a:pt x="65762" y="1077"/>
                    <a:pt x="64653" y="1"/>
                    <a:pt x="63316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84;p30">
              <a:extLst>
                <a:ext uri="{FF2B5EF4-FFF2-40B4-BE49-F238E27FC236}">
                  <a16:creationId xmlns:a16="http://schemas.microsoft.com/office/drawing/2014/main" id="{DD439FEE-8EB9-4208-8627-0E608CD02903}"/>
                </a:ext>
              </a:extLst>
            </p:cNvPr>
            <p:cNvSpPr/>
            <p:nvPr/>
          </p:nvSpPr>
          <p:spPr>
            <a:xfrm>
              <a:off x="1745150" y="2226300"/>
              <a:ext cx="4110125" cy="1952325"/>
            </a:xfrm>
            <a:custGeom>
              <a:avLst/>
              <a:gdLst/>
              <a:ahLst/>
              <a:cxnLst/>
              <a:rect l="l" t="t" r="r" b="b"/>
              <a:pathLst>
                <a:path w="164405" h="78093" extrusionOk="0">
                  <a:moveTo>
                    <a:pt x="18431" y="0"/>
                  </a:moveTo>
                  <a:cubicBezTo>
                    <a:pt x="17256" y="0"/>
                    <a:pt x="16278" y="816"/>
                    <a:pt x="16017" y="1957"/>
                  </a:cubicBezTo>
                  <a:lnTo>
                    <a:pt x="1" y="78092"/>
                  </a:lnTo>
                  <a:lnTo>
                    <a:pt x="164405" y="78092"/>
                  </a:lnTo>
                  <a:lnTo>
                    <a:pt x="148388" y="1957"/>
                  </a:lnTo>
                  <a:cubicBezTo>
                    <a:pt x="148127" y="816"/>
                    <a:pt x="147149" y="0"/>
                    <a:pt x="145974" y="0"/>
                  </a:cubicBezTo>
                  <a:close/>
                </a:path>
              </a:pathLst>
            </a:custGeom>
            <a:solidFill>
              <a:srgbClr val="88E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85;p30">
              <a:extLst>
                <a:ext uri="{FF2B5EF4-FFF2-40B4-BE49-F238E27FC236}">
                  <a16:creationId xmlns:a16="http://schemas.microsoft.com/office/drawing/2014/main" id="{9BFCD32A-F192-4BF3-8EF0-426052C4EA19}"/>
                </a:ext>
              </a:extLst>
            </p:cNvPr>
            <p:cNvSpPr/>
            <p:nvPr/>
          </p:nvSpPr>
          <p:spPr>
            <a:xfrm>
              <a:off x="5135975" y="2226300"/>
              <a:ext cx="719300" cy="1952325"/>
            </a:xfrm>
            <a:custGeom>
              <a:avLst/>
              <a:gdLst/>
              <a:ahLst/>
              <a:cxnLst/>
              <a:rect l="l" t="t" r="r" b="b"/>
              <a:pathLst>
                <a:path w="28772" h="78093" extrusionOk="0">
                  <a:moveTo>
                    <a:pt x="1" y="0"/>
                  </a:moveTo>
                  <a:lnTo>
                    <a:pt x="16441" y="78092"/>
                  </a:lnTo>
                  <a:lnTo>
                    <a:pt x="28772" y="78092"/>
                  </a:lnTo>
                  <a:lnTo>
                    <a:pt x="12755" y="1957"/>
                  </a:lnTo>
                  <a:cubicBezTo>
                    <a:pt x="12494" y="816"/>
                    <a:pt x="11516" y="0"/>
                    <a:pt x="10341" y="0"/>
                  </a:cubicBezTo>
                  <a:close/>
                </a:path>
              </a:pathLst>
            </a:custGeom>
            <a:solidFill>
              <a:srgbClr val="B0CD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86;p30">
              <a:extLst>
                <a:ext uri="{FF2B5EF4-FFF2-40B4-BE49-F238E27FC236}">
                  <a16:creationId xmlns:a16="http://schemas.microsoft.com/office/drawing/2014/main" id="{50970C9C-846C-4505-AEAE-6DA2150C4220}"/>
                </a:ext>
              </a:extLst>
            </p:cNvPr>
            <p:cNvSpPr/>
            <p:nvPr/>
          </p:nvSpPr>
          <p:spPr>
            <a:xfrm>
              <a:off x="4313975" y="5072375"/>
              <a:ext cx="308275" cy="308275"/>
            </a:xfrm>
            <a:custGeom>
              <a:avLst/>
              <a:gdLst/>
              <a:ahLst/>
              <a:cxnLst/>
              <a:rect l="l" t="t" r="r" b="b"/>
              <a:pathLst>
                <a:path w="12331" h="12331" extrusionOk="0">
                  <a:moveTo>
                    <a:pt x="0" y="1"/>
                  </a:moveTo>
                  <a:lnTo>
                    <a:pt x="0" y="12331"/>
                  </a:lnTo>
                  <a:lnTo>
                    <a:pt x="12330" y="12331"/>
                  </a:lnTo>
                  <a:lnTo>
                    <a:pt x="12330" y="2447"/>
                  </a:lnTo>
                  <a:cubicBezTo>
                    <a:pt x="12330" y="1077"/>
                    <a:pt x="11221" y="1"/>
                    <a:pt x="988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87;p30">
              <a:extLst>
                <a:ext uri="{FF2B5EF4-FFF2-40B4-BE49-F238E27FC236}">
                  <a16:creationId xmlns:a16="http://schemas.microsoft.com/office/drawing/2014/main" id="{9D2702A2-EC85-437C-A2D6-F60469836DF4}"/>
                </a:ext>
              </a:extLst>
            </p:cNvPr>
            <p:cNvSpPr/>
            <p:nvPr/>
          </p:nvSpPr>
          <p:spPr>
            <a:xfrm>
              <a:off x="1745150" y="4178600"/>
              <a:ext cx="4110125" cy="308275"/>
            </a:xfrm>
            <a:custGeom>
              <a:avLst/>
              <a:gdLst/>
              <a:ahLst/>
              <a:cxnLst/>
              <a:rect l="l" t="t" r="r" b="b"/>
              <a:pathLst>
                <a:path w="164405" h="12331" extrusionOk="0">
                  <a:moveTo>
                    <a:pt x="1" y="0"/>
                  </a:moveTo>
                  <a:lnTo>
                    <a:pt x="1" y="9851"/>
                  </a:lnTo>
                  <a:cubicBezTo>
                    <a:pt x="1" y="11221"/>
                    <a:pt x="1110" y="12330"/>
                    <a:pt x="2447" y="12330"/>
                  </a:cubicBezTo>
                  <a:lnTo>
                    <a:pt x="161958" y="12330"/>
                  </a:lnTo>
                  <a:cubicBezTo>
                    <a:pt x="163296" y="12330"/>
                    <a:pt x="164405" y="11221"/>
                    <a:pt x="164405" y="9851"/>
                  </a:cubicBezTo>
                  <a:lnTo>
                    <a:pt x="164405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88;p30">
              <a:extLst>
                <a:ext uri="{FF2B5EF4-FFF2-40B4-BE49-F238E27FC236}">
                  <a16:creationId xmlns:a16="http://schemas.microsoft.com/office/drawing/2014/main" id="{ED49F99D-26F2-454E-BF90-2497CE6B2ABD}"/>
                </a:ext>
              </a:extLst>
            </p:cNvPr>
            <p:cNvSpPr/>
            <p:nvPr/>
          </p:nvSpPr>
          <p:spPr>
            <a:xfrm>
              <a:off x="5547000" y="4178600"/>
              <a:ext cx="308275" cy="308275"/>
            </a:xfrm>
            <a:custGeom>
              <a:avLst/>
              <a:gdLst/>
              <a:ahLst/>
              <a:cxnLst/>
              <a:rect l="l" t="t" r="r" b="b"/>
              <a:pathLst>
                <a:path w="12331" h="12331" extrusionOk="0">
                  <a:moveTo>
                    <a:pt x="0" y="0"/>
                  </a:moveTo>
                  <a:lnTo>
                    <a:pt x="0" y="12330"/>
                  </a:lnTo>
                  <a:lnTo>
                    <a:pt x="9884" y="12330"/>
                  </a:lnTo>
                  <a:cubicBezTo>
                    <a:pt x="11222" y="12330"/>
                    <a:pt x="12331" y="11221"/>
                    <a:pt x="12331" y="9851"/>
                  </a:cubicBezTo>
                  <a:lnTo>
                    <a:pt x="123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89;p30">
              <a:extLst>
                <a:ext uri="{FF2B5EF4-FFF2-40B4-BE49-F238E27FC236}">
                  <a16:creationId xmlns:a16="http://schemas.microsoft.com/office/drawing/2014/main" id="{D2A55F35-130F-4438-9944-9E92DD3FCF55}"/>
                </a:ext>
              </a:extLst>
            </p:cNvPr>
            <p:cNvSpPr/>
            <p:nvPr/>
          </p:nvSpPr>
          <p:spPr>
            <a:xfrm>
              <a:off x="1882150" y="2877050"/>
              <a:ext cx="1324400" cy="650800"/>
            </a:xfrm>
            <a:custGeom>
              <a:avLst/>
              <a:gdLst/>
              <a:ahLst/>
              <a:cxnLst/>
              <a:rect l="l" t="t" r="r" b="b"/>
              <a:pathLst>
                <a:path w="52976" h="26032" extrusionOk="0">
                  <a:moveTo>
                    <a:pt x="5481" y="1"/>
                  </a:moveTo>
                  <a:lnTo>
                    <a:pt x="1" y="26032"/>
                  </a:lnTo>
                  <a:lnTo>
                    <a:pt x="51149" y="26032"/>
                  </a:lnTo>
                  <a:lnTo>
                    <a:pt x="52975" y="1"/>
                  </a:lnTo>
                  <a:close/>
                </a:path>
              </a:pathLst>
            </a:custGeom>
            <a:solidFill>
              <a:srgbClr val="62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90;p30">
              <a:extLst>
                <a:ext uri="{FF2B5EF4-FFF2-40B4-BE49-F238E27FC236}">
                  <a16:creationId xmlns:a16="http://schemas.microsoft.com/office/drawing/2014/main" id="{284A3FC2-1B73-47E2-B5EB-31E02368ECA0}"/>
                </a:ext>
              </a:extLst>
            </p:cNvPr>
            <p:cNvSpPr/>
            <p:nvPr/>
          </p:nvSpPr>
          <p:spPr>
            <a:xfrm>
              <a:off x="4393875" y="2877050"/>
              <a:ext cx="1324400" cy="650800"/>
            </a:xfrm>
            <a:custGeom>
              <a:avLst/>
              <a:gdLst/>
              <a:ahLst/>
              <a:cxnLst/>
              <a:rect l="l" t="t" r="r" b="b"/>
              <a:pathLst>
                <a:path w="52976" h="26032" extrusionOk="0">
                  <a:moveTo>
                    <a:pt x="1" y="1"/>
                  </a:moveTo>
                  <a:lnTo>
                    <a:pt x="1828" y="26032"/>
                  </a:lnTo>
                  <a:lnTo>
                    <a:pt x="52975" y="26032"/>
                  </a:lnTo>
                  <a:lnTo>
                    <a:pt x="47495" y="1"/>
                  </a:lnTo>
                  <a:close/>
                </a:path>
              </a:pathLst>
            </a:custGeom>
            <a:solidFill>
              <a:srgbClr val="62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91;p30">
              <a:extLst>
                <a:ext uri="{FF2B5EF4-FFF2-40B4-BE49-F238E27FC236}">
                  <a16:creationId xmlns:a16="http://schemas.microsoft.com/office/drawing/2014/main" id="{4668405D-5A60-4769-94FB-5ED370B72547}"/>
                </a:ext>
              </a:extLst>
            </p:cNvPr>
            <p:cNvSpPr/>
            <p:nvPr/>
          </p:nvSpPr>
          <p:spPr>
            <a:xfrm>
              <a:off x="3115175" y="3527825"/>
              <a:ext cx="1370075" cy="650800"/>
            </a:xfrm>
            <a:custGeom>
              <a:avLst/>
              <a:gdLst/>
              <a:ahLst/>
              <a:cxnLst/>
              <a:rect l="l" t="t" r="r" b="b"/>
              <a:pathLst>
                <a:path w="54803" h="26032" extrusionOk="0">
                  <a:moveTo>
                    <a:pt x="1828" y="1"/>
                  </a:moveTo>
                  <a:lnTo>
                    <a:pt x="1" y="26031"/>
                  </a:lnTo>
                  <a:lnTo>
                    <a:pt x="54802" y="26031"/>
                  </a:lnTo>
                  <a:lnTo>
                    <a:pt x="52976" y="1"/>
                  </a:lnTo>
                  <a:close/>
                </a:path>
              </a:pathLst>
            </a:custGeom>
            <a:solidFill>
              <a:srgbClr val="62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92;p30">
              <a:extLst>
                <a:ext uri="{FF2B5EF4-FFF2-40B4-BE49-F238E27FC236}">
                  <a16:creationId xmlns:a16="http://schemas.microsoft.com/office/drawing/2014/main" id="{4240472F-D041-481B-ACA9-5EED994612E4}"/>
                </a:ext>
              </a:extLst>
            </p:cNvPr>
            <p:cNvSpPr/>
            <p:nvPr/>
          </p:nvSpPr>
          <p:spPr>
            <a:xfrm>
              <a:off x="3206525" y="2226300"/>
              <a:ext cx="1187375" cy="650775"/>
            </a:xfrm>
            <a:custGeom>
              <a:avLst/>
              <a:gdLst/>
              <a:ahLst/>
              <a:cxnLst/>
              <a:rect l="l" t="t" r="r" b="b"/>
              <a:pathLst>
                <a:path w="47495" h="26031" extrusionOk="0">
                  <a:moveTo>
                    <a:pt x="1827" y="0"/>
                  </a:moveTo>
                  <a:lnTo>
                    <a:pt x="0" y="26031"/>
                  </a:lnTo>
                  <a:lnTo>
                    <a:pt x="47495" y="26031"/>
                  </a:lnTo>
                  <a:lnTo>
                    <a:pt x="45668" y="0"/>
                  </a:lnTo>
                  <a:close/>
                </a:path>
              </a:pathLst>
            </a:custGeom>
            <a:solidFill>
              <a:srgbClr val="62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93;p30">
              <a:extLst>
                <a:ext uri="{FF2B5EF4-FFF2-40B4-BE49-F238E27FC236}">
                  <a16:creationId xmlns:a16="http://schemas.microsoft.com/office/drawing/2014/main" id="{6BE5336B-9C54-4788-9E7D-A620CC4DCC32}"/>
                </a:ext>
              </a:extLst>
            </p:cNvPr>
            <p:cNvSpPr/>
            <p:nvPr/>
          </p:nvSpPr>
          <p:spPr>
            <a:xfrm>
              <a:off x="5410000" y="2877050"/>
              <a:ext cx="308275" cy="650800"/>
            </a:xfrm>
            <a:custGeom>
              <a:avLst/>
              <a:gdLst/>
              <a:ahLst/>
              <a:cxnLst/>
              <a:rect l="l" t="t" r="r" b="b"/>
              <a:pathLst>
                <a:path w="12331" h="26032" extrusionOk="0">
                  <a:moveTo>
                    <a:pt x="0" y="1"/>
                  </a:moveTo>
                  <a:lnTo>
                    <a:pt x="2740" y="26032"/>
                  </a:lnTo>
                  <a:lnTo>
                    <a:pt x="12330" y="26032"/>
                  </a:lnTo>
                  <a:lnTo>
                    <a:pt x="6948" y="523"/>
                  </a:lnTo>
                  <a:lnTo>
                    <a:pt x="6850" y="1"/>
                  </a:lnTo>
                  <a:close/>
                </a:path>
              </a:pathLst>
            </a:custGeom>
            <a:solidFill>
              <a:srgbClr val="84B0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94;p30">
              <a:extLst>
                <a:ext uri="{FF2B5EF4-FFF2-40B4-BE49-F238E27FC236}">
                  <a16:creationId xmlns:a16="http://schemas.microsoft.com/office/drawing/2014/main" id="{34BA395C-C63C-4FAB-BC28-55177B31D160}"/>
                </a:ext>
              </a:extLst>
            </p:cNvPr>
            <p:cNvSpPr/>
            <p:nvPr/>
          </p:nvSpPr>
          <p:spPr>
            <a:xfrm>
              <a:off x="3491950" y="725775"/>
              <a:ext cx="616525" cy="616550"/>
            </a:xfrm>
            <a:custGeom>
              <a:avLst/>
              <a:gdLst/>
              <a:ahLst/>
              <a:cxnLst/>
              <a:rect l="l" t="t" r="r" b="b"/>
              <a:pathLst>
                <a:path w="24661" h="24662" extrusionOk="0">
                  <a:moveTo>
                    <a:pt x="12331" y="1"/>
                  </a:moveTo>
                  <a:cubicBezTo>
                    <a:pt x="5513" y="1"/>
                    <a:pt x="0" y="5513"/>
                    <a:pt x="0" y="12331"/>
                  </a:cubicBezTo>
                  <a:cubicBezTo>
                    <a:pt x="0" y="19149"/>
                    <a:pt x="5513" y="24661"/>
                    <a:pt x="12331" y="24661"/>
                  </a:cubicBezTo>
                  <a:cubicBezTo>
                    <a:pt x="19148" y="24661"/>
                    <a:pt x="24661" y="19149"/>
                    <a:pt x="24661" y="12331"/>
                  </a:cubicBezTo>
                  <a:cubicBezTo>
                    <a:pt x="24661" y="5513"/>
                    <a:pt x="19148" y="1"/>
                    <a:pt x="12331" y="1"/>
                  </a:cubicBezTo>
                  <a:close/>
                </a:path>
              </a:pathLst>
            </a:custGeom>
            <a:solidFill>
              <a:srgbClr val="F9C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95;p30">
              <a:extLst>
                <a:ext uri="{FF2B5EF4-FFF2-40B4-BE49-F238E27FC236}">
                  <a16:creationId xmlns:a16="http://schemas.microsoft.com/office/drawing/2014/main" id="{51AEF27E-9136-4211-9396-AC226C9DB7A2}"/>
                </a:ext>
              </a:extLst>
            </p:cNvPr>
            <p:cNvSpPr/>
            <p:nvPr/>
          </p:nvSpPr>
          <p:spPr>
            <a:xfrm>
              <a:off x="3697450" y="725775"/>
              <a:ext cx="411025" cy="616550"/>
            </a:xfrm>
            <a:custGeom>
              <a:avLst/>
              <a:gdLst/>
              <a:ahLst/>
              <a:cxnLst/>
              <a:rect l="l" t="t" r="r" b="b"/>
              <a:pathLst>
                <a:path w="16441" h="24662" extrusionOk="0">
                  <a:moveTo>
                    <a:pt x="4111" y="1"/>
                  </a:moveTo>
                  <a:cubicBezTo>
                    <a:pt x="2675" y="1"/>
                    <a:pt x="1273" y="262"/>
                    <a:pt x="0" y="718"/>
                  </a:cubicBezTo>
                  <a:cubicBezTo>
                    <a:pt x="4796" y="2415"/>
                    <a:pt x="8221" y="6981"/>
                    <a:pt x="8221" y="12331"/>
                  </a:cubicBezTo>
                  <a:cubicBezTo>
                    <a:pt x="8221" y="17713"/>
                    <a:pt x="4796" y="22280"/>
                    <a:pt x="0" y="23976"/>
                  </a:cubicBezTo>
                  <a:cubicBezTo>
                    <a:pt x="1273" y="24433"/>
                    <a:pt x="2675" y="24661"/>
                    <a:pt x="4111" y="24661"/>
                  </a:cubicBezTo>
                  <a:cubicBezTo>
                    <a:pt x="10928" y="24661"/>
                    <a:pt x="16441" y="19149"/>
                    <a:pt x="16441" y="12331"/>
                  </a:cubicBezTo>
                  <a:cubicBezTo>
                    <a:pt x="16441" y="5513"/>
                    <a:pt x="10928" y="1"/>
                    <a:pt x="4111" y="1"/>
                  </a:cubicBezTo>
                  <a:close/>
                </a:path>
              </a:pathLst>
            </a:custGeom>
            <a:solidFill>
              <a:srgbClr val="E7A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96;p30">
              <a:extLst>
                <a:ext uri="{FF2B5EF4-FFF2-40B4-BE49-F238E27FC236}">
                  <a16:creationId xmlns:a16="http://schemas.microsoft.com/office/drawing/2014/main" id="{AEED32A0-77EE-4B3E-906D-815CF30503B5}"/>
                </a:ext>
              </a:extLst>
            </p:cNvPr>
            <p:cNvSpPr/>
            <p:nvPr/>
          </p:nvSpPr>
          <p:spPr>
            <a:xfrm>
              <a:off x="3723550" y="238125"/>
              <a:ext cx="153325" cy="256075"/>
            </a:xfrm>
            <a:custGeom>
              <a:avLst/>
              <a:gdLst/>
              <a:ahLst/>
              <a:cxnLst/>
              <a:rect l="l" t="t" r="r" b="b"/>
              <a:pathLst>
                <a:path w="6133" h="10243" extrusionOk="0">
                  <a:moveTo>
                    <a:pt x="3067" y="0"/>
                  </a:moveTo>
                  <a:cubicBezTo>
                    <a:pt x="1370" y="0"/>
                    <a:pt x="0" y="1370"/>
                    <a:pt x="0" y="3066"/>
                  </a:cubicBezTo>
                  <a:lnTo>
                    <a:pt x="0" y="7176"/>
                  </a:lnTo>
                  <a:cubicBezTo>
                    <a:pt x="0" y="8873"/>
                    <a:pt x="1370" y="10243"/>
                    <a:pt x="3067" y="10243"/>
                  </a:cubicBezTo>
                  <a:cubicBezTo>
                    <a:pt x="4763" y="10243"/>
                    <a:pt x="6133" y="8873"/>
                    <a:pt x="6133" y="7176"/>
                  </a:cubicBezTo>
                  <a:lnTo>
                    <a:pt x="6133" y="3066"/>
                  </a:lnTo>
                  <a:cubicBezTo>
                    <a:pt x="6133" y="1370"/>
                    <a:pt x="4763" y="0"/>
                    <a:pt x="3067" y="0"/>
                  </a:cubicBezTo>
                  <a:close/>
                </a:path>
              </a:pathLst>
            </a:custGeom>
            <a:solidFill>
              <a:srgbClr val="FFD3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97;p30">
              <a:extLst>
                <a:ext uri="{FF2B5EF4-FFF2-40B4-BE49-F238E27FC236}">
                  <a16:creationId xmlns:a16="http://schemas.microsoft.com/office/drawing/2014/main" id="{700684BF-3517-41B9-8ED7-45B8E7AEA08A}"/>
                </a:ext>
              </a:extLst>
            </p:cNvPr>
            <p:cNvSpPr/>
            <p:nvPr/>
          </p:nvSpPr>
          <p:spPr>
            <a:xfrm>
              <a:off x="3723550" y="1573900"/>
              <a:ext cx="153325" cy="256900"/>
            </a:xfrm>
            <a:custGeom>
              <a:avLst/>
              <a:gdLst/>
              <a:ahLst/>
              <a:cxnLst/>
              <a:rect l="l" t="t" r="r" b="b"/>
              <a:pathLst>
                <a:path w="6133" h="10276" extrusionOk="0">
                  <a:moveTo>
                    <a:pt x="3067" y="0"/>
                  </a:moveTo>
                  <a:cubicBezTo>
                    <a:pt x="1370" y="0"/>
                    <a:pt x="0" y="1370"/>
                    <a:pt x="0" y="3067"/>
                  </a:cubicBezTo>
                  <a:lnTo>
                    <a:pt x="0" y="7177"/>
                  </a:lnTo>
                  <a:cubicBezTo>
                    <a:pt x="0" y="8873"/>
                    <a:pt x="1370" y="10276"/>
                    <a:pt x="3067" y="10276"/>
                  </a:cubicBezTo>
                  <a:cubicBezTo>
                    <a:pt x="4763" y="10276"/>
                    <a:pt x="6133" y="8873"/>
                    <a:pt x="6133" y="7177"/>
                  </a:cubicBezTo>
                  <a:lnTo>
                    <a:pt x="6133" y="3067"/>
                  </a:lnTo>
                  <a:cubicBezTo>
                    <a:pt x="6133" y="1370"/>
                    <a:pt x="4763" y="0"/>
                    <a:pt x="3067" y="0"/>
                  </a:cubicBezTo>
                  <a:close/>
                </a:path>
              </a:pathLst>
            </a:custGeom>
            <a:solidFill>
              <a:srgbClr val="FFD3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98;p30">
              <a:extLst>
                <a:ext uri="{FF2B5EF4-FFF2-40B4-BE49-F238E27FC236}">
                  <a16:creationId xmlns:a16="http://schemas.microsoft.com/office/drawing/2014/main" id="{EB3E4651-7A05-4EE7-9943-4DC2249A5D03}"/>
                </a:ext>
              </a:extLst>
            </p:cNvPr>
            <p:cNvSpPr/>
            <p:nvPr/>
          </p:nvSpPr>
          <p:spPr>
            <a:xfrm>
              <a:off x="4340050" y="957375"/>
              <a:ext cx="256100" cy="154150"/>
            </a:xfrm>
            <a:custGeom>
              <a:avLst/>
              <a:gdLst/>
              <a:ahLst/>
              <a:cxnLst/>
              <a:rect l="l" t="t" r="r" b="b"/>
              <a:pathLst>
                <a:path w="10244" h="6166" extrusionOk="0">
                  <a:moveTo>
                    <a:pt x="3067" y="1"/>
                  </a:moveTo>
                  <a:cubicBezTo>
                    <a:pt x="1371" y="1"/>
                    <a:pt x="1" y="1371"/>
                    <a:pt x="1" y="3067"/>
                  </a:cubicBezTo>
                  <a:cubicBezTo>
                    <a:pt x="1" y="4763"/>
                    <a:pt x="1371" y="6166"/>
                    <a:pt x="3067" y="6166"/>
                  </a:cubicBezTo>
                  <a:lnTo>
                    <a:pt x="7177" y="6166"/>
                  </a:lnTo>
                  <a:cubicBezTo>
                    <a:pt x="8874" y="6166"/>
                    <a:pt x="10244" y="4763"/>
                    <a:pt x="10244" y="3067"/>
                  </a:cubicBezTo>
                  <a:cubicBezTo>
                    <a:pt x="10244" y="1371"/>
                    <a:pt x="8874" y="1"/>
                    <a:pt x="7177" y="1"/>
                  </a:cubicBezTo>
                  <a:close/>
                </a:path>
              </a:pathLst>
            </a:custGeom>
            <a:solidFill>
              <a:srgbClr val="FFD3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99;p30">
              <a:extLst>
                <a:ext uri="{FF2B5EF4-FFF2-40B4-BE49-F238E27FC236}">
                  <a16:creationId xmlns:a16="http://schemas.microsoft.com/office/drawing/2014/main" id="{1BE73E3E-62D9-43FA-9D1A-A43A717C8EE6}"/>
                </a:ext>
              </a:extLst>
            </p:cNvPr>
            <p:cNvSpPr/>
            <p:nvPr/>
          </p:nvSpPr>
          <p:spPr>
            <a:xfrm>
              <a:off x="5273000" y="2877050"/>
              <a:ext cx="445275" cy="650800"/>
            </a:xfrm>
            <a:custGeom>
              <a:avLst/>
              <a:gdLst/>
              <a:ahLst/>
              <a:cxnLst/>
              <a:rect l="l" t="t" r="r" b="b"/>
              <a:pathLst>
                <a:path w="17811" h="26032" extrusionOk="0">
                  <a:moveTo>
                    <a:pt x="0" y="1"/>
                  </a:moveTo>
                  <a:lnTo>
                    <a:pt x="5480" y="26032"/>
                  </a:lnTo>
                  <a:lnTo>
                    <a:pt x="17810" y="26032"/>
                  </a:lnTo>
                  <a:lnTo>
                    <a:pt x="12330" y="1"/>
                  </a:lnTo>
                  <a:close/>
                </a:path>
              </a:pathLst>
            </a:custGeom>
            <a:solidFill>
              <a:srgbClr val="84B0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00;p30">
              <a:extLst>
                <a:ext uri="{FF2B5EF4-FFF2-40B4-BE49-F238E27FC236}">
                  <a16:creationId xmlns:a16="http://schemas.microsoft.com/office/drawing/2014/main" id="{1079E112-8C75-46B7-9A62-FBF51327F393}"/>
                </a:ext>
              </a:extLst>
            </p:cNvPr>
            <p:cNvSpPr/>
            <p:nvPr/>
          </p:nvSpPr>
          <p:spPr>
            <a:xfrm>
              <a:off x="3004275" y="957375"/>
              <a:ext cx="256100" cy="153350"/>
            </a:xfrm>
            <a:custGeom>
              <a:avLst/>
              <a:gdLst/>
              <a:ahLst/>
              <a:cxnLst/>
              <a:rect l="l" t="t" r="r" b="b"/>
              <a:pathLst>
                <a:path w="10244" h="6134" extrusionOk="0">
                  <a:moveTo>
                    <a:pt x="3067" y="1"/>
                  </a:moveTo>
                  <a:cubicBezTo>
                    <a:pt x="1371" y="1"/>
                    <a:pt x="1" y="1371"/>
                    <a:pt x="1" y="3067"/>
                  </a:cubicBezTo>
                  <a:cubicBezTo>
                    <a:pt x="1" y="4763"/>
                    <a:pt x="1371" y="6133"/>
                    <a:pt x="3067" y="6133"/>
                  </a:cubicBezTo>
                  <a:lnTo>
                    <a:pt x="7177" y="6133"/>
                  </a:lnTo>
                  <a:cubicBezTo>
                    <a:pt x="8873" y="6133"/>
                    <a:pt x="10243" y="4763"/>
                    <a:pt x="10243" y="3067"/>
                  </a:cubicBezTo>
                  <a:cubicBezTo>
                    <a:pt x="10243" y="1371"/>
                    <a:pt x="8873" y="1"/>
                    <a:pt x="7177" y="1"/>
                  </a:cubicBezTo>
                  <a:close/>
                </a:path>
              </a:pathLst>
            </a:custGeom>
            <a:solidFill>
              <a:srgbClr val="FFD3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6"/>
          <p:cNvSpPr txBox="1">
            <a:spLocks noGrp="1"/>
          </p:cNvSpPr>
          <p:nvPr>
            <p:ph type="ctrTitle"/>
          </p:nvPr>
        </p:nvSpPr>
        <p:spPr>
          <a:xfrm>
            <a:off x="1042100" y="325800"/>
            <a:ext cx="21957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PROJECT STAGES</a:t>
            </a:r>
            <a:endParaRPr dirty="0"/>
          </a:p>
        </p:txBody>
      </p:sp>
      <p:sp>
        <p:nvSpPr>
          <p:cNvPr id="574" name="Google Shape;574;p36"/>
          <p:cNvSpPr txBox="1">
            <a:spLocks noGrp="1"/>
          </p:cNvSpPr>
          <p:nvPr>
            <p:ph type="subTitle" idx="4294967295"/>
          </p:nvPr>
        </p:nvSpPr>
        <p:spPr>
          <a:xfrm>
            <a:off x="1381638" y="1739810"/>
            <a:ext cx="1958400" cy="3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000" dirty="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rPr>
              <a:t>STAGE 2</a:t>
            </a:r>
            <a:endParaRPr sz="2000" dirty="0">
              <a:solidFill>
                <a:srgbClr val="62BCBE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575" name="Google Shape;575;p36"/>
          <p:cNvSpPr txBox="1">
            <a:spLocks noGrp="1"/>
          </p:cNvSpPr>
          <p:nvPr>
            <p:ph type="subTitle" idx="4294967295"/>
          </p:nvPr>
        </p:nvSpPr>
        <p:spPr>
          <a:xfrm>
            <a:off x="985401" y="2207135"/>
            <a:ext cx="2433943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>
              <a:spcAft>
                <a:spcPts val="1600"/>
              </a:spcAft>
              <a:buNone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Electric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devices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usage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576" name="Google Shape;576;p36"/>
          <p:cNvGrpSpPr/>
          <p:nvPr/>
        </p:nvGrpSpPr>
        <p:grpSpPr>
          <a:xfrm>
            <a:off x="3000775" y="1524660"/>
            <a:ext cx="5882727" cy="3074175"/>
            <a:chOff x="236975" y="1313125"/>
            <a:chExt cx="7137500" cy="3074175"/>
          </a:xfrm>
        </p:grpSpPr>
        <p:sp>
          <p:nvSpPr>
            <p:cNvPr id="577" name="Google Shape;577;p36"/>
            <p:cNvSpPr/>
            <p:nvPr/>
          </p:nvSpPr>
          <p:spPr>
            <a:xfrm>
              <a:off x="1090600" y="1687450"/>
              <a:ext cx="562075" cy="994025"/>
            </a:xfrm>
            <a:custGeom>
              <a:avLst/>
              <a:gdLst/>
              <a:ahLst/>
              <a:cxnLst/>
              <a:rect l="l" t="t" r="r" b="b"/>
              <a:pathLst>
                <a:path w="22483" h="39761" extrusionOk="0">
                  <a:moveTo>
                    <a:pt x="3082" y="39760"/>
                  </a:moveTo>
                  <a:lnTo>
                    <a:pt x="19344" y="39760"/>
                  </a:lnTo>
                  <a:cubicBezTo>
                    <a:pt x="21056" y="39760"/>
                    <a:pt x="22483" y="38379"/>
                    <a:pt x="22483" y="36667"/>
                  </a:cubicBezTo>
                  <a:lnTo>
                    <a:pt x="22483" y="3093"/>
                  </a:lnTo>
                  <a:cubicBezTo>
                    <a:pt x="22483" y="1381"/>
                    <a:pt x="21056" y="0"/>
                    <a:pt x="19344" y="0"/>
                  </a:cubicBezTo>
                  <a:lnTo>
                    <a:pt x="3082" y="0"/>
                  </a:lnTo>
                  <a:cubicBezTo>
                    <a:pt x="1370" y="0"/>
                    <a:pt x="1" y="1381"/>
                    <a:pt x="1" y="3093"/>
                  </a:cubicBezTo>
                  <a:lnTo>
                    <a:pt x="1" y="36667"/>
                  </a:lnTo>
                  <a:cubicBezTo>
                    <a:pt x="1" y="38379"/>
                    <a:pt x="1370" y="39760"/>
                    <a:pt x="3082" y="39760"/>
                  </a:cubicBezTo>
                  <a:close/>
                </a:path>
              </a:pathLst>
            </a:custGeom>
            <a:solidFill>
              <a:srgbClr val="320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1418700" y="1806425"/>
              <a:ext cx="233975" cy="875050"/>
            </a:xfrm>
            <a:custGeom>
              <a:avLst/>
              <a:gdLst/>
              <a:ahLst/>
              <a:cxnLst/>
              <a:rect l="l" t="t" r="r" b="b"/>
              <a:pathLst>
                <a:path w="9359" h="35002" extrusionOk="0">
                  <a:moveTo>
                    <a:pt x="1" y="35001"/>
                  </a:moveTo>
                  <a:lnTo>
                    <a:pt x="6220" y="35001"/>
                  </a:lnTo>
                  <a:cubicBezTo>
                    <a:pt x="7932" y="35001"/>
                    <a:pt x="9359" y="33620"/>
                    <a:pt x="9359" y="31908"/>
                  </a:cubicBezTo>
                  <a:lnTo>
                    <a:pt x="9359" y="0"/>
                  </a:lnTo>
                  <a:lnTo>
                    <a:pt x="3995" y="0"/>
                  </a:lnTo>
                  <a:cubicBezTo>
                    <a:pt x="1804" y="0"/>
                    <a:pt x="1" y="1803"/>
                    <a:pt x="1" y="3994"/>
                  </a:cubicBezTo>
                  <a:close/>
                </a:path>
              </a:pathLst>
            </a:custGeom>
            <a:solidFill>
              <a:srgbClr val="2502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1090600" y="1687450"/>
              <a:ext cx="216300" cy="994025"/>
            </a:xfrm>
            <a:custGeom>
              <a:avLst/>
              <a:gdLst/>
              <a:ahLst/>
              <a:cxnLst/>
              <a:rect l="l" t="t" r="r" b="b"/>
              <a:pathLst>
                <a:path w="8652" h="39761" extrusionOk="0">
                  <a:moveTo>
                    <a:pt x="3561" y="39760"/>
                  </a:moveTo>
                  <a:lnTo>
                    <a:pt x="5079" y="39760"/>
                  </a:lnTo>
                  <a:cubicBezTo>
                    <a:pt x="7031" y="39760"/>
                    <a:pt x="8651" y="38140"/>
                    <a:pt x="8651" y="36188"/>
                  </a:cubicBezTo>
                  <a:lnTo>
                    <a:pt x="8651" y="3572"/>
                  </a:lnTo>
                  <a:cubicBezTo>
                    <a:pt x="8651" y="1621"/>
                    <a:pt x="7031" y="0"/>
                    <a:pt x="5079" y="0"/>
                  </a:cubicBezTo>
                  <a:lnTo>
                    <a:pt x="3561" y="0"/>
                  </a:lnTo>
                  <a:cubicBezTo>
                    <a:pt x="1610" y="0"/>
                    <a:pt x="1" y="1621"/>
                    <a:pt x="1" y="3572"/>
                  </a:cubicBezTo>
                  <a:lnTo>
                    <a:pt x="1" y="36188"/>
                  </a:lnTo>
                  <a:cubicBezTo>
                    <a:pt x="1" y="38140"/>
                    <a:pt x="1610" y="39760"/>
                    <a:pt x="3561" y="39760"/>
                  </a:cubicBezTo>
                  <a:close/>
                </a:path>
              </a:pathLst>
            </a:custGeom>
            <a:solidFill>
              <a:srgbClr val="4907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1146250" y="1888575"/>
              <a:ext cx="78475" cy="576350"/>
            </a:xfrm>
            <a:custGeom>
              <a:avLst/>
              <a:gdLst/>
              <a:ahLst/>
              <a:cxnLst/>
              <a:rect l="l" t="t" r="r" b="b"/>
              <a:pathLst>
                <a:path w="3139" h="23054" extrusionOk="0">
                  <a:moveTo>
                    <a:pt x="1004" y="23053"/>
                  </a:moveTo>
                  <a:lnTo>
                    <a:pt x="2191" y="23053"/>
                  </a:lnTo>
                  <a:cubicBezTo>
                    <a:pt x="2716" y="23053"/>
                    <a:pt x="3138" y="22585"/>
                    <a:pt x="3138" y="22060"/>
                  </a:cubicBezTo>
                  <a:lnTo>
                    <a:pt x="3138" y="948"/>
                  </a:lnTo>
                  <a:cubicBezTo>
                    <a:pt x="3138" y="423"/>
                    <a:pt x="2716" y="1"/>
                    <a:pt x="2191" y="1"/>
                  </a:cubicBezTo>
                  <a:lnTo>
                    <a:pt x="1004" y="1"/>
                  </a:lnTo>
                  <a:cubicBezTo>
                    <a:pt x="434" y="1"/>
                    <a:pt x="0" y="423"/>
                    <a:pt x="0" y="948"/>
                  </a:cubicBezTo>
                  <a:lnTo>
                    <a:pt x="0" y="22060"/>
                  </a:lnTo>
                  <a:cubicBezTo>
                    <a:pt x="0" y="22585"/>
                    <a:pt x="434" y="23053"/>
                    <a:pt x="1004" y="23053"/>
                  </a:cubicBezTo>
                  <a:close/>
                </a:path>
              </a:pathLst>
            </a:custGeom>
            <a:solidFill>
              <a:srgbClr val="641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1431550" y="2069175"/>
              <a:ext cx="122700" cy="222275"/>
            </a:xfrm>
            <a:custGeom>
              <a:avLst/>
              <a:gdLst/>
              <a:ahLst/>
              <a:cxnLst/>
              <a:rect l="l" t="t" r="r" b="b"/>
              <a:pathLst>
                <a:path w="4908" h="8891" extrusionOk="0">
                  <a:moveTo>
                    <a:pt x="2431" y="1"/>
                  </a:moveTo>
                  <a:lnTo>
                    <a:pt x="2431" y="1"/>
                  </a:lnTo>
                  <a:cubicBezTo>
                    <a:pt x="3766" y="1"/>
                    <a:pt x="4907" y="1142"/>
                    <a:pt x="4907" y="2477"/>
                  </a:cubicBezTo>
                  <a:lnTo>
                    <a:pt x="4907" y="6414"/>
                  </a:lnTo>
                  <a:cubicBezTo>
                    <a:pt x="4907" y="7795"/>
                    <a:pt x="3766" y="8891"/>
                    <a:pt x="2431" y="8891"/>
                  </a:cubicBezTo>
                  <a:cubicBezTo>
                    <a:pt x="1096" y="8891"/>
                    <a:pt x="0" y="7795"/>
                    <a:pt x="0" y="6414"/>
                  </a:cubicBezTo>
                  <a:lnTo>
                    <a:pt x="0" y="2477"/>
                  </a:lnTo>
                  <a:cubicBezTo>
                    <a:pt x="0" y="1142"/>
                    <a:pt x="1096" y="1"/>
                    <a:pt x="2431" y="1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1444675" y="2095425"/>
              <a:ext cx="95300" cy="171200"/>
            </a:xfrm>
            <a:custGeom>
              <a:avLst/>
              <a:gdLst/>
              <a:ahLst/>
              <a:cxnLst/>
              <a:rect l="l" t="t" r="r" b="b"/>
              <a:pathLst>
                <a:path w="3812" h="6848" extrusionOk="0">
                  <a:moveTo>
                    <a:pt x="1906" y="1"/>
                  </a:moveTo>
                  <a:lnTo>
                    <a:pt x="1906" y="1"/>
                  </a:lnTo>
                  <a:cubicBezTo>
                    <a:pt x="2956" y="1"/>
                    <a:pt x="3812" y="856"/>
                    <a:pt x="3812" y="1849"/>
                  </a:cubicBezTo>
                  <a:lnTo>
                    <a:pt x="3812" y="4942"/>
                  </a:lnTo>
                  <a:cubicBezTo>
                    <a:pt x="3812" y="5992"/>
                    <a:pt x="2956" y="6848"/>
                    <a:pt x="1906" y="6848"/>
                  </a:cubicBezTo>
                  <a:cubicBezTo>
                    <a:pt x="856" y="6848"/>
                    <a:pt x="0" y="5992"/>
                    <a:pt x="0" y="4942"/>
                  </a:cubicBezTo>
                  <a:lnTo>
                    <a:pt x="0" y="1849"/>
                  </a:lnTo>
                  <a:cubicBezTo>
                    <a:pt x="0" y="1610"/>
                    <a:pt x="46" y="1370"/>
                    <a:pt x="149" y="1187"/>
                  </a:cubicBezTo>
                  <a:cubicBezTo>
                    <a:pt x="240" y="1279"/>
                    <a:pt x="388" y="1370"/>
                    <a:pt x="571" y="1370"/>
                  </a:cubicBezTo>
                  <a:cubicBezTo>
                    <a:pt x="856" y="1370"/>
                    <a:pt x="1096" y="1142"/>
                    <a:pt x="1096" y="856"/>
                  </a:cubicBezTo>
                  <a:cubicBezTo>
                    <a:pt x="1096" y="617"/>
                    <a:pt x="959" y="423"/>
                    <a:pt x="765" y="377"/>
                  </a:cubicBezTo>
                  <a:cubicBezTo>
                    <a:pt x="1096" y="138"/>
                    <a:pt x="1472" y="1"/>
                    <a:pt x="1906" y="1"/>
                  </a:cubicBezTo>
                  <a:close/>
                </a:path>
              </a:pathLst>
            </a:custGeom>
            <a:solidFill>
              <a:srgbClr val="B1CD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1451800" y="2109700"/>
              <a:ext cx="14300" cy="14275"/>
            </a:xfrm>
            <a:custGeom>
              <a:avLst/>
              <a:gdLst/>
              <a:ahLst/>
              <a:cxnLst/>
              <a:rect l="l" t="t" r="r" b="b"/>
              <a:pathLst>
                <a:path w="572" h="571" extrusionOk="0">
                  <a:moveTo>
                    <a:pt x="286" y="571"/>
                  </a:moveTo>
                  <a:cubicBezTo>
                    <a:pt x="149" y="571"/>
                    <a:pt x="0" y="422"/>
                    <a:pt x="0" y="285"/>
                  </a:cubicBezTo>
                  <a:cubicBezTo>
                    <a:pt x="0" y="91"/>
                    <a:pt x="149" y="0"/>
                    <a:pt x="286" y="0"/>
                  </a:cubicBezTo>
                  <a:cubicBezTo>
                    <a:pt x="434" y="0"/>
                    <a:pt x="571" y="91"/>
                    <a:pt x="571" y="285"/>
                  </a:cubicBezTo>
                  <a:cubicBezTo>
                    <a:pt x="571" y="422"/>
                    <a:pt x="434" y="571"/>
                    <a:pt x="286" y="571"/>
                  </a:cubicBezTo>
                  <a:close/>
                </a:path>
              </a:pathLst>
            </a:custGeom>
            <a:solidFill>
              <a:srgbClr val="B1CD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1475775" y="210255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83" y="332"/>
                  </a:moveTo>
                  <a:cubicBezTo>
                    <a:pt x="91" y="332"/>
                    <a:pt x="0" y="286"/>
                    <a:pt x="0" y="183"/>
                  </a:cubicBezTo>
                  <a:cubicBezTo>
                    <a:pt x="0" y="92"/>
                    <a:pt x="91" y="1"/>
                    <a:pt x="183" y="1"/>
                  </a:cubicBezTo>
                  <a:cubicBezTo>
                    <a:pt x="285" y="1"/>
                    <a:pt x="331" y="92"/>
                    <a:pt x="331" y="183"/>
                  </a:cubicBezTo>
                  <a:cubicBezTo>
                    <a:pt x="331" y="286"/>
                    <a:pt x="285" y="332"/>
                    <a:pt x="183" y="332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1473200" y="2116825"/>
              <a:ext cx="32250" cy="31975"/>
            </a:xfrm>
            <a:custGeom>
              <a:avLst/>
              <a:gdLst/>
              <a:ahLst/>
              <a:cxnLst/>
              <a:rect l="l" t="t" r="r" b="b"/>
              <a:pathLst>
                <a:path w="1290" h="1279" extrusionOk="0">
                  <a:moveTo>
                    <a:pt x="617" y="1279"/>
                  </a:moveTo>
                  <a:cubicBezTo>
                    <a:pt x="286" y="1279"/>
                    <a:pt x="0" y="993"/>
                    <a:pt x="0" y="617"/>
                  </a:cubicBezTo>
                  <a:cubicBezTo>
                    <a:pt x="0" y="286"/>
                    <a:pt x="286" y="0"/>
                    <a:pt x="617" y="0"/>
                  </a:cubicBezTo>
                  <a:cubicBezTo>
                    <a:pt x="1005" y="0"/>
                    <a:pt x="1290" y="286"/>
                    <a:pt x="1290" y="617"/>
                  </a:cubicBezTo>
                  <a:cubicBezTo>
                    <a:pt x="1290" y="993"/>
                    <a:pt x="1005" y="1279"/>
                    <a:pt x="617" y="1279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1450650" y="2134525"/>
              <a:ext cx="16575" cy="16550"/>
            </a:xfrm>
            <a:custGeom>
              <a:avLst/>
              <a:gdLst/>
              <a:ahLst/>
              <a:cxnLst/>
              <a:rect l="l" t="t" r="r" b="b"/>
              <a:pathLst>
                <a:path w="663" h="662" extrusionOk="0">
                  <a:moveTo>
                    <a:pt x="332" y="662"/>
                  </a:moveTo>
                  <a:cubicBezTo>
                    <a:pt x="149" y="662"/>
                    <a:pt x="1" y="525"/>
                    <a:pt x="1" y="331"/>
                  </a:cubicBezTo>
                  <a:cubicBezTo>
                    <a:pt x="1" y="148"/>
                    <a:pt x="149" y="0"/>
                    <a:pt x="332" y="0"/>
                  </a:cubicBezTo>
                  <a:cubicBezTo>
                    <a:pt x="480" y="0"/>
                    <a:pt x="663" y="148"/>
                    <a:pt x="663" y="331"/>
                  </a:cubicBezTo>
                  <a:cubicBezTo>
                    <a:pt x="663" y="525"/>
                    <a:pt x="480" y="662"/>
                    <a:pt x="332" y="662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1511425" y="2222375"/>
              <a:ext cx="21425" cy="20300"/>
            </a:xfrm>
            <a:custGeom>
              <a:avLst/>
              <a:gdLst/>
              <a:ahLst/>
              <a:cxnLst/>
              <a:rect l="l" t="t" r="r" b="b"/>
              <a:pathLst>
                <a:path w="857" h="812" extrusionOk="0">
                  <a:moveTo>
                    <a:pt x="423" y="811"/>
                  </a:moveTo>
                  <a:cubicBezTo>
                    <a:pt x="183" y="811"/>
                    <a:pt x="1" y="629"/>
                    <a:pt x="1" y="435"/>
                  </a:cubicBezTo>
                  <a:cubicBezTo>
                    <a:pt x="1" y="195"/>
                    <a:pt x="183" y="1"/>
                    <a:pt x="423" y="1"/>
                  </a:cubicBezTo>
                  <a:cubicBezTo>
                    <a:pt x="663" y="1"/>
                    <a:pt x="857" y="195"/>
                    <a:pt x="857" y="435"/>
                  </a:cubicBezTo>
                  <a:cubicBezTo>
                    <a:pt x="857" y="629"/>
                    <a:pt x="663" y="811"/>
                    <a:pt x="423" y="811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1521975" y="2190425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6" y="1051"/>
                  </a:moveTo>
                  <a:cubicBezTo>
                    <a:pt x="241" y="1051"/>
                    <a:pt x="1" y="811"/>
                    <a:pt x="1" y="526"/>
                  </a:cubicBezTo>
                  <a:cubicBezTo>
                    <a:pt x="1" y="240"/>
                    <a:pt x="241" y="1"/>
                    <a:pt x="526" y="1"/>
                  </a:cubicBezTo>
                  <a:cubicBezTo>
                    <a:pt x="811" y="1"/>
                    <a:pt x="1051" y="240"/>
                    <a:pt x="1051" y="526"/>
                  </a:cubicBezTo>
                  <a:cubicBezTo>
                    <a:pt x="1051" y="811"/>
                    <a:pt x="811" y="1051"/>
                    <a:pt x="526" y="1051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1438675" y="2210700"/>
              <a:ext cx="39400" cy="39100"/>
            </a:xfrm>
            <a:custGeom>
              <a:avLst/>
              <a:gdLst/>
              <a:ahLst/>
              <a:cxnLst/>
              <a:rect l="l" t="t" r="r" b="b"/>
              <a:pathLst>
                <a:path w="1576" h="1564" extrusionOk="0">
                  <a:moveTo>
                    <a:pt x="811" y="1564"/>
                  </a:moveTo>
                  <a:cubicBezTo>
                    <a:pt x="389" y="1564"/>
                    <a:pt x="1" y="1233"/>
                    <a:pt x="1" y="810"/>
                  </a:cubicBezTo>
                  <a:cubicBezTo>
                    <a:pt x="1" y="377"/>
                    <a:pt x="389" y="0"/>
                    <a:pt x="811" y="0"/>
                  </a:cubicBezTo>
                  <a:cubicBezTo>
                    <a:pt x="1244" y="0"/>
                    <a:pt x="1575" y="377"/>
                    <a:pt x="1575" y="810"/>
                  </a:cubicBezTo>
                  <a:cubicBezTo>
                    <a:pt x="1575" y="1233"/>
                    <a:pt x="1244" y="1564"/>
                    <a:pt x="811" y="1564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1462650" y="2196425"/>
              <a:ext cx="13150" cy="11725"/>
            </a:xfrm>
            <a:custGeom>
              <a:avLst/>
              <a:gdLst/>
              <a:ahLst/>
              <a:cxnLst/>
              <a:rect l="l" t="t" r="r" b="b"/>
              <a:pathLst>
                <a:path w="526" h="469" extrusionOk="0">
                  <a:moveTo>
                    <a:pt x="285" y="468"/>
                  </a:moveTo>
                  <a:cubicBezTo>
                    <a:pt x="137" y="468"/>
                    <a:pt x="0" y="377"/>
                    <a:pt x="0" y="240"/>
                  </a:cubicBezTo>
                  <a:cubicBezTo>
                    <a:pt x="0" y="92"/>
                    <a:pt x="137" y="0"/>
                    <a:pt x="285" y="0"/>
                  </a:cubicBezTo>
                  <a:cubicBezTo>
                    <a:pt x="377" y="0"/>
                    <a:pt x="525" y="92"/>
                    <a:pt x="525" y="240"/>
                  </a:cubicBezTo>
                  <a:cubicBezTo>
                    <a:pt x="525" y="377"/>
                    <a:pt x="377" y="468"/>
                    <a:pt x="285" y="468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1507725" y="2206975"/>
              <a:ext cx="9425" cy="10875"/>
            </a:xfrm>
            <a:custGeom>
              <a:avLst/>
              <a:gdLst/>
              <a:ahLst/>
              <a:cxnLst/>
              <a:rect l="l" t="t" r="r" b="b"/>
              <a:pathLst>
                <a:path w="377" h="435" extrusionOk="0">
                  <a:moveTo>
                    <a:pt x="194" y="434"/>
                  </a:moveTo>
                  <a:cubicBezTo>
                    <a:pt x="46" y="434"/>
                    <a:pt x="0" y="332"/>
                    <a:pt x="0" y="240"/>
                  </a:cubicBezTo>
                  <a:cubicBezTo>
                    <a:pt x="0" y="103"/>
                    <a:pt x="46" y="1"/>
                    <a:pt x="194" y="1"/>
                  </a:cubicBezTo>
                  <a:cubicBezTo>
                    <a:pt x="286" y="1"/>
                    <a:pt x="377" y="103"/>
                    <a:pt x="377" y="240"/>
                  </a:cubicBezTo>
                  <a:cubicBezTo>
                    <a:pt x="377" y="332"/>
                    <a:pt x="286" y="434"/>
                    <a:pt x="194" y="434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1613575" y="2028675"/>
              <a:ext cx="171200" cy="310425"/>
            </a:xfrm>
            <a:custGeom>
              <a:avLst/>
              <a:gdLst/>
              <a:ahLst/>
              <a:cxnLst/>
              <a:rect l="l" t="t" r="r" b="b"/>
              <a:pathLst>
                <a:path w="6848" h="12417" extrusionOk="0">
                  <a:moveTo>
                    <a:pt x="3424" y="0"/>
                  </a:moveTo>
                  <a:lnTo>
                    <a:pt x="3424" y="0"/>
                  </a:lnTo>
                  <a:cubicBezTo>
                    <a:pt x="5330" y="0"/>
                    <a:pt x="6848" y="1529"/>
                    <a:pt x="6848" y="3424"/>
                  </a:cubicBezTo>
                  <a:lnTo>
                    <a:pt x="6848" y="8993"/>
                  </a:lnTo>
                  <a:cubicBezTo>
                    <a:pt x="6848" y="10842"/>
                    <a:pt x="5330" y="12417"/>
                    <a:pt x="3424" y="12417"/>
                  </a:cubicBezTo>
                  <a:cubicBezTo>
                    <a:pt x="1564" y="12417"/>
                    <a:pt x="0" y="10842"/>
                    <a:pt x="0" y="8993"/>
                  </a:cubicBezTo>
                  <a:lnTo>
                    <a:pt x="0" y="3424"/>
                  </a:lnTo>
                  <a:cubicBezTo>
                    <a:pt x="0" y="1529"/>
                    <a:pt x="1564" y="0"/>
                    <a:pt x="3424" y="0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1633825" y="2064325"/>
              <a:ext cx="131825" cy="239125"/>
            </a:xfrm>
            <a:custGeom>
              <a:avLst/>
              <a:gdLst/>
              <a:ahLst/>
              <a:cxnLst/>
              <a:rect l="l" t="t" r="r" b="b"/>
              <a:pathLst>
                <a:path w="5273" h="9565" extrusionOk="0">
                  <a:moveTo>
                    <a:pt x="2614" y="1"/>
                  </a:moveTo>
                  <a:lnTo>
                    <a:pt x="2614" y="1"/>
                  </a:lnTo>
                  <a:cubicBezTo>
                    <a:pt x="4086" y="1"/>
                    <a:pt x="5273" y="1188"/>
                    <a:pt x="5273" y="2614"/>
                  </a:cubicBezTo>
                  <a:lnTo>
                    <a:pt x="5273" y="6894"/>
                  </a:lnTo>
                  <a:cubicBezTo>
                    <a:pt x="5273" y="8377"/>
                    <a:pt x="4086" y="9564"/>
                    <a:pt x="2614" y="9564"/>
                  </a:cubicBezTo>
                  <a:lnTo>
                    <a:pt x="2614" y="9564"/>
                  </a:lnTo>
                  <a:cubicBezTo>
                    <a:pt x="1187" y="9564"/>
                    <a:pt x="0" y="8377"/>
                    <a:pt x="0" y="6894"/>
                  </a:cubicBezTo>
                  <a:lnTo>
                    <a:pt x="0" y="2614"/>
                  </a:lnTo>
                  <a:cubicBezTo>
                    <a:pt x="0" y="2283"/>
                    <a:pt x="46" y="1952"/>
                    <a:pt x="183" y="1621"/>
                  </a:cubicBezTo>
                  <a:cubicBezTo>
                    <a:pt x="331" y="1815"/>
                    <a:pt x="525" y="1906"/>
                    <a:pt x="754" y="1906"/>
                  </a:cubicBezTo>
                  <a:cubicBezTo>
                    <a:pt x="1142" y="1906"/>
                    <a:pt x="1473" y="1576"/>
                    <a:pt x="1473" y="1188"/>
                  </a:cubicBezTo>
                  <a:cubicBezTo>
                    <a:pt x="1473" y="902"/>
                    <a:pt x="1324" y="617"/>
                    <a:pt x="1039" y="526"/>
                  </a:cubicBezTo>
                  <a:cubicBezTo>
                    <a:pt x="1473" y="195"/>
                    <a:pt x="2043" y="1"/>
                    <a:pt x="2614" y="1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1643250" y="2083450"/>
              <a:ext cx="19125" cy="20275"/>
            </a:xfrm>
            <a:custGeom>
              <a:avLst/>
              <a:gdLst/>
              <a:ahLst/>
              <a:cxnLst/>
              <a:rect l="l" t="t" r="r" b="b"/>
              <a:pathLst>
                <a:path w="765" h="811" extrusionOk="0">
                  <a:moveTo>
                    <a:pt x="377" y="811"/>
                  </a:moveTo>
                  <a:cubicBezTo>
                    <a:pt x="148" y="811"/>
                    <a:pt x="0" y="617"/>
                    <a:pt x="0" y="423"/>
                  </a:cubicBezTo>
                  <a:cubicBezTo>
                    <a:pt x="0" y="194"/>
                    <a:pt x="148" y="0"/>
                    <a:pt x="377" y="0"/>
                  </a:cubicBezTo>
                  <a:cubicBezTo>
                    <a:pt x="616" y="0"/>
                    <a:pt x="765" y="194"/>
                    <a:pt x="765" y="423"/>
                  </a:cubicBezTo>
                  <a:cubicBezTo>
                    <a:pt x="765" y="617"/>
                    <a:pt x="616" y="811"/>
                    <a:pt x="377" y="811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1676625" y="2075175"/>
              <a:ext cx="11725" cy="11725"/>
            </a:xfrm>
            <a:custGeom>
              <a:avLst/>
              <a:gdLst/>
              <a:ahLst/>
              <a:cxnLst/>
              <a:rect l="l" t="t" r="r" b="b"/>
              <a:pathLst>
                <a:path w="469" h="469" extrusionOk="0">
                  <a:moveTo>
                    <a:pt x="240" y="468"/>
                  </a:moveTo>
                  <a:cubicBezTo>
                    <a:pt x="92" y="468"/>
                    <a:pt x="0" y="331"/>
                    <a:pt x="0" y="240"/>
                  </a:cubicBezTo>
                  <a:cubicBezTo>
                    <a:pt x="0" y="92"/>
                    <a:pt x="92" y="0"/>
                    <a:pt x="240" y="0"/>
                  </a:cubicBezTo>
                  <a:cubicBezTo>
                    <a:pt x="377" y="0"/>
                    <a:pt x="468" y="92"/>
                    <a:pt x="468" y="240"/>
                  </a:cubicBezTo>
                  <a:cubicBezTo>
                    <a:pt x="468" y="331"/>
                    <a:pt x="377" y="468"/>
                    <a:pt x="240" y="468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1672900" y="2094000"/>
              <a:ext cx="43975" cy="44250"/>
            </a:xfrm>
            <a:custGeom>
              <a:avLst/>
              <a:gdLst/>
              <a:ahLst/>
              <a:cxnLst/>
              <a:rect l="l" t="t" r="r" b="b"/>
              <a:pathLst>
                <a:path w="1759" h="1770" extrusionOk="0">
                  <a:moveTo>
                    <a:pt x="903" y="1769"/>
                  </a:moveTo>
                  <a:cubicBezTo>
                    <a:pt x="435" y="1769"/>
                    <a:pt x="1" y="1381"/>
                    <a:pt x="1" y="913"/>
                  </a:cubicBezTo>
                  <a:cubicBezTo>
                    <a:pt x="1" y="434"/>
                    <a:pt x="435" y="1"/>
                    <a:pt x="903" y="1"/>
                  </a:cubicBezTo>
                  <a:cubicBezTo>
                    <a:pt x="1382" y="1"/>
                    <a:pt x="1758" y="434"/>
                    <a:pt x="1758" y="913"/>
                  </a:cubicBezTo>
                  <a:cubicBezTo>
                    <a:pt x="1758" y="1381"/>
                    <a:pt x="1382" y="1769"/>
                    <a:pt x="903" y="1769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1640950" y="2119100"/>
              <a:ext cx="22575" cy="23700"/>
            </a:xfrm>
            <a:custGeom>
              <a:avLst/>
              <a:gdLst/>
              <a:ahLst/>
              <a:cxnLst/>
              <a:rect l="l" t="t" r="r" b="b"/>
              <a:pathLst>
                <a:path w="903" h="948" extrusionOk="0">
                  <a:moveTo>
                    <a:pt x="423" y="948"/>
                  </a:moveTo>
                  <a:cubicBezTo>
                    <a:pt x="183" y="948"/>
                    <a:pt x="1" y="708"/>
                    <a:pt x="1" y="480"/>
                  </a:cubicBezTo>
                  <a:cubicBezTo>
                    <a:pt x="1" y="195"/>
                    <a:pt x="183" y="1"/>
                    <a:pt x="423" y="1"/>
                  </a:cubicBezTo>
                  <a:cubicBezTo>
                    <a:pt x="708" y="1"/>
                    <a:pt x="902" y="195"/>
                    <a:pt x="902" y="480"/>
                  </a:cubicBezTo>
                  <a:cubicBezTo>
                    <a:pt x="902" y="708"/>
                    <a:pt x="708" y="948"/>
                    <a:pt x="423" y="948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1726550" y="2242650"/>
              <a:ext cx="29700" cy="28550"/>
            </a:xfrm>
            <a:custGeom>
              <a:avLst/>
              <a:gdLst/>
              <a:ahLst/>
              <a:cxnLst/>
              <a:rect l="l" t="t" r="r" b="b"/>
              <a:pathLst>
                <a:path w="1188" h="1142" extrusionOk="0">
                  <a:moveTo>
                    <a:pt x="617" y="1141"/>
                  </a:moveTo>
                  <a:cubicBezTo>
                    <a:pt x="286" y="1141"/>
                    <a:pt x="0" y="902"/>
                    <a:pt x="0" y="571"/>
                  </a:cubicBezTo>
                  <a:cubicBezTo>
                    <a:pt x="0" y="240"/>
                    <a:pt x="286" y="0"/>
                    <a:pt x="617" y="0"/>
                  </a:cubicBezTo>
                  <a:cubicBezTo>
                    <a:pt x="902" y="0"/>
                    <a:pt x="1187" y="240"/>
                    <a:pt x="1187" y="571"/>
                  </a:cubicBezTo>
                  <a:cubicBezTo>
                    <a:pt x="1187" y="902"/>
                    <a:pt x="902" y="1141"/>
                    <a:pt x="617" y="1141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1741950" y="2197575"/>
              <a:ext cx="35700" cy="35675"/>
            </a:xfrm>
            <a:custGeom>
              <a:avLst/>
              <a:gdLst/>
              <a:ahLst/>
              <a:cxnLst/>
              <a:rect l="l" t="t" r="r" b="b"/>
              <a:pathLst>
                <a:path w="1428" h="1427" extrusionOk="0">
                  <a:moveTo>
                    <a:pt x="708" y="1427"/>
                  </a:moveTo>
                  <a:cubicBezTo>
                    <a:pt x="332" y="1427"/>
                    <a:pt x="1" y="1141"/>
                    <a:pt x="1" y="708"/>
                  </a:cubicBezTo>
                  <a:cubicBezTo>
                    <a:pt x="1" y="331"/>
                    <a:pt x="332" y="0"/>
                    <a:pt x="708" y="0"/>
                  </a:cubicBezTo>
                  <a:cubicBezTo>
                    <a:pt x="1096" y="0"/>
                    <a:pt x="1427" y="331"/>
                    <a:pt x="1427" y="708"/>
                  </a:cubicBezTo>
                  <a:cubicBezTo>
                    <a:pt x="1427" y="1141"/>
                    <a:pt x="1096" y="1427"/>
                    <a:pt x="708" y="1427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1625550" y="2226100"/>
              <a:ext cx="54525" cy="55950"/>
            </a:xfrm>
            <a:custGeom>
              <a:avLst/>
              <a:gdLst/>
              <a:ahLst/>
              <a:cxnLst/>
              <a:rect l="l" t="t" r="r" b="b"/>
              <a:pathLst>
                <a:path w="2181" h="2238" extrusionOk="0">
                  <a:moveTo>
                    <a:pt x="1085" y="2237"/>
                  </a:moveTo>
                  <a:cubicBezTo>
                    <a:pt x="468" y="2237"/>
                    <a:pt x="1" y="1712"/>
                    <a:pt x="1" y="1096"/>
                  </a:cubicBezTo>
                  <a:cubicBezTo>
                    <a:pt x="1" y="525"/>
                    <a:pt x="468" y="0"/>
                    <a:pt x="1085" y="0"/>
                  </a:cubicBezTo>
                  <a:cubicBezTo>
                    <a:pt x="1712" y="0"/>
                    <a:pt x="2180" y="525"/>
                    <a:pt x="2180" y="1096"/>
                  </a:cubicBezTo>
                  <a:cubicBezTo>
                    <a:pt x="2180" y="1712"/>
                    <a:pt x="1712" y="2237"/>
                    <a:pt x="1085" y="2237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1658650" y="2205850"/>
              <a:ext cx="16850" cy="16550"/>
            </a:xfrm>
            <a:custGeom>
              <a:avLst/>
              <a:gdLst/>
              <a:ahLst/>
              <a:cxnLst/>
              <a:rect l="l" t="t" r="r" b="b"/>
              <a:pathLst>
                <a:path w="674" h="662" extrusionOk="0">
                  <a:moveTo>
                    <a:pt x="331" y="662"/>
                  </a:moveTo>
                  <a:cubicBezTo>
                    <a:pt x="149" y="662"/>
                    <a:pt x="0" y="525"/>
                    <a:pt x="0" y="331"/>
                  </a:cubicBezTo>
                  <a:cubicBezTo>
                    <a:pt x="0" y="148"/>
                    <a:pt x="149" y="0"/>
                    <a:pt x="331" y="0"/>
                  </a:cubicBezTo>
                  <a:cubicBezTo>
                    <a:pt x="525" y="0"/>
                    <a:pt x="674" y="148"/>
                    <a:pt x="674" y="331"/>
                  </a:cubicBezTo>
                  <a:cubicBezTo>
                    <a:pt x="674" y="525"/>
                    <a:pt x="525" y="662"/>
                    <a:pt x="331" y="662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1720550" y="2221250"/>
              <a:ext cx="14300" cy="14275"/>
            </a:xfrm>
            <a:custGeom>
              <a:avLst/>
              <a:gdLst/>
              <a:ahLst/>
              <a:cxnLst/>
              <a:rect l="l" t="t" r="r" b="b"/>
              <a:pathLst>
                <a:path w="572" h="571" extrusionOk="0">
                  <a:moveTo>
                    <a:pt x="286" y="571"/>
                  </a:moveTo>
                  <a:cubicBezTo>
                    <a:pt x="138" y="571"/>
                    <a:pt x="1" y="434"/>
                    <a:pt x="1" y="286"/>
                  </a:cubicBezTo>
                  <a:cubicBezTo>
                    <a:pt x="1" y="149"/>
                    <a:pt x="138" y="0"/>
                    <a:pt x="286" y="0"/>
                  </a:cubicBezTo>
                  <a:cubicBezTo>
                    <a:pt x="423" y="0"/>
                    <a:pt x="571" y="149"/>
                    <a:pt x="571" y="286"/>
                  </a:cubicBezTo>
                  <a:cubicBezTo>
                    <a:pt x="571" y="434"/>
                    <a:pt x="423" y="571"/>
                    <a:pt x="286" y="571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1513700" y="2002700"/>
              <a:ext cx="146100" cy="265075"/>
            </a:xfrm>
            <a:custGeom>
              <a:avLst/>
              <a:gdLst/>
              <a:ahLst/>
              <a:cxnLst/>
              <a:rect l="l" t="t" r="r" b="b"/>
              <a:pathLst>
                <a:path w="5844" h="10603" extrusionOk="0">
                  <a:moveTo>
                    <a:pt x="2900" y="1"/>
                  </a:moveTo>
                  <a:lnTo>
                    <a:pt x="2900" y="1"/>
                  </a:lnTo>
                  <a:cubicBezTo>
                    <a:pt x="4520" y="1"/>
                    <a:pt x="5844" y="1324"/>
                    <a:pt x="5844" y="2945"/>
                  </a:cubicBezTo>
                  <a:lnTo>
                    <a:pt x="5844" y="7704"/>
                  </a:lnTo>
                  <a:cubicBezTo>
                    <a:pt x="5844" y="9313"/>
                    <a:pt x="4520" y="10603"/>
                    <a:pt x="2900" y="10603"/>
                  </a:cubicBezTo>
                  <a:lnTo>
                    <a:pt x="2900" y="10603"/>
                  </a:lnTo>
                  <a:cubicBezTo>
                    <a:pt x="1279" y="10603"/>
                    <a:pt x="1" y="9313"/>
                    <a:pt x="1" y="7704"/>
                  </a:cubicBezTo>
                  <a:lnTo>
                    <a:pt x="1" y="2945"/>
                  </a:lnTo>
                  <a:cubicBezTo>
                    <a:pt x="1" y="1324"/>
                    <a:pt x="1279" y="1"/>
                    <a:pt x="2900" y="1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1530250" y="2032375"/>
              <a:ext cx="113025" cy="205725"/>
            </a:xfrm>
            <a:custGeom>
              <a:avLst/>
              <a:gdLst/>
              <a:ahLst/>
              <a:cxnLst/>
              <a:rect l="l" t="t" r="r" b="b"/>
              <a:pathLst>
                <a:path w="4521" h="8229" extrusionOk="0">
                  <a:moveTo>
                    <a:pt x="2238" y="0"/>
                  </a:moveTo>
                  <a:lnTo>
                    <a:pt x="2238" y="0"/>
                  </a:lnTo>
                  <a:cubicBezTo>
                    <a:pt x="3470" y="0"/>
                    <a:pt x="4520" y="1039"/>
                    <a:pt x="4520" y="2283"/>
                  </a:cubicBezTo>
                  <a:lnTo>
                    <a:pt x="4520" y="5946"/>
                  </a:lnTo>
                  <a:cubicBezTo>
                    <a:pt x="4520" y="7179"/>
                    <a:pt x="3470" y="8229"/>
                    <a:pt x="2238" y="8229"/>
                  </a:cubicBezTo>
                  <a:lnTo>
                    <a:pt x="2238" y="8229"/>
                  </a:lnTo>
                  <a:cubicBezTo>
                    <a:pt x="1005" y="8229"/>
                    <a:pt x="1" y="7179"/>
                    <a:pt x="1" y="5946"/>
                  </a:cubicBezTo>
                  <a:lnTo>
                    <a:pt x="1" y="2283"/>
                  </a:lnTo>
                  <a:cubicBezTo>
                    <a:pt x="1" y="1998"/>
                    <a:pt x="46" y="1712"/>
                    <a:pt x="149" y="1427"/>
                  </a:cubicBezTo>
                  <a:cubicBezTo>
                    <a:pt x="286" y="1564"/>
                    <a:pt x="435" y="1667"/>
                    <a:pt x="617" y="1667"/>
                  </a:cubicBezTo>
                  <a:cubicBezTo>
                    <a:pt x="1005" y="1667"/>
                    <a:pt x="1290" y="1381"/>
                    <a:pt x="1290" y="1039"/>
                  </a:cubicBezTo>
                  <a:cubicBezTo>
                    <a:pt x="1290" y="811"/>
                    <a:pt x="1096" y="571"/>
                    <a:pt x="902" y="468"/>
                  </a:cubicBezTo>
                  <a:cubicBezTo>
                    <a:pt x="1290" y="183"/>
                    <a:pt x="1758" y="0"/>
                    <a:pt x="2238" y="0"/>
                  </a:cubicBezTo>
                  <a:close/>
                </a:path>
              </a:pathLst>
            </a:custGeom>
            <a:solidFill>
              <a:srgbClr val="96A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1537400" y="2050075"/>
              <a:ext cx="18000" cy="16850"/>
            </a:xfrm>
            <a:custGeom>
              <a:avLst/>
              <a:gdLst/>
              <a:ahLst/>
              <a:cxnLst/>
              <a:rect l="l" t="t" r="r" b="b"/>
              <a:pathLst>
                <a:path w="720" h="674" extrusionOk="0">
                  <a:moveTo>
                    <a:pt x="331" y="673"/>
                  </a:moveTo>
                  <a:cubicBezTo>
                    <a:pt x="149" y="673"/>
                    <a:pt x="0" y="525"/>
                    <a:pt x="0" y="331"/>
                  </a:cubicBezTo>
                  <a:cubicBezTo>
                    <a:pt x="0" y="148"/>
                    <a:pt x="149" y="0"/>
                    <a:pt x="331" y="0"/>
                  </a:cubicBezTo>
                  <a:cubicBezTo>
                    <a:pt x="525" y="0"/>
                    <a:pt x="719" y="148"/>
                    <a:pt x="719" y="331"/>
                  </a:cubicBezTo>
                  <a:cubicBezTo>
                    <a:pt x="719" y="525"/>
                    <a:pt x="525" y="673"/>
                    <a:pt x="331" y="673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1567075" y="2041800"/>
              <a:ext cx="9725" cy="10850"/>
            </a:xfrm>
            <a:custGeom>
              <a:avLst/>
              <a:gdLst/>
              <a:ahLst/>
              <a:cxnLst/>
              <a:rect l="l" t="t" r="r" b="b"/>
              <a:pathLst>
                <a:path w="389" h="434" extrusionOk="0">
                  <a:moveTo>
                    <a:pt x="194" y="434"/>
                  </a:moveTo>
                  <a:cubicBezTo>
                    <a:pt x="103" y="434"/>
                    <a:pt x="0" y="331"/>
                    <a:pt x="0" y="194"/>
                  </a:cubicBezTo>
                  <a:cubicBezTo>
                    <a:pt x="0" y="91"/>
                    <a:pt x="103" y="0"/>
                    <a:pt x="194" y="0"/>
                  </a:cubicBezTo>
                  <a:cubicBezTo>
                    <a:pt x="285" y="0"/>
                    <a:pt x="388" y="91"/>
                    <a:pt x="388" y="194"/>
                  </a:cubicBezTo>
                  <a:cubicBezTo>
                    <a:pt x="388" y="331"/>
                    <a:pt x="285" y="434"/>
                    <a:pt x="194" y="434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1563650" y="2058325"/>
              <a:ext cx="37950" cy="38275"/>
            </a:xfrm>
            <a:custGeom>
              <a:avLst/>
              <a:gdLst/>
              <a:ahLst/>
              <a:cxnLst/>
              <a:rect l="l" t="t" r="r" b="b"/>
              <a:pathLst>
                <a:path w="1518" h="1531" extrusionOk="0">
                  <a:moveTo>
                    <a:pt x="765" y="1530"/>
                  </a:moveTo>
                  <a:cubicBezTo>
                    <a:pt x="331" y="1530"/>
                    <a:pt x="0" y="1199"/>
                    <a:pt x="0" y="766"/>
                  </a:cubicBezTo>
                  <a:cubicBezTo>
                    <a:pt x="0" y="389"/>
                    <a:pt x="331" y="1"/>
                    <a:pt x="765" y="1"/>
                  </a:cubicBezTo>
                  <a:cubicBezTo>
                    <a:pt x="1187" y="1"/>
                    <a:pt x="1518" y="389"/>
                    <a:pt x="1518" y="766"/>
                  </a:cubicBezTo>
                  <a:cubicBezTo>
                    <a:pt x="1518" y="1199"/>
                    <a:pt x="1187" y="1530"/>
                    <a:pt x="765" y="1530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1536250" y="2079725"/>
              <a:ext cx="19150" cy="20300"/>
            </a:xfrm>
            <a:custGeom>
              <a:avLst/>
              <a:gdLst/>
              <a:ahLst/>
              <a:cxnLst/>
              <a:rect l="l" t="t" r="r" b="b"/>
              <a:pathLst>
                <a:path w="766" h="812" extrusionOk="0">
                  <a:moveTo>
                    <a:pt x="377" y="811"/>
                  </a:moveTo>
                  <a:cubicBezTo>
                    <a:pt x="149" y="811"/>
                    <a:pt x="0" y="629"/>
                    <a:pt x="0" y="435"/>
                  </a:cubicBezTo>
                  <a:cubicBezTo>
                    <a:pt x="0" y="195"/>
                    <a:pt x="149" y="1"/>
                    <a:pt x="377" y="1"/>
                  </a:cubicBezTo>
                  <a:cubicBezTo>
                    <a:pt x="617" y="1"/>
                    <a:pt x="765" y="195"/>
                    <a:pt x="765" y="435"/>
                  </a:cubicBezTo>
                  <a:cubicBezTo>
                    <a:pt x="765" y="629"/>
                    <a:pt x="617" y="811"/>
                    <a:pt x="377" y="811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1609850" y="2185575"/>
              <a:ext cx="25150" cy="25150"/>
            </a:xfrm>
            <a:custGeom>
              <a:avLst/>
              <a:gdLst/>
              <a:ahLst/>
              <a:cxnLst/>
              <a:rect l="l" t="t" r="r" b="b"/>
              <a:pathLst>
                <a:path w="1006" h="1006" extrusionOk="0">
                  <a:moveTo>
                    <a:pt x="480" y="1005"/>
                  </a:moveTo>
                  <a:cubicBezTo>
                    <a:pt x="241" y="1005"/>
                    <a:pt x="1" y="765"/>
                    <a:pt x="1" y="480"/>
                  </a:cubicBezTo>
                  <a:cubicBezTo>
                    <a:pt x="1" y="240"/>
                    <a:pt x="241" y="1"/>
                    <a:pt x="480" y="1"/>
                  </a:cubicBezTo>
                  <a:cubicBezTo>
                    <a:pt x="765" y="1"/>
                    <a:pt x="1005" y="240"/>
                    <a:pt x="1005" y="480"/>
                  </a:cubicBezTo>
                  <a:cubicBezTo>
                    <a:pt x="1005" y="765"/>
                    <a:pt x="765" y="1005"/>
                    <a:pt x="480" y="1005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1622975" y="2147625"/>
              <a:ext cx="29700" cy="30850"/>
            </a:xfrm>
            <a:custGeom>
              <a:avLst/>
              <a:gdLst/>
              <a:ahLst/>
              <a:cxnLst/>
              <a:rect l="l" t="t" r="r" b="b"/>
              <a:pathLst>
                <a:path w="1188" h="1234" extrusionOk="0">
                  <a:moveTo>
                    <a:pt x="617" y="1234"/>
                  </a:moveTo>
                  <a:cubicBezTo>
                    <a:pt x="240" y="1234"/>
                    <a:pt x="1" y="948"/>
                    <a:pt x="1" y="617"/>
                  </a:cubicBezTo>
                  <a:cubicBezTo>
                    <a:pt x="1" y="286"/>
                    <a:pt x="240" y="1"/>
                    <a:pt x="617" y="1"/>
                  </a:cubicBezTo>
                  <a:cubicBezTo>
                    <a:pt x="959" y="1"/>
                    <a:pt x="1188" y="286"/>
                    <a:pt x="1188" y="617"/>
                  </a:cubicBezTo>
                  <a:cubicBezTo>
                    <a:pt x="1188" y="948"/>
                    <a:pt x="959" y="1234"/>
                    <a:pt x="617" y="1234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1523125" y="2171325"/>
              <a:ext cx="46525" cy="47675"/>
            </a:xfrm>
            <a:custGeom>
              <a:avLst/>
              <a:gdLst/>
              <a:ahLst/>
              <a:cxnLst/>
              <a:rect l="l" t="t" r="r" b="b"/>
              <a:pathLst>
                <a:path w="1861" h="1907" extrusionOk="0">
                  <a:moveTo>
                    <a:pt x="902" y="1906"/>
                  </a:moveTo>
                  <a:cubicBezTo>
                    <a:pt x="434" y="1906"/>
                    <a:pt x="1" y="1472"/>
                    <a:pt x="1" y="959"/>
                  </a:cubicBezTo>
                  <a:cubicBezTo>
                    <a:pt x="1" y="434"/>
                    <a:pt x="434" y="0"/>
                    <a:pt x="902" y="0"/>
                  </a:cubicBezTo>
                  <a:cubicBezTo>
                    <a:pt x="1427" y="0"/>
                    <a:pt x="1861" y="434"/>
                    <a:pt x="1861" y="959"/>
                  </a:cubicBezTo>
                  <a:cubicBezTo>
                    <a:pt x="1861" y="1472"/>
                    <a:pt x="1427" y="1906"/>
                    <a:pt x="902" y="1906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1550525" y="21536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31" y="617"/>
                  </a:moveTo>
                  <a:cubicBezTo>
                    <a:pt x="148" y="617"/>
                    <a:pt x="0" y="469"/>
                    <a:pt x="0" y="332"/>
                  </a:cubicBezTo>
                  <a:cubicBezTo>
                    <a:pt x="0" y="138"/>
                    <a:pt x="148" y="1"/>
                    <a:pt x="331" y="1"/>
                  </a:cubicBezTo>
                  <a:cubicBezTo>
                    <a:pt x="479" y="1"/>
                    <a:pt x="616" y="138"/>
                    <a:pt x="616" y="332"/>
                  </a:cubicBezTo>
                  <a:cubicBezTo>
                    <a:pt x="616" y="469"/>
                    <a:pt x="479" y="617"/>
                    <a:pt x="331" y="617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1604150" y="2167900"/>
              <a:ext cx="11725" cy="11725"/>
            </a:xfrm>
            <a:custGeom>
              <a:avLst/>
              <a:gdLst/>
              <a:ahLst/>
              <a:cxnLst/>
              <a:rect l="l" t="t" r="r" b="b"/>
              <a:pathLst>
                <a:path w="469" h="469" extrusionOk="0">
                  <a:moveTo>
                    <a:pt x="229" y="468"/>
                  </a:moveTo>
                  <a:cubicBezTo>
                    <a:pt x="92" y="468"/>
                    <a:pt x="1" y="377"/>
                    <a:pt x="1" y="240"/>
                  </a:cubicBezTo>
                  <a:cubicBezTo>
                    <a:pt x="1" y="92"/>
                    <a:pt x="92" y="0"/>
                    <a:pt x="229" y="0"/>
                  </a:cubicBezTo>
                  <a:cubicBezTo>
                    <a:pt x="377" y="0"/>
                    <a:pt x="469" y="92"/>
                    <a:pt x="469" y="240"/>
                  </a:cubicBezTo>
                  <a:cubicBezTo>
                    <a:pt x="469" y="377"/>
                    <a:pt x="377" y="468"/>
                    <a:pt x="229" y="468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1485175" y="2133375"/>
              <a:ext cx="222275" cy="546950"/>
            </a:xfrm>
            <a:custGeom>
              <a:avLst/>
              <a:gdLst/>
              <a:ahLst/>
              <a:cxnLst/>
              <a:rect l="l" t="t" r="r" b="b"/>
              <a:pathLst>
                <a:path w="8891" h="21878" extrusionOk="0">
                  <a:moveTo>
                    <a:pt x="4326" y="21592"/>
                  </a:moveTo>
                  <a:cubicBezTo>
                    <a:pt x="4326" y="21775"/>
                    <a:pt x="4235" y="21878"/>
                    <a:pt x="4041" y="21878"/>
                  </a:cubicBezTo>
                  <a:cubicBezTo>
                    <a:pt x="3904" y="21878"/>
                    <a:pt x="3755" y="21775"/>
                    <a:pt x="3755" y="21592"/>
                  </a:cubicBezTo>
                  <a:lnTo>
                    <a:pt x="3755" y="12314"/>
                  </a:lnTo>
                  <a:lnTo>
                    <a:pt x="3755" y="8366"/>
                  </a:lnTo>
                  <a:cubicBezTo>
                    <a:pt x="2762" y="8274"/>
                    <a:pt x="1849" y="7841"/>
                    <a:pt x="1188" y="7179"/>
                  </a:cubicBezTo>
                  <a:cubicBezTo>
                    <a:pt x="423" y="6414"/>
                    <a:pt x="1" y="5421"/>
                    <a:pt x="1" y="4326"/>
                  </a:cubicBezTo>
                  <a:lnTo>
                    <a:pt x="1" y="2192"/>
                  </a:lnTo>
                  <a:cubicBezTo>
                    <a:pt x="1" y="1998"/>
                    <a:pt x="138" y="1906"/>
                    <a:pt x="286" y="1906"/>
                  </a:cubicBezTo>
                  <a:cubicBezTo>
                    <a:pt x="480" y="1906"/>
                    <a:pt x="571" y="1998"/>
                    <a:pt x="571" y="2192"/>
                  </a:cubicBezTo>
                  <a:lnTo>
                    <a:pt x="571" y="4326"/>
                  </a:lnTo>
                  <a:cubicBezTo>
                    <a:pt x="571" y="5273"/>
                    <a:pt x="994" y="6129"/>
                    <a:pt x="1621" y="6756"/>
                  </a:cubicBezTo>
                  <a:cubicBezTo>
                    <a:pt x="2192" y="7327"/>
                    <a:pt x="2899" y="7704"/>
                    <a:pt x="3755" y="7749"/>
                  </a:cubicBezTo>
                  <a:lnTo>
                    <a:pt x="3755" y="286"/>
                  </a:lnTo>
                  <a:cubicBezTo>
                    <a:pt x="3755" y="137"/>
                    <a:pt x="3904" y="0"/>
                    <a:pt x="4041" y="0"/>
                  </a:cubicBezTo>
                  <a:cubicBezTo>
                    <a:pt x="4235" y="0"/>
                    <a:pt x="4326" y="137"/>
                    <a:pt x="4326" y="286"/>
                  </a:cubicBezTo>
                  <a:lnTo>
                    <a:pt x="4326" y="8080"/>
                  </a:lnTo>
                  <a:lnTo>
                    <a:pt x="4326" y="12029"/>
                  </a:lnTo>
                  <a:cubicBezTo>
                    <a:pt x="5376" y="11938"/>
                    <a:pt x="6323" y="11458"/>
                    <a:pt x="7042" y="10796"/>
                  </a:cubicBezTo>
                  <a:cubicBezTo>
                    <a:pt x="7795" y="10032"/>
                    <a:pt x="8275" y="8936"/>
                    <a:pt x="8275" y="7795"/>
                  </a:cubicBezTo>
                  <a:lnTo>
                    <a:pt x="8275" y="708"/>
                  </a:lnTo>
                  <a:cubicBezTo>
                    <a:pt x="8275" y="525"/>
                    <a:pt x="8412" y="377"/>
                    <a:pt x="8560" y="377"/>
                  </a:cubicBezTo>
                  <a:cubicBezTo>
                    <a:pt x="8754" y="377"/>
                    <a:pt x="8891" y="525"/>
                    <a:pt x="8891" y="708"/>
                  </a:cubicBezTo>
                  <a:lnTo>
                    <a:pt x="8891" y="7795"/>
                  </a:lnTo>
                  <a:cubicBezTo>
                    <a:pt x="8891" y="9130"/>
                    <a:pt x="8320" y="10317"/>
                    <a:pt x="7464" y="11219"/>
                  </a:cubicBezTo>
                  <a:cubicBezTo>
                    <a:pt x="6654" y="12029"/>
                    <a:pt x="5558" y="12554"/>
                    <a:pt x="4326" y="12599"/>
                  </a:cubicBezTo>
                  <a:close/>
                </a:path>
              </a:pathLst>
            </a:custGeom>
            <a:solidFill>
              <a:srgbClr val="2502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2318550" y="2278300"/>
              <a:ext cx="998600" cy="438825"/>
            </a:xfrm>
            <a:custGeom>
              <a:avLst/>
              <a:gdLst/>
              <a:ahLst/>
              <a:cxnLst/>
              <a:rect l="l" t="t" r="r" b="b"/>
              <a:pathLst>
                <a:path w="39944" h="17553" extrusionOk="0">
                  <a:moveTo>
                    <a:pt x="16834" y="1"/>
                  </a:moveTo>
                  <a:lnTo>
                    <a:pt x="15305" y="1"/>
                  </a:lnTo>
                  <a:lnTo>
                    <a:pt x="5273" y="1"/>
                  </a:lnTo>
                  <a:cubicBezTo>
                    <a:pt x="4235" y="1"/>
                    <a:pt x="3424" y="857"/>
                    <a:pt x="3424" y="1861"/>
                  </a:cubicBezTo>
                  <a:cubicBezTo>
                    <a:pt x="3424" y="2854"/>
                    <a:pt x="2614" y="3710"/>
                    <a:pt x="1564" y="3710"/>
                  </a:cubicBezTo>
                  <a:lnTo>
                    <a:pt x="1279" y="3710"/>
                  </a:lnTo>
                  <a:cubicBezTo>
                    <a:pt x="1" y="3710"/>
                    <a:pt x="2466" y="15031"/>
                    <a:pt x="2466" y="16309"/>
                  </a:cubicBezTo>
                  <a:cubicBezTo>
                    <a:pt x="2466" y="17553"/>
                    <a:pt x="31624" y="16697"/>
                    <a:pt x="31624" y="16697"/>
                  </a:cubicBezTo>
                  <a:cubicBezTo>
                    <a:pt x="36189" y="16697"/>
                    <a:pt x="39943" y="12942"/>
                    <a:pt x="39943" y="8377"/>
                  </a:cubicBezTo>
                  <a:cubicBezTo>
                    <a:pt x="39943" y="3755"/>
                    <a:pt x="36189" y="1"/>
                    <a:pt x="31624" y="1"/>
                  </a:cubicBezTo>
                  <a:close/>
                </a:path>
              </a:pathLst>
            </a:custGeom>
            <a:solidFill>
              <a:srgbClr val="67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1693175" y="2467475"/>
              <a:ext cx="489875" cy="222275"/>
            </a:xfrm>
            <a:custGeom>
              <a:avLst/>
              <a:gdLst/>
              <a:ahLst/>
              <a:cxnLst/>
              <a:rect l="l" t="t" r="r" b="b"/>
              <a:pathLst>
                <a:path w="19595" h="8891" extrusionOk="0">
                  <a:moveTo>
                    <a:pt x="10887" y="0"/>
                  </a:moveTo>
                  <a:cubicBezTo>
                    <a:pt x="8936" y="0"/>
                    <a:pt x="7327" y="1609"/>
                    <a:pt x="7327" y="3561"/>
                  </a:cubicBezTo>
                  <a:cubicBezTo>
                    <a:pt x="7327" y="3663"/>
                    <a:pt x="7372" y="3709"/>
                    <a:pt x="7372" y="3800"/>
                  </a:cubicBezTo>
                  <a:cubicBezTo>
                    <a:pt x="6140" y="3994"/>
                    <a:pt x="5090" y="4896"/>
                    <a:pt x="4805" y="6083"/>
                  </a:cubicBezTo>
                  <a:cubicBezTo>
                    <a:pt x="4474" y="6128"/>
                    <a:pt x="4143" y="6277"/>
                    <a:pt x="3903" y="6459"/>
                  </a:cubicBezTo>
                  <a:cubicBezTo>
                    <a:pt x="3470" y="6037"/>
                    <a:pt x="2899" y="5752"/>
                    <a:pt x="2237" y="5752"/>
                  </a:cubicBezTo>
                  <a:cubicBezTo>
                    <a:pt x="1004" y="5752"/>
                    <a:pt x="0" y="6745"/>
                    <a:pt x="0" y="7989"/>
                  </a:cubicBezTo>
                  <a:cubicBezTo>
                    <a:pt x="0" y="8320"/>
                    <a:pt x="92" y="8605"/>
                    <a:pt x="240" y="8890"/>
                  </a:cubicBezTo>
                  <a:lnTo>
                    <a:pt x="19447" y="8890"/>
                  </a:lnTo>
                  <a:cubicBezTo>
                    <a:pt x="19549" y="8605"/>
                    <a:pt x="19595" y="8274"/>
                    <a:pt x="19595" y="7989"/>
                  </a:cubicBezTo>
                  <a:cubicBezTo>
                    <a:pt x="19595" y="6231"/>
                    <a:pt x="18168" y="4805"/>
                    <a:pt x="16457" y="4805"/>
                  </a:cubicBezTo>
                  <a:cubicBezTo>
                    <a:pt x="16308" y="4805"/>
                    <a:pt x="16171" y="4850"/>
                    <a:pt x="16023" y="4850"/>
                  </a:cubicBezTo>
                  <a:cubicBezTo>
                    <a:pt x="15783" y="4177"/>
                    <a:pt x="15167" y="3709"/>
                    <a:pt x="14459" y="3606"/>
                  </a:cubicBezTo>
                  <a:lnTo>
                    <a:pt x="14459" y="3561"/>
                  </a:lnTo>
                  <a:cubicBezTo>
                    <a:pt x="14459" y="1609"/>
                    <a:pt x="12885" y="0"/>
                    <a:pt x="10887" y="0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1777625" y="2557625"/>
              <a:ext cx="382900" cy="132125"/>
            </a:xfrm>
            <a:custGeom>
              <a:avLst/>
              <a:gdLst/>
              <a:ahLst/>
              <a:cxnLst/>
              <a:rect l="l" t="t" r="r" b="b"/>
              <a:pathLst>
                <a:path w="15316" h="5285" extrusionOk="0">
                  <a:moveTo>
                    <a:pt x="13649" y="3196"/>
                  </a:moveTo>
                  <a:cubicBezTo>
                    <a:pt x="13410" y="3196"/>
                    <a:pt x="13170" y="3241"/>
                    <a:pt x="12976" y="3287"/>
                  </a:cubicBezTo>
                  <a:cubicBezTo>
                    <a:pt x="12793" y="2910"/>
                    <a:pt x="12360" y="2625"/>
                    <a:pt x="11937" y="2625"/>
                  </a:cubicBezTo>
                  <a:cubicBezTo>
                    <a:pt x="11835" y="2625"/>
                    <a:pt x="11789" y="2671"/>
                    <a:pt x="11698" y="2671"/>
                  </a:cubicBezTo>
                  <a:cubicBezTo>
                    <a:pt x="11549" y="1769"/>
                    <a:pt x="10796" y="1096"/>
                    <a:pt x="9895" y="1096"/>
                  </a:cubicBezTo>
                  <a:cubicBezTo>
                    <a:pt x="9655" y="1096"/>
                    <a:pt x="9461" y="1142"/>
                    <a:pt x="9267" y="1199"/>
                  </a:cubicBezTo>
                  <a:cubicBezTo>
                    <a:pt x="8799" y="480"/>
                    <a:pt x="7943" y="0"/>
                    <a:pt x="7042" y="0"/>
                  </a:cubicBezTo>
                  <a:cubicBezTo>
                    <a:pt x="5512" y="0"/>
                    <a:pt x="4325" y="1199"/>
                    <a:pt x="4325" y="2671"/>
                  </a:cubicBezTo>
                  <a:cubicBezTo>
                    <a:pt x="4325" y="2853"/>
                    <a:pt x="4371" y="3093"/>
                    <a:pt x="4417" y="3287"/>
                  </a:cubicBezTo>
                  <a:cubicBezTo>
                    <a:pt x="4325" y="3241"/>
                    <a:pt x="4280" y="3241"/>
                    <a:pt x="4234" y="3241"/>
                  </a:cubicBezTo>
                  <a:cubicBezTo>
                    <a:pt x="3846" y="3241"/>
                    <a:pt x="3561" y="3424"/>
                    <a:pt x="3333" y="3664"/>
                  </a:cubicBezTo>
                  <a:cubicBezTo>
                    <a:pt x="3093" y="3481"/>
                    <a:pt x="2808" y="3424"/>
                    <a:pt x="2522" y="3424"/>
                  </a:cubicBezTo>
                  <a:cubicBezTo>
                    <a:pt x="1906" y="3424"/>
                    <a:pt x="1427" y="3766"/>
                    <a:pt x="1187" y="4234"/>
                  </a:cubicBezTo>
                  <a:lnTo>
                    <a:pt x="993" y="4234"/>
                  </a:lnTo>
                  <a:cubicBezTo>
                    <a:pt x="480" y="4234"/>
                    <a:pt x="0" y="4668"/>
                    <a:pt x="0" y="5238"/>
                  </a:cubicBezTo>
                  <a:lnTo>
                    <a:pt x="0" y="5284"/>
                  </a:lnTo>
                  <a:lnTo>
                    <a:pt x="15258" y="5284"/>
                  </a:lnTo>
                  <a:cubicBezTo>
                    <a:pt x="15258" y="5136"/>
                    <a:pt x="15315" y="4999"/>
                    <a:pt x="15315" y="4850"/>
                  </a:cubicBezTo>
                  <a:cubicBezTo>
                    <a:pt x="15315" y="3903"/>
                    <a:pt x="14551" y="3196"/>
                    <a:pt x="13649" y="3196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1723975" y="2637500"/>
              <a:ext cx="26275" cy="24850"/>
            </a:xfrm>
            <a:custGeom>
              <a:avLst/>
              <a:gdLst/>
              <a:ahLst/>
              <a:cxnLst/>
              <a:rect l="l" t="t" r="r" b="b"/>
              <a:pathLst>
                <a:path w="1051" h="994" extrusionOk="0">
                  <a:moveTo>
                    <a:pt x="526" y="994"/>
                  </a:moveTo>
                  <a:cubicBezTo>
                    <a:pt x="811" y="994"/>
                    <a:pt x="1051" y="754"/>
                    <a:pt x="1051" y="469"/>
                  </a:cubicBezTo>
                  <a:cubicBezTo>
                    <a:pt x="1051" y="183"/>
                    <a:pt x="811" y="1"/>
                    <a:pt x="526" y="1"/>
                  </a:cubicBezTo>
                  <a:cubicBezTo>
                    <a:pt x="240" y="1"/>
                    <a:pt x="1" y="183"/>
                    <a:pt x="1" y="469"/>
                  </a:cubicBezTo>
                  <a:cubicBezTo>
                    <a:pt x="1" y="754"/>
                    <a:pt x="240" y="994"/>
                    <a:pt x="526" y="994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1833550" y="2614675"/>
              <a:ext cx="17700" cy="18000"/>
            </a:xfrm>
            <a:custGeom>
              <a:avLst/>
              <a:gdLst/>
              <a:ahLst/>
              <a:cxnLst/>
              <a:rect l="l" t="t" r="r" b="b"/>
              <a:pathLst>
                <a:path w="708" h="720" extrusionOk="0">
                  <a:moveTo>
                    <a:pt x="331" y="720"/>
                  </a:moveTo>
                  <a:cubicBezTo>
                    <a:pt x="525" y="720"/>
                    <a:pt x="708" y="571"/>
                    <a:pt x="708" y="389"/>
                  </a:cubicBezTo>
                  <a:cubicBezTo>
                    <a:pt x="708" y="195"/>
                    <a:pt x="525" y="1"/>
                    <a:pt x="331" y="1"/>
                  </a:cubicBezTo>
                  <a:cubicBezTo>
                    <a:pt x="137" y="1"/>
                    <a:pt x="0" y="195"/>
                    <a:pt x="0" y="389"/>
                  </a:cubicBezTo>
                  <a:cubicBezTo>
                    <a:pt x="0" y="571"/>
                    <a:pt x="137" y="720"/>
                    <a:pt x="331" y="720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1948800" y="2484000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5" y="1051"/>
                  </a:moveTo>
                  <a:cubicBezTo>
                    <a:pt x="811" y="1051"/>
                    <a:pt x="1050" y="811"/>
                    <a:pt x="1050" y="526"/>
                  </a:cubicBezTo>
                  <a:cubicBezTo>
                    <a:pt x="1050" y="241"/>
                    <a:pt x="811" y="1"/>
                    <a:pt x="525" y="1"/>
                  </a:cubicBezTo>
                  <a:cubicBezTo>
                    <a:pt x="240" y="1"/>
                    <a:pt x="1" y="241"/>
                    <a:pt x="1" y="526"/>
                  </a:cubicBezTo>
                  <a:cubicBezTo>
                    <a:pt x="1" y="811"/>
                    <a:pt x="240" y="1051"/>
                    <a:pt x="525" y="1051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1999875" y="2512550"/>
              <a:ext cx="25125" cy="25125"/>
            </a:xfrm>
            <a:custGeom>
              <a:avLst/>
              <a:gdLst/>
              <a:ahLst/>
              <a:cxnLst/>
              <a:rect l="l" t="t" r="r" b="b"/>
              <a:pathLst>
                <a:path w="1005" h="1005" extrusionOk="0">
                  <a:moveTo>
                    <a:pt x="525" y="1004"/>
                  </a:moveTo>
                  <a:cubicBezTo>
                    <a:pt x="811" y="1004"/>
                    <a:pt x="1005" y="765"/>
                    <a:pt x="1005" y="525"/>
                  </a:cubicBezTo>
                  <a:cubicBezTo>
                    <a:pt x="1005" y="240"/>
                    <a:pt x="811" y="0"/>
                    <a:pt x="525" y="0"/>
                  </a:cubicBezTo>
                  <a:cubicBezTo>
                    <a:pt x="240" y="0"/>
                    <a:pt x="0" y="240"/>
                    <a:pt x="0" y="525"/>
                  </a:cubicBezTo>
                  <a:cubicBezTo>
                    <a:pt x="0" y="765"/>
                    <a:pt x="240" y="1004"/>
                    <a:pt x="525" y="1004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2136525" y="2613550"/>
              <a:ext cx="21425" cy="21400"/>
            </a:xfrm>
            <a:custGeom>
              <a:avLst/>
              <a:gdLst/>
              <a:ahLst/>
              <a:cxnLst/>
              <a:rect l="l" t="t" r="r" b="b"/>
              <a:pathLst>
                <a:path w="857" h="856" extrusionOk="0">
                  <a:moveTo>
                    <a:pt x="434" y="856"/>
                  </a:moveTo>
                  <a:cubicBezTo>
                    <a:pt x="674" y="856"/>
                    <a:pt x="857" y="673"/>
                    <a:pt x="857" y="434"/>
                  </a:cubicBezTo>
                  <a:cubicBezTo>
                    <a:pt x="857" y="194"/>
                    <a:pt x="674" y="0"/>
                    <a:pt x="434" y="0"/>
                  </a:cubicBezTo>
                  <a:cubicBezTo>
                    <a:pt x="195" y="0"/>
                    <a:pt x="1" y="194"/>
                    <a:pt x="1" y="434"/>
                  </a:cubicBezTo>
                  <a:cubicBezTo>
                    <a:pt x="1" y="673"/>
                    <a:pt x="195" y="856"/>
                    <a:pt x="434" y="856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1939375" y="2526800"/>
              <a:ext cx="16575" cy="15450"/>
            </a:xfrm>
            <a:custGeom>
              <a:avLst/>
              <a:gdLst/>
              <a:ahLst/>
              <a:cxnLst/>
              <a:rect l="l" t="t" r="r" b="b"/>
              <a:pathLst>
                <a:path w="663" h="618" extrusionOk="0">
                  <a:moveTo>
                    <a:pt x="332" y="617"/>
                  </a:moveTo>
                  <a:cubicBezTo>
                    <a:pt x="514" y="617"/>
                    <a:pt x="663" y="480"/>
                    <a:pt x="663" y="286"/>
                  </a:cubicBezTo>
                  <a:cubicBezTo>
                    <a:pt x="663" y="149"/>
                    <a:pt x="514" y="1"/>
                    <a:pt x="332" y="1"/>
                  </a:cubicBezTo>
                  <a:cubicBezTo>
                    <a:pt x="138" y="1"/>
                    <a:pt x="1" y="149"/>
                    <a:pt x="1" y="286"/>
                  </a:cubicBezTo>
                  <a:cubicBezTo>
                    <a:pt x="1" y="480"/>
                    <a:pt x="138" y="617"/>
                    <a:pt x="332" y="617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1971350" y="2525675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48" y="331"/>
                  </a:moveTo>
                  <a:cubicBezTo>
                    <a:pt x="240" y="331"/>
                    <a:pt x="331" y="240"/>
                    <a:pt x="331" y="137"/>
                  </a:cubicBezTo>
                  <a:cubicBezTo>
                    <a:pt x="331" y="91"/>
                    <a:pt x="240" y="0"/>
                    <a:pt x="148" y="0"/>
                  </a:cubicBezTo>
                  <a:cubicBezTo>
                    <a:pt x="46" y="0"/>
                    <a:pt x="0" y="91"/>
                    <a:pt x="0" y="137"/>
                  </a:cubicBezTo>
                  <a:cubicBezTo>
                    <a:pt x="0" y="240"/>
                    <a:pt x="46" y="331"/>
                    <a:pt x="148" y="331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2022400" y="2545925"/>
              <a:ext cx="8300" cy="7150"/>
            </a:xfrm>
            <a:custGeom>
              <a:avLst/>
              <a:gdLst/>
              <a:ahLst/>
              <a:cxnLst/>
              <a:rect l="l" t="t" r="r" b="b"/>
              <a:pathLst>
                <a:path w="332" h="286" extrusionOk="0">
                  <a:moveTo>
                    <a:pt x="195" y="286"/>
                  </a:moveTo>
                  <a:cubicBezTo>
                    <a:pt x="241" y="286"/>
                    <a:pt x="332" y="240"/>
                    <a:pt x="332" y="137"/>
                  </a:cubicBezTo>
                  <a:cubicBezTo>
                    <a:pt x="332" y="46"/>
                    <a:pt x="241" y="0"/>
                    <a:pt x="195" y="0"/>
                  </a:cubicBezTo>
                  <a:cubicBezTo>
                    <a:pt x="104" y="0"/>
                    <a:pt x="1" y="46"/>
                    <a:pt x="1" y="137"/>
                  </a:cubicBezTo>
                  <a:cubicBezTo>
                    <a:pt x="1" y="240"/>
                    <a:pt x="104" y="286"/>
                    <a:pt x="195" y="286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2112850" y="2611250"/>
              <a:ext cx="7150" cy="8300"/>
            </a:xfrm>
            <a:custGeom>
              <a:avLst/>
              <a:gdLst/>
              <a:ahLst/>
              <a:cxnLst/>
              <a:rect l="l" t="t" r="r" b="b"/>
              <a:pathLst>
                <a:path w="286" h="332" extrusionOk="0">
                  <a:moveTo>
                    <a:pt x="137" y="332"/>
                  </a:moveTo>
                  <a:cubicBezTo>
                    <a:pt x="240" y="332"/>
                    <a:pt x="286" y="286"/>
                    <a:pt x="286" y="195"/>
                  </a:cubicBezTo>
                  <a:cubicBezTo>
                    <a:pt x="286" y="92"/>
                    <a:pt x="240" y="1"/>
                    <a:pt x="137" y="1"/>
                  </a:cubicBezTo>
                  <a:cubicBezTo>
                    <a:pt x="46" y="1"/>
                    <a:pt x="1" y="92"/>
                    <a:pt x="1" y="195"/>
                  </a:cubicBezTo>
                  <a:cubicBezTo>
                    <a:pt x="1" y="286"/>
                    <a:pt x="46" y="332"/>
                    <a:pt x="137" y="332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1902300" y="2530525"/>
              <a:ext cx="8575" cy="8300"/>
            </a:xfrm>
            <a:custGeom>
              <a:avLst/>
              <a:gdLst/>
              <a:ahLst/>
              <a:cxnLst/>
              <a:rect l="l" t="t" r="r" b="b"/>
              <a:pathLst>
                <a:path w="343" h="332" extrusionOk="0">
                  <a:moveTo>
                    <a:pt x="194" y="331"/>
                  </a:moveTo>
                  <a:cubicBezTo>
                    <a:pt x="286" y="331"/>
                    <a:pt x="343" y="228"/>
                    <a:pt x="343" y="183"/>
                  </a:cubicBezTo>
                  <a:cubicBezTo>
                    <a:pt x="343" y="91"/>
                    <a:pt x="286" y="0"/>
                    <a:pt x="194" y="0"/>
                  </a:cubicBezTo>
                  <a:cubicBezTo>
                    <a:pt x="103" y="0"/>
                    <a:pt x="0" y="91"/>
                    <a:pt x="0" y="183"/>
                  </a:cubicBezTo>
                  <a:cubicBezTo>
                    <a:pt x="0" y="228"/>
                    <a:pt x="103" y="331"/>
                    <a:pt x="194" y="331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1865500" y="2593275"/>
              <a:ext cx="8300" cy="8600"/>
            </a:xfrm>
            <a:custGeom>
              <a:avLst/>
              <a:gdLst/>
              <a:ahLst/>
              <a:cxnLst/>
              <a:rect l="l" t="t" r="r" b="b"/>
              <a:pathLst>
                <a:path w="332" h="344" extrusionOk="0">
                  <a:moveTo>
                    <a:pt x="149" y="343"/>
                  </a:moveTo>
                  <a:cubicBezTo>
                    <a:pt x="240" y="343"/>
                    <a:pt x="331" y="240"/>
                    <a:pt x="331" y="149"/>
                  </a:cubicBezTo>
                  <a:cubicBezTo>
                    <a:pt x="331" y="104"/>
                    <a:pt x="240" y="1"/>
                    <a:pt x="149" y="1"/>
                  </a:cubicBezTo>
                  <a:cubicBezTo>
                    <a:pt x="46" y="1"/>
                    <a:pt x="0" y="104"/>
                    <a:pt x="0" y="149"/>
                  </a:cubicBezTo>
                  <a:cubicBezTo>
                    <a:pt x="0" y="240"/>
                    <a:pt x="46" y="343"/>
                    <a:pt x="149" y="343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1877475" y="2569600"/>
              <a:ext cx="13150" cy="13150"/>
            </a:xfrm>
            <a:custGeom>
              <a:avLst/>
              <a:gdLst/>
              <a:ahLst/>
              <a:cxnLst/>
              <a:rect l="l" t="t" r="r" b="b"/>
              <a:pathLst>
                <a:path w="526" h="526" extrusionOk="0">
                  <a:moveTo>
                    <a:pt x="240" y="526"/>
                  </a:moveTo>
                  <a:cubicBezTo>
                    <a:pt x="377" y="526"/>
                    <a:pt x="525" y="377"/>
                    <a:pt x="525" y="240"/>
                  </a:cubicBezTo>
                  <a:cubicBezTo>
                    <a:pt x="525" y="92"/>
                    <a:pt x="377" y="1"/>
                    <a:pt x="240" y="1"/>
                  </a:cubicBezTo>
                  <a:cubicBezTo>
                    <a:pt x="137" y="1"/>
                    <a:pt x="0" y="92"/>
                    <a:pt x="0" y="240"/>
                  </a:cubicBezTo>
                  <a:cubicBezTo>
                    <a:pt x="0" y="377"/>
                    <a:pt x="137" y="526"/>
                    <a:pt x="240" y="526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2033250" y="2564750"/>
              <a:ext cx="11725" cy="12000"/>
            </a:xfrm>
            <a:custGeom>
              <a:avLst/>
              <a:gdLst/>
              <a:ahLst/>
              <a:cxnLst/>
              <a:rect l="l" t="t" r="r" b="b"/>
              <a:pathLst>
                <a:path w="469" h="480" extrusionOk="0">
                  <a:moveTo>
                    <a:pt x="240" y="480"/>
                  </a:moveTo>
                  <a:cubicBezTo>
                    <a:pt x="377" y="480"/>
                    <a:pt x="468" y="389"/>
                    <a:pt x="468" y="240"/>
                  </a:cubicBezTo>
                  <a:cubicBezTo>
                    <a:pt x="468" y="103"/>
                    <a:pt x="377" y="1"/>
                    <a:pt x="240" y="1"/>
                  </a:cubicBezTo>
                  <a:cubicBezTo>
                    <a:pt x="92" y="1"/>
                    <a:pt x="1" y="103"/>
                    <a:pt x="1" y="240"/>
                  </a:cubicBezTo>
                  <a:cubicBezTo>
                    <a:pt x="1" y="389"/>
                    <a:pt x="92" y="480"/>
                    <a:pt x="240" y="480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2077200" y="25992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480"/>
                  </a:moveTo>
                  <a:cubicBezTo>
                    <a:pt x="377" y="480"/>
                    <a:pt x="479" y="388"/>
                    <a:pt x="479" y="240"/>
                  </a:cubicBezTo>
                  <a:cubicBezTo>
                    <a:pt x="479" y="103"/>
                    <a:pt x="377" y="0"/>
                    <a:pt x="240" y="0"/>
                  </a:cubicBezTo>
                  <a:cubicBezTo>
                    <a:pt x="91" y="0"/>
                    <a:pt x="0" y="103"/>
                    <a:pt x="0" y="240"/>
                  </a:cubicBezTo>
                  <a:cubicBezTo>
                    <a:pt x="0" y="388"/>
                    <a:pt x="91" y="480"/>
                    <a:pt x="240" y="480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3109125" y="2369900"/>
              <a:ext cx="66500" cy="122400"/>
            </a:xfrm>
            <a:custGeom>
              <a:avLst/>
              <a:gdLst/>
              <a:ahLst/>
              <a:cxnLst/>
              <a:rect l="l" t="t" r="r" b="b"/>
              <a:pathLst>
                <a:path w="2660" h="4896" extrusionOk="0">
                  <a:moveTo>
                    <a:pt x="1325" y="0"/>
                  </a:moveTo>
                  <a:lnTo>
                    <a:pt x="1325" y="0"/>
                  </a:lnTo>
                  <a:cubicBezTo>
                    <a:pt x="2044" y="0"/>
                    <a:pt x="2660" y="616"/>
                    <a:pt x="2660" y="1381"/>
                  </a:cubicBezTo>
                  <a:lnTo>
                    <a:pt x="2660" y="3515"/>
                  </a:lnTo>
                  <a:cubicBezTo>
                    <a:pt x="2660" y="4280"/>
                    <a:pt x="2044" y="4896"/>
                    <a:pt x="1325" y="4896"/>
                  </a:cubicBezTo>
                  <a:cubicBezTo>
                    <a:pt x="572" y="4896"/>
                    <a:pt x="1" y="4280"/>
                    <a:pt x="1" y="3515"/>
                  </a:cubicBezTo>
                  <a:lnTo>
                    <a:pt x="1" y="1381"/>
                  </a:lnTo>
                  <a:cubicBezTo>
                    <a:pt x="1" y="616"/>
                    <a:pt x="572" y="0"/>
                    <a:pt x="1325" y="0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3116275" y="2384150"/>
              <a:ext cx="52225" cy="93900"/>
            </a:xfrm>
            <a:custGeom>
              <a:avLst/>
              <a:gdLst/>
              <a:ahLst/>
              <a:cxnLst/>
              <a:rect l="l" t="t" r="r" b="b"/>
              <a:pathLst>
                <a:path w="2089" h="3756" extrusionOk="0">
                  <a:moveTo>
                    <a:pt x="1039" y="1"/>
                  </a:moveTo>
                  <a:lnTo>
                    <a:pt x="1039" y="1"/>
                  </a:lnTo>
                  <a:cubicBezTo>
                    <a:pt x="1609" y="1"/>
                    <a:pt x="2089" y="480"/>
                    <a:pt x="2089" y="1051"/>
                  </a:cubicBezTo>
                  <a:lnTo>
                    <a:pt x="2089" y="2717"/>
                  </a:lnTo>
                  <a:cubicBezTo>
                    <a:pt x="2089" y="3287"/>
                    <a:pt x="1609" y="3755"/>
                    <a:pt x="1039" y="3755"/>
                  </a:cubicBezTo>
                  <a:cubicBezTo>
                    <a:pt x="468" y="3755"/>
                    <a:pt x="0" y="3287"/>
                    <a:pt x="0" y="2717"/>
                  </a:cubicBezTo>
                  <a:lnTo>
                    <a:pt x="0" y="1051"/>
                  </a:lnTo>
                  <a:cubicBezTo>
                    <a:pt x="0" y="902"/>
                    <a:pt x="46" y="765"/>
                    <a:pt x="92" y="663"/>
                  </a:cubicBezTo>
                  <a:cubicBezTo>
                    <a:pt x="137" y="720"/>
                    <a:pt x="228" y="765"/>
                    <a:pt x="286" y="765"/>
                  </a:cubicBezTo>
                  <a:cubicBezTo>
                    <a:pt x="468" y="765"/>
                    <a:pt x="571" y="617"/>
                    <a:pt x="571" y="480"/>
                  </a:cubicBezTo>
                  <a:cubicBezTo>
                    <a:pt x="571" y="377"/>
                    <a:pt x="514" y="240"/>
                    <a:pt x="422" y="240"/>
                  </a:cubicBezTo>
                  <a:cubicBezTo>
                    <a:pt x="617" y="92"/>
                    <a:pt x="799" y="1"/>
                    <a:pt x="1039" y="1"/>
                  </a:cubicBezTo>
                  <a:close/>
                </a:path>
              </a:pathLst>
            </a:custGeom>
            <a:solidFill>
              <a:srgbClr val="B1CD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3119700" y="2392425"/>
              <a:ext cx="8300" cy="7150"/>
            </a:xfrm>
            <a:custGeom>
              <a:avLst/>
              <a:gdLst/>
              <a:ahLst/>
              <a:cxnLst/>
              <a:rect l="l" t="t" r="r" b="b"/>
              <a:pathLst>
                <a:path w="332" h="286" extrusionOk="0">
                  <a:moveTo>
                    <a:pt x="149" y="286"/>
                  </a:moveTo>
                  <a:cubicBezTo>
                    <a:pt x="91" y="286"/>
                    <a:pt x="0" y="240"/>
                    <a:pt x="0" y="149"/>
                  </a:cubicBezTo>
                  <a:cubicBezTo>
                    <a:pt x="0" y="46"/>
                    <a:pt x="91" y="1"/>
                    <a:pt x="149" y="1"/>
                  </a:cubicBezTo>
                  <a:cubicBezTo>
                    <a:pt x="240" y="1"/>
                    <a:pt x="331" y="46"/>
                    <a:pt x="331" y="149"/>
                  </a:cubicBezTo>
                  <a:cubicBezTo>
                    <a:pt x="331" y="240"/>
                    <a:pt x="240" y="286"/>
                    <a:pt x="149" y="286"/>
                  </a:cubicBezTo>
                  <a:close/>
                </a:path>
              </a:pathLst>
            </a:custGeom>
            <a:solidFill>
              <a:srgbClr val="B1CD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3132825" y="2389000"/>
              <a:ext cx="4875" cy="4600"/>
            </a:xfrm>
            <a:custGeom>
              <a:avLst/>
              <a:gdLst/>
              <a:ahLst/>
              <a:cxnLst/>
              <a:rect l="l" t="t" r="r" b="b"/>
              <a:pathLst>
                <a:path w="195" h="184" extrusionOk="0">
                  <a:moveTo>
                    <a:pt x="91" y="183"/>
                  </a:moveTo>
                  <a:cubicBezTo>
                    <a:pt x="46" y="183"/>
                    <a:pt x="0" y="138"/>
                    <a:pt x="0" y="92"/>
                  </a:cubicBezTo>
                  <a:cubicBezTo>
                    <a:pt x="0" y="46"/>
                    <a:pt x="46" y="1"/>
                    <a:pt x="91" y="1"/>
                  </a:cubicBezTo>
                  <a:cubicBezTo>
                    <a:pt x="137" y="1"/>
                    <a:pt x="194" y="46"/>
                    <a:pt x="194" y="92"/>
                  </a:cubicBezTo>
                  <a:cubicBezTo>
                    <a:pt x="194" y="138"/>
                    <a:pt x="137" y="183"/>
                    <a:pt x="91" y="183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3131675" y="239615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31" y="708"/>
                  </a:moveTo>
                  <a:cubicBezTo>
                    <a:pt x="137" y="708"/>
                    <a:pt x="1" y="525"/>
                    <a:pt x="1" y="331"/>
                  </a:cubicBezTo>
                  <a:cubicBezTo>
                    <a:pt x="1" y="137"/>
                    <a:pt x="137" y="0"/>
                    <a:pt x="331" y="0"/>
                  </a:cubicBezTo>
                  <a:cubicBezTo>
                    <a:pt x="525" y="0"/>
                    <a:pt x="708" y="137"/>
                    <a:pt x="708" y="331"/>
                  </a:cubicBezTo>
                  <a:cubicBezTo>
                    <a:pt x="708" y="525"/>
                    <a:pt x="525" y="708"/>
                    <a:pt x="331" y="708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3118550" y="2405550"/>
              <a:ext cx="9450" cy="9450"/>
            </a:xfrm>
            <a:custGeom>
              <a:avLst/>
              <a:gdLst/>
              <a:ahLst/>
              <a:cxnLst/>
              <a:rect l="l" t="t" r="r" b="b"/>
              <a:pathLst>
                <a:path w="378" h="378" extrusionOk="0">
                  <a:moveTo>
                    <a:pt x="195" y="377"/>
                  </a:moveTo>
                  <a:cubicBezTo>
                    <a:pt x="92" y="377"/>
                    <a:pt x="1" y="286"/>
                    <a:pt x="1" y="195"/>
                  </a:cubicBezTo>
                  <a:cubicBezTo>
                    <a:pt x="1" y="92"/>
                    <a:pt x="92" y="1"/>
                    <a:pt x="195" y="1"/>
                  </a:cubicBezTo>
                  <a:cubicBezTo>
                    <a:pt x="286" y="1"/>
                    <a:pt x="377" y="92"/>
                    <a:pt x="377" y="195"/>
                  </a:cubicBezTo>
                  <a:cubicBezTo>
                    <a:pt x="377" y="286"/>
                    <a:pt x="286" y="377"/>
                    <a:pt x="195" y="377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3153075" y="2454350"/>
              <a:ext cx="10575" cy="12000"/>
            </a:xfrm>
            <a:custGeom>
              <a:avLst/>
              <a:gdLst/>
              <a:ahLst/>
              <a:cxnLst/>
              <a:rect l="l" t="t" r="r" b="b"/>
              <a:pathLst>
                <a:path w="423" h="480" extrusionOk="0">
                  <a:moveTo>
                    <a:pt x="240" y="479"/>
                  </a:moveTo>
                  <a:cubicBezTo>
                    <a:pt x="92" y="479"/>
                    <a:pt x="0" y="331"/>
                    <a:pt x="0" y="240"/>
                  </a:cubicBezTo>
                  <a:cubicBezTo>
                    <a:pt x="0" y="91"/>
                    <a:pt x="92" y="0"/>
                    <a:pt x="240" y="0"/>
                  </a:cubicBezTo>
                  <a:cubicBezTo>
                    <a:pt x="331" y="0"/>
                    <a:pt x="423" y="91"/>
                    <a:pt x="423" y="240"/>
                  </a:cubicBezTo>
                  <a:cubicBezTo>
                    <a:pt x="423" y="331"/>
                    <a:pt x="331" y="479"/>
                    <a:pt x="240" y="479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3159075" y="2436375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5" y="571"/>
                  </a:moveTo>
                  <a:cubicBezTo>
                    <a:pt x="91" y="571"/>
                    <a:pt x="0" y="434"/>
                    <a:pt x="0" y="285"/>
                  </a:cubicBezTo>
                  <a:cubicBezTo>
                    <a:pt x="0" y="148"/>
                    <a:pt x="91" y="0"/>
                    <a:pt x="285" y="0"/>
                  </a:cubicBezTo>
                  <a:cubicBezTo>
                    <a:pt x="422" y="0"/>
                    <a:pt x="571" y="148"/>
                    <a:pt x="571" y="285"/>
                  </a:cubicBezTo>
                  <a:cubicBezTo>
                    <a:pt x="571" y="434"/>
                    <a:pt x="422" y="571"/>
                    <a:pt x="285" y="571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3112550" y="2448350"/>
              <a:ext cx="22575" cy="21425"/>
            </a:xfrm>
            <a:custGeom>
              <a:avLst/>
              <a:gdLst/>
              <a:ahLst/>
              <a:cxnLst/>
              <a:rect l="l" t="t" r="r" b="b"/>
              <a:pathLst>
                <a:path w="903" h="857" extrusionOk="0">
                  <a:moveTo>
                    <a:pt x="435" y="856"/>
                  </a:moveTo>
                  <a:cubicBezTo>
                    <a:pt x="195" y="856"/>
                    <a:pt x="1" y="662"/>
                    <a:pt x="1" y="434"/>
                  </a:cubicBezTo>
                  <a:cubicBezTo>
                    <a:pt x="1" y="194"/>
                    <a:pt x="195" y="0"/>
                    <a:pt x="435" y="0"/>
                  </a:cubicBezTo>
                  <a:cubicBezTo>
                    <a:pt x="663" y="0"/>
                    <a:pt x="902" y="194"/>
                    <a:pt x="902" y="434"/>
                  </a:cubicBezTo>
                  <a:cubicBezTo>
                    <a:pt x="902" y="662"/>
                    <a:pt x="663" y="856"/>
                    <a:pt x="435" y="856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3125675" y="2440075"/>
              <a:ext cx="7175" cy="7150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38" y="286"/>
                  </a:moveTo>
                  <a:cubicBezTo>
                    <a:pt x="92" y="286"/>
                    <a:pt x="1" y="194"/>
                    <a:pt x="1" y="137"/>
                  </a:cubicBezTo>
                  <a:cubicBezTo>
                    <a:pt x="1" y="46"/>
                    <a:pt x="92" y="0"/>
                    <a:pt x="138" y="0"/>
                  </a:cubicBezTo>
                  <a:cubicBezTo>
                    <a:pt x="241" y="0"/>
                    <a:pt x="286" y="46"/>
                    <a:pt x="286" y="137"/>
                  </a:cubicBezTo>
                  <a:cubicBezTo>
                    <a:pt x="286" y="194"/>
                    <a:pt x="241" y="286"/>
                    <a:pt x="138" y="286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3150500" y="2446075"/>
              <a:ext cx="4875" cy="6000"/>
            </a:xfrm>
            <a:custGeom>
              <a:avLst/>
              <a:gdLst/>
              <a:ahLst/>
              <a:cxnLst/>
              <a:rect l="l" t="t" r="r" b="b"/>
              <a:pathLst>
                <a:path w="195" h="240" extrusionOk="0">
                  <a:moveTo>
                    <a:pt x="103" y="240"/>
                  </a:moveTo>
                  <a:cubicBezTo>
                    <a:pt x="58" y="240"/>
                    <a:pt x="1" y="183"/>
                    <a:pt x="1" y="91"/>
                  </a:cubicBezTo>
                  <a:cubicBezTo>
                    <a:pt x="1" y="46"/>
                    <a:pt x="58" y="0"/>
                    <a:pt x="103" y="0"/>
                  </a:cubicBezTo>
                  <a:cubicBezTo>
                    <a:pt x="149" y="0"/>
                    <a:pt x="195" y="46"/>
                    <a:pt x="195" y="91"/>
                  </a:cubicBezTo>
                  <a:cubicBezTo>
                    <a:pt x="195" y="183"/>
                    <a:pt x="149" y="240"/>
                    <a:pt x="103" y="240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3209000" y="2348500"/>
              <a:ext cx="93875" cy="170050"/>
            </a:xfrm>
            <a:custGeom>
              <a:avLst/>
              <a:gdLst/>
              <a:ahLst/>
              <a:cxnLst/>
              <a:rect l="l" t="t" r="r" b="b"/>
              <a:pathLst>
                <a:path w="3755" h="6802" extrusionOk="0">
                  <a:moveTo>
                    <a:pt x="1895" y="0"/>
                  </a:moveTo>
                  <a:lnTo>
                    <a:pt x="1895" y="0"/>
                  </a:lnTo>
                  <a:cubicBezTo>
                    <a:pt x="2899" y="0"/>
                    <a:pt x="3755" y="810"/>
                    <a:pt x="3755" y="1860"/>
                  </a:cubicBezTo>
                  <a:lnTo>
                    <a:pt x="3755" y="4896"/>
                  </a:lnTo>
                  <a:cubicBezTo>
                    <a:pt x="3755" y="5946"/>
                    <a:pt x="2899" y="6802"/>
                    <a:pt x="1895" y="6802"/>
                  </a:cubicBezTo>
                  <a:cubicBezTo>
                    <a:pt x="856" y="6802"/>
                    <a:pt x="0" y="5946"/>
                    <a:pt x="0" y="4896"/>
                  </a:cubicBezTo>
                  <a:lnTo>
                    <a:pt x="0" y="1860"/>
                  </a:lnTo>
                  <a:cubicBezTo>
                    <a:pt x="0" y="810"/>
                    <a:pt x="856" y="0"/>
                    <a:pt x="1895" y="0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3219550" y="2367600"/>
              <a:ext cx="72500" cy="130700"/>
            </a:xfrm>
            <a:custGeom>
              <a:avLst/>
              <a:gdLst/>
              <a:ahLst/>
              <a:cxnLst/>
              <a:rect l="l" t="t" r="r" b="b"/>
              <a:pathLst>
                <a:path w="2900" h="5228" extrusionOk="0">
                  <a:moveTo>
                    <a:pt x="1473" y="1"/>
                  </a:moveTo>
                  <a:lnTo>
                    <a:pt x="1473" y="1"/>
                  </a:lnTo>
                  <a:cubicBezTo>
                    <a:pt x="2237" y="1"/>
                    <a:pt x="2899" y="663"/>
                    <a:pt x="2899" y="1427"/>
                  </a:cubicBezTo>
                  <a:lnTo>
                    <a:pt x="2899" y="3801"/>
                  </a:lnTo>
                  <a:cubicBezTo>
                    <a:pt x="2899" y="4611"/>
                    <a:pt x="2237" y="5228"/>
                    <a:pt x="1473" y="5228"/>
                  </a:cubicBezTo>
                  <a:lnTo>
                    <a:pt x="1473" y="5228"/>
                  </a:lnTo>
                  <a:cubicBezTo>
                    <a:pt x="662" y="5228"/>
                    <a:pt x="0" y="4611"/>
                    <a:pt x="0" y="3801"/>
                  </a:cubicBezTo>
                  <a:lnTo>
                    <a:pt x="0" y="1427"/>
                  </a:lnTo>
                  <a:cubicBezTo>
                    <a:pt x="0" y="1233"/>
                    <a:pt x="46" y="1039"/>
                    <a:pt x="92" y="902"/>
                  </a:cubicBezTo>
                  <a:cubicBezTo>
                    <a:pt x="194" y="994"/>
                    <a:pt x="286" y="1039"/>
                    <a:pt x="434" y="1039"/>
                  </a:cubicBezTo>
                  <a:cubicBezTo>
                    <a:pt x="662" y="1039"/>
                    <a:pt x="811" y="857"/>
                    <a:pt x="811" y="663"/>
                  </a:cubicBezTo>
                  <a:cubicBezTo>
                    <a:pt x="811" y="469"/>
                    <a:pt x="719" y="332"/>
                    <a:pt x="571" y="286"/>
                  </a:cubicBezTo>
                  <a:cubicBezTo>
                    <a:pt x="811" y="92"/>
                    <a:pt x="1142" y="1"/>
                    <a:pt x="1473" y="1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3224400" y="2378175"/>
              <a:ext cx="10575" cy="10850"/>
            </a:xfrm>
            <a:custGeom>
              <a:avLst/>
              <a:gdLst/>
              <a:ahLst/>
              <a:cxnLst/>
              <a:rect l="l" t="t" r="r" b="b"/>
              <a:pathLst>
                <a:path w="423" h="434" extrusionOk="0">
                  <a:moveTo>
                    <a:pt x="240" y="434"/>
                  </a:moveTo>
                  <a:cubicBezTo>
                    <a:pt x="92" y="434"/>
                    <a:pt x="0" y="331"/>
                    <a:pt x="0" y="240"/>
                  </a:cubicBezTo>
                  <a:cubicBezTo>
                    <a:pt x="0" y="103"/>
                    <a:pt x="92" y="0"/>
                    <a:pt x="240" y="0"/>
                  </a:cubicBezTo>
                  <a:cubicBezTo>
                    <a:pt x="331" y="0"/>
                    <a:pt x="423" y="103"/>
                    <a:pt x="423" y="240"/>
                  </a:cubicBezTo>
                  <a:cubicBezTo>
                    <a:pt x="423" y="331"/>
                    <a:pt x="331" y="434"/>
                    <a:pt x="240" y="434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3243225" y="2373600"/>
              <a:ext cx="6025" cy="5725"/>
            </a:xfrm>
            <a:custGeom>
              <a:avLst/>
              <a:gdLst/>
              <a:ahLst/>
              <a:cxnLst/>
              <a:rect l="l" t="t" r="r" b="b"/>
              <a:pathLst>
                <a:path w="241" h="229" extrusionOk="0">
                  <a:moveTo>
                    <a:pt x="149" y="229"/>
                  </a:moveTo>
                  <a:cubicBezTo>
                    <a:pt x="58" y="229"/>
                    <a:pt x="1" y="183"/>
                    <a:pt x="1" y="137"/>
                  </a:cubicBezTo>
                  <a:cubicBezTo>
                    <a:pt x="1" y="46"/>
                    <a:pt x="58" y="0"/>
                    <a:pt x="149" y="0"/>
                  </a:cubicBezTo>
                  <a:cubicBezTo>
                    <a:pt x="195" y="0"/>
                    <a:pt x="240" y="46"/>
                    <a:pt x="240" y="137"/>
                  </a:cubicBezTo>
                  <a:cubicBezTo>
                    <a:pt x="240" y="183"/>
                    <a:pt x="195" y="229"/>
                    <a:pt x="149" y="229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3240950" y="2384150"/>
              <a:ext cx="25125" cy="23700"/>
            </a:xfrm>
            <a:custGeom>
              <a:avLst/>
              <a:gdLst/>
              <a:ahLst/>
              <a:cxnLst/>
              <a:rect l="l" t="t" r="r" b="b"/>
              <a:pathLst>
                <a:path w="1005" h="948" extrusionOk="0">
                  <a:moveTo>
                    <a:pt x="525" y="948"/>
                  </a:moveTo>
                  <a:cubicBezTo>
                    <a:pt x="240" y="948"/>
                    <a:pt x="0" y="765"/>
                    <a:pt x="0" y="480"/>
                  </a:cubicBezTo>
                  <a:cubicBezTo>
                    <a:pt x="0" y="240"/>
                    <a:pt x="240" y="1"/>
                    <a:pt x="525" y="1"/>
                  </a:cubicBezTo>
                  <a:cubicBezTo>
                    <a:pt x="765" y="1"/>
                    <a:pt x="1005" y="240"/>
                    <a:pt x="1005" y="480"/>
                  </a:cubicBezTo>
                  <a:cubicBezTo>
                    <a:pt x="1005" y="765"/>
                    <a:pt x="765" y="948"/>
                    <a:pt x="525" y="948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3223250" y="2397275"/>
              <a:ext cx="12875" cy="13150"/>
            </a:xfrm>
            <a:custGeom>
              <a:avLst/>
              <a:gdLst/>
              <a:ahLst/>
              <a:cxnLst/>
              <a:rect l="l" t="t" r="r" b="b"/>
              <a:pathLst>
                <a:path w="515" h="526" extrusionOk="0">
                  <a:moveTo>
                    <a:pt x="286" y="526"/>
                  </a:moveTo>
                  <a:cubicBezTo>
                    <a:pt x="138" y="526"/>
                    <a:pt x="1" y="423"/>
                    <a:pt x="1" y="286"/>
                  </a:cubicBezTo>
                  <a:cubicBezTo>
                    <a:pt x="1" y="138"/>
                    <a:pt x="138" y="1"/>
                    <a:pt x="286" y="1"/>
                  </a:cubicBezTo>
                  <a:cubicBezTo>
                    <a:pt x="423" y="1"/>
                    <a:pt x="514" y="138"/>
                    <a:pt x="514" y="286"/>
                  </a:cubicBezTo>
                  <a:cubicBezTo>
                    <a:pt x="514" y="423"/>
                    <a:pt x="423" y="526"/>
                    <a:pt x="286" y="526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3270625" y="2464900"/>
              <a:ext cx="15425" cy="16850"/>
            </a:xfrm>
            <a:custGeom>
              <a:avLst/>
              <a:gdLst/>
              <a:ahLst/>
              <a:cxnLst/>
              <a:rect l="l" t="t" r="r" b="b"/>
              <a:pathLst>
                <a:path w="617" h="674" extrusionOk="0">
                  <a:moveTo>
                    <a:pt x="331" y="674"/>
                  </a:moveTo>
                  <a:cubicBezTo>
                    <a:pt x="149" y="674"/>
                    <a:pt x="0" y="525"/>
                    <a:pt x="0" y="343"/>
                  </a:cubicBezTo>
                  <a:cubicBezTo>
                    <a:pt x="0" y="149"/>
                    <a:pt x="149" y="0"/>
                    <a:pt x="331" y="0"/>
                  </a:cubicBezTo>
                  <a:cubicBezTo>
                    <a:pt x="480" y="0"/>
                    <a:pt x="617" y="149"/>
                    <a:pt x="617" y="343"/>
                  </a:cubicBezTo>
                  <a:cubicBezTo>
                    <a:pt x="617" y="525"/>
                    <a:pt x="480" y="674"/>
                    <a:pt x="331" y="674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3278900" y="2441225"/>
              <a:ext cx="19125" cy="19125"/>
            </a:xfrm>
            <a:custGeom>
              <a:avLst/>
              <a:gdLst/>
              <a:ahLst/>
              <a:cxnLst/>
              <a:rect l="l" t="t" r="r" b="b"/>
              <a:pathLst>
                <a:path w="765" h="765" extrusionOk="0">
                  <a:moveTo>
                    <a:pt x="388" y="765"/>
                  </a:moveTo>
                  <a:cubicBezTo>
                    <a:pt x="194" y="765"/>
                    <a:pt x="0" y="571"/>
                    <a:pt x="0" y="377"/>
                  </a:cubicBezTo>
                  <a:cubicBezTo>
                    <a:pt x="0" y="148"/>
                    <a:pt x="194" y="0"/>
                    <a:pt x="388" y="0"/>
                  </a:cubicBezTo>
                  <a:cubicBezTo>
                    <a:pt x="628" y="0"/>
                    <a:pt x="765" y="148"/>
                    <a:pt x="765" y="377"/>
                  </a:cubicBezTo>
                  <a:cubicBezTo>
                    <a:pt x="765" y="571"/>
                    <a:pt x="628" y="765"/>
                    <a:pt x="388" y="765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3214700" y="2456625"/>
              <a:ext cx="31125" cy="29700"/>
            </a:xfrm>
            <a:custGeom>
              <a:avLst/>
              <a:gdLst/>
              <a:ahLst/>
              <a:cxnLst/>
              <a:rect l="l" t="t" r="r" b="b"/>
              <a:pathLst>
                <a:path w="1245" h="1188" extrusionOk="0">
                  <a:moveTo>
                    <a:pt x="628" y="1187"/>
                  </a:moveTo>
                  <a:cubicBezTo>
                    <a:pt x="286" y="1187"/>
                    <a:pt x="0" y="902"/>
                    <a:pt x="0" y="571"/>
                  </a:cubicBezTo>
                  <a:cubicBezTo>
                    <a:pt x="0" y="240"/>
                    <a:pt x="286" y="0"/>
                    <a:pt x="628" y="0"/>
                  </a:cubicBezTo>
                  <a:cubicBezTo>
                    <a:pt x="959" y="0"/>
                    <a:pt x="1244" y="240"/>
                    <a:pt x="1244" y="571"/>
                  </a:cubicBezTo>
                  <a:cubicBezTo>
                    <a:pt x="1244" y="902"/>
                    <a:pt x="959" y="1187"/>
                    <a:pt x="628" y="1187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3232675" y="2444925"/>
              <a:ext cx="10575" cy="9450"/>
            </a:xfrm>
            <a:custGeom>
              <a:avLst/>
              <a:gdLst/>
              <a:ahLst/>
              <a:cxnLst/>
              <a:rect l="l" t="t" r="r" b="b"/>
              <a:pathLst>
                <a:path w="423" h="378" extrusionOk="0">
                  <a:moveTo>
                    <a:pt x="240" y="377"/>
                  </a:moveTo>
                  <a:cubicBezTo>
                    <a:pt x="92" y="377"/>
                    <a:pt x="0" y="286"/>
                    <a:pt x="0" y="183"/>
                  </a:cubicBezTo>
                  <a:cubicBezTo>
                    <a:pt x="0" y="92"/>
                    <a:pt x="92" y="0"/>
                    <a:pt x="240" y="0"/>
                  </a:cubicBezTo>
                  <a:cubicBezTo>
                    <a:pt x="331" y="0"/>
                    <a:pt x="423" y="92"/>
                    <a:pt x="423" y="183"/>
                  </a:cubicBezTo>
                  <a:cubicBezTo>
                    <a:pt x="423" y="286"/>
                    <a:pt x="331" y="377"/>
                    <a:pt x="240" y="377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3267200" y="245320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37" y="331"/>
                  </a:moveTo>
                  <a:cubicBezTo>
                    <a:pt x="92" y="331"/>
                    <a:pt x="0" y="286"/>
                    <a:pt x="0" y="183"/>
                  </a:cubicBezTo>
                  <a:cubicBezTo>
                    <a:pt x="0" y="92"/>
                    <a:pt x="92" y="0"/>
                    <a:pt x="137" y="0"/>
                  </a:cubicBezTo>
                  <a:cubicBezTo>
                    <a:pt x="240" y="0"/>
                    <a:pt x="331" y="92"/>
                    <a:pt x="331" y="183"/>
                  </a:cubicBezTo>
                  <a:cubicBezTo>
                    <a:pt x="331" y="286"/>
                    <a:pt x="240" y="331"/>
                    <a:pt x="137" y="331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3153075" y="2333075"/>
              <a:ext cx="80775" cy="146100"/>
            </a:xfrm>
            <a:custGeom>
              <a:avLst/>
              <a:gdLst/>
              <a:ahLst/>
              <a:cxnLst/>
              <a:rect l="l" t="t" r="r" b="b"/>
              <a:pathLst>
                <a:path w="3231" h="5844" extrusionOk="0">
                  <a:moveTo>
                    <a:pt x="1610" y="1"/>
                  </a:moveTo>
                  <a:lnTo>
                    <a:pt x="1610" y="1"/>
                  </a:lnTo>
                  <a:cubicBezTo>
                    <a:pt x="2523" y="1"/>
                    <a:pt x="3230" y="766"/>
                    <a:pt x="3230" y="1621"/>
                  </a:cubicBezTo>
                  <a:lnTo>
                    <a:pt x="3230" y="4235"/>
                  </a:lnTo>
                  <a:cubicBezTo>
                    <a:pt x="3230" y="5136"/>
                    <a:pt x="2523" y="5844"/>
                    <a:pt x="1610" y="5844"/>
                  </a:cubicBezTo>
                  <a:lnTo>
                    <a:pt x="1610" y="5844"/>
                  </a:lnTo>
                  <a:cubicBezTo>
                    <a:pt x="754" y="5844"/>
                    <a:pt x="0" y="5136"/>
                    <a:pt x="0" y="4235"/>
                  </a:cubicBezTo>
                  <a:lnTo>
                    <a:pt x="0" y="1621"/>
                  </a:lnTo>
                  <a:cubicBezTo>
                    <a:pt x="0" y="766"/>
                    <a:pt x="754" y="1"/>
                    <a:pt x="1610" y="1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3162500" y="2349625"/>
              <a:ext cx="61925" cy="113025"/>
            </a:xfrm>
            <a:custGeom>
              <a:avLst/>
              <a:gdLst/>
              <a:ahLst/>
              <a:cxnLst/>
              <a:rect l="l" t="t" r="r" b="b"/>
              <a:pathLst>
                <a:path w="2477" h="4521" extrusionOk="0">
                  <a:moveTo>
                    <a:pt x="1233" y="1"/>
                  </a:moveTo>
                  <a:lnTo>
                    <a:pt x="1233" y="1"/>
                  </a:lnTo>
                  <a:cubicBezTo>
                    <a:pt x="1952" y="1"/>
                    <a:pt x="2476" y="571"/>
                    <a:pt x="2476" y="1290"/>
                  </a:cubicBezTo>
                  <a:lnTo>
                    <a:pt x="2476" y="3288"/>
                  </a:lnTo>
                  <a:cubicBezTo>
                    <a:pt x="2476" y="3949"/>
                    <a:pt x="1952" y="4520"/>
                    <a:pt x="1233" y="4520"/>
                  </a:cubicBezTo>
                  <a:lnTo>
                    <a:pt x="1233" y="4520"/>
                  </a:lnTo>
                  <a:cubicBezTo>
                    <a:pt x="571" y="4520"/>
                    <a:pt x="0" y="3949"/>
                    <a:pt x="0" y="3288"/>
                  </a:cubicBezTo>
                  <a:lnTo>
                    <a:pt x="0" y="1290"/>
                  </a:lnTo>
                  <a:cubicBezTo>
                    <a:pt x="0" y="1096"/>
                    <a:pt x="46" y="959"/>
                    <a:pt x="91" y="811"/>
                  </a:cubicBezTo>
                  <a:cubicBezTo>
                    <a:pt x="148" y="857"/>
                    <a:pt x="240" y="902"/>
                    <a:pt x="377" y="902"/>
                  </a:cubicBezTo>
                  <a:cubicBezTo>
                    <a:pt x="571" y="902"/>
                    <a:pt x="719" y="765"/>
                    <a:pt x="719" y="571"/>
                  </a:cubicBezTo>
                  <a:cubicBezTo>
                    <a:pt x="719" y="434"/>
                    <a:pt x="616" y="332"/>
                    <a:pt x="525" y="286"/>
                  </a:cubicBezTo>
                  <a:cubicBezTo>
                    <a:pt x="719" y="104"/>
                    <a:pt x="947" y="1"/>
                    <a:pt x="1233" y="1"/>
                  </a:cubicBezTo>
                  <a:close/>
                </a:path>
              </a:pathLst>
            </a:custGeom>
            <a:solidFill>
              <a:srgbClr val="96A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3167350" y="2359325"/>
              <a:ext cx="9425" cy="9450"/>
            </a:xfrm>
            <a:custGeom>
              <a:avLst/>
              <a:gdLst/>
              <a:ahLst/>
              <a:cxnLst/>
              <a:rect l="l" t="t" r="r" b="b"/>
              <a:pathLst>
                <a:path w="377" h="378" extrusionOk="0">
                  <a:moveTo>
                    <a:pt x="183" y="377"/>
                  </a:moveTo>
                  <a:cubicBezTo>
                    <a:pt x="91" y="377"/>
                    <a:pt x="0" y="286"/>
                    <a:pt x="0" y="183"/>
                  </a:cubicBezTo>
                  <a:cubicBezTo>
                    <a:pt x="0" y="92"/>
                    <a:pt x="91" y="1"/>
                    <a:pt x="183" y="1"/>
                  </a:cubicBezTo>
                  <a:cubicBezTo>
                    <a:pt x="285" y="1"/>
                    <a:pt x="377" y="92"/>
                    <a:pt x="377" y="183"/>
                  </a:cubicBezTo>
                  <a:cubicBezTo>
                    <a:pt x="377" y="286"/>
                    <a:pt x="285" y="377"/>
                    <a:pt x="183" y="377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3182750" y="2355625"/>
              <a:ext cx="6000" cy="4875"/>
            </a:xfrm>
            <a:custGeom>
              <a:avLst/>
              <a:gdLst/>
              <a:ahLst/>
              <a:cxnLst/>
              <a:rect l="l" t="t" r="r" b="b"/>
              <a:pathLst>
                <a:path w="240" h="195" extrusionOk="0">
                  <a:moveTo>
                    <a:pt x="137" y="194"/>
                  </a:moveTo>
                  <a:cubicBezTo>
                    <a:pt x="46" y="194"/>
                    <a:pt x="0" y="149"/>
                    <a:pt x="0" y="92"/>
                  </a:cubicBezTo>
                  <a:cubicBezTo>
                    <a:pt x="0" y="46"/>
                    <a:pt x="46" y="0"/>
                    <a:pt x="137" y="0"/>
                  </a:cubicBezTo>
                  <a:cubicBezTo>
                    <a:pt x="194" y="0"/>
                    <a:pt x="240" y="46"/>
                    <a:pt x="240" y="92"/>
                  </a:cubicBezTo>
                  <a:cubicBezTo>
                    <a:pt x="240" y="149"/>
                    <a:pt x="194" y="194"/>
                    <a:pt x="137" y="194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3181600" y="2365050"/>
              <a:ext cx="20275" cy="20275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423" y="810"/>
                  </a:moveTo>
                  <a:cubicBezTo>
                    <a:pt x="183" y="810"/>
                    <a:pt x="1" y="628"/>
                    <a:pt x="1" y="388"/>
                  </a:cubicBezTo>
                  <a:cubicBezTo>
                    <a:pt x="1" y="148"/>
                    <a:pt x="183" y="0"/>
                    <a:pt x="423" y="0"/>
                  </a:cubicBezTo>
                  <a:cubicBezTo>
                    <a:pt x="617" y="0"/>
                    <a:pt x="811" y="148"/>
                    <a:pt x="811" y="388"/>
                  </a:cubicBezTo>
                  <a:cubicBezTo>
                    <a:pt x="811" y="628"/>
                    <a:pt x="617" y="810"/>
                    <a:pt x="423" y="810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3166200" y="2375875"/>
              <a:ext cx="10575" cy="12025"/>
            </a:xfrm>
            <a:custGeom>
              <a:avLst/>
              <a:gdLst/>
              <a:ahLst/>
              <a:cxnLst/>
              <a:rect l="l" t="t" r="r" b="b"/>
              <a:pathLst>
                <a:path w="423" h="481" extrusionOk="0">
                  <a:moveTo>
                    <a:pt x="229" y="480"/>
                  </a:moveTo>
                  <a:cubicBezTo>
                    <a:pt x="92" y="480"/>
                    <a:pt x="0" y="332"/>
                    <a:pt x="0" y="240"/>
                  </a:cubicBezTo>
                  <a:cubicBezTo>
                    <a:pt x="0" y="92"/>
                    <a:pt x="92" y="1"/>
                    <a:pt x="229" y="1"/>
                  </a:cubicBezTo>
                  <a:cubicBezTo>
                    <a:pt x="331" y="1"/>
                    <a:pt x="423" y="92"/>
                    <a:pt x="423" y="240"/>
                  </a:cubicBezTo>
                  <a:cubicBezTo>
                    <a:pt x="423" y="332"/>
                    <a:pt x="331" y="480"/>
                    <a:pt x="229" y="480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3206425" y="2434075"/>
              <a:ext cx="14300" cy="13150"/>
            </a:xfrm>
            <a:custGeom>
              <a:avLst/>
              <a:gdLst/>
              <a:ahLst/>
              <a:cxnLst/>
              <a:rect l="l" t="t" r="r" b="b"/>
              <a:pathLst>
                <a:path w="572" h="526" extrusionOk="0">
                  <a:moveTo>
                    <a:pt x="286" y="526"/>
                  </a:moveTo>
                  <a:cubicBezTo>
                    <a:pt x="149" y="526"/>
                    <a:pt x="1" y="434"/>
                    <a:pt x="1" y="286"/>
                  </a:cubicBezTo>
                  <a:cubicBezTo>
                    <a:pt x="1" y="149"/>
                    <a:pt x="149" y="1"/>
                    <a:pt x="286" y="1"/>
                  </a:cubicBezTo>
                  <a:cubicBezTo>
                    <a:pt x="434" y="1"/>
                    <a:pt x="571" y="149"/>
                    <a:pt x="571" y="286"/>
                  </a:cubicBezTo>
                  <a:cubicBezTo>
                    <a:pt x="571" y="434"/>
                    <a:pt x="434" y="526"/>
                    <a:pt x="286" y="526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3213550" y="2412675"/>
              <a:ext cx="16875" cy="18000"/>
            </a:xfrm>
            <a:custGeom>
              <a:avLst/>
              <a:gdLst/>
              <a:ahLst/>
              <a:cxnLst/>
              <a:rect l="l" t="t" r="r" b="b"/>
              <a:pathLst>
                <a:path w="675" h="720" extrusionOk="0">
                  <a:moveTo>
                    <a:pt x="332" y="720"/>
                  </a:moveTo>
                  <a:cubicBezTo>
                    <a:pt x="149" y="720"/>
                    <a:pt x="1" y="526"/>
                    <a:pt x="1" y="332"/>
                  </a:cubicBezTo>
                  <a:cubicBezTo>
                    <a:pt x="1" y="195"/>
                    <a:pt x="149" y="1"/>
                    <a:pt x="332" y="1"/>
                  </a:cubicBezTo>
                  <a:cubicBezTo>
                    <a:pt x="526" y="1"/>
                    <a:pt x="674" y="195"/>
                    <a:pt x="674" y="332"/>
                  </a:cubicBezTo>
                  <a:cubicBezTo>
                    <a:pt x="674" y="526"/>
                    <a:pt x="526" y="720"/>
                    <a:pt x="332" y="720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3159075" y="2426950"/>
              <a:ext cx="25975" cy="25125"/>
            </a:xfrm>
            <a:custGeom>
              <a:avLst/>
              <a:gdLst/>
              <a:ahLst/>
              <a:cxnLst/>
              <a:rect l="l" t="t" r="r" b="b"/>
              <a:pathLst>
                <a:path w="1039" h="1005" extrusionOk="0">
                  <a:moveTo>
                    <a:pt x="514" y="1005"/>
                  </a:moveTo>
                  <a:cubicBezTo>
                    <a:pt x="228" y="1005"/>
                    <a:pt x="0" y="811"/>
                    <a:pt x="0" y="525"/>
                  </a:cubicBezTo>
                  <a:cubicBezTo>
                    <a:pt x="0" y="240"/>
                    <a:pt x="228" y="1"/>
                    <a:pt x="514" y="1"/>
                  </a:cubicBezTo>
                  <a:cubicBezTo>
                    <a:pt x="799" y="1"/>
                    <a:pt x="1039" y="240"/>
                    <a:pt x="1039" y="525"/>
                  </a:cubicBezTo>
                  <a:cubicBezTo>
                    <a:pt x="1039" y="811"/>
                    <a:pt x="799" y="1005"/>
                    <a:pt x="514" y="1005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3174475" y="241640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37" y="331"/>
                  </a:moveTo>
                  <a:cubicBezTo>
                    <a:pt x="92" y="331"/>
                    <a:pt x="0" y="286"/>
                    <a:pt x="0" y="183"/>
                  </a:cubicBezTo>
                  <a:cubicBezTo>
                    <a:pt x="0" y="92"/>
                    <a:pt x="92" y="0"/>
                    <a:pt x="137" y="0"/>
                  </a:cubicBezTo>
                  <a:cubicBezTo>
                    <a:pt x="240" y="0"/>
                    <a:pt x="331" y="92"/>
                    <a:pt x="331" y="183"/>
                  </a:cubicBezTo>
                  <a:cubicBezTo>
                    <a:pt x="331" y="286"/>
                    <a:pt x="240" y="331"/>
                    <a:pt x="137" y="331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3203000" y="2424675"/>
              <a:ext cx="7150" cy="6000"/>
            </a:xfrm>
            <a:custGeom>
              <a:avLst/>
              <a:gdLst/>
              <a:ahLst/>
              <a:cxnLst/>
              <a:rect l="l" t="t" r="r" b="b"/>
              <a:pathLst>
                <a:path w="286" h="240" extrusionOk="0">
                  <a:moveTo>
                    <a:pt x="138" y="240"/>
                  </a:moveTo>
                  <a:cubicBezTo>
                    <a:pt x="92" y="240"/>
                    <a:pt x="1" y="183"/>
                    <a:pt x="1" y="92"/>
                  </a:cubicBezTo>
                  <a:cubicBezTo>
                    <a:pt x="1" y="46"/>
                    <a:pt x="92" y="0"/>
                    <a:pt x="138" y="0"/>
                  </a:cubicBezTo>
                  <a:cubicBezTo>
                    <a:pt x="240" y="0"/>
                    <a:pt x="286" y="46"/>
                    <a:pt x="286" y="92"/>
                  </a:cubicBezTo>
                  <a:cubicBezTo>
                    <a:pt x="286" y="183"/>
                    <a:pt x="240" y="240"/>
                    <a:pt x="138" y="240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3138800" y="2405550"/>
              <a:ext cx="121275" cy="299600"/>
            </a:xfrm>
            <a:custGeom>
              <a:avLst/>
              <a:gdLst/>
              <a:ahLst/>
              <a:cxnLst/>
              <a:rect l="l" t="t" r="r" b="b"/>
              <a:pathLst>
                <a:path w="4851" h="11984" extrusionOk="0">
                  <a:moveTo>
                    <a:pt x="2375" y="11846"/>
                  </a:moveTo>
                  <a:cubicBezTo>
                    <a:pt x="2375" y="11938"/>
                    <a:pt x="2283" y="11983"/>
                    <a:pt x="2181" y="11983"/>
                  </a:cubicBezTo>
                  <a:cubicBezTo>
                    <a:pt x="2089" y="11983"/>
                    <a:pt x="2044" y="11938"/>
                    <a:pt x="2044" y="11846"/>
                  </a:cubicBezTo>
                  <a:lnTo>
                    <a:pt x="2044" y="6757"/>
                  </a:lnTo>
                  <a:lnTo>
                    <a:pt x="2044" y="4565"/>
                  </a:lnTo>
                  <a:cubicBezTo>
                    <a:pt x="1473" y="4520"/>
                    <a:pt x="994" y="4280"/>
                    <a:pt x="617" y="3949"/>
                  </a:cubicBezTo>
                  <a:cubicBezTo>
                    <a:pt x="240" y="3516"/>
                    <a:pt x="1" y="2945"/>
                    <a:pt x="1" y="2374"/>
                  </a:cubicBezTo>
                  <a:lnTo>
                    <a:pt x="1" y="1187"/>
                  </a:lnTo>
                  <a:cubicBezTo>
                    <a:pt x="1" y="1096"/>
                    <a:pt x="46" y="1051"/>
                    <a:pt x="138" y="1051"/>
                  </a:cubicBezTo>
                  <a:cubicBezTo>
                    <a:pt x="240" y="1051"/>
                    <a:pt x="286" y="1096"/>
                    <a:pt x="286" y="1187"/>
                  </a:cubicBezTo>
                  <a:lnTo>
                    <a:pt x="286" y="2374"/>
                  </a:lnTo>
                  <a:cubicBezTo>
                    <a:pt x="286" y="2899"/>
                    <a:pt x="526" y="3333"/>
                    <a:pt x="857" y="3710"/>
                  </a:cubicBezTo>
                  <a:cubicBezTo>
                    <a:pt x="1188" y="3995"/>
                    <a:pt x="1564" y="4235"/>
                    <a:pt x="2044" y="4235"/>
                  </a:cubicBezTo>
                  <a:lnTo>
                    <a:pt x="2044" y="149"/>
                  </a:lnTo>
                  <a:cubicBezTo>
                    <a:pt x="2044" y="46"/>
                    <a:pt x="2089" y="1"/>
                    <a:pt x="2181" y="1"/>
                  </a:cubicBezTo>
                  <a:cubicBezTo>
                    <a:pt x="2283" y="1"/>
                    <a:pt x="2375" y="46"/>
                    <a:pt x="2375" y="149"/>
                  </a:cubicBezTo>
                  <a:lnTo>
                    <a:pt x="2375" y="4429"/>
                  </a:lnTo>
                  <a:lnTo>
                    <a:pt x="2375" y="6563"/>
                  </a:lnTo>
                  <a:cubicBezTo>
                    <a:pt x="2945" y="6563"/>
                    <a:pt x="3470" y="6277"/>
                    <a:pt x="3847" y="5901"/>
                  </a:cubicBezTo>
                  <a:cubicBezTo>
                    <a:pt x="4280" y="5467"/>
                    <a:pt x="4520" y="4896"/>
                    <a:pt x="4520" y="4280"/>
                  </a:cubicBezTo>
                  <a:lnTo>
                    <a:pt x="4520" y="377"/>
                  </a:lnTo>
                  <a:cubicBezTo>
                    <a:pt x="4520" y="286"/>
                    <a:pt x="4611" y="195"/>
                    <a:pt x="4703" y="195"/>
                  </a:cubicBezTo>
                  <a:cubicBezTo>
                    <a:pt x="4748" y="195"/>
                    <a:pt x="4851" y="286"/>
                    <a:pt x="4851" y="377"/>
                  </a:cubicBezTo>
                  <a:lnTo>
                    <a:pt x="4851" y="4280"/>
                  </a:lnTo>
                  <a:cubicBezTo>
                    <a:pt x="4851" y="4999"/>
                    <a:pt x="4566" y="5661"/>
                    <a:pt x="4086" y="6140"/>
                  </a:cubicBezTo>
                  <a:cubicBezTo>
                    <a:pt x="3607" y="6563"/>
                    <a:pt x="3036" y="6848"/>
                    <a:pt x="2375" y="6894"/>
                  </a:cubicBezTo>
                  <a:close/>
                </a:path>
              </a:pathLst>
            </a:custGeom>
            <a:solidFill>
              <a:srgbClr val="2502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2618125" y="3776150"/>
              <a:ext cx="115300" cy="209450"/>
            </a:xfrm>
            <a:custGeom>
              <a:avLst/>
              <a:gdLst/>
              <a:ahLst/>
              <a:cxnLst/>
              <a:rect l="l" t="t" r="r" b="b"/>
              <a:pathLst>
                <a:path w="4612" h="8378" extrusionOk="0">
                  <a:moveTo>
                    <a:pt x="2329" y="1"/>
                  </a:moveTo>
                  <a:lnTo>
                    <a:pt x="2329" y="1"/>
                  </a:lnTo>
                  <a:cubicBezTo>
                    <a:pt x="3561" y="1"/>
                    <a:pt x="4611" y="1005"/>
                    <a:pt x="4611" y="2283"/>
                  </a:cubicBezTo>
                  <a:lnTo>
                    <a:pt x="4611" y="6038"/>
                  </a:lnTo>
                  <a:cubicBezTo>
                    <a:pt x="4611" y="7327"/>
                    <a:pt x="3561" y="8377"/>
                    <a:pt x="2329" y="8377"/>
                  </a:cubicBezTo>
                  <a:cubicBezTo>
                    <a:pt x="1039" y="8377"/>
                    <a:pt x="1" y="7327"/>
                    <a:pt x="1" y="6038"/>
                  </a:cubicBezTo>
                  <a:lnTo>
                    <a:pt x="1" y="2283"/>
                  </a:lnTo>
                  <a:cubicBezTo>
                    <a:pt x="1" y="1005"/>
                    <a:pt x="1039" y="1"/>
                    <a:pt x="2329" y="1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2631250" y="3800125"/>
              <a:ext cx="89050" cy="161500"/>
            </a:xfrm>
            <a:custGeom>
              <a:avLst/>
              <a:gdLst/>
              <a:ahLst/>
              <a:cxnLst/>
              <a:rect l="l" t="t" r="r" b="b"/>
              <a:pathLst>
                <a:path w="3562" h="6460" extrusionOk="0">
                  <a:moveTo>
                    <a:pt x="1804" y="0"/>
                  </a:moveTo>
                  <a:lnTo>
                    <a:pt x="1804" y="0"/>
                  </a:lnTo>
                  <a:cubicBezTo>
                    <a:pt x="2751" y="0"/>
                    <a:pt x="3561" y="799"/>
                    <a:pt x="3561" y="1758"/>
                  </a:cubicBezTo>
                  <a:lnTo>
                    <a:pt x="3561" y="4657"/>
                  </a:lnTo>
                  <a:cubicBezTo>
                    <a:pt x="3561" y="5649"/>
                    <a:pt x="2751" y="6460"/>
                    <a:pt x="1804" y="6460"/>
                  </a:cubicBezTo>
                  <a:cubicBezTo>
                    <a:pt x="799" y="6460"/>
                    <a:pt x="1" y="5649"/>
                    <a:pt x="1" y="4657"/>
                  </a:cubicBezTo>
                  <a:lnTo>
                    <a:pt x="1" y="1758"/>
                  </a:lnTo>
                  <a:cubicBezTo>
                    <a:pt x="1" y="1518"/>
                    <a:pt x="46" y="1324"/>
                    <a:pt x="137" y="1085"/>
                  </a:cubicBezTo>
                  <a:cubicBezTo>
                    <a:pt x="229" y="1233"/>
                    <a:pt x="377" y="1279"/>
                    <a:pt x="514" y="1279"/>
                  </a:cubicBezTo>
                  <a:cubicBezTo>
                    <a:pt x="799" y="1279"/>
                    <a:pt x="993" y="1039"/>
                    <a:pt x="993" y="799"/>
                  </a:cubicBezTo>
                  <a:cubicBezTo>
                    <a:pt x="993" y="571"/>
                    <a:pt x="902" y="423"/>
                    <a:pt x="708" y="331"/>
                  </a:cubicBezTo>
                  <a:cubicBezTo>
                    <a:pt x="993" y="137"/>
                    <a:pt x="1370" y="0"/>
                    <a:pt x="1804" y="0"/>
                  </a:cubicBezTo>
                  <a:close/>
                </a:path>
              </a:pathLst>
            </a:custGeom>
            <a:solidFill>
              <a:srgbClr val="B1CD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2636950" y="3812950"/>
              <a:ext cx="14300" cy="13150"/>
            </a:xfrm>
            <a:custGeom>
              <a:avLst/>
              <a:gdLst/>
              <a:ahLst/>
              <a:cxnLst/>
              <a:rect l="l" t="t" r="r" b="b"/>
              <a:pathLst>
                <a:path w="572" h="526" extrusionOk="0">
                  <a:moveTo>
                    <a:pt x="286" y="526"/>
                  </a:moveTo>
                  <a:cubicBezTo>
                    <a:pt x="149" y="526"/>
                    <a:pt x="1" y="435"/>
                    <a:pt x="1" y="286"/>
                  </a:cubicBezTo>
                  <a:cubicBezTo>
                    <a:pt x="1" y="149"/>
                    <a:pt x="149" y="1"/>
                    <a:pt x="286" y="1"/>
                  </a:cubicBezTo>
                  <a:cubicBezTo>
                    <a:pt x="434" y="1"/>
                    <a:pt x="571" y="149"/>
                    <a:pt x="571" y="286"/>
                  </a:cubicBezTo>
                  <a:cubicBezTo>
                    <a:pt x="571" y="435"/>
                    <a:pt x="434" y="526"/>
                    <a:pt x="286" y="526"/>
                  </a:cubicBezTo>
                  <a:close/>
                </a:path>
              </a:pathLst>
            </a:custGeom>
            <a:solidFill>
              <a:srgbClr val="B1CD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2660925" y="3807250"/>
              <a:ext cx="7150" cy="8300"/>
            </a:xfrm>
            <a:custGeom>
              <a:avLst/>
              <a:gdLst/>
              <a:ahLst/>
              <a:cxnLst/>
              <a:rect l="l" t="t" r="r" b="b"/>
              <a:pathLst>
                <a:path w="286" h="332" extrusionOk="0">
                  <a:moveTo>
                    <a:pt x="137" y="332"/>
                  </a:moveTo>
                  <a:cubicBezTo>
                    <a:pt x="46" y="332"/>
                    <a:pt x="0" y="229"/>
                    <a:pt x="0" y="138"/>
                  </a:cubicBezTo>
                  <a:cubicBezTo>
                    <a:pt x="0" y="46"/>
                    <a:pt x="46" y="1"/>
                    <a:pt x="137" y="1"/>
                  </a:cubicBezTo>
                  <a:cubicBezTo>
                    <a:pt x="240" y="1"/>
                    <a:pt x="286" y="46"/>
                    <a:pt x="286" y="138"/>
                  </a:cubicBezTo>
                  <a:cubicBezTo>
                    <a:pt x="286" y="229"/>
                    <a:pt x="240" y="332"/>
                    <a:pt x="137" y="332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2658350" y="3820100"/>
              <a:ext cx="29975" cy="29975"/>
            </a:xfrm>
            <a:custGeom>
              <a:avLst/>
              <a:gdLst/>
              <a:ahLst/>
              <a:cxnLst/>
              <a:rect l="l" t="t" r="r" b="b"/>
              <a:pathLst>
                <a:path w="1199" h="1199" extrusionOk="0">
                  <a:moveTo>
                    <a:pt x="571" y="1198"/>
                  </a:moveTo>
                  <a:cubicBezTo>
                    <a:pt x="240" y="1198"/>
                    <a:pt x="1" y="913"/>
                    <a:pt x="1" y="628"/>
                  </a:cubicBezTo>
                  <a:cubicBezTo>
                    <a:pt x="1" y="286"/>
                    <a:pt x="240" y="0"/>
                    <a:pt x="571" y="0"/>
                  </a:cubicBezTo>
                  <a:cubicBezTo>
                    <a:pt x="914" y="0"/>
                    <a:pt x="1199" y="286"/>
                    <a:pt x="1199" y="628"/>
                  </a:cubicBezTo>
                  <a:cubicBezTo>
                    <a:pt x="1199" y="913"/>
                    <a:pt x="914" y="1198"/>
                    <a:pt x="571" y="1198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2635825" y="38369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31" y="617"/>
                  </a:moveTo>
                  <a:cubicBezTo>
                    <a:pt x="148" y="617"/>
                    <a:pt x="0" y="468"/>
                    <a:pt x="0" y="331"/>
                  </a:cubicBezTo>
                  <a:cubicBezTo>
                    <a:pt x="0" y="137"/>
                    <a:pt x="148" y="1"/>
                    <a:pt x="331" y="1"/>
                  </a:cubicBezTo>
                  <a:cubicBezTo>
                    <a:pt x="479" y="1"/>
                    <a:pt x="616" y="137"/>
                    <a:pt x="616" y="331"/>
                  </a:cubicBezTo>
                  <a:cubicBezTo>
                    <a:pt x="616" y="468"/>
                    <a:pt x="479" y="617"/>
                    <a:pt x="331" y="617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2694025" y="3919950"/>
              <a:ext cx="20275" cy="20275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388" y="811"/>
                  </a:moveTo>
                  <a:cubicBezTo>
                    <a:pt x="194" y="811"/>
                    <a:pt x="0" y="628"/>
                    <a:pt x="0" y="388"/>
                  </a:cubicBezTo>
                  <a:cubicBezTo>
                    <a:pt x="0" y="194"/>
                    <a:pt x="194" y="0"/>
                    <a:pt x="388" y="0"/>
                  </a:cubicBezTo>
                  <a:cubicBezTo>
                    <a:pt x="628" y="0"/>
                    <a:pt x="810" y="194"/>
                    <a:pt x="810" y="388"/>
                  </a:cubicBezTo>
                  <a:cubicBezTo>
                    <a:pt x="810" y="628"/>
                    <a:pt x="628" y="811"/>
                    <a:pt x="388" y="811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2704850" y="3890275"/>
              <a:ext cx="23725" cy="24000"/>
            </a:xfrm>
            <a:custGeom>
              <a:avLst/>
              <a:gdLst/>
              <a:ahLst/>
              <a:cxnLst/>
              <a:rect l="l" t="t" r="r" b="b"/>
              <a:pathLst>
                <a:path w="949" h="960" extrusionOk="0">
                  <a:moveTo>
                    <a:pt x="480" y="959"/>
                  </a:moveTo>
                  <a:cubicBezTo>
                    <a:pt x="195" y="959"/>
                    <a:pt x="1" y="765"/>
                    <a:pt x="1" y="480"/>
                  </a:cubicBezTo>
                  <a:cubicBezTo>
                    <a:pt x="1" y="195"/>
                    <a:pt x="195" y="1"/>
                    <a:pt x="480" y="1"/>
                  </a:cubicBezTo>
                  <a:cubicBezTo>
                    <a:pt x="708" y="1"/>
                    <a:pt x="948" y="195"/>
                    <a:pt x="948" y="480"/>
                  </a:cubicBezTo>
                  <a:cubicBezTo>
                    <a:pt x="948" y="765"/>
                    <a:pt x="708" y="959"/>
                    <a:pt x="480" y="959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2625250" y="3909400"/>
              <a:ext cx="37975" cy="36825"/>
            </a:xfrm>
            <a:custGeom>
              <a:avLst/>
              <a:gdLst/>
              <a:ahLst/>
              <a:cxnLst/>
              <a:rect l="l" t="t" r="r" b="b"/>
              <a:pathLst>
                <a:path w="1519" h="1473" extrusionOk="0">
                  <a:moveTo>
                    <a:pt x="754" y="1472"/>
                  </a:moveTo>
                  <a:cubicBezTo>
                    <a:pt x="332" y="1472"/>
                    <a:pt x="1" y="1141"/>
                    <a:pt x="1" y="765"/>
                  </a:cubicBezTo>
                  <a:cubicBezTo>
                    <a:pt x="1" y="331"/>
                    <a:pt x="332" y="0"/>
                    <a:pt x="754" y="0"/>
                  </a:cubicBezTo>
                  <a:cubicBezTo>
                    <a:pt x="1188" y="0"/>
                    <a:pt x="1519" y="331"/>
                    <a:pt x="1519" y="765"/>
                  </a:cubicBezTo>
                  <a:cubicBezTo>
                    <a:pt x="1519" y="1141"/>
                    <a:pt x="1188" y="1472"/>
                    <a:pt x="754" y="1472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2647800" y="389512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480"/>
                  </a:moveTo>
                  <a:cubicBezTo>
                    <a:pt x="92" y="480"/>
                    <a:pt x="0" y="377"/>
                    <a:pt x="0" y="240"/>
                  </a:cubicBezTo>
                  <a:cubicBezTo>
                    <a:pt x="0" y="92"/>
                    <a:pt x="92" y="1"/>
                    <a:pt x="240" y="1"/>
                  </a:cubicBezTo>
                  <a:cubicBezTo>
                    <a:pt x="377" y="1"/>
                    <a:pt x="480" y="92"/>
                    <a:pt x="480" y="240"/>
                  </a:cubicBezTo>
                  <a:cubicBezTo>
                    <a:pt x="480" y="377"/>
                    <a:pt x="377" y="480"/>
                    <a:pt x="240" y="480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2689450" y="3905675"/>
              <a:ext cx="9450" cy="9725"/>
            </a:xfrm>
            <a:custGeom>
              <a:avLst/>
              <a:gdLst/>
              <a:ahLst/>
              <a:cxnLst/>
              <a:rect l="l" t="t" r="r" b="b"/>
              <a:pathLst>
                <a:path w="378" h="389" extrusionOk="0">
                  <a:moveTo>
                    <a:pt x="183" y="389"/>
                  </a:moveTo>
                  <a:cubicBezTo>
                    <a:pt x="92" y="389"/>
                    <a:pt x="1" y="286"/>
                    <a:pt x="1" y="195"/>
                  </a:cubicBezTo>
                  <a:cubicBezTo>
                    <a:pt x="1" y="104"/>
                    <a:pt x="92" y="1"/>
                    <a:pt x="183" y="1"/>
                  </a:cubicBezTo>
                  <a:cubicBezTo>
                    <a:pt x="332" y="1"/>
                    <a:pt x="377" y="104"/>
                    <a:pt x="377" y="195"/>
                  </a:cubicBezTo>
                  <a:cubicBezTo>
                    <a:pt x="377" y="286"/>
                    <a:pt x="332" y="389"/>
                    <a:pt x="183" y="389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2790450" y="3737075"/>
              <a:ext cx="161800" cy="292450"/>
            </a:xfrm>
            <a:custGeom>
              <a:avLst/>
              <a:gdLst/>
              <a:ahLst/>
              <a:cxnLst/>
              <a:rect l="l" t="t" r="r" b="b"/>
              <a:pathLst>
                <a:path w="6472" h="11698" extrusionOk="0">
                  <a:moveTo>
                    <a:pt x="3230" y="0"/>
                  </a:moveTo>
                  <a:lnTo>
                    <a:pt x="3230" y="0"/>
                  </a:lnTo>
                  <a:cubicBezTo>
                    <a:pt x="5045" y="0"/>
                    <a:pt x="6471" y="1472"/>
                    <a:pt x="6471" y="3230"/>
                  </a:cubicBezTo>
                  <a:lnTo>
                    <a:pt x="6471" y="8457"/>
                  </a:lnTo>
                  <a:cubicBezTo>
                    <a:pt x="6471" y="10271"/>
                    <a:pt x="5045" y="11698"/>
                    <a:pt x="3230" y="11698"/>
                  </a:cubicBezTo>
                  <a:cubicBezTo>
                    <a:pt x="1473" y="11698"/>
                    <a:pt x="1" y="10271"/>
                    <a:pt x="1" y="8457"/>
                  </a:cubicBezTo>
                  <a:lnTo>
                    <a:pt x="1" y="3230"/>
                  </a:lnTo>
                  <a:cubicBezTo>
                    <a:pt x="1" y="1472"/>
                    <a:pt x="1473" y="0"/>
                    <a:pt x="3230" y="0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2809575" y="3770175"/>
              <a:ext cx="124700" cy="225975"/>
            </a:xfrm>
            <a:custGeom>
              <a:avLst/>
              <a:gdLst/>
              <a:ahLst/>
              <a:cxnLst/>
              <a:rect l="l" t="t" r="r" b="b"/>
              <a:pathLst>
                <a:path w="4988" h="9039" extrusionOk="0">
                  <a:moveTo>
                    <a:pt x="2465" y="0"/>
                  </a:moveTo>
                  <a:lnTo>
                    <a:pt x="2465" y="0"/>
                  </a:lnTo>
                  <a:cubicBezTo>
                    <a:pt x="3846" y="0"/>
                    <a:pt x="4987" y="1141"/>
                    <a:pt x="4987" y="2522"/>
                  </a:cubicBezTo>
                  <a:lnTo>
                    <a:pt x="4987" y="6562"/>
                  </a:lnTo>
                  <a:cubicBezTo>
                    <a:pt x="4987" y="7943"/>
                    <a:pt x="3846" y="9039"/>
                    <a:pt x="2465" y="9039"/>
                  </a:cubicBezTo>
                  <a:lnTo>
                    <a:pt x="2465" y="9039"/>
                  </a:lnTo>
                  <a:cubicBezTo>
                    <a:pt x="1141" y="9039"/>
                    <a:pt x="0" y="7943"/>
                    <a:pt x="0" y="6562"/>
                  </a:cubicBezTo>
                  <a:lnTo>
                    <a:pt x="0" y="2522"/>
                  </a:lnTo>
                  <a:cubicBezTo>
                    <a:pt x="0" y="2191"/>
                    <a:pt x="46" y="1860"/>
                    <a:pt x="183" y="1575"/>
                  </a:cubicBezTo>
                  <a:cubicBezTo>
                    <a:pt x="285" y="1712"/>
                    <a:pt x="514" y="1815"/>
                    <a:pt x="708" y="1815"/>
                  </a:cubicBezTo>
                  <a:cubicBezTo>
                    <a:pt x="1084" y="1815"/>
                    <a:pt x="1427" y="1529"/>
                    <a:pt x="1427" y="1141"/>
                  </a:cubicBezTo>
                  <a:cubicBezTo>
                    <a:pt x="1427" y="856"/>
                    <a:pt x="1233" y="628"/>
                    <a:pt x="993" y="525"/>
                  </a:cubicBezTo>
                  <a:cubicBezTo>
                    <a:pt x="1427" y="194"/>
                    <a:pt x="1940" y="0"/>
                    <a:pt x="2465" y="0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2817850" y="3789275"/>
              <a:ext cx="18850" cy="19150"/>
            </a:xfrm>
            <a:custGeom>
              <a:avLst/>
              <a:gdLst/>
              <a:ahLst/>
              <a:cxnLst/>
              <a:rect l="l" t="t" r="r" b="b"/>
              <a:pathLst>
                <a:path w="754" h="766" extrusionOk="0">
                  <a:moveTo>
                    <a:pt x="377" y="765"/>
                  </a:moveTo>
                  <a:cubicBezTo>
                    <a:pt x="183" y="765"/>
                    <a:pt x="0" y="571"/>
                    <a:pt x="0" y="377"/>
                  </a:cubicBezTo>
                  <a:cubicBezTo>
                    <a:pt x="0" y="149"/>
                    <a:pt x="183" y="1"/>
                    <a:pt x="377" y="1"/>
                  </a:cubicBezTo>
                  <a:cubicBezTo>
                    <a:pt x="571" y="1"/>
                    <a:pt x="753" y="149"/>
                    <a:pt x="753" y="377"/>
                  </a:cubicBezTo>
                  <a:cubicBezTo>
                    <a:pt x="753" y="571"/>
                    <a:pt x="571" y="765"/>
                    <a:pt x="377" y="765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2849800" y="3781000"/>
              <a:ext cx="12000" cy="10575"/>
            </a:xfrm>
            <a:custGeom>
              <a:avLst/>
              <a:gdLst/>
              <a:ahLst/>
              <a:cxnLst/>
              <a:rect l="l" t="t" r="r" b="b"/>
              <a:pathLst>
                <a:path w="480" h="423" extrusionOk="0">
                  <a:moveTo>
                    <a:pt x="240" y="423"/>
                  </a:moveTo>
                  <a:cubicBezTo>
                    <a:pt x="103" y="423"/>
                    <a:pt x="0" y="332"/>
                    <a:pt x="0" y="195"/>
                  </a:cubicBezTo>
                  <a:cubicBezTo>
                    <a:pt x="0" y="92"/>
                    <a:pt x="103" y="1"/>
                    <a:pt x="240" y="1"/>
                  </a:cubicBezTo>
                  <a:cubicBezTo>
                    <a:pt x="388" y="1"/>
                    <a:pt x="480" y="92"/>
                    <a:pt x="480" y="195"/>
                  </a:cubicBezTo>
                  <a:cubicBezTo>
                    <a:pt x="480" y="332"/>
                    <a:pt x="388" y="423"/>
                    <a:pt x="240" y="423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2846375" y="3798700"/>
              <a:ext cx="41675" cy="41675"/>
            </a:xfrm>
            <a:custGeom>
              <a:avLst/>
              <a:gdLst/>
              <a:ahLst/>
              <a:cxnLst/>
              <a:rect l="l" t="t" r="r" b="b"/>
              <a:pathLst>
                <a:path w="1667" h="1667" extrusionOk="0">
                  <a:moveTo>
                    <a:pt x="856" y="1666"/>
                  </a:moveTo>
                  <a:cubicBezTo>
                    <a:pt x="377" y="1666"/>
                    <a:pt x="0" y="1336"/>
                    <a:pt x="0" y="856"/>
                  </a:cubicBezTo>
                  <a:cubicBezTo>
                    <a:pt x="0" y="388"/>
                    <a:pt x="377" y="0"/>
                    <a:pt x="856" y="0"/>
                  </a:cubicBezTo>
                  <a:cubicBezTo>
                    <a:pt x="1324" y="0"/>
                    <a:pt x="1666" y="388"/>
                    <a:pt x="1666" y="856"/>
                  </a:cubicBezTo>
                  <a:cubicBezTo>
                    <a:pt x="1666" y="1336"/>
                    <a:pt x="1324" y="1666"/>
                    <a:pt x="856" y="1666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2815275" y="3822650"/>
              <a:ext cx="22850" cy="22575"/>
            </a:xfrm>
            <a:custGeom>
              <a:avLst/>
              <a:gdLst/>
              <a:ahLst/>
              <a:cxnLst/>
              <a:rect l="l" t="t" r="r" b="b"/>
              <a:pathLst>
                <a:path w="914" h="903" extrusionOk="0">
                  <a:moveTo>
                    <a:pt x="480" y="902"/>
                  </a:moveTo>
                  <a:cubicBezTo>
                    <a:pt x="240" y="902"/>
                    <a:pt x="0" y="663"/>
                    <a:pt x="0" y="423"/>
                  </a:cubicBezTo>
                  <a:cubicBezTo>
                    <a:pt x="0" y="184"/>
                    <a:pt x="240" y="1"/>
                    <a:pt x="480" y="1"/>
                  </a:cubicBezTo>
                  <a:cubicBezTo>
                    <a:pt x="719" y="1"/>
                    <a:pt x="913" y="184"/>
                    <a:pt x="913" y="423"/>
                  </a:cubicBezTo>
                  <a:cubicBezTo>
                    <a:pt x="913" y="663"/>
                    <a:pt x="719" y="902"/>
                    <a:pt x="480" y="902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2897450" y="3939075"/>
              <a:ext cx="27400" cy="27400"/>
            </a:xfrm>
            <a:custGeom>
              <a:avLst/>
              <a:gdLst/>
              <a:ahLst/>
              <a:cxnLst/>
              <a:rect l="l" t="t" r="r" b="b"/>
              <a:pathLst>
                <a:path w="1096" h="1096" extrusionOk="0">
                  <a:moveTo>
                    <a:pt x="571" y="1096"/>
                  </a:moveTo>
                  <a:cubicBezTo>
                    <a:pt x="240" y="1096"/>
                    <a:pt x="0" y="856"/>
                    <a:pt x="0" y="525"/>
                  </a:cubicBezTo>
                  <a:cubicBezTo>
                    <a:pt x="0" y="240"/>
                    <a:pt x="240" y="0"/>
                    <a:pt x="571" y="0"/>
                  </a:cubicBezTo>
                  <a:cubicBezTo>
                    <a:pt x="856" y="0"/>
                    <a:pt x="1096" y="240"/>
                    <a:pt x="1096" y="525"/>
                  </a:cubicBezTo>
                  <a:cubicBezTo>
                    <a:pt x="1096" y="856"/>
                    <a:pt x="856" y="1096"/>
                    <a:pt x="571" y="1096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2911700" y="3897400"/>
              <a:ext cx="33400" cy="33425"/>
            </a:xfrm>
            <a:custGeom>
              <a:avLst/>
              <a:gdLst/>
              <a:ahLst/>
              <a:cxnLst/>
              <a:rect l="l" t="t" r="r" b="b"/>
              <a:pathLst>
                <a:path w="1336" h="1337" extrusionOk="0">
                  <a:moveTo>
                    <a:pt x="663" y="1336"/>
                  </a:moveTo>
                  <a:cubicBezTo>
                    <a:pt x="286" y="1336"/>
                    <a:pt x="1" y="1051"/>
                    <a:pt x="1" y="674"/>
                  </a:cubicBezTo>
                  <a:cubicBezTo>
                    <a:pt x="1" y="286"/>
                    <a:pt x="286" y="1"/>
                    <a:pt x="663" y="1"/>
                  </a:cubicBezTo>
                  <a:cubicBezTo>
                    <a:pt x="1051" y="1"/>
                    <a:pt x="1336" y="286"/>
                    <a:pt x="1336" y="674"/>
                  </a:cubicBezTo>
                  <a:cubicBezTo>
                    <a:pt x="1336" y="1051"/>
                    <a:pt x="1051" y="1336"/>
                    <a:pt x="663" y="1336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2801000" y="3923650"/>
              <a:ext cx="52525" cy="52250"/>
            </a:xfrm>
            <a:custGeom>
              <a:avLst/>
              <a:gdLst/>
              <a:ahLst/>
              <a:cxnLst/>
              <a:rect l="l" t="t" r="r" b="b"/>
              <a:pathLst>
                <a:path w="2101" h="2090" extrusionOk="0">
                  <a:moveTo>
                    <a:pt x="1051" y="2089"/>
                  </a:moveTo>
                  <a:cubicBezTo>
                    <a:pt x="480" y="2089"/>
                    <a:pt x="1" y="1621"/>
                    <a:pt x="1" y="1051"/>
                  </a:cubicBezTo>
                  <a:cubicBezTo>
                    <a:pt x="1" y="480"/>
                    <a:pt x="480" y="1"/>
                    <a:pt x="1051" y="1"/>
                  </a:cubicBezTo>
                  <a:cubicBezTo>
                    <a:pt x="1621" y="1"/>
                    <a:pt x="2101" y="480"/>
                    <a:pt x="2101" y="1051"/>
                  </a:cubicBezTo>
                  <a:cubicBezTo>
                    <a:pt x="2101" y="1621"/>
                    <a:pt x="1621" y="2089"/>
                    <a:pt x="1051" y="2089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2833250" y="3903400"/>
              <a:ext cx="16575" cy="16575"/>
            </a:xfrm>
            <a:custGeom>
              <a:avLst/>
              <a:gdLst/>
              <a:ahLst/>
              <a:cxnLst/>
              <a:rect l="l" t="t" r="r" b="b"/>
              <a:pathLst>
                <a:path w="663" h="663" extrusionOk="0">
                  <a:moveTo>
                    <a:pt x="331" y="662"/>
                  </a:moveTo>
                  <a:cubicBezTo>
                    <a:pt x="137" y="662"/>
                    <a:pt x="0" y="526"/>
                    <a:pt x="0" y="332"/>
                  </a:cubicBezTo>
                  <a:cubicBezTo>
                    <a:pt x="0" y="195"/>
                    <a:pt x="137" y="1"/>
                    <a:pt x="331" y="1"/>
                  </a:cubicBezTo>
                  <a:cubicBezTo>
                    <a:pt x="480" y="1"/>
                    <a:pt x="662" y="195"/>
                    <a:pt x="662" y="332"/>
                  </a:cubicBezTo>
                  <a:cubicBezTo>
                    <a:pt x="662" y="526"/>
                    <a:pt x="480" y="662"/>
                    <a:pt x="331" y="662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2891450" y="3918800"/>
              <a:ext cx="13150" cy="13150"/>
            </a:xfrm>
            <a:custGeom>
              <a:avLst/>
              <a:gdLst/>
              <a:ahLst/>
              <a:cxnLst/>
              <a:rect l="l" t="t" r="r" b="b"/>
              <a:pathLst>
                <a:path w="526" h="526" extrusionOk="0">
                  <a:moveTo>
                    <a:pt x="240" y="526"/>
                  </a:moveTo>
                  <a:cubicBezTo>
                    <a:pt x="92" y="526"/>
                    <a:pt x="0" y="434"/>
                    <a:pt x="0" y="286"/>
                  </a:cubicBezTo>
                  <a:cubicBezTo>
                    <a:pt x="0" y="149"/>
                    <a:pt x="92" y="1"/>
                    <a:pt x="240" y="1"/>
                  </a:cubicBezTo>
                  <a:cubicBezTo>
                    <a:pt x="434" y="1"/>
                    <a:pt x="525" y="149"/>
                    <a:pt x="525" y="286"/>
                  </a:cubicBezTo>
                  <a:cubicBezTo>
                    <a:pt x="525" y="434"/>
                    <a:pt x="434" y="526"/>
                    <a:pt x="240" y="526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2695450" y="3711950"/>
              <a:ext cx="138950" cy="250825"/>
            </a:xfrm>
            <a:custGeom>
              <a:avLst/>
              <a:gdLst/>
              <a:ahLst/>
              <a:cxnLst/>
              <a:rect l="l" t="t" r="r" b="b"/>
              <a:pathLst>
                <a:path w="5558" h="10033" extrusionOk="0">
                  <a:moveTo>
                    <a:pt x="2751" y="1"/>
                  </a:moveTo>
                  <a:lnTo>
                    <a:pt x="2751" y="1"/>
                  </a:lnTo>
                  <a:cubicBezTo>
                    <a:pt x="4325" y="1"/>
                    <a:pt x="5558" y="1245"/>
                    <a:pt x="5558" y="2763"/>
                  </a:cubicBezTo>
                  <a:lnTo>
                    <a:pt x="5558" y="7282"/>
                  </a:lnTo>
                  <a:cubicBezTo>
                    <a:pt x="5558" y="8800"/>
                    <a:pt x="4325" y="10032"/>
                    <a:pt x="2751" y="10032"/>
                  </a:cubicBezTo>
                  <a:cubicBezTo>
                    <a:pt x="1233" y="10032"/>
                    <a:pt x="0" y="8800"/>
                    <a:pt x="0" y="7282"/>
                  </a:cubicBezTo>
                  <a:lnTo>
                    <a:pt x="0" y="2763"/>
                  </a:lnTo>
                  <a:cubicBezTo>
                    <a:pt x="0" y="1245"/>
                    <a:pt x="1233" y="1"/>
                    <a:pt x="2751" y="1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2710850" y="3740500"/>
              <a:ext cx="107025" cy="193750"/>
            </a:xfrm>
            <a:custGeom>
              <a:avLst/>
              <a:gdLst/>
              <a:ahLst/>
              <a:cxnLst/>
              <a:rect l="l" t="t" r="r" b="b"/>
              <a:pathLst>
                <a:path w="4281" h="7750" extrusionOk="0">
                  <a:moveTo>
                    <a:pt x="2135" y="0"/>
                  </a:moveTo>
                  <a:lnTo>
                    <a:pt x="2135" y="0"/>
                  </a:lnTo>
                  <a:cubicBezTo>
                    <a:pt x="3321" y="0"/>
                    <a:pt x="4280" y="1004"/>
                    <a:pt x="4280" y="2146"/>
                  </a:cubicBezTo>
                  <a:lnTo>
                    <a:pt x="4280" y="5615"/>
                  </a:lnTo>
                  <a:cubicBezTo>
                    <a:pt x="4280" y="6802"/>
                    <a:pt x="3321" y="7749"/>
                    <a:pt x="2135" y="7749"/>
                  </a:cubicBezTo>
                  <a:cubicBezTo>
                    <a:pt x="993" y="7749"/>
                    <a:pt x="1" y="6802"/>
                    <a:pt x="1" y="5615"/>
                  </a:cubicBezTo>
                  <a:lnTo>
                    <a:pt x="1" y="2146"/>
                  </a:lnTo>
                  <a:cubicBezTo>
                    <a:pt x="1" y="1860"/>
                    <a:pt x="92" y="1621"/>
                    <a:pt x="183" y="1335"/>
                  </a:cubicBezTo>
                  <a:cubicBezTo>
                    <a:pt x="286" y="1472"/>
                    <a:pt x="468" y="1575"/>
                    <a:pt x="617" y="1575"/>
                  </a:cubicBezTo>
                  <a:cubicBezTo>
                    <a:pt x="948" y="1575"/>
                    <a:pt x="1233" y="1290"/>
                    <a:pt x="1233" y="1004"/>
                  </a:cubicBezTo>
                  <a:cubicBezTo>
                    <a:pt x="1233" y="765"/>
                    <a:pt x="1096" y="525"/>
                    <a:pt x="856" y="434"/>
                  </a:cubicBezTo>
                  <a:cubicBezTo>
                    <a:pt x="1233" y="194"/>
                    <a:pt x="1667" y="0"/>
                    <a:pt x="2135" y="0"/>
                  </a:cubicBezTo>
                  <a:close/>
                </a:path>
              </a:pathLst>
            </a:custGeom>
            <a:solidFill>
              <a:srgbClr val="96A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2719125" y="37573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286" y="617"/>
                  </a:moveTo>
                  <a:cubicBezTo>
                    <a:pt x="137" y="617"/>
                    <a:pt x="0" y="468"/>
                    <a:pt x="0" y="331"/>
                  </a:cubicBezTo>
                  <a:cubicBezTo>
                    <a:pt x="0" y="137"/>
                    <a:pt x="137" y="1"/>
                    <a:pt x="286" y="1"/>
                  </a:cubicBezTo>
                  <a:cubicBezTo>
                    <a:pt x="480" y="1"/>
                    <a:pt x="617" y="137"/>
                    <a:pt x="617" y="331"/>
                  </a:cubicBezTo>
                  <a:cubicBezTo>
                    <a:pt x="617" y="468"/>
                    <a:pt x="480" y="617"/>
                    <a:pt x="286" y="617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2746525" y="3750200"/>
              <a:ext cx="9425" cy="9425"/>
            </a:xfrm>
            <a:custGeom>
              <a:avLst/>
              <a:gdLst/>
              <a:ahLst/>
              <a:cxnLst/>
              <a:rect l="l" t="t" r="r" b="b"/>
              <a:pathLst>
                <a:path w="377" h="377" extrusionOk="0">
                  <a:moveTo>
                    <a:pt x="183" y="377"/>
                  </a:moveTo>
                  <a:cubicBezTo>
                    <a:pt x="91" y="377"/>
                    <a:pt x="0" y="286"/>
                    <a:pt x="0" y="183"/>
                  </a:cubicBezTo>
                  <a:cubicBezTo>
                    <a:pt x="0" y="46"/>
                    <a:pt x="91" y="0"/>
                    <a:pt x="183" y="0"/>
                  </a:cubicBezTo>
                  <a:cubicBezTo>
                    <a:pt x="285" y="0"/>
                    <a:pt x="377" y="46"/>
                    <a:pt x="377" y="183"/>
                  </a:cubicBezTo>
                  <a:cubicBezTo>
                    <a:pt x="377" y="286"/>
                    <a:pt x="285" y="377"/>
                    <a:pt x="183" y="377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2742800" y="3765600"/>
              <a:ext cx="35700" cy="35675"/>
            </a:xfrm>
            <a:custGeom>
              <a:avLst/>
              <a:gdLst/>
              <a:ahLst/>
              <a:cxnLst/>
              <a:rect l="l" t="t" r="r" b="b"/>
              <a:pathLst>
                <a:path w="1428" h="1427" extrusionOk="0">
                  <a:moveTo>
                    <a:pt x="720" y="1427"/>
                  </a:moveTo>
                  <a:cubicBezTo>
                    <a:pt x="332" y="1427"/>
                    <a:pt x="1" y="1096"/>
                    <a:pt x="1" y="708"/>
                  </a:cubicBezTo>
                  <a:cubicBezTo>
                    <a:pt x="1" y="331"/>
                    <a:pt x="332" y="0"/>
                    <a:pt x="720" y="0"/>
                  </a:cubicBezTo>
                  <a:cubicBezTo>
                    <a:pt x="1142" y="0"/>
                    <a:pt x="1427" y="331"/>
                    <a:pt x="1427" y="708"/>
                  </a:cubicBezTo>
                  <a:cubicBezTo>
                    <a:pt x="1427" y="1096"/>
                    <a:pt x="1142" y="1427"/>
                    <a:pt x="720" y="1427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2716850" y="3785850"/>
              <a:ext cx="18850" cy="18850"/>
            </a:xfrm>
            <a:custGeom>
              <a:avLst/>
              <a:gdLst/>
              <a:ahLst/>
              <a:cxnLst/>
              <a:rect l="l" t="t" r="r" b="b"/>
              <a:pathLst>
                <a:path w="754" h="754" extrusionOk="0">
                  <a:moveTo>
                    <a:pt x="377" y="754"/>
                  </a:moveTo>
                  <a:cubicBezTo>
                    <a:pt x="183" y="754"/>
                    <a:pt x="0" y="571"/>
                    <a:pt x="0" y="377"/>
                  </a:cubicBezTo>
                  <a:cubicBezTo>
                    <a:pt x="0" y="138"/>
                    <a:pt x="183" y="1"/>
                    <a:pt x="377" y="1"/>
                  </a:cubicBezTo>
                  <a:cubicBezTo>
                    <a:pt x="571" y="1"/>
                    <a:pt x="753" y="138"/>
                    <a:pt x="753" y="377"/>
                  </a:cubicBezTo>
                  <a:cubicBezTo>
                    <a:pt x="753" y="571"/>
                    <a:pt x="571" y="754"/>
                    <a:pt x="377" y="754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2786750" y="3885725"/>
              <a:ext cx="23975" cy="23700"/>
            </a:xfrm>
            <a:custGeom>
              <a:avLst/>
              <a:gdLst/>
              <a:ahLst/>
              <a:cxnLst/>
              <a:rect l="l" t="t" r="r" b="b"/>
              <a:pathLst>
                <a:path w="959" h="948" extrusionOk="0">
                  <a:moveTo>
                    <a:pt x="479" y="947"/>
                  </a:moveTo>
                  <a:cubicBezTo>
                    <a:pt x="194" y="947"/>
                    <a:pt x="0" y="708"/>
                    <a:pt x="0" y="468"/>
                  </a:cubicBezTo>
                  <a:cubicBezTo>
                    <a:pt x="0" y="183"/>
                    <a:pt x="194" y="0"/>
                    <a:pt x="479" y="0"/>
                  </a:cubicBezTo>
                  <a:cubicBezTo>
                    <a:pt x="719" y="0"/>
                    <a:pt x="959" y="183"/>
                    <a:pt x="959" y="468"/>
                  </a:cubicBezTo>
                  <a:cubicBezTo>
                    <a:pt x="959" y="708"/>
                    <a:pt x="719" y="947"/>
                    <a:pt x="479" y="947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2798725" y="3848625"/>
              <a:ext cx="29700" cy="29975"/>
            </a:xfrm>
            <a:custGeom>
              <a:avLst/>
              <a:gdLst/>
              <a:ahLst/>
              <a:cxnLst/>
              <a:rect l="l" t="t" r="r" b="b"/>
              <a:pathLst>
                <a:path w="1188" h="1199" extrusionOk="0">
                  <a:moveTo>
                    <a:pt x="571" y="1199"/>
                  </a:moveTo>
                  <a:cubicBezTo>
                    <a:pt x="286" y="1199"/>
                    <a:pt x="0" y="913"/>
                    <a:pt x="0" y="628"/>
                  </a:cubicBezTo>
                  <a:cubicBezTo>
                    <a:pt x="0" y="286"/>
                    <a:pt x="286" y="0"/>
                    <a:pt x="571" y="0"/>
                  </a:cubicBezTo>
                  <a:cubicBezTo>
                    <a:pt x="902" y="0"/>
                    <a:pt x="1187" y="286"/>
                    <a:pt x="1187" y="628"/>
                  </a:cubicBezTo>
                  <a:cubicBezTo>
                    <a:pt x="1187" y="913"/>
                    <a:pt x="902" y="1199"/>
                    <a:pt x="571" y="1199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2704850" y="3872600"/>
              <a:ext cx="43975" cy="43950"/>
            </a:xfrm>
            <a:custGeom>
              <a:avLst/>
              <a:gdLst/>
              <a:ahLst/>
              <a:cxnLst/>
              <a:rect l="l" t="t" r="r" b="b"/>
              <a:pathLst>
                <a:path w="1759" h="1758" extrusionOk="0">
                  <a:moveTo>
                    <a:pt x="902" y="1758"/>
                  </a:moveTo>
                  <a:cubicBezTo>
                    <a:pt x="377" y="1758"/>
                    <a:pt x="1" y="1381"/>
                    <a:pt x="1" y="902"/>
                  </a:cubicBezTo>
                  <a:cubicBezTo>
                    <a:pt x="1" y="377"/>
                    <a:pt x="377" y="0"/>
                    <a:pt x="902" y="0"/>
                  </a:cubicBezTo>
                  <a:cubicBezTo>
                    <a:pt x="1382" y="0"/>
                    <a:pt x="1758" y="377"/>
                    <a:pt x="1758" y="902"/>
                  </a:cubicBezTo>
                  <a:cubicBezTo>
                    <a:pt x="1758" y="1381"/>
                    <a:pt x="1382" y="1758"/>
                    <a:pt x="902" y="1758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2731100" y="3855750"/>
              <a:ext cx="14300" cy="14300"/>
            </a:xfrm>
            <a:custGeom>
              <a:avLst/>
              <a:gdLst/>
              <a:ahLst/>
              <a:cxnLst/>
              <a:rect l="l" t="t" r="r" b="b"/>
              <a:pathLst>
                <a:path w="572" h="572" extrusionOk="0">
                  <a:moveTo>
                    <a:pt x="286" y="571"/>
                  </a:moveTo>
                  <a:cubicBezTo>
                    <a:pt x="138" y="571"/>
                    <a:pt x="1" y="434"/>
                    <a:pt x="1" y="286"/>
                  </a:cubicBezTo>
                  <a:cubicBezTo>
                    <a:pt x="1" y="103"/>
                    <a:pt x="138" y="1"/>
                    <a:pt x="286" y="1"/>
                  </a:cubicBezTo>
                  <a:cubicBezTo>
                    <a:pt x="469" y="1"/>
                    <a:pt x="571" y="103"/>
                    <a:pt x="571" y="286"/>
                  </a:cubicBezTo>
                  <a:cubicBezTo>
                    <a:pt x="571" y="434"/>
                    <a:pt x="469" y="571"/>
                    <a:pt x="286" y="571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2782175" y="3868875"/>
              <a:ext cx="10575" cy="10875"/>
            </a:xfrm>
            <a:custGeom>
              <a:avLst/>
              <a:gdLst/>
              <a:ahLst/>
              <a:cxnLst/>
              <a:rect l="l" t="t" r="r" b="b"/>
              <a:pathLst>
                <a:path w="423" h="435" extrusionOk="0">
                  <a:moveTo>
                    <a:pt x="183" y="434"/>
                  </a:moveTo>
                  <a:cubicBezTo>
                    <a:pt x="92" y="434"/>
                    <a:pt x="1" y="332"/>
                    <a:pt x="1" y="195"/>
                  </a:cubicBezTo>
                  <a:cubicBezTo>
                    <a:pt x="1" y="103"/>
                    <a:pt x="92" y="1"/>
                    <a:pt x="183" y="1"/>
                  </a:cubicBezTo>
                  <a:cubicBezTo>
                    <a:pt x="332" y="1"/>
                    <a:pt x="423" y="103"/>
                    <a:pt x="423" y="195"/>
                  </a:cubicBezTo>
                  <a:cubicBezTo>
                    <a:pt x="423" y="332"/>
                    <a:pt x="332" y="434"/>
                    <a:pt x="183" y="434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2669200" y="3835775"/>
              <a:ext cx="209150" cy="517000"/>
            </a:xfrm>
            <a:custGeom>
              <a:avLst/>
              <a:gdLst/>
              <a:ahLst/>
              <a:cxnLst/>
              <a:rect l="l" t="t" r="r" b="b"/>
              <a:pathLst>
                <a:path w="8366" h="20680" extrusionOk="0">
                  <a:moveTo>
                    <a:pt x="4086" y="20394"/>
                  </a:moveTo>
                  <a:cubicBezTo>
                    <a:pt x="4086" y="20588"/>
                    <a:pt x="3995" y="20680"/>
                    <a:pt x="3801" y="20680"/>
                  </a:cubicBezTo>
                  <a:cubicBezTo>
                    <a:pt x="3664" y="20680"/>
                    <a:pt x="3561" y="20588"/>
                    <a:pt x="3561" y="20394"/>
                  </a:cubicBezTo>
                  <a:lnTo>
                    <a:pt x="3561" y="11641"/>
                  </a:lnTo>
                  <a:lnTo>
                    <a:pt x="3561" y="7887"/>
                  </a:lnTo>
                  <a:cubicBezTo>
                    <a:pt x="2614" y="7841"/>
                    <a:pt x="1758" y="7419"/>
                    <a:pt x="1096" y="6791"/>
                  </a:cubicBezTo>
                  <a:cubicBezTo>
                    <a:pt x="423" y="6084"/>
                    <a:pt x="0" y="5136"/>
                    <a:pt x="0" y="4086"/>
                  </a:cubicBezTo>
                  <a:lnTo>
                    <a:pt x="0" y="2089"/>
                  </a:lnTo>
                  <a:cubicBezTo>
                    <a:pt x="0" y="1895"/>
                    <a:pt x="92" y="1804"/>
                    <a:pt x="286" y="1804"/>
                  </a:cubicBezTo>
                  <a:cubicBezTo>
                    <a:pt x="423" y="1804"/>
                    <a:pt x="571" y="1895"/>
                    <a:pt x="571" y="2089"/>
                  </a:cubicBezTo>
                  <a:lnTo>
                    <a:pt x="571" y="4086"/>
                  </a:lnTo>
                  <a:cubicBezTo>
                    <a:pt x="571" y="4988"/>
                    <a:pt x="902" y="5798"/>
                    <a:pt x="1518" y="6369"/>
                  </a:cubicBezTo>
                  <a:cubicBezTo>
                    <a:pt x="2043" y="6939"/>
                    <a:pt x="2762" y="7270"/>
                    <a:pt x="3561" y="7316"/>
                  </a:cubicBezTo>
                  <a:lnTo>
                    <a:pt x="3561" y="286"/>
                  </a:lnTo>
                  <a:cubicBezTo>
                    <a:pt x="3561" y="138"/>
                    <a:pt x="3664" y="1"/>
                    <a:pt x="3801" y="1"/>
                  </a:cubicBezTo>
                  <a:cubicBezTo>
                    <a:pt x="3995" y="1"/>
                    <a:pt x="4086" y="138"/>
                    <a:pt x="4086" y="286"/>
                  </a:cubicBezTo>
                  <a:lnTo>
                    <a:pt x="4086" y="7647"/>
                  </a:lnTo>
                  <a:lnTo>
                    <a:pt x="4086" y="11356"/>
                  </a:lnTo>
                  <a:cubicBezTo>
                    <a:pt x="5090" y="11310"/>
                    <a:pt x="5992" y="10842"/>
                    <a:pt x="6654" y="10215"/>
                  </a:cubicBezTo>
                  <a:cubicBezTo>
                    <a:pt x="7373" y="9462"/>
                    <a:pt x="7841" y="8457"/>
                    <a:pt x="7841" y="7362"/>
                  </a:cubicBezTo>
                  <a:lnTo>
                    <a:pt x="7841" y="663"/>
                  </a:lnTo>
                  <a:cubicBezTo>
                    <a:pt x="7841" y="514"/>
                    <a:pt x="7943" y="377"/>
                    <a:pt x="8080" y="377"/>
                  </a:cubicBezTo>
                  <a:cubicBezTo>
                    <a:pt x="8274" y="377"/>
                    <a:pt x="8365" y="514"/>
                    <a:pt x="8365" y="663"/>
                  </a:cubicBezTo>
                  <a:lnTo>
                    <a:pt x="8365" y="7362"/>
                  </a:lnTo>
                  <a:cubicBezTo>
                    <a:pt x="8365" y="8651"/>
                    <a:pt x="7898" y="9793"/>
                    <a:pt x="7042" y="10603"/>
                  </a:cubicBezTo>
                  <a:cubicBezTo>
                    <a:pt x="6277" y="11356"/>
                    <a:pt x="5227" y="11835"/>
                    <a:pt x="4086" y="11927"/>
                  </a:cubicBezTo>
                  <a:close/>
                </a:path>
              </a:pathLst>
            </a:custGeom>
            <a:solidFill>
              <a:srgbClr val="2502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6"/>
            <p:cNvSpPr/>
            <p:nvPr/>
          </p:nvSpPr>
          <p:spPr>
            <a:xfrm>
              <a:off x="2103425" y="2325950"/>
              <a:ext cx="797475" cy="361500"/>
            </a:xfrm>
            <a:custGeom>
              <a:avLst/>
              <a:gdLst/>
              <a:ahLst/>
              <a:cxnLst/>
              <a:rect l="l" t="t" r="r" b="b"/>
              <a:pathLst>
                <a:path w="31899" h="14460" extrusionOk="0">
                  <a:moveTo>
                    <a:pt x="17736" y="1"/>
                  </a:moveTo>
                  <a:cubicBezTo>
                    <a:pt x="14551" y="1"/>
                    <a:pt x="11927" y="2568"/>
                    <a:pt x="11927" y="5798"/>
                  </a:cubicBezTo>
                  <a:lnTo>
                    <a:pt x="11927" y="6186"/>
                  </a:lnTo>
                  <a:cubicBezTo>
                    <a:pt x="9930" y="6471"/>
                    <a:pt x="8275" y="7989"/>
                    <a:pt x="7750" y="9941"/>
                  </a:cubicBezTo>
                  <a:cubicBezTo>
                    <a:pt x="7225" y="9986"/>
                    <a:pt x="6700" y="10180"/>
                    <a:pt x="6278" y="10511"/>
                  </a:cubicBezTo>
                  <a:cubicBezTo>
                    <a:pt x="5604" y="9792"/>
                    <a:pt x="4657" y="9370"/>
                    <a:pt x="3607" y="9370"/>
                  </a:cubicBezTo>
                  <a:cubicBezTo>
                    <a:pt x="1610" y="9370"/>
                    <a:pt x="1" y="10979"/>
                    <a:pt x="1" y="12976"/>
                  </a:cubicBezTo>
                  <a:cubicBezTo>
                    <a:pt x="1" y="13501"/>
                    <a:pt x="92" y="14026"/>
                    <a:pt x="332" y="14460"/>
                  </a:cubicBezTo>
                  <a:lnTo>
                    <a:pt x="31670" y="14460"/>
                  </a:lnTo>
                  <a:cubicBezTo>
                    <a:pt x="31807" y="13981"/>
                    <a:pt x="31898" y="13501"/>
                    <a:pt x="31898" y="12976"/>
                  </a:cubicBezTo>
                  <a:cubicBezTo>
                    <a:pt x="31898" y="10123"/>
                    <a:pt x="29570" y="7841"/>
                    <a:pt x="26763" y="7841"/>
                  </a:cubicBezTo>
                  <a:cubicBezTo>
                    <a:pt x="26534" y="7841"/>
                    <a:pt x="26340" y="7841"/>
                    <a:pt x="26101" y="7898"/>
                  </a:cubicBezTo>
                  <a:cubicBezTo>
                    <a:pt x="25678" y="6802"/>
                    <a:pt x="24674" y="6038"/>
                    <a:pt x="23533" y="5901"/>
                  </a:cubicBezTo>
                  <a:lnTo>
                    <a:pt x="23533" y="5798"/>
                  </a:lnTo>
                  <a:cubicBezTo>
                    <a:pt x="23533" y="2568"/>
                    <a:pt x="20920" y="1"/>
                    <a:pt x="17736" y="1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6"/>
            <p:cNvSpPr/>
            <p:nvPr/>
          </p:nvSpPr>
          <p:spPr>
            <a:xfrm>
              <a:off x="2240100" y="2472025"/>
              <a:ext cx="623975" cy="215425"/>
            </a:xfrm>
            <a:custGeom>
              <a:avLst/>
              <a:gdLst/>
              <a:ahLst/>
              <a:cxnLst/>
              <a:rect l="l" t="t" r="r" b="b"/>
              <a:pathLst>
                <a:path w="24959" h="8617" extrusionOk="0">
                  <a:moveTo>
                    <a:pt x="22209" y="5193"/>
                  </a:moveTo>
                  <a:cubicBezTo>
                    <a:pt x="21821" y="5193"/>
                    <a:pt x="21490" y="5284"/>
                    <a:pt x="21159" y="5421"/>
                  </a:cubicBezTo>
                  <a:cubicBezTo>
                    <a:pt x="20828" y="4760"/>
                    <a:pt x="20211" y="4337"/>
                    <a:pt x="19447" y="4337"/>
                  </a:cubicBezTo>
                  <a:lnTo>
                    <a:pt x="19116" y="4337"/>
                  </a:lnTo>
                  <a:cubicBezTo>
                    <a:pt x="18876" y="2911"/>
                    <a:pt x="17644" y="1815"/>
                    <a:pt x="16114" y="1815"/>
                  </a:cubicBezTo>
                  <a:cubicBezTo>
                    <a:pt x="15783" y="1815"/>
                    <a:pt x="15407" y="1861"/>
                    <a:pt x="15122" y="1998"/>
                  </a:cubicBezTo>
                  <a:cubicBezTo>
                    <a:pt x="14311" y="765"/>
                    <a:pt x="12976" y="1"/>
                    <a:pt x="11458" y="1"/>
                  </a:cubicBezTo>
                  <a:cubicBezTo>
                    <a:pt x="9027" y="1"/>
                    <a:pt x="7087" y="1952"/>
                    <a:pt x="7087" y="4383"/>
                  </a:cubicBezTo>
                  <a:cubicBezTo>
                    <a:pt x="7087" y="4714"/>
                    <a:pt x="7087" y="5045"/>
                    <a:pt x="7179" y="5330"/>
                  </a:cubicBezTo>
                  <a:lnTo>
                    <a:pt x="6893" y="5330"/>
                  </a:lnTo>
                  <a:cubicBezTo>
                    <a:pt x="6323" y="5330"/>
                    <a:pt x="5798" y="5570"/>
                    <a:pt x="5421" y="5992"/>
                  </a:cubicBezTo>
                  <a:cubicBezTo>
                    <a:pt x="5033" y="5707"/>
                    <a:pt x="4565" y="5570"/>
                    <a:pt x="4086" y="5570"/>
                  </a:cubicBezTo>
                  <a:cubicBezTo>
                    <a:pt x="3139" y="5570"/>
                    <a:pt x="2283" y="6095"/>
                    <a:pt x="1895" y="6905"/>
                  </a:cubicBezTo>
                  <a:lnTo>
                    <a:pt x="1667" y="6905"/>
                  </a:lnTo>
                  <a:cubicBezTo>
                    <a:pt x="754" y="6905"/>
                    <a:pt x="0" y="7613"/>
                    <a:pt x="0" y="8560"/>
                  </a:cubicBezTo>
                  <a:lnTo>
                    <a:pt x="0" y="8617"/>
                  </a:lnTo>
                  <a:lnTo>
                    <a:pt x="24868" y="8617"/>
                  </a:lnTo>
                  <a:cubicBezTo>
                    <a:pt x="24913" y="8423"/>
                    <a:pt x="24959" y="8138"/>
                    <a:pt x="24959" y="7898"/>
                  </a:cubicBezTo>
                  <a:cubicBezTo>
                    <a:pt x="24959" y="6426"/>
                    <a:pt x="23726" y="5193"/>
                    <a:pt x="22209" y="5193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6"/>
            <p:cNvSpPr/>
            <p:nvPr/>
          </p:nvSpPr>
          <p:spPr>
            <a:xfrm>
              <a:off x="2153375" y="2601850"/>
              <a:ext cx="41375" cy="41375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799" y="1655"/>
                  </a:moveTo>
                  <a:cubicBezTo>
                    <a:pt x="1278" y="1655"/>
                    <a:pt x="1655" y="1278"/>
                    <a:pt x="1655" y="799"/>
                  </a:cubicBezTo>
                  <a:cubicBezTo>
                    <a:pt x="1655" y="377"/>
                    <a:pt x="1278" y="0"/>
                    <a:pt x="799" y="0"/>
                  </a:cubicBezTo>
                  <a:cubicBezTo>
                    <a:pt x="377" y="0"/>
                    <a:pt x="0" y="377"/>
                    <a:pt x="0" y="799"/>
                  </a:cubicBezTo>
                  <a:cubicBezTo>
                    <a:pt x="0" y="1278"/>
                    <a:pt x="377" y="1655"/>
                    <a:pt x="799" y="1655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2330250" y="2566175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extrusionOk="0">
                  <a:moveTo>
                    <a:pt x="571" y="1142"/>
                  </a:moveTo>
                  <a:cubicBezTo>
                    <a:pt x="914" y="1142"/>
                    <a:pt x="1142" y="902"/>
                    <a:pt x="1142" y="571"/>
                  </a:cubicBezTo>
                  <a:cubicBezTo>
                    <a:pt x="1142" y="229"/>
                    <a:pt x="914" y="1"/>
                    <a:pt x="571" y="1"/>
                  </a:cubicBezTo>
                  <a:cubicBezTo>
                    <a:pt x="286" y="1"/>
                    <a:pt x="1" y="229"/>
                    <a:pt x="1" y="571"/>
                  </a:cubicBezTo>
                  <a:cubicBezTo>
                    <a:pt x="1" y="902"/>
                    <a:pt x="286" y="1142"/>
                    <a:pt x="571" y="1142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2519400" y="2353350"/>
              <a:ext cx="41700" cy="41675"/>
            </a:xfrm>
            <a:custGeom>
              <a:avLst/>
              <a:gdLst/>
              <a:ahLst/>
              <a:cxnLst/>
              <a:rect l="l" t="t" r="r" b="b"/>
              <a:pathLst>
                <a:path w="1668" h="1667" extrusionOk="0">
                  <a:moveTo>
                    <a:pt x="811" y="1666"/>
                  </a:moveTo>
                  <a:cubicBezTo>
                    <a:pt x="1279" y="1666"/>
                    <a:pt x="1667" y="1278"/>
                    <a:pt x="1667" y="810"/>
                  </a:cubicBezTo>
                  <a:cubicBezTo>
                    <a:pt x="1667" y="377"/>
                    <a:pt x="1279" y="0"/>
                    <a:pt x="811" y="0"/>
                  </a:cubicBezTo>
                  <a:cubicBezTo>
                    <a:pt x="378" y="0"/>
                    <a:pt x="1" y="377"/>
                    <a:pt x="1" y="810"/>
                  </a:cubicBezTo>
                  <a:cubicBezTo>
                    <a:pt x="1" y="1278"/>
                    <a:pt x="378" y="1666"/>
                    <a:pt x="811" y="1666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2602725" y="2398425"/>
              <a:ext cx="41400" cy="41675"/>
            </a:xfrm>
            <a:custGeom>
              <a:avLst/>
              <a:gdLst/>
              <a:ahLst/>
              <a:cxnLst/>
              <a:rect l="l" t="t" r="r" b="b"/>
              <a:pathLst>
                <a:path w="1656" h="1667" extrusionOk="0">
                  <a:moveTo>
                    <a:pt x="799" y="1666"/>
                  </a:moveTo>
                  <a:cubicBezTo>
                    <a:pt x="1278" y="1666"/>
                    <a:pt x="1655" y="1290"/>
                    <a:pt x="1655" y="856"/>
                  </a:cubicBezTo>
                  <a:cubicBezTo>
                    <a:pt x="1655" y="377"/>
                    <a:pt x="1278" y="0"/>
                    <a:pt x="799" y="0"/>
                  </a:cubicBezTo>
                  <a:cubicBezTo>
                    <a:pt x="377" y="0"/>
                    <a:pt x="0" y="377"/>
                    <a:pt x="0" y="856"/>
                  </a:cubicBezTo>
                  <a:cubicBezTo>
                    <a:pt x="0" y="1290"/>
                    <a:pt x="377" y="1666"/>
                    <a:pt x="799" y="1666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2824975" y="2563600"/>
              <a:ext cx="34550" cy="34550"/>
            </a:xfrm>
            <a:custGeom>
              <a:avLst/>
              <a:gdLst/>
              <a:ahLst/>
              <a:cxnLst/>
              <a:rect l="l" t="t" r="r" b="b"/>
              <a:pathLst>
                <a:path w="1382" h="1382" extrusionOk="0">
                  <a:moveTo>
                    <a:pt x="662" y="1382"/>
                  </a:moveTo>
                  <a:cubicBezTo>
                    <a:pt x="1039" y="1382"/>
                    <a:pt x="1381" y="1051"/>
                    <a:pt x="1381" y="720"/>
                  </a:cubicBezTo>
                  <a:cubicBezTo>
                    <a:pt x="1381" y="332"/>
                    <a:pt x="1039" y="1"/>
                    <a:pt x="662" y="1"/>
                  </a:cubicBezTo>
                  <a:cubicBezTo>
                    <a:pt x="286" y="1"/>
                    <a:pt x="0" y="332"/>
                    <a:pt x="0" y="720"/>
                  </a:cubicBezTo>
                  <a:cubicBezTo>
                    <a:pt x="0" y="1051"/>
                    <a:pt x="286" y="1382"/>
                    <a:pt x="662" y="1382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2504000" y="2422100"/>
              <a:ext cx="26000" cy="25125"/>
            </a:xfrm>
            <a:custGeom>
              <a:avLst/>
              <a:gdLst/>
              <a:ahLst/>
              <a:cxnLst/>
              <a:rect l="l" t="t" r="r" b="b"/>
              <a:pathLst>
                <a:path w="1040" h="1005" extrusionOk="0">
                  <a:moveTo>
                    <a:pt x="526" y="1005"/>
                  </a:moveTo>
                  <a:cubicBezTo>
                    <a:pt x="811" y="1005"/>
                    <a:pt x="1039" y="811"/>
                    <a:pt x="1039" y="525"/>
                  </a:cubicBezTo>
                  <a:cubicBezTo>
                    <a:pt x="1039" y="240"/>
                    <a:pt x="811" y="1"/>
                    <a:pt x="526" y="1"/>
                  </a:cubicBezTo>
                  <a:cubicBezTo>
                    <a:pt x="240" y="1"/>
                    <a:pt x="1" y="240"/>
                    <a:pt x="1" y="525"/>
                  </a:cubicBezTo>
                  <a:cubicBezTo>
                    <a:pt x="1" y="811"/>
                    <a:pt x="240" y="1005"/>
                    <a:pt x="526" y="1005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2555075" y="2420950"/>
              <a:ext cx="13150" cy="12025"/>
            </a:xfrm>
            <a:custGeom>
              <a:avLst/>
              <a:gdLst/>
              <a:ahLst/>
              <a:cxnLst/>
              <a:rect l="l" t="t" r="r" b="b"/>
              <a:pathLst>
                <a:path w="526" h="481" extrusionOk="0">
                  <a:moveTo>
                    <a:pt x="286" y="480"/>
                  </a:moveTo>
                  <a:cubicBezTo>
                    <a:pt x="423" y="480"/>
                    <a:pt x="525" y="389"/>
                    <a:pt x="525" y="241"/>
                  </a:cubicBezTo>
                  <a:cubicBezTo>
                    <a:pt x="525" y="104"/>
                    <a:pt x="423" y="1"/>
                    <a:pt x="286" y="1"/>
                  </a:cubicBezTo>
                  <a:cubicBezTo>
                    <a:pt x="137" y="1"/>
                    <a:pt x="0" y="104"/>
                    <a:pt x="0" y="241"/>
                  </a:cubicBezTo>
                  <a:cubicBezTo>
                    <a:pt x="0" y="389"/>
                    <a:pt x="137" y="480"/>
                    <a:pt x="286" y="480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2639525" y="2453200"/>
              <a:ext cx="13150" cy="11725"/>
            </a:xfrm>
            <a:custGeom>
              <a:avLst/>
              <a:gdLst/>
              <a:ahLst/>
              <a:cxnLst/>
              <a:rect l="l" t="t" r="r" b="b"/>
              <a:pathLst>
                <a:path w="526" h="469" extrusionOk="0">
                  <a:moveTo>
                    <a:pt x="286" y="468"/>
                  </a:moveTo>
                  <a:cubicBezTo>
                    <a:pt x="423" y="468"/>
                    <a:pt x="525" y="377"/>
                    <a:pt x="525" y="240"/>
                  </a:cubicBezTo>
                  <a:cubicBezTo>
                    <a:pt x="525" y="92"/>
                    <a:pt x="423" y="0"/>
                    <a:pt x="286" y="0"/>
                  </a:cubicBezTo>
                  <a:cubicBezTo>
                    <a:pt x="137" y="0"/>
                    <a:pt x="0" y="92"/>
                    <a:pt x="0" y="240"/>
                  </a:cubicBezTo>
                  <a:cubicBezTo>
                    <a:pt x="0" y="377"/>
                    <a:pt x="137" y="468"/>
                    <a:pt x="286" y="468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2785600" y="2560200"/>
              <a:ext cx="13150" cy="13125"/>
            </a:xfrm>
            <a:custGeom>
              <a:avLst/>
              <a:gdLst/>
              <a:ahLst/>
              <a:cxnLst/>
              <a:rect l="l" t="t" r="r" b="b"/>
              <a:pathLst>
                <a:path w="526" h="525" extrusionOk="0">
                  <a:moveTo>
                    <a:pt x="240" y="525"/>
                  </a:moveTo>
                  <a:cubicBezTo>
                    <a:pt x="389" y="525"/>
                    <a:pt x="525" y="422"/>
                    <a:pt x="525" y="285"/>
                  </a:cubicBezTo>
                  <a:cubicBezTo>
                    <a:pt x="525" y="137"/>
                    <a:pt x="389" y="0"/>
                    <a:pt x="240" y="0"/>
                  </a:cubicBezTo>
                  <a:cubicBezTo>
                    <a:pt x="103" y="0"/>
                    <a:pt x="1" y="137"/>
                    <a:pt x="1" y="285"/>
                  </a:cubicBezTo>
                  <a:cubicBezTo>
                    <a:pt x="1" y="422"/>
                    <a:pt x="103" y="525"/>
                    <a:pt x="240" y="525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2444375" y="2428100"/>
              <a:ext cx="13150" cy="13150"/>
            </a:xfrm>
            <a:custGeom>
              <a:avLst/>
              <a:gdLst/>
              <a:ahLst/>
              <a:cxnLst/>
              <a:rect l="l" t="t" r="r" b="b"/>
              <a:pathLst>
                <a:path w="526" h="526" extrusionOk="0">
                  <a:moveTo>
                    <a:pt x="240" y="525"/>
                  </a:moveTo>
                  <a:cubicBezTo>
                    <a:pt x="389" y="525"/>
                    <a:pt x="525" y="434"/>
                    <a:pt x="525" y="285"/>
                  </a:cubicBezTo>
                  <a:cubicBezTo>
                    <a:pt x="525" y="149"/>
                    <a:pt x="389" y="0"/>
                    <a:pt x="240" y="0"/>
                  </a:cubicBezTo>
                  <a:cubicBezTo>
                    <a:pt x="103" y="0"/>
                    <a:pt x="1" y="149"/>
                    <a:pt x="1" y="285"/>
                  </a:cubicBezTo>
                  <a:cubicBezTo>
                    <a:pt x="1" y="434"/>
                    <a:pt x="103" y="525"/>
                    <a:pt x="240" y="525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2383900" y="2531650"/>
              <a:ext cx="12000" cy="11725"/>
            </a:xfrm>
            <a:custGeom>
              <a:avLst/>
              <a:gdLst/>
              <a:ahLst/>
              <a:cxnLst/>
              <a:rect l="l" t="t" r="r" b="b"/>
              <a:pathLst>
                <a:path w="480" h="469" extrusionOk="0">
                  <a:moveTo>
                    <a:pt x="240" y="469"/>
                  </a:moveTo>
                  <a:cubicBezTo>
                    <a:pt x="377" y="469"/>
                    <a:pt x="479" y="377"/>
                    <a:pt x="479" y="240"/>
                  </a:cubicBezTo>
                  <a:cubicBezTo>
                    <a:pt x="479" y="92"/>
                    <a:pt x="377" y="1"/>
                    <a:pt x="240" y="1"/>
                  </a:cubicBezTo>
                  <a:cubicBezTo>
                    <a:pt x="91" y="1"/>
                    <a:pt x="0" y="92"/>
                    <a:pt x="0" y="240"/>
                  </a:cubicBezTo>
                  <a:cubicBezTo>
                    <a:pt x="0" y="377"/>
                    <a:pt x="91" y="469"/>
                    <a:pt x="240" y="469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2403000" y="2492275"/>
              <a:ext cx="20000" cy="20300"/>
            </a:xfrm>
            <a:custGeom>
              <a:avLst/>
              <a:gdLst/>
              <a:ahLst/>
              <a:cxnLst/>
              <a:rect l="l" t="t" r="r" b="b"/>
              <a:pathLst>
                <a:path w="800" h="812" extrusionOk="0">
                  <a:moveTo>
                    <a:pt x="423" y="811"/>
                  </a:moveTo>
                  <a:cubicBezTo>
                    <a:pt x="617" y="811"/>
                    <a:pt x="800" y="617"/>
                    <a:pt x="800" y="389"/>
                  </a:cubicBezTo>
                  <a:cubicBezTo>
                    <a:pt x="800" y="195"/>
                    <a:pt x="617" y="1"/>
                    <a:pt x="423" y="1"/>
                  </a:cubicBezTo>
                  <a:cubicBezTo>
                    <a:pt x="183" y="1"/>
                    <a:pt x="1" y="195"/>
                    <a:pt x="1" y="389"/>
                  </a:cubicBezTo>
                  <a:cubicBezTo>
                    <a:pt x="1" y="617"/>
                    <a:pt x="183" y="811"/>
                    <a:pt x="423" y="811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2656075" y="2484000"/>
              <a:ext cx="20275" cy="20300"/>
            </a:xfrm>
            <a:custGeom>
              <a:avLst/>
              <a:gdLst/>
              <a:ahLst/>
              <a:cxnLst/>
              <a:rect l="l" t="t" r="r" b="b"/>
              <a:pathLst>
                <a:path w="811" h="812" extrusionOk="0">
                  <a:moveTo>
                    <a:pt x="377" y="811"/>
                  </a:moveTo>
                  <a:cubicBezTo>
                    <a:pt x="617" y="811"/>
                    <a:pt x="811" y="617"/>
                    <a:pt x="811" y="378"/>
                  </a:cubicBezTo>
                  <a:cubicBezTo>
                    <a:pt x="811" y="195"/>
                    <a:pt x="617" y="1"/>
                    <a:pt x="377" y="1"/>
                  </a:cubicBezTo>
                  <a:cubicBezTo>
                    <a:pt x="194" y="1"/>
                    <a:pt x="0" y="195"/>
                    <a:pt x="0" y="378"/>
                  </a:cubicBezTo>
                  <a:cubicBezTo>
                    <a:pt x="0" y="617"/>
                    <a:pt x="194" y="811"/>
                    <a:pt x="377" y="811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2727400" y="2539925"/>
              <a:ext cx="20275" cy="20300"/>
            </a:xfrm>
            <a:custGeom>
              <a:avLst/>
              <a:gdLst/>
              <a:ahLst/>
              <a:cxnLst/>
              <a:rect l="l" t="t" r="r" b="b"/>
              <a:pathLst>
                <a:path w="811" h="812" extrusionOk="0">
                  <a:moveTo>
                    <a:pt x="434" y="811"/>
                  </a:moveTo>
                  <a:cubicBezTo>
                    <a:pt x="617" y="811"/>
                    <a:pt x="811" y="617"/>
                    <a:pt x="811" y="423"/>
                  </a:cubicBezTo>
                  <a:cubicBezTo>
                    <a:pt x="811" y="195"/>
                    <a:pt x="617" y="1"/>
                    <a:pt x="434" y="1"/>
                  </a:cubicBezTo>
                  <a:cubicBezTo>
                    <a:pt x="194" y="1"/>
                    <a:pt x="0" y="195"/>
                    <a:pt x="0" y="423"/>
                  </a:cubicBezTo>
                  <a:cubicBezTo>
                    <a:pt x="0" y="617"/>
                    <a:pt x="194" y="811"/>
                    <a:pt x="434" y="811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1942800" y="1989575"/>
              <a:ext cx="562375" cy="715599"/>
            </a:xfrm>
            <a:custGeom>
              <a:avLst/>
              <a:gdLst/>
              <a:ahLst/>
              <a:cxnLst/>
              <a:rect l="l" t="t" r="r" b="b"/>
              <a:pathLst>
                <a:path w="22495" h="39750" extrusionOk="0">
                  <a:moveTo>
                    <a:pt x="3139" y="39749"/>
                  </a:moveTo>
                  <a:lnTo>
                    <a:pt x="19402" y="39749"/>
                  </a:lnTo>
                  <a:cubicBezTo>
                    <a:pt x="21113" y="39749"/>
                    <a:pt x="22494" y="38368"/>
                    <a:pt x="22494" y="36657"/>
                  </a:cubicBezTo>
                  <a:lnTo>
                    <a:pt x="22494" y="3093"/>
                  </a:lnTo>
                  <a:cubicBezTo>
                    <a:pt x="22494" y="1382"/>
                    <a:pt x="21113" y="1"/>
                    <a:pt x="19402" y="1"/>
                  </a:cubicBezTo>
                  <a:lnTo>
                    <a:pt x="3139" y="1"/>
                  </a:lnTo>
                  <a:cubicBezTo>
                    <a:pt x="1427" y="1"/>
                    <a:pt x="1" y="1382"/>
                    <a:pt x="1" y="3093"/>
                  </a:cubicBezTo>
                  <a:lnTo>
                    <a:pt x="1" y="36657"/>
                  </a:lnTo>
                  <a:cubicBezTo>
                    <a:pt x="1" y="38368"/>
                    <a:pt x="1427" y="39749"/>
                    <a:pt x="3139" y="39749"/>
                  </a:cubicBezTo>
                  <a:close/>
                </a:path>
              </a:pathLst>
            </a:custGeom>
            <a:solidFill>
              <a:srgbClr val="320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2270900" y="2109700"/>
              <a:ext cx="234275" cy="595463"/>
            </a:xfrm>
            <a:custGeom>
              <a:avLst/>
              <a:gdLst/>
              <a:ahLst/>
              <a:cxnLst/>
              <a:rect l="l" t="t" r="r" b="b"/>
              <a:pathLst>
                <a:path w="9371" h="34945" extrusionOk="0">
                  <a:moveTo>
                    <a:pt x="1" y="34944"/>
                  </a:moveTo>
                  <a:lnTo>
                    <a:pt x="6278" y="34944"/>
                  </a:lnTo>
                  <a:cubicBezTo>
                    <a:pt x="7989" y="34944"/>
                    <a:pt x="9370" y="33563"/>
                    <a:pt x="9370" y="31852"/>
                  </a:cubicBezTo>
                  <a:lnTo>
                    <a:pt x="9370" y="0"/>
                  </a:lnTo>
                  <a:lnTo>
                    <a:pt x="3995" y="0"/>
                  </a:lnTo>
                  <a:cubicBezTo>
                    <a:pt x="1804" y="0"/>
                    <a:pt x="1" y="1758"/>
                    <a:pt x="1" y="3937"/>
                  </a:cubicBezTo>
                  <a:close/>
                </a:path>
              </a:pathLst>
            </a:custGeom>
            <a:solidFill>
              <a:srgbClr val="2502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1942800" y="1989575"/>
              <a:ext cx="216300" cy="715599"/>
            </a:xfrm>
            <a:custGeom>
              <a:avLst/>
              <a:gdLst/>
              <a:ahLst/>
              <a:cxnLst/>
              <a:rect l="l" t="t" r="r" b="b"/>
              <a:pathLst>
                <a:path w="8652" h="39750" extrusionOk="0">
                  <a:moveTo>
                    <a:pt x="3573" y="39749"/>
                  </a:moveTo>
                  <a:lnTo>
                    <a:pt x="5091" y="39749"/>
                  </a:lnTo>
                  <a:cubicBezTo>
                    <a:pt x="7042" y="39749"/>
                    <a:pt x="8651" y="38186"/>
                    <a:pt x="8651" y="36189"/>
                  </a:cubicBezTo>
                  <a:lnTo>
                    <a:pt x="8651" y="3561"/>
                  </a:lnTo>
                  <a:cubicBezTo>
                    <a:pt x="8651" y="1610"/>
                    <a:pt x="7042" y="1"/>
                    <a:pt x="5091" y="1"/>
                  </a:cubicBezTo>
                  <a:lnTo>
                    <a:pt x="3573" y="1"/>
                  </a:lnTo>
                  <a:cubicBezTo>
                    <a:pt x="1621" y="1"/>
                    <a:pt x="1" y="1610"/>
                    <a:pt x="1" y="3561"/>
                  </a:cubicBezTo>
                  <a:lnTo>
                    <a:pt x="1" y="36189"/>
                  </a:lnTo>
                  <a:cubicBezTo>
                    <a:pt x="1" y="38186"/>
                    <a:pt x="1621" y="39749"/>
                    <a:pt x="3573" y="39749"/>
                  </a:cubicBezTo>
                  <a:close/>
                </a:path>
              </a:pathLst>
            </a:custGeom>
            <a:solidFill>
              <a:srgbClr val="4907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1999875" y="2073750"/>
              <a:ext cx="78475" cy="576625"/>
            </a:xfrm>
            <a:custGeom>
              <a:avLst/>
              <a:gdLst/>
              <a:ahLst/>
              <a:cxnLst/>
              <a:rect l="l" t="t" r="r" b="b"/>
              <a:pathLst>
                <a:path w="3139" h="23065" extrusionOk="0">
                  <a:moveTo>
                    <a:pt x="948" y="23065"/>
                  </a:moveTo>
                  <a:lnTo>
                    <a:pt x="2191" y="23065"/>
                  </a:lnTo>
                  <a:cubicBezTo>
                    <a:pt x="2716" y="23065"/>
                    <a:pt x="3139" y="22631"/>
                    <a:pt x="3139" y="22061"/>
                  </a:cubicBezTo>
                  <a:lnTo>
                    <a:pt x="3139" y="948"/>
                  </a:lnTo>
                  <a:cubicBezTo>
                    <a:pt x="3139" y="423"/>
                    <a:pt x="2716" y="1"/>
                    <a:pt x="2191" y="1"/>
                  </a:cubicBezTo>
                  <a:lnTo>
                    <a:pt x="948" y="1"/>
                  </a:lnTo>
                  <a:cubicBezTo>
                    <a:pt x="434" y="1"/>
                    <a:pt x="0" y="423"/>
                    <a:pt x="0" y="948"/>
                  </a:cubicBezTo>
                  <a:lnTo>
                    <a:pt x="0" y="22061"/>
                  </a:lnTo>
                  <a:cubicBezTo>
                    <a:pt x="0" y="22631"/>
                    <a:pt x="434" y="23065"/>
                    <a:pt x="948" y="23065"/>
                  </a:cubicBezTo>
                  <a:close/>
                </a:path>
              </a:pathLst>
            </a:custGeom>
            <a:solidFill>
              <a:srgbClr val="641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2355350" y="1774450"/>
              <a:ext cx="22575" cy="61650"/>
            </a:xfrm>
            <a:custGeom>
              <a:avLst/>
              <a:gdLst/>
              <a:ahLst/>
              <a:cxnLst/>
              <a:rect l="l" t="t" r="r" b="b"/>
              <a:pathLst>
                <a:path w="903" h="2466" extrusionOk="0">
                  <a:moveTo>
                    <a:pt x="1" y="1"/>
                  </a:moveTo>
                  <a:lnTo>
                    <a:pt x="1" y="2466"/>
                  </a:lnTo>
                  <a:lnTo>
                    <a:pt x="902" y="2466"/>
                  </a:lnTo>
                  <a:lnTo>
                    <a:pt x="9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2365925" y="1774450"/>
              <a:ext cx="12000" cy="61650"/>
            </a:xfrm>
            <a:custGeom>
              <a:avLst/>
              <a:gdLst/>
              <a:ahLst/>
              <a:cxnLst/>
              <a:rect l="l" t="t" r="r" b="b"/>
              <a:pathLst>
                <a:path w="480" h="2466" extrusionOk="0">
                  <a:moveTo>
                    <a:pt x="0" y="1"/>
                  </a:moveTo>
                  <a:lnTo>
                    <a:pt x="0" y="2466"/>
                  </a:lnTo>
                  <a:lnTo>
                    <a:pt x="479" y="2466"/>
                  </a:lnTo>
                  <a:lnTo>
                    <a:pt x="47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2351650" y="1654350"/>
              <a:ext cx="28550" cy="73625"/>
            </a:xfrm>
            <a:custGeom>
              <a:avLst/>
              <a:gdLst/>
              <a:ahLst/>
              <a:cxnLst/>
              <a:rect l="l" t="t" r="r" b="b"/>
              <a:pathLst>
                <a:path w="1142" h="2945" extrusionOk="0">
                  <a:moveTo>
                    <a:pt x="1" y="0"/>
                  </a:moveTo>
                  <a:lnTo>
                    <a:pt x="1" y="2945"/>
                  </a:lnTo>
                  <a:lnTo>
                    <a:pt x="1142" y="2945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2365925" y="1654350"/>
              <a:ext cx="14275" cy="73625"/>
            </a:xfrm>
            <a:custGeom>
              <a:avLst/>
              <a:gdLst/>
              <a:ahLst/>
              <a:cxnLst/>
              <a:rect l="l" t="t" r="r" b="b"/>
              <a:pathLst>
                <a:path w="571" h="2945" extrusionOk="0">
                  <a:moveTo>
                    <a:pt x="0" y="0"/>
                  </a:moveTo>
                  <a:lnTo>
                    <a:pt x="0" y="2945"/>
                  </a:lnTo>
                  <a:lnTo>
                    <a:pt x="571" y="2945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2331675" y="1330800"/>
              <a:ext cx="69925" cy="349525"/>
            </a:xfrm>
            <a:custGeom>
              <a:avLst/>
              <a:gdLst/>
              <a:ahLst/>
              <a:cxnLst/>
              <a:rect l="l" t="t" r="r" b="b"/>
              <a:pathLst>
                <a:path w="2797" h="13981" extrusionOk="0">
                  <a:moveTo>
                    <a:pt x="1370" y="1"/>
                  </a:moveTo>
                  <a:cubicBezTo>
                    <a:pt x="902" y="1"/>
                    <a:pt x="571" y="389"/>
                    <a:pt x="514" y="811"/>
                  </a:cubicBezTo>
                  <a:lnTo>
                    <a:pt x="46" y="12463"/>
                  </a:lnTo>
                  <a:cubicBezTo>
                    <a:pt x="1" y="13273"/>
                    <a:pt x="469" y="13981"/>
                    <a:pt x="1085" y="13981"/>
                  </a:cubicBezTo>
                  <a:lnTo>
                    <a:pt x="1655" y="13981"/>
                  </a:lnTo>
                  <a:cubicBezTo>
                    <a:pt x="2329" y="13981"/>
                    <a:pt x="2797" y="13273"/>
                    <a:pt x="2751" y="12463"/>
                  </a:cubicBezTo>
                  <a:lnTo>
                    <a:pt x="2180" y="811"/>
                  </a:lnTo>
                  <a:cubicBezTo>
                    <a:pt x="2180" y="343"/>
                    <a:pt x="1804" y="1"/>
                    <a:pt x="1370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2331675" y="1330800"/>
              <a:ext cx="34275" cy="349525"/>
            </a:xfrm>
            <a:custGeom>
              <a:avLst/>
              <a:gdLst/>
              <a:ahLst/>
              <a:cxnLst/>
              <a:rect l="l" t="t" r="r" b="b"/>
              <a:pathLst>
                <a:path w="1371" h="13981" extrusionOk="0">
                  <a:moveTo>
                    <a:pt x="1370" y="1"/>
                  </a:moveTo>
                  <a:cubicBezTo>
                    <a:pt x="902" y="1"/>
                    <a:pt x="571" y="343"/>
                    <a:pt x="514" y="811"/>
                  </a:cubicBezTo>
                  <a:lnTo>
                    <a:pt x="46" y="12463"/>
                  </a:lnTo>
                  <a:cubicBezTo>
                    <a:pt x="1" y="13273"/>
                    <a:pt x="469" y="13981"/>
                    <a:pt x="1085" y="13981"/>
                  </a:cubicBezTo>
                  <a:lnTo>
                    <a:pt x="1370" y="13981"/>
                  </a:lnTo>
                  <a:lnTo>
                    <a:pt x="1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2380175" y="1747075"/>
              <a:ext cx="79925" cy="53375"/>
            </a:xfrm>
            <a:custGeom>
              <a:avLst/>
              <a:gdLst/>
              <a:ahLst/>
              <a:cxnLst/>
              <a:rect l="l" t="t" r="r" b="b"/>
              <a:pathLst>
                <a:path w="3197" h="2135" extrusionOk="0">
                  <a:moveTo>
                    <a:pt x="434" y="0"/>
                  </a:moveTo>
                  <a:lnTo>
                    <a:pt x="1" y="1039"/>
                  </a:lnTo>
                  <a:lnTo>
                    <a:pt x="2763" y="2134"/>
                  </a:lnTo>
                  <a:lnTo>
                    <a:pt x="3196" y="1096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2380175" y="1760200"/>
              <a:ext cx="73925" cy="40250"/>
            </a:xfrm>
            <a:custGeom>
              <a:avLst/>
              <a:gdLst/>
              <a:ahLst/>
              <a:cxnLst/>
              <a:rect l="l" t="t" r="r" b="b"/>
              <a:pathLst>
                <a:path w="2957" h="1610" extrusionOk="0">
                  <a:moveTo>
                    <a:pt x="240" y="0"/>
                  </a:moveTo>
                  <a:lnTo>
                    <a:pt x="1" y="514"/>
                  </a:lnTo>
                  <a:lnTo>
                    <a:pt x="2763" y="1609"/>
                  </a:lnTo>
                  <a:lnTo>
                    <a:pt x="2957" y="1084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2421825" y="1756325"/>
              <a:ext cx="336400" cy="165350"/>
            </a:xfrm>
            <a:custGeom>
              <a:avLst/>
              <a:gdLst/>
              <a:ahLst/>
              <a:cxnLst/>
              <a:rect l="l" t="t" r="r" b="b"/>
              <a:pathLst>
                <a:path w="13456" h="6614" extrusionOk="0">
                  <a:moveTo>
                    <a:pt x="1447" y="1"/>
                  </a:moveTo>
                  <a:cubicBezTo>
                    <a:pt x="982" y="1"/>
                    <a:pt x="590" y="223"/>
                    <a:pt x="435" y="623"/>
                  </a:cubicBezTo>
                  <a:lnTo>
                    <a:pt x="195" y="1148"/>
                  </a:lnTo>
                  <a:cubicBezTo>
                    <a:pt x="1" y="1719"/>
                    <a:pt x="435" y="2438"/>
                    <a:pt x="1245" y="2723"/>
                  </a:cubicBezTo>
                  <a:lnTo>
                    <a:pt x="12223" y="6569"/>
                  </a:lnTo>
                  <a:cubicBezTo>
                    <a:pt x="12312" y="6599"/>
                    <a:pt x="12402" y="6613"/>
                    <a:pt x="12491" y="6613"/>
                  </a:cubicBezTo>
                  <a:cubicBezTo>
                    <a:pt x="12837" y="6613"/>
                    <a:pt x="13165" y="6398"/>
                    <a:pt x="13319" y="6090"/>
                  </a:cubicBezTo>
                  <a:cubicBezTo>
                    <a:pt x="13456" y="5667"/>
                    <a:pt x="13273" y="5188"/>
                    <a:pt x="12840" y="5005"/>
                  </a:cubicBezTo>
                  <a:lnTo>
                    <a:pt x="2238" y="201"/>
                  </a:lnTo>
                  <a:cubicBezTo>
                    <a:pt x="1970" y="65"/>
                    <a:pt x="1698" y="1"/>
                    <a:pt x="1447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2430100" y="1756325"/>
              <a:ext cx="328125" cy="152250"/>
            </a:xfrm>
            <a:custGeom>
              <a:avLst/>
              <a:gdLst/>
              <a:ahLst/>
              <a:cxnLst/>
              <a:rect l="l" t="t" r="r" b="b"/>
              <a:pathLst>
                <a:path w="13125" h="6090" extrusionOk="0">
                  <a:moveTo>
                    <a:pt x="1116" y="1"/>
                  </a:moveTo>
                  <a:cubicBezTo>
                    <a:pt x="651" y="1"/>
                    <a:pt x="259" y="223"/>
                    <a:pt x="104" y="623"/>
                  </a:cubicBezTo>
                  <a:lnTo>
                    <a:pt x="1" y="863"/>
                  </a:lnTo>
                  <a:lnTo>
                    <a:pt x="12942" y="6090"/>
                  </a:lnTo>
                  <a:lnTo>
                    <a:pt x="12988" y="6090"/>
                  </a:lnTo>
                  <a:cubicBezTo>
                    <a:pt x="13125" y="5667"/>
                    <a:pt x="12942" y="5188"/>
                    <a:pt x="12509" y="5005"/>
                  </a:cubicBezTo>
                  <a:lnTo>
                    <a:pt x="1907" y="201"/>
                  </a:lnTo>
                  <a:cubicBezTo>
                    <a:pt x="1639" y="65"/>
                    <a:pt x="1367" y="1"/>
                    <a:pt x="11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2273200" y="1747075"/>
              <a:ext cx="78475" cy="53375"/>
            </a:xfrm>
            <a:custGeom>
              <a:avLst/>
              <a:gdLst/>
              <a:ahLst/>
              <a:cxnLst/>
              <a:rect l="l" t="t" r="r" b="b"/>
              <a:pathLst>
                <a:path w="3139" h="2135" extrusionOk="0">
                  <a:moveTo>
                    <a:pt x="2716" y="0"/>
                  </a:moveTo>
                  <a:lnTo>
                    <a:pt x="0" y="1096"/>
                  </a:lnTo>
                  <a:lnTo>
                    <a:pt x="434" y="2134"/>
                  </a:lnTo>
                  <a:lnTo>
                    <a:pt x="3139" y="1039"/>
                  </a:lnTo>
                  <a:lnTo>
                    <a:pt x="27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2278050" y="1760200"/>
              <a:ext cx="73625" cy="40250"/>
            </a:xfrm>
            <a:custGeom>
              <a:avLst/>
              <a:gdLst/>
              <a:ahLst/>
              <a:cxnLst/>
              <a:rect l="l" t="t" r="r" b="b"/>
              <a:pathLst>
                <a:path w="2945" h="1610" extrusionOk="0">
                  <a:moveTo>
                    <a:pt x="2762" y="0"/>
                  </a:moveTo>
                  <a:lnTo>
                    <a:pt x="0" y="1084"/>
                  </a:lnTo>
                  <a:lnTo>
                    <a:pt x="240" y="1609"/>
                  </a:lnTo>
                  <a:lnTo>
                    <a:pt x="2945" y="514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1973625" y="1756325"/>
              <a:ext cx="337825" cy="165350"/>
            </a:xfrm>
            <a:custGeom>
              <a:avLst/>
              <a:gdLst/>
              <a:ahLst/>
              <a:cxnLst/>
              <a:rect l="l" t="t" r="r" b="b"/>
              <a:pathLst>
                <a:path w="13513" h="6614" extrusionOk="0">
                  <a:moveTo>
                    <a:pt x="12028" y="1"/>
                  </a:moveTo>
                  <a:cubicBezTo>
                    <a:pt x="11770" y="1"/>
                    <a:pt x="11494" y="65"/>
                    <a:pt x="11230" y="201"/>
                  </a:cubicBezTo>
                  <a:lnTo>
                    <a:pt x="628" y="5005"/>
                  </a:lnTo>
                  <a:cubicBezTo>
                    <a:pt x="194" y="5188"/>
                    <a:pt x="0" y="5667"/>
                    <a:pt x="194" y="6090"/>
                  </a:cubicBezTo>
                  <a:cubicBezTo>
                    <a:pt x="312" y="6398"/>
                    <a:pt x="633" y="6613"/>
                    <a:pt x="978" y="6613"/>
                  </a:cubicBezTo>
                  <a:cubicBezTo>
                    <a:pt x="1066" y="6613"/>
                    <a:pt x="1156" y="6599"/>
                    <a:pt x="1244" y="6569"/>
                  </a:cubicBezTo>
                  <a:lnTo>
                    <a:pt x="12269" y="2723"/>
                  </a:lnTo>
                  <a:cubicBezTo>
                    <a:pt x="13033" y="2438"/>
                    <a:pt x="13512" y="1719"/>
                    <a:pt x="13273" y="1148"/>
                  </a:cubicBezTo>
                  <a:lnTo>
                    <a:pt x="13079" y="623"/>
                  </a:lnTo>
                  <a:cubicBezTo>
                    <a:pt x="12923" y="223"/>
                    <a:pt x="12507" y="1"/>
                    <a:pt x="12028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1973625" y="1756325"/>
              <a:ext cx="329550" cy="152250"/>
            </a:xfrm>
            <a:custGeom>
              <a:avLst/>
              <a:gdLst/>
              <a:ahLst/>
              <a:cxnLst/>
              <a:rect l="l" t="t" r="r" b="b"/>
              <a:pathLst>
                <a:path w="13182" h="6090" extrusionOk="0">
                  <a:moveTo>
                    <a:pt x="12028" y="1"/>
                  </a:moveTo>
                  <a:cubicBezTo>
                    <a:pt x="11770" y="1"/>
                    <a:pt x="11494" y="65"/>
                    <a:pt x="11230" y="201"/>
                  </a:cubicBezTo>
                  <a:lnTo>
                    <a:pt x="628" y="5005"/>
                  </a:lnTo>
                  <a:cubicBezTo>
                    <a:pt x="194" y="5188"/>
                    <a:pt x="0" y="5667"/>
                    <a:pt x="194" y="6090"/>
                  </a:cubicBezTo>
                  <a:lnTo>
                    <a:pt x="13181" y="863"/>
                  </a:lnTo>
                  <a:lnTo>
                    <a:pt x="13079" y="623"/>
                  </a:lnTo>
                  <a:cubicBezTo>
                    <a:pt x="12923" y="223"/>
                    <a:pt x="12507" y="1"/>
                    <a:pt x="120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2323125" y="1815825"/>
              <a:ext cx="87050" cy="879900"/>
            </a:xfrm>
            <a:custGeom>
              <a:avLst/>
              <a:gdLst/>
              <a:ahLst/>
              <a:cxnLst/>
              <a:rect l="l" t="t" r="r" b="b"/>
              <a:pathLst>
                <a:path w="3482" h="35196" extrusionOk="0">
                  <a:moveTo>
                    <a:pt x="1712" y="1"/>
                  </a:moveTo>
                  <a:cubicBezTo>
                    <a:pt x="1244" y="1"/>
                    <a:pt x="856" y="389"/>
                    <a:pt x="856" y="857"/>
                  </a:cubicBezTo>
                  <a:lnTo>
                    <a:pt x="0" y="35196"/>
                  </a:lnTo>
                  <a:lnTo>
                    <a:pt x="3481" y="35196"/>
                  </a:lnTo>
                  <a:lnTo>
                    <a:pt x="2625" y="857"/>
                  </a:lnTo>
                  <a:cubicBezTo>
                    <a:pt x="2625" y="389"/>
                    <a:pt x="2191" y="1"/>
                    <a:pt x="17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2365925" y="1815825"/>
              <a:ext cx="44250" cy="879900"/>
            </a:xfrm>
            <a:custGeom>
              <a:avLst/>
              <a:gdLst/>
              <a:ahLst/>
              <a:cxnLst/>
              <a:rect l="l" t="t" r="r" b="b"/>
              <a:pathLst>
                <a:path w="1770" h="35196" extrusionOk="0">
                  <a:moveTo>
                    <a:pt x="0" y="1"/>
                  </a:moveTo>
                  <a:lnTo>
                    <a:pt x="0" y="35196"/>
                  </a:lnTo>
                  <a:lnTo>
                    <a:pt x="1769" y="35196"/>
                  </a:lnTo>
                  <a:lnTo>
                    <a:pt x="913" y="857"/>
                  </a:lnTo>
                  <a:cubicBezTo>
                    <a:pt x="913" y="389"/>
                    <a:pt x="479" y="1"/>
                    <a:pt x="0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2327975" y="1710275"/>
              <a:ext cx="77350" cy="77050"/>
            </a:xfrm>
            <a:custGeom>
              <a:avLst/>
              <a:gdLst/>
              <a:ahLst/>
              <a:cxnLst/>
              <a:rect l="l" t="t" r="r" b="b"/>
              <a:pathLst>
                <a:path w="3094" h="3082" extrusionOk="0">
                  <a:moveTo>
                    <a:pt x="1518" y="0"/>
                  </a:moveTo>
                  <a:cubicBezTo>
                    <a:pt x="662" y="0"/>
                    <a:pt x="0" y="662"/>
                    <a:pt x="0" y="1518"/>
                  </a:cubicBezTo>
                  <a:cubicBezTo>
                    <a:pt x="0" y="2374"/>
                    <a:pt x="662" y="3081"/>
                    <a:pt x="1518" y="3081"/>
                  </a:cubicBezTo>
                  <a:cubicBezTo>
                    <a:pt x="2374" y="3081"/>
                    <a:pt x="3093" y="2374"/>
                    <a:pt x="3093" y="1518"/>
                  </a:cubicBezTo>
                  <a:cubicBezTo>
                    <a:pt x="3093" y="662"/>
                    <a:pt x="2374" y="0"/>
                    <a:pt x="1518" y="0"/>
                  </a:cubicBezTo>
                  <a:close/>
                </a:path>
              </a:pathLst>
            </a:custGeom>
            <a:solidFill>
              <a:srgbClr val="3E7B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2343375" y="1725675"/>
              <a:ext cx="46525" cy="45100"/>
            </a:xfrm>
            <a:custGeom>
              <a:avLst/>
              <a:gdLst/>
              <a:ahLst/>
              <a:cxnLst/>
              <a:rect l="l" t="t" r="r" b="b"/>
              <a:pathLst>
                <a:path w="1861" h="1804" extrusionOk="0">
                  <a:moveTo>
                    <a:pt x="902" y="0"/>
                  </a:moveTo>
                  <a:cubicBezTo>
                    <a:pt x="434" y="0"/>
                    <a:pt x="1" y="377"/>
                    <a:pt x="1" y="902"/>
                  </a:cubicBezTo>
                  <a:cubicBezTo>
                    <a:pt x="1" y="1427"/>
                    <a:pt x="434" y="1803"/>
                    <a:pt x="902" y="1803"/>
                  </a:cubicBezTo>
                  <a:cubicBezTo>
                    <a:pt x="1427" y="1803"/>
                    <a:pt x="1861" y="1427"/>
                    <a:pt x="1861" y="902"/>
                  </a:cubicBezTo>
                  <a:cubicBezTo>
                    <a:pt x="1861" y="377"/>
                    <a:pt x="1427" y="0"/>
                    <a:pt x="902" y="0"/>
                  </a:cubicBezTo>
                  <a:close/>
                </a:path>
              </a:pathLst>
            </a:custGeom>
            <a:solidFill>
              <a:srgbClr val="569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1864350" y="1997850"/>
              <a:ext cx="16575" cy="46250"/>
            </a:xfrm>
            <a:custGeom>
              <a:avLst/>
              <a:gdLst/>
              <a:ahLst/>
              <a:cxnLst/>
              <a:rect l="l" t="t" r="r" b="b"/>
              <a:pathLst>
                <a:path w="663" h="1850" extrusionOk="0">
                  <a:moveTo>
                    <a:pt x="1" y="1"/>
                  </a:moveTo>
                  <a:lnTo>
                    <a:pt x="1" y="1849"/>
                  </a:lnTo>
                  <a:lnTo>
                    <a:pt x="662" y="1849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1872625" y="1997850"/>
              <a:ext cx="8300" cy="46250"/>
            </a:xfrm>
            <a:custGeom>
              <a:avLst/>
              <a:gdLst/>
              <a:ahLst/>
              <a:cxnLst/>
              <a:rect l="l" t="t" r="r" b="b"/>
              <a:pathLst>
                <a:path w="332" h="1850" extrusionOk="0">
                  <a:moveTo>
                    <a:pt x="0" y="1"/>
                  </a:moveTo>
                  <a:lnTo>
                    <a:pt x="0" y="1849"/>
                  </a:lnTo>
                  <a:lnTo>
                    <a:pt x="331" y="1849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1862075" y="1906275"/>
              <a:ext cx="21425" cy="55950"/>
            </a:xfrm>
            <a:custGeom>
              <a:avLst/>
              <a:gdLst/>
              <a:ahLst/>
              <a:cxnLst/>
              <a:rect l="l" t="t" r="r" b="b"/>
              <a:pathLst>
                <a:path w="857" h="2238" extrusionOk="0">
                  <a:moveTo>
                    <a:pt x="0" y="0"/>
                  </a:moveTo>
                  <a:lnTo>
                    <a:pt x="0" y="2237"/>
                  </a:lnTo>
                  <a:lnTo>
                    <a:pt x="856" y="2237"/>
                  </a:lnTo>
                  <a:lnTo>
                    <a:pt x="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1872625" y="1906275"/>
              <a:ext cx="10875" cy="55950"/>
            </a:xfrm>
            <a:custGeom>
              <a:avLst/>
              <a:gdLst/>
              <a:ahLst/>
              <a:cxnLst/>
              <a:rect l="l" t="t" r="r" b="b"/>
              <a:pathLst>
                <a:path w="435" h="2238" extrusionOk="0">
                  <a:moveTo>
                    <a:pt x="0" y="0"/>
                  </a:moveTo>
                  <a:lnTo>
                    <a:pt x="0" y="2237"/>
                  </a:lnTo>
                  <a:lnTo>
                    <a:pt x="434" y="2237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1846650" y="1661475"/>
              <a:ext cx="52250" cy="265075"/>
            </a:xfrm>
            <a:custGeom>
              <a:avLst/>
              <a:gdLst/>
              <a:ahLst/>
              <a:cxnLst/>
              <a:rect l="l" t="t" r="r" b="b"/>
              <a:pathLst>
                <a:path w="2090" h="10603" extrusionOk="0">
                  <a:moveTo>
                    <a:pt x="1039" y="1"/>
                  </a:moveTo>
                  <a:cubicBezTo>
                    <a:pt x="663" y="1"/>
                    <a:pt x="423" y="240"/>
                    <a:pt x="378" y="617"/>
                  </a:cubicBezTo>
                  <a:lnTo>
                    <a:pt x="1" y="9416"/>
                  </a:lnTo>
                  <a:cubicBezTo>
                    <a:pt x="1" y="10032"/>
                    <a:pt x="332" y="10603"/>
                    <a:pt x="800" y="10603"/>
                  </a:cubicBezTo>
                  <a:lnTo>
                    <a:pt x="1233" y="10603"/>
                  </a:lnTo>
                  <a:cubicBezTo>
                    <a:pt x="1713" y="10603"/>
                    <a:pt x="2089" y="10032"/>
                    <a:pt x="2089" y="9416"/>
                  </a:cubicBezTo>
                  <a:lnTo>
                    <a:pt x="1656" y="617"/>
                  </a:lnTo>
                  <a:cubicBezTo>
                    <a:pt x="1610" y="240"/>
                    <a:pt x="1370" y="1"/>
                    <a:pt x="1039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1846650" y="1661475"/>
              <a:ext cx="26000" cy="265075"/>
            </a:xfrm>
            <a:custGeom>
              <a:avLst/>
              <a:gdLst/>
              <a:ahLst/>
              <a:cxnLst/>
              <a:rect l="l" t="t" r="r" b="b"/>
              <a:pathLst>
                <a:path w="1040" h="10603" extrusionOk="0">
                  <a:moveTo>
                    <a:pt x="994" y="1"/>
                  </a:moveTo>
                  <a:cubicBezTo>
                    <a:pt x="663" y="1"/>
                    <a:pt x="423" y="240"/>
                    <a:pt x="378" y="617"/>
                  </a:cubicBezTo>
                  <a:lnTo>
                    <a:pt x="1" y="9416"/>
                  </a:lnTo>
                  <a:cubicBezTo>
                    <a:pt x="1" y="10078"/>
                    <a:pt x="332" y="10603"/>
                    <a:pt x="800" y="10603"/>
                  </a:cubicBezTo>
                  <a:lnTo>
                    <a:pt x="1039" y="10603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1883475" y="1976450"/>
              <a:ext cx="59350" cy="41675"/>
            </a:xfrm>
            <a:custGeom>
              <a:avLst/>
              <a:gdLst/>
              <a:ahLst/>
              <a:cxnLst/>
              <a:rect l="l" t="t" r="r" b="b"/>
              <a:pathLst>
                <a:path w="2374" h="1667" extrusionOk="0">
                  <a:moveTo>
                    <a:pt x="331" y="1"/>
                  </a:moveTo>
                  <a:lnTo>
                    <a:pt x="0" y="811"/>
                  </a:lnTo>
                  <a:lnTo>
                    <a:pt x="2089" y="1667"/>
                  </a:lnTo>
                  <a:lnTo>
                    <a:pt x="2374" y="857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1883475" y="1985875"/>
              <a:ext cx="55925" cy="32250"/>
            </a:xfrm>
            <a:custGeom>
              <a:avLst/>
              <a:gdLst/>
              <a:ahLst/>
              <a:cxnLst/>
              <a:rect l="l" t="t" r="r" b="b"/>
              <a:pathLst>
                <a:path w="2237" h="1290" extrusionOk="0">
                  <a:moveTo>
                    <a:pt x="137" y="0"/>
                  </a:moveTo>
                  <a:lnTo>
                    <a:pt x="0" y="434"/>
                  </a:lnTo>
                  <a:lnTo>
                    <a:pt x="2089" y="1290"/>
                  </a:lnTo>
                  <a:lnTo>
                    <a:pt x="2237" y="856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1914275" y="1983400"/>
              <a:ext cx="255650" cy="125700"/>
            </a:xfrm>
            <a:custGeom>
              <a:avLst/>
              <a:gdLst/>
              <a:ahLst/>
              <a:cxnLst/>
              <a:rect l="l" t="t" r="r" b="b"/>
              <a:pathLst>
                <a:path w="10226" h="5028" extrusionOk="0">
                  <a:moveTo>
                    <a:pt x="1128" y="0"/>
                  </a:moveTo>
                  <a:cubicBezTo>
                    <a:pt x="769" y="0"/>
                    <a:pt x="459" y="172"/>
                    <a:pt x="332" y="487"/>
                  </a:cubicBezTo>
                  <a:lnTo>
                    <a:pt x="195" y="864"/>
                  </a:lnTo>
                  <a:cubicBezTo>
                    <a:pt x="1" y="1286"/>
                    <a:pt x="332" y="1857"/>
                    <a:pt x="948" y="2051"/>
                  </a:cubicBezTo>
                  <a:lnTo>
                    <a:pt x="9279" y="4995"/>
                  </a:lnTo>
                  <a:cubicBezTo>
                    <a:pt x="9348" y="5017"/>
                    <a:pt x="9420" y="5027"/>
                    <a:pt x="9491" y="5027"/>
                  </a:cubicBezTo>
                  <a:cubicBezTo>
                    <a:pt x="9756" y="5027"/>
                    <a:pt x="10006" y="4880"/>
                    <a:pt x="10078" y="4619"/>
                  </a:cubicBezTo>
                  <a:cubicBezTo>
                    <a:pt x="10226" y="4333"/>
                    <a:pt x="10078" y="3957"/>
                    <a:pt x="9747" y="3808"/>
                  </a:cubicBezTo>
                  <a:lnTo>
                    <a:pt x="1712" y="145"/>
                  </a:lnTo>
                  <a:cubicBezTo>
                    <a:pt x="1517" y="47"/>
                    <a:pt x="1316" y="0"/>
                    <a:pt x="112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1920275" y="1983400"/>
              <a:ext cx="249650" cy="115475"/>
            </a:xfrm>
            <a:custGeom>
              <a:avLst/>
              <a:gdLst/>
              <a:ahLst/>
              <a:cxnLst/>
              <a:rect l="l" t="t" r="r" b="b"/>
              <a:pathLst>
                <a:path w="9986" h="4619" extrusionOk="0">
                  <a:moveTo>
                    <a:pt x="888" y="0"/>
                  </a:moveTo>
                  <a:cubicBezTo>
                    <a:pt x="529" y="0"/>
                    <a:pt x="219" y="172"/>
                    <a:pt x="92" y="487"/>
                  </a:cubicBezTo>
                  <a:lnTo>
                    <a:pt x="0" y="670"/>
                  </a:lnTo>
                  <a:lnTo>
                    <a:pt x="9838" y="4619"/>
                  </a:lnTo>
                  <a:cubicBezTo>
                    <a:pt x="9986" y="4333"/>
                    <a:pt x="9838" y="3957"/>
                    <a:pt x="9507" y="3808"/>
                  </a:cubicBezTo>
                  <a:lnTo>
                    <a:pt x="1472" y="145"/>
                  </a:lnTo>
                  <a:cubicBezTo>
                    <a:pt x="1277" y="47"/>
                    <a:pt x="1076" y="0"/>
                    <a:pt x="8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1801300" y="1976450"/>
              <a:ext cx="60800" cy="41675"/>
            </a:xfrm>
            <a:custGeom>
              <a:avLst/>
              <a:gdLst/>
              <a:ahLst/>
              <a:cxnLst/>
              <a:rect l="l" t="t" r="r" b="b"/>
              <a:pathLst>
                <a:path w="2432" h="1667" extrusionOk="0">
                  <a:moveTo>
                    <a:pt x="2100" y="1"/>
                  </a:moveTo>
                  <a:lnTo>
                    <a:pt x="0" y="857"/>
                  </a:lnTo>
                  <a:lnTo>
                    <a:pt x="331" y="1667"/>
                  </a:lnTo>
                  <a:lnTo>
                    <a:pt x="2431" y="811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1806150" y="1985875"/>
              <a:ext cx="55950" cy="32250"/>
            </a:xfrm>
            <a:custGeom>
              <a:avLst/>
              <a:gdLst/>
              <a:ahLst/>
              <a:cxnLst/>
              <a:rect l="l" t="t" r="r" b="b"/>
              <a:pathLst>
                <a:path w="2238" h="1290" extrusionOk="0">
                  <a:moveTo>
                    <a:pt x="2043" y="0"/>
                  </a:moveTo>
                  <a:lnTo>
                    <a:pt x="0" y="856"/>
                  </a:lnTo>
                  <a:lnTo>
                    <a:pt x="137" y="1290"/>
                  </a:lnTo>
                  <a:lnTo>
                    <a:pt x="2237" y="434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1575625" y="1983400"/>
              <a:ext cx="255375" cy="125700"/>
            </a:xfrm>
            <a:custGeom>
              <a:avLst/>
              <a:gdLst/>
              <a:ahLst/>
              <a:cxnLst/>
              <a:rect l="l" t="t" r="r" b="b"/>
              <a:pathLst>
                <a:path w="10215" h="5028" extrusionOk="0">
                  <a:moveTo>
                    <a:pt x="9089" y="0"/>
                  </a:moveTo>
                  <a:cubicBezTo>
                    <a:pt x="8900" y="0"/>
                    <a:pt x="8698" y="47"/>
                    <a:pt x="8502" y="145"/>
                  </a:cubicBezTo>
                  <a:lnTo>
                    <a:pt x="468" y="3808"/>
                  </a:lnTo>
                  <a:cubicBezTo>
                    <a:pt x="137" y="3957"/>
                    <a:pt x="0" y="4333"/>
                    <a:pt x="92" y="4619"/>
                  </a:cubicBezTo>
                  <a:cubicBezTo>
                    <a:pt x="200" y="4880"/>
                    <a:pt x="464" y="5027"/>
                    <a:pt x="711" y="5027"/>
                  </a:cubicBezTo>
                  <a:cubicBezTo>
                    <a:pt x="777" y="5027"/>
                    <a:pt x="842" y="5017"/>
                    <a:pt x="902" y="4995"/>
                  </a:cubicBezTo>
                  <a:lnTo>
                    <a:pt x="9267" y="2051"/>
                  </a:lnTo>
                  <a:cubicBezTo>
                    <a:pt x="9838" y="1857"/>
                    <a:pt x="10214" y="1286"/>
                    <a:pt x="10032" y="864"/>
                  </a:cubicBezTo>
                  <a:lnTo>
                    <a:pt x="9883" y="487"/>
                  </a:lnTo>
                  <a:cubicBezTo>
                    <a:pt x="9763" y="172"/>
                    <a:pt x="9451" y="0"/>
                    <a:pt x="9089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1575625" y="1983400"/>
              <a:ext cx="248225" cy="115475"/>
            </a:xfrm>
            <a:custGeom>
              <a:avLst/>
              <a:gdLst/>
              <a:ahLst/>
              <a:cxnLst/>
              <a:rect l="l" t="t" r="r" b="b"/>
              <a:pathLst>
                <a:path w="9929" h="4619" extrusionOk="0">
                  <a:moveTo>
                    <a:pt x="9089" y="0"/>
                  </a:moveTo>
                  <a:cubicBezTo>
                    <a:pt x="8900" y="0"/>
                    <a:pt x="8698" y="47"/>
                    <a:pt x="8502" y="145"/>
                  </a:cubicBezTo>
                  <a:lnTo>
                    <a:pt x="468" y="3808"/>
                  </a:lnTo>
                  <a:cubicBezTo>
                    <a:pt x="137" y="3957"/>
                    <a:pt x="0" y="4333"/>
                    <a:pt x="92" y="4619"/>
                  </a:cubicBezTo>
                  <a:lnTo>
                    <a:pt x="137" y="4619"/>
                  </a:lnTo>
                  <a:lnTo>
                    <a:pt x="9929" y="670"/>
                  </a:lnTo>
                  <a:lnTo>
                    <a:pt x="9883" y="487"/>
                  </a:lnTo>
                  <a:cubicBezTo>
                    <a:pt x="9763" y="172"/>
                    <a:pt x="9451" y="0"/>
                    <a:pt x="90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1839525" y="2028675"/>
              <a:ext cx="65375" cy="667050"/>
            </a:xfrm>
            <a:custGeom>
              <a:avLst/>
              <a:gdLst/>
              <a:ahLst/>
              <a:cxnLst/>
              <a:rect l="l" t="t" r="r" b="b"/>
              <a:pathLst>
                <a:path w="2615" h="26682" extrusionOk="0">
                  <a:moveTo>
                    <a:pt x="1324" y="0"/>
                  </a:moveTo>
                  <a:cubicBezTo>
                    <a:pt x="948" y="0"/>
                    <a:pt x="663" y="285"/>
                    <a:pt x="663" y="673"/>
                  </a:cubicBezTo>
                  <a:lnTo>
                    <a:pt x="1" y="26682"/>
                  </a:lnTo>
                  <a:lnTo>
                    <a:pt x="2614" y="26682"/>
                  </a:lnTo>
                  <a:lnTo>
                    <a:pt x="1998" y="673"/>
                  </a:lnTo>
                  <a:cubicBezTo>
                    <a:pt x="1998" y="285"/>
                    <a:pt x="1712" y="0"/>
                    <a:pt x="13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1872625" y="2028675"/>
              <a:ext cx="32275" cy="667050"/>
            </a:xfrm>
            <a:custGeom>
              <a:avLst/>
              <a:gdLst/>
              <a:ahLst/>
              <a:cxnLst/>
              <a:rect l="l" t="t" r="r" b="b"/>
              <a:pathLst>
                <a:path w="1291" h="26682" extrusionOk="0">
                  <a:moveTo>
                    <a:pt x="0" y="0"/>
                  </a:moveTo>
                  <a:lnTo>
                    <a:pt x="0" y="26682"/>
                  </a:lnTo>
                  <a:lnTo>
                    <a:pt x="1290" y="26682"/>
                  </a:lnTo>
                  <a:lnTo>
                    <a:pt x="674" y="673"/>
                  </a:lnTo>
                  <a:cubicBezTo>
                    <a:pt x="674" y="285"/>
                    <a:pt x="388" y="0"/>
                    <a:pt x="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1842950" y="1947925"/>
              <a:ext cx="58225" cy="58225"/>
            </a:xfrm>
            <a:custGeom>
              <a:avLst/>
              <a:gdLst/>
              <a:ahLst/>
              <a:cxnLst/>
              <a:rect l="l" t="t" r="r" b="b"/>
              <a:pathLst>
                <a:path w="2329" h="2329" extrusionOk="0">
                  <a:moveTo>
                    <a:pt x="1187" y="0"/>
                  </a:moveTo>
                  <a:cubicBezTo>
                    <a:pt x="526" y="0"/>
                    <a:pt x="1" y="525"/>
                    <a:pt x="1" y="1187"/>
                  </a:cubicBezTo>
                  <a:cubicBezTo>
                    <a:pt x="1" y="1804"/>
                    <a:pt x="526" y="2329"/>
                    <a:pt x="1187" y="2329"/>
                  </a:cubicBezTo>
                  <a:cubicBezTo>
                    <a:pt x="1804" y="2329"/>
                    <a:pt x="2329" y="1804"/>
                    <a:pt x="2329" y="1187"/>
                  </a:cubicBezTo>
                  <a:cubicBezTo>
                    <a:pt x="2329" y="525"/>
                    <a:pt x="1804" y="0"/>
                    <a:pt x="1187" y="0"/>
                  </a:cubicBezTo>
                  <a:close/>
                </a:path>
              </a:pathLst>
            </a:custGeom>
            <a:solidFill>
              <a:srgbClr val="3E7B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1854925" y="1959900"/>
              <a:ext cx="35700" cy="35700"/>
            </a:xfrm>
            <a:custGeom>
              <a:avLst/>
              <a:gdLst/>
              <a:ahLst/>
              <a:cxnLst/>
              <a:rect l="l" t="t" r="r" b="b"/>
              <a:pathLst>
                <a:path w="1428" h="1428" extrusionOk="0">
                  <a:moveTo>
                    <a:pt x="708" y="1"/>
                  </a:moveTo>
                  <a:cubicBezTo>
                    <a:pt x="332" y="1"/>
                    <a:pt x="1" y="332"/>
                    <a:pt x="1" y="708"/>
                  </a:cubicBezTo>
                  <a:cubicBezTo>
                    <a:pt x="1" y="1085"/>
                    <a:pt x="332" y="1427"/>
                    <a:pt x="708" y="1427"/>
                  </a:cubicBezTo>
                  <a:cubicBezTo>
                    <a:pt x="1096" y="1427"/>
                    <a:pt x="1427" y="1085"/>
                    <a:pt x="1427" y="708"/>
                  </a:cubicBezTo>
                  <a:cubicBezTo>
                    <a:pt x="1427" y="332"/>
                    <a:pt x="1096" y="1"/>
                    <a:pt x="708" y="1"/>
                  </a:cubicBezTo>
                  <a:close/>
                </a:path>
              </a:pathLst>
            </a:custGeom>
            <a:solidFill>
              <a:srgbClr val="569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2814125" y="2145350"/>
              <a:ext cx="13150" cy="36825"/>
            </a:xfrm>
            <a:custGeom>
              <a:avLst/>
              <a:gdLst/>
              <a:ahLst/>
              <a:cxnLst/>
              <a:rect l="l" t="t" r="r" b="b"/>
              <a:pathLst>
                <a:path w="526" h="1473" extrusionOk="0">
                  <a:moveTo>
                    <a:pt x="1" y="1"/>
                  </a:moveTo>
                  <a:lnTo>
                    <a:pt x="1" y="1473"/>
                  </a:lnTo>
                  <a:lnTo>
                    <a:pt x="526" y="1473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2821275" y="2145350"/>
              <a:ext cx="6000" cy="36825"/>
            </a:xfrm>
            <a:custGeom>
              <a:avLst/>
              <a:gdLst/>
              <a:ahLst/>
              <a:cxnLst/>
              <a:rect l="l" t="t" r="r" b="b"/>
              <a:pathLst>
                <a:path w="240" h="1473" extrusionOk="0">
                  <a:moveTo>
                    <a:pt x="0" y="1"/>
                  </a:moveTo>
                  <a:lnTo>
                    <a:pt x="0" y="1473"/>
                  </a:lnTo>
                  <a:lnTo>
                    <a:pt x="240" y="1473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2811850" y="2074025"/>
              <a:ext cx="17700" cy="43975"/>
            </a:xfrm>
            <a:custGeom>
              <a:avLst/>
              <a:gdLst/>
              <a:ahLst/>
              <a:cxnLst/>
              <a:rect l="l" t="t" r="r" b="b"/>
              <a:pathLst>
                <a:path w="708" h="1759" extrusionOk="0">
                  <a:moveTo>
                    <a:pt x="0" y="1"/>
                  </a:moveTo>
                  <a:lnTo>
                    <a:pt x="0" y="1758"/>
                  </a:lnTo>
                  <a:lnTo>
                    <a:pt x="708" y="175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2821275" y="2074025"/>
              <a:ext cx="8275" cy="43975"/>
            </a:xfrm>
            <a:custGeom>
              <a:avLst/>
              <a:gdLst/>
              <a:ahLst/>
              <a:cxnLst/>
              <a:rect l="l" t="t" r="r" b="b"/>
              <a:pathLst>
                <a:path w="331" h="1759" extrusionOk="0">
                  <a:moveTo>
                    <a:pt x="0" y="1"/>
                  </a:moveTo>
                  <a:lnTo>
                    <a:pt x="0" y="1758"/>
                  </a:lnTo>
                  <a:lnTo>
                    <a:pt x="331" y="1758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2799875" y="1880025"/>
              <a:ext cx="41675" cy="209425"/>
            </a:xfrm>
            <a:custGeom>
              <a:avLst/>
              <a:gdLst/>
              <a:ahLst/>
              <a:cxnLst/>
              <a:rect l="l" t="t" r="r" b="b"/>
              <a:pathLst>
                <a:path w="1667" h="8377" extrusionOk="0">
                  <a:moveTo>
                    <a:pt x="810" y="0"/>
                  </a:moveTo>
                  <a:cubicBezTo>
                    <a:pt x="571" y="0"/>
                    <a:pt x="331" y="240"/>
                    <a:pt x="331" y="480"/>
                  </a:cubicBezTo>
                  <a:lnTo>
                    <a:pt x="0" y="7475"/>
                  </a:lnTo>
                  <a:cubicBezTo>
                    <a:pt x="0" y="7943"/>
                    <a:pt x="285" y="8377"/>
                    <a:pt x="673" y="8377"/>
                  </a:cubicBezTo>
                  <a:lnTo>
                    <a:pt x="1004" y="8377"/>
                  </a:lnTo>
                  <a:cubicBezTo>
                    <a:pt x="1381" y="8377"/>
                    <a:pt x="1666" y="7943"/>
                    <a:pt x="1666" y="7475"/>
                  </a:cubicBezTo>
                  <a:lnTo>
                    <a:pt x="1335" y="480"/>
                  </a:lnTo>
                  <a:cubicBezTo>
                    <a:pt x="1335" y="240"/>
                    <a:pt x="1096" y="0"/>
                    <a:pt x="81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2799875" y="1880025"/>
              <a:ext cx="21425" cy="209425"/>
            </a:xfrm>
            <a:custGeom>
              <a:avLst/>
              <a:gdLst/>
              <a:ahLst/>
              <a:cxnLst/>
              <a:rect l="l" t="t" r="r" b="b"/>
              <a:pathLst>
                <a:path w="857" h="8377" extrusionOk="0">
                  <a:moveTo>
                    <a:pt x="810" y="0"/>
                  </a:moveTo>
                  <a:cubicBezTo>
                    <a:pt x="571" y="0"/>
                    <a:pt x="331" y="240"/>
                    <a:pt x="331" y="480"/>
                  </a:cubicBezTo>
                  <a:lnTo>
                    <a:pt x="0" y="7475"/>
                  </a:lnTo>
                  <a:cubicBezTo>
                    <a:pt x="0" y="7943"/>
                    <a:pt x="285" y="8377"/>
                    <a:pt x="673" y="8377"/>
                  </a:cubicBezTo>
                  <a:lnTo>
                    <a:pt x="856" y="8377"/>
                  </a:lnTo>
                  <a:lnTo>
                    <a:pt x="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2829525" y="2128525"/>
              <a:ext cx="47675" cy="32250"/>
            </a:xfrm>
            <a:custGeom>
              <a:avLst/>
              <a:gdLst/>
              <a:ahLst/>
              <a:cxnLst/>
              <a:rect l="l" t="t" r="r" b="b"/>
              <a:pathLst>
                <a:path w="1907" h="1290" extrusionOk="0">
                  <a:moveTo>
                    <a:pt x="241" y="0"/>
                  </a:moveTo>
                  <a:lnTo>
                    <a:pt x="1" y="617"/>
                  </a:lnTo>
                  <a:lnTo>
                    <a:pt x="1622" y="1290"/>
                  </a:lnTo>
                  <a:lnTo>
                    <a:pt x="1907" y="674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2829525" y="2136800"/>
              <a:ext cx="44250" cy="23975"/>
            </a:xfrm>
            <a:custGeom>
              <a:avLst/>
              <a:gdLst/>
              <a:ahLst/>
              <a:cxnLst/>
              <a:rect l="l" t="t" r="r" b="b"/>
              <a:pathLst>
                <a:path w="1770" h="959" extrusionOk="0">
                  <a:moveTo>
                    <a:pt x="104" y="0"/>
                  </a:moveTo>
                  <a:lnTo>
                    <a:pt x="1" y="286"/>
                  </a:lnTo>
                  <a:lnTo>
                    <a:pt x="1622" y="959"/>
                  </a:lnTo>
                  <a:lnTo>
                    <a:pt x="1770" y="67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2853500" y="2134525"/>
              <a:ext cx="202025" cy="98450"/>
            </a:xfrm>
            <a:custGeom>
              <a:avLst/>
              <a:gdLst/>
              <a:ahLst/>
              <a:cxnLst/>
              <a:rect l="l" t="t" r="r" b="b"/>
              <a:pathLst>
                <a:path w="8081" h="3938" extrusionOk="0">
                  <a:moveTo>
                    <a:pt x="918" y="0"/>
                  </a:moveTo>
                  <a:cubicBezTo>
                    <a:pt x="622" y="0"/>
                    <a:pt x="378" y="125"/>
                    <a:pt x="286" y="377"/>
                  </a:cubicBezTo>
                  <a:lnTo>
                    <a:pt x="138" y="662"/>
                  </a:lnTo>
                  <a:cubicBezTo>
                    <a:pt x="1" y="1050"/>
                    <a:pt x="286" y="1427"/>
                    <a:pt x="754" y="1621"/>
                  </a:cubicBezTo>
                  <a:lnTo>
                    <a:pt x="7316" y="3903"/>
                  </a:lnTo>
                  <a:cubicBezTo>
                    <a:pt x="7387" y="3926"/>
                    <a:pt x="7455" y="3937"/>
                    <a:pt x="7519" y="3937"/>
                  </a:cubicBezTo>
                  <a:cubicBezTo>
                    <a:pt x="7714" y="3937"/>
                    <a:pt x="7878" y="3832"/>
                    <a:pt x="7989" y="3618"/>
                  </a:cubicBezTo>
                  <a:cubicBezTo>
                    <a:pt x="8080" y="3378"/>
                    <a:pt x="7944" y="3093"/>
                    <a:pt x="7704" y="3001"/>
                  </a:cubicBezTo>
                  <a:lnTo>
                    <a:pt x="1381" y="91"/>
                  </a:lnTo>
                  <a:cubicBezTo>
                    <a:pt x="1223" y="31"/>
                    <a:pt x="1064" y="0"/>
                    <a:pt x="91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2859500" y="2134525"/>
              <a:ext cx="196025" cy="91600"/>
            </a:xfrm>
            <a:custGeom>
              <a:avLst/>
              <a:gdLst/>
              <a:ahLst/>
              <a:cxnLst/>
              <a:rect l="l" t="t" r="r" b="b"/>
              <a:pathLst>
                <a:path w="7841" h="3664" extrusionOk="0">
                  <a:moveTo>
                    <a:pt x="678" y="0"/>
                  </a:moveTo>
                  <a:cubicBezTo>
                    <a:pt x="382" y="0"/>
                    <a:pt x="138" y="125"/>
                    <a:pt x="46" y="377"/>
                  </a:cubicBezTo>
                  <a:lnTo>
                    <a:pt x="0" y="525"/>
                  </a:lnTo>
                  <a:lnTo>
                    <a:pt x="7704" y="3663"/>
                  </a:lnTo>
                  <a:lnTo>
                    <a:pt x="7749" y="3618"/>
                  </a:lnTo>
                  <a:cubicBezTo>
                    <a:pt x="7840" y="3378"/>
                    <a:pt x="7704" y="3093"/>
                    <a:pt x="7464" y="3001"/>
                  </a:cubicBezTo>
                  <a:lnTo>
                    <a:pt x="1141" y="91"/>
                  </a:lnTo>
                  <a:cubicBezTo>
                    <a:pt x="983" y="31"/>
                    <a:pt x="824" y="0"/>
                    <a:pt x="6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2765350" y="2128525"/>
              <a:ext cx="46525" cy="32250"/>
            </a:xfrm>
            <a:custGeom>
              <a:avLst/>
              <a:gdLst/>
              <a:ahLst/>
              <a:cxnLst/>
              <a:rect l="l" t="t" r="r" b="b"/>
              <a:pathLst>
                <a:path w="1861" h="1290" extrusionOk="0">
                  <a:moveTo>
                    <a:pt x="1621" y="0"/>
                  </a:moveTo>
                  <a:lnTo>
                    <a:pt x="0" y="674"/>
                  </a:lnTo>
                  <a:lnTo>
                    <a:pt x="240" y="1290"/>
                  </a:lnTo>
                  <a:lnTo>
                    <a:pt x="1860" y="617"/>
                  </a:lnTo>
                  <a:lnTo>
                    <a:pt x="16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2767900" y="2136800"/>
              <a:ext cx="43975" cy="23975"/>
            </a:xfrm>
            <a:custGeom>
              <a:avLst/>
              <a:gdLst/>
              <a:ahLst/>
              <a:cxnLst/>
              <a:rect l="l" t="t" r="r" b="b"/>
              <a:pathLst>
                <a:path w="1759" h="959" extrusionOk="0">
                  <a:moveTo>
                    <a:pt x="1667" y="0"/>
                  </a:moveTo>
                  <a:lnTo>
                    <a:pt x="1" y="674"/>
                  </a:lnTo>
                  <a:lnTo>
                    <a:pt x="138" y="959"/>
                  </a:lnTo>
                  <a:lnTo>
                    <a:pt x="1758" y="286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2587025" y="2134525"/>
              <a:ext cx="201175" cy="98450"/>
            </a:xfrm>
            <a:custGeom>
              <a:avLst/>
              <a:gdLst/>
              <a:ahLst/>
              <a:cxnLst/>
              <a:rect l="l" t="t" r="r" b="b"/>
              <a:pathLst>
                <a:path w="8047" h="3938" extrusionOk="0">
                  <a:moveTo>
                    <a:pt x="7121" y="0"/>
                  </a:moveTo>
                  <a:cubicBezTo>
                    <a:pt x="6976" y="0"/>
                    <a:pt x="6820" y="31"/>
                    <a:pt x="6665" y="91"/>
                  </a:cubicBezTo>
                  <a:lnTo>
                    <a:pt x="343" y="3001"/>
                  </a:lnTo>
                  <a:cubicBezTo>
                    <a:pt x="103" y="3093"/>
                    <a:pt x="1" y="3378"/>
                    <a:pt x="103" y="3618"/>
                  </a:cubicBezTo>
                  <a:cubicBezTo>
                    <a:pt x="172" y="3832"/>
                    <a:pt x="350" y="3937"/>
                    <a:pt x="536" y="3937"/>
                  </a:cubicBezTo>
                  <a:cubicBezTo>
                    <a:pt x="598" y="3937"/>
                    <a:pt x="660" y="3926"/>
                    <a:pt x="720" y="3903"/>
                  </a:cubicBezTo>
                  <a:lnTo>
                    <a:pt x="7282" y="1621"/>
                  </a:lnTo>
                  <a:cubicBezTo>
                    <a:pt x="7761" y="1427"/>
                    <a:pt x="8046" y="1050"/>
                    <a:pt x="7898" y="662"/>
                  </a:cubicBezTo>
                  <a:lnTo>
                    <a:pt x="7761" y="377"/>
                  </a:lnTo>
                  <a:cubicBezTo>
                    <a:pt x="7662" y="125"/>
                    <a:pt x="7414" y="0"/>
                    <a:pt x="7121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2587025" y="2134525"/>
              <a:ext cx="196325" cy="91600"/>
            </a:xfrm>
            <a:custGeom>
              <a:avLst/>
              <a:gdLst/>
              <a:ahLst/>
              <a:cxnLst/>
              <a:rect l="l" t="t" r="r" b="b"/>
              <a:pathLst>
                <a:path w="7853" h="3664" extrusionOk="0">
                  <a:moveTo>
                    <a:pt x="7121" y="0"/>
                  </a:moveTo>
                  <a:cubicBezTo>
                    <a:pt x="6976" y="0"/>
                    <a:pt x="6820" y="31"/>
                    <a:pt x="6665" y="91"/>
                  </a:cubicBezTo>
                  <a:lnTo>
                    <a:pt x="343" y="3001"/>
                  </a:lnTo>
                  <a:cubicBezTo>
                    <a:pt x="103" y="3093"/>
                    <a:pt x="1" y="3378"/>
                    <a:pt x="103" y="3618"/>
                  </a:cubicBezTo>
                  <a:lnTo>
                    <a:pt x="103" y="3663"/>
                  </a:lnTo>
                  <a:lnTo>
                    <a:pt x="7852" y="525"/>
                  </a:lnTo>
                  <a:lnTo>
                    <a:pt x="7761" y="377"/>
                  </a:lnTo>
                  <a:cubicBezTo>
                    <a:pt x="7662" y="125"/>
                    <a:pt x="7414" y="0"/>
                    <a:pt x="7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2795300" y="2170175"/>
              <a:ext cx="51100" cy="525550"/>
            </a:xfrm>
            <a:custGeom>
              <a:avLst/>
              <a:gdLst/>
              <a:ahLst/>
              <a:cxnLst/>
              <a:rect l="l" t="t" r="r" b="b"/>
              <a:pathLst>
                <a:path w="2044" h="21022" extrusionOk="0">
                  <a:moveTo>
                    <a:pt x="1039" y="1"/>
                  </a:moveTo>
                  <a:cubicBezTo>
                    <a:pt x="754" y="1"/>
                    <a:pt x="514" y="240"/>
                    <a:pt x="468" y="526"/>
                  </a:cubicBezTo>
                  <a:lnTo>
                    <a:pt x="1" y="21022"/>
                  </a:lnTo>
                  <a:lnTo>
                    <a:pt x="2043" y="21022"/>
                  </a:lnTo>
                  <a:lnTo>
                    <a:pt x="1564" y="526"/>
                  </a:lnTo>
                  <a:cubicBezTo>
                    <a:pt x="1564" y="240"/>
                    <a:pt x="1324" y="1"/>
                    <a:pt x="10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2821275" y="2170175"/>
              <a:ext cx="25125" cy="525550"/>
            </a:xfrm>
            <a:custGeom>
              <a:avLst/>
              <a:gdLst/>
              <a:ahLst/>
              <a:cxnLst/>
              <a:rect l="l" t="t" r="r" b="b"/>
              <a:pathLst>
                <a:path w="1005" h="21022" extrusionOk="0">
                  <a:moveTo>
                    <a:pt x="0" y="1"/>
                  </a:moveTo>
                  <a:lnTo>
                    <a:pt x="0" y="21022"/>
                  </a:lnTo>
                  <a:lnTo>
                    <a:pt x="1004" y="21022"/>
                  </a:lnTo>
                  <a:lnTo>
                    <a:pt x="525" y="526"/>
                  </a:lnTo>
                  <a:cubicBezTo>
                    <a:pt x="525" y="240"/>
                    <a:pt x="285" y="1"/>
                    <a:pt x="0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2797575" y="2105975"/>
              <a:ext cx="46250" cy="46525"/>
            </a:xfrm>
            <a:custGeom>
              <a:avLst/>
              <a:gdLst/>
              <a:ahLst/>
              <a:cxnLst/>
              <a:rect l="l" t="t" r="r" b="b"/>
              <a:pathLst>
                <a:path w="1850" h="1861" extrusionOk="0">
                  <a:moveTo>
                    <a:pt x="948" y="1"/>
                  </a:moveTo>
                  <a:cubicBezTo>
                    <a:pt x="423" y="1"/>
                    <a:pt x="1" y="434"/>
                    <a:pt x="1" y="948"/>
                  </a:cubicBezTo>
                  <a:cubicBezTo>
                    <a:pt x="1" y="1473"/>
                    <a:pt x="423" y="1861"/>
                    <a:pt x="948" y="1861"/>
                  </a:cubicBezTo>
                  <a:cubicBezTo>
                    <a:pt x="1427" y="1861"/>
                    <a:pt x="1850" y="1473"/>
                    <a:pt x="1850" y="948"/>
                  </a:cubicBezTo>
                  <a:cubicBezTo>
                    <a:pt x="1850" y="434"/>
                    <a:pt x="1427" y="1"/>
                    <a:pt x="948" y="1"/>
                  </a:cubicBezTo>
                  <a:close/>
                </a:path>
              </a:pathLst>
            </a:custGeom>
            <a:solidFill>
              <a:srgbClr val="3E7B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2807000" y="2115400"/>
              <a:ext cx="27400" cy="27400"/>
            </a:xfrm>
            <a:custGeom>
              <a:avLst/>
              <a:gdLst/>
              <a:ahLst/>
              <a:cxnLst/>
              <a:rect l="l" t="t" r="r" b="b"/>
              <a:pathLst>
                <a:path w="1096" h="1096" extrusionOk="0">
                  <a:moveTo>
                    <a:pt x="571" y="0"/>
                  </a:moveTo>
                  <a:cubicBezTo>
                    <a:pt x="240" y="0"/>
                    <a:pt x="0" y="240"/>
                    <a:pt x="0" y="571"/>
                  </a:cubicBezTo>
                  <a:cubicBezTo>
                    <a:pt x="0" y="856"/>
                    <a:pt x="240" y="1096"/>
                    <a:pt x="571" y="1096"/>
                  </a:cubicBezTo>
                  <a:cubicBezTo>
                    <a:pt x="856" y="1096"/>
                    <a:pt x="1096" y="856"/>
                    <a:pt x="1096" y="571"/>
                  </a:cubicBezTo>
                  <a:cubicBezTo>
                    <a:pt x="1096" y="240"/>
                    <a:pt x="856" y="0"/>
                    <a:pt x="571" y="0"/>
                  </a:cubicBezTo>
                  <a:close/>
                </a:path>
              </a:pathLst>
            </a:custGeom>
            <a:solidFill>
              <a:srgbClr val="569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1303150" y="2620675"/>
              <a:ext cx="30000" cy="58225"/>
            </a:xfrm>
            <a:custGeom>
              <a:avLst/>
              <a:gdLst/>
              <a:ahLst/>
              <a:cxnLst/>
              <a:rect l="l" t="t" r="r" b="b"/>
              <a:pathLst>
                <a:path w="1200" h="2329" extrusionOk="0">
                  <a:moveTo>
                    <a:pt x="1" y="0"/>
                  </a:moveTo>
                  <a:lnTo>
                    <a:pt x="1" y="2328"/>
                  </a:lnTo>
                  <a:lnTo>
                    <a:pt x="1199" y="2328"/>
                  </a:lnTo>
                  <a:lnTo>
                    <a:pt x="11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1317425" y="2620675"/>
              <a:ext cx="15725" cy="58225"/>
            </a:xfrm>
            <a:custGeom>
              <a:avLst/>
              <a:gdLst/>
              <a:ahLst/>
              <a:cxnLst/>
              <a:rect l="l" t="t" r="r" b="b"/>
              <a:pathLst>
                <a:path w="629" h="2329" extrusionOk="0">
                  <a:moveTo>
                    <a:pt x="0" y="0"/>
                  </a:moveTo>
                  <a:lnTo>
                    <a:pt x="0" y="2328"/>
                  </a:lnTo>
                  <a:lnTo>
                    <a:pt x="628" y="2328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1171350" y="2448350"/>
              <a:ext cx="294750" cy="200875"/>
            </a:xfrm>
            <a:custGeom>
              <a:avLst/>
              <a:gdLst/>
              <a:ahLst/>
              <a:cxnLst/>
              <a:rect l="l" t="t" r="r" b="b"/>
              <a:pathLst>
                <a:path w="11790" h="8035" extrusionOk="0">
                  <a:moveTo>
                    <a:pt x="0" y="0"/>
                  </a:moveTo>
                  <a:lnTo>
                    <a:pt x="0" y="8035"/>
                  </a:lnTo>
                  <a:lnTo>
                    <a:pt x="11789" y="8035"/>
                  </a:lnTo>
                  <a:lnTo>
                    <a:pt x="11789" y="0"/>
                  </a:lnTo>
                  <a:close/>
                </a:path>
              </a:pathLst>
            </a:custGeom>
            <a:solidFill>
              <a:srgbClr val="C9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1181900" y="2459200"/>
              <a:ext cx="83325" cy="83050"/>
            </a:xfrm>
            <a:custGeom>
              <a:avLst/>
              <a:gdLst/>
              <a:ahLst/>
              <a:cxnLst/>
              <a:rect l="l" t="t" r="r" b="b"/>
              <a:pathLst>
                <a:path w="3333" h="3322" extrusionOk="0">
                  <a:moveTo>
                    <a:pt x="1" y="0"/>
                  </a:moveTo>
                  <a:lnTo>
                    <a:pt x="1" y="3321"/>
                  </a:lnTo>
                  <a:lnTo>
                    <a:pt x="3333" y="3321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rgbClr val="4278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6"/>
            <p:cNvSpPr/>
            <p:nvPr/>
          </p:nvSpPr>
          <p:spPr>
            <a:xfrm>
              <a:off x="1276050" y="2459200"/>
              <a:ext cx="84200" cy="83050"/>
            </a:xfrm>
            <a:custGeom>
              <a:avLst/>
              <a:gdLst/>
              <a:ahLst/>
              <a:cxnLst/>
              <a:rect l="l" t="t" r="r" b="b"/>
              <a:pathLst>
                <a:path w="3368" h="3322" extrusionOk="0">
                  <a:moveTo>
                    <a:pt x="1" y="0"/>
                  </a:moveTo>
                  <a:lnTo>
                    <a:pt x="1" y="3321"/>
                  </a:lnTo>
                  <a:lnTo>
                    <a:pt x="3367" y="3321"/>
                  </a:lnTo>
                  <a:lnTo>
                    <a:pt x="3367" y="0"/>
                  </a:lnTo>
                  <a:close/>
                </a:path>
              </a:pathLst>
            </a:custGeom>
            <a:solidFill>
              <a:srgbClr val="4278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1369925" y="2459200"/>
              <a:ext cx="84475" cy="83050"/>
            </a:xfrm>
            <a:custGeom>
              <a:avLst/>
              <a:gdLst/>
              <a:ahLst/>
              <a:cxnLst/>
              <a:rect l="l" t="t" r="r" b="b"/>
              <a:pathLst>
                <a:path w="3379" h="3322" extrusionOk="0">
                  <a:moveTo>
                    <a:pt x="0" y="0"/>
                  </a:moveTo>
                  <a:lnTo>
                    <a:pt x="0" y="3321"/>
                  </a:lnTo>
                  <a:lnTo>
                    <a:pt x="3378" y="3321"/>
                  </a:lnTo>
                  <a:lnTo>
                    <a:pt x="3378" y="0"/>
                  </a:lnTo>
                  <a:close/>
                </a:path>
              </a:pathLst>
            </a:custGeom>
            <a:solidFill>
              <a:srgbClr val="4278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1181900" y="2554200"/>
              <a:ext cx="83325" cy="83325"/>
            </a:xfrm>
            <a:custGeom>
              <a:avLst/>
              <a:gdLst/>
              <a:ahLst/>
              <a:cxnLst/>
              <a:rect l="l" t="t" r="r" b="b"/>
              <a:pathLst>
                <a:path w="3333" h="3333" extrusionOk="0">
                  <a:moveTo>
                    <a:pt x="1" y="0"/>
                  </a:moveTo>
                  <a:lnTo>
                    <a:pt x="1" y="3333"/>
                  </a:lnTo>
                  <a:lnTo>
                    <a:pt x="3333" y="3333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rgbClr val="4278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1276050" y="2554200"/>
              <a:ext cx="84200" cy="83325"/>
            </a:xfrm>
            <a:custGeom>
              <a:avLst/>
              <a:gdLst/>
              <a:ahLst/>
              <a:cxnLst/>
              <a:rect l="l" t="t" r="r" b="b"/>
              <a:pathLst>
                <a:path w="3368" h="3333" extrusionOk="0">
                  <a:moveTo>
                    <a:pt x="1" y="0"/>
                  </a:moveTo>
                  <a:lnTo>
                    <a:pt x="1" y="3333"/>
                  </a:lnTo>
                  <a:lnTo>
                    <a:pt x="3367" y="3333"/>
                  </a:lnTo>
                  <a:lnTo>
                    <a:pt x="3367" y="0"/>
                  </a:lnTo>
                  <a:close/>
                </a:path>
              </a:pathLst>
            </a:custGeom>
            <a:solidFill>
              <a:srgbClr val="4278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1369925" y="2554200"/>
              <a:ext cx="84475" cy="83325"/>
            </a:xfrm>
            <a:custGeom>
              <a:avLst/>
              <a:gdLst/>
              <a:ahLst/>
              <a:cxnLst/>
              <a:rect l="l" t="t" r="r" b="b"/>
              <a:pathLst>
                <a:path w="3379" h="3333" extrusionOk="0">
                  <a:moveTo>
                    <a:pt x="0" y="0"/>
                  </a:moveTo>
                  <a:lnTo>
                    <a:pt x="0" y="3333"/>
                  </a:lnTo>
                  <a:lnTo>
                    <a:pt x="3378" y="3333"/>
                  </a:lnTo>
                  <a:lnTo>
                    <a:pt x="3378" y="0"/>
                  </a:lnTo>
                  <a:close/>
                </a:path>
              </a:pathLst>
            </a:custGeom>
            <a:solidFill>
              <a:srgbClr val="4278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1171350" y="2448350"/>
              <a:ext cx="164075" cy="200875"/>
            </a:xfrm>
            <a:custGeom>
              <a:avLst/>
              <a:gdLst/>
              <a:ahLst/>
              <a:cxnLst/>
              <a:rect l="l" t="t" r="r" b="b"/>
              <a:pathLst>
                <a:path w="6563" h="8035" extrusionOk="0">
                  <a:moveTo>
                    <a:pt x="0" y="0"/>
                  </a:moveTo>
                  <a:lnTo>
                    <a:pt x="0" y="8035"/>
                  </a:lnTo>
                  <a:lnTo>
                    <a:pt x="6562" y="8035"/>
                  </a:lnTo>
                  <a:lnTo>
                    <a:pt x="6562" y="0"/>
                  </a:lnTo>
                  <a:close/>
                </a:path>
              </a:pathLst>
            </a:custGeom>
            <a:solidFill>
              <a:srgbClr val="D7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1181900" y="2459200"/>
              <a:ext cx="83325" cy="83050"/>
            </a:xfrm>
            <a:custGeom>
              <a:avLst/>
              <a:gdLst/>
              <a:ahLst/>
              <a:cxnLst/>
              <a:rect l="l" t="t" r="r" b="b"/>
              <a:pathLst>
                <a:path w="3333" h="3322" extrusionOk="0">
                  <a:moveTo>
                    <a:pt x="1" y="0"/>
                  </a:moveTo>
                  <a:lnTo>
                    <a:pt x="1" y="3321"/>
                  </a:lnTo>
                  <a:lnTo>
                    <a:pt x="3333" y="3321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rgbClr val="66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1276050" y="2459200"/>
              <a:ext cx="39125" cy="83050"/>
            </a:xfrm>
            <a:custGeom>
              <a:avLst/>
              <a:gdLst/>
              <a:ahLst/>
              <a:cxnLst/>
              <a:rect l="l" t="t" r="r" b="b"/>
              <a:pathLst>
                <a:path w="1565" h="3322" extrusionOk="0">
                  <a:moveTo>
                    <a:pt x="1" y="0"/>
                  </a:moveTo>
                  <a:lnTo>
                    <a:pt x="1" y="3321"/>
                  </a:lnTo>
                  <a:lnTo>
                    <a:pt x="1564" y="3321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rgbClr val="66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1181900" y="2554200"/>
              <a:ext cx="83325" cy="83325"/>
            </a:xfrm>
            <a:custGeom>
              <a:avLst/>
              <a:gdLst/>
              <a:ahLst/>
              <a:cxnLst/>
              <a:rect l="l" t="t" r="r" b="b"/>
              <a:pathLst>
                <a:path w="3333" h="3333" extrusionOk="0">
                  <a:moveTo>
                    <a:pt x="1" y="0"/>
                  </a:moveTo>
                  <a:lnTo>
                    <a:pt x="1" y="3333"/>
                  </a:lnTo>
                  <a:lnTo>
                    <a:pt x="3333" y="3333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rgbClr val="66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1276050" y="2554200"/>
              <a:ext cx="57100" cy="83325"/>
            </a:xfrm>
            <a:custGeom>
              <a:avLst/>
              <a:gdLst/>
              <a:ahLst/>
              <a:cxnLst/>
              <a:rect l="l" t="t" r="r" b="b"/>
              <a:pathLst>
                <a:path w="2284" h="3333" extrusionOk="0">
                  <a:moveTo>
                    <a:pt x="1" y="0"/>
                  </a:moveTo>
                  <a:lnTo>
                    <a:pt x="1" y="3333"/>
                  </a:lnTo>
                  <a:lnTo>
                    <a:pt x="2283" y="3333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rgbClr val="66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1297450" y="2678875"/>
              <a:ext cx="41400" cy="6025"/>
            </a:xfrm>
            <a:custGeom>
              <a:avLst/>
              <a:gdLst/>
              <a:ahLst/>
              <a:cxnLst/>
              <a:rect l="l" t="t" r="r" b="b"/>
              <a:pathLst>
                <a:path w="1656" h="241" extrusionOk="0">
                  <a:moveTo>
                    <a:pt x="0" y="0"/>
                  </a:moveTo>
                  <a:lnTo>
                    <a:pt x="0" y="240"/>
                  </a:lnTo>
                  <a:lnTo>
                    <a:pt x="1655" y="240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1317425" y="2678875"/>
              <a:ext cx="21425" cy="6025"/>
            </a:xfrm>
            <a:custGeom>
              <a:avLst/>
              <a:gdLst/>
              <a:ahLst/>
              <a:cxnLst/>
              <a:rect l="l" t="t" r="r" b="b"/>
              <a:pathLst>
                <a:path w="857" h="241" extrusionOk="0">
                  <a:moveTo>
                    <a:pt x="0" y="0"/>
                  </a:moveTo>
                  <a:lnTo>
                    <a:pt x="0" y="240"/>
                  </a:lnTo>
                  <a:lnTo>
                    <a:pt x="856" y="240"/>
                  </a:lnTo>
                  <a:lnTo>
                    <a:pt x="856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1661225" y="2620675"/>
              <a:ext cx="29675" cy="58225"/>
            </a:xfrm>
            <a:custGeom>
              <a:avLst/>
              <a:gdLst/>
              <a:ahLst/>
              <a:cxnLst/>
              <a:rect l="l" t="t" r="r" b="b"/>
              <a:pathLst>
                <a:path w="1187" h="2329" extrusionOk="0">
                  <a:moveTo>
                    <a:pt x="0" y="0"/>
                  </a:moveTo>
                  <a:lnTo>
                    <a:pt x="0" y="2328"/>
                  </a:lnTo>
                  <a:lnTo>
                    <a:pt x="1187" y="2328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1676625" y="2620675"/>
              <a:ext cx="14275" cy="58225"/>
            </a:xfrm>
            <a:custGeom>
              <a:avLst/>
              <a:gdLst/>
              <a:ahLst/>
              <a:cxnLst/>
              <a:rect l="l" t="t" r="r" b="b"/>
              <a:pathLst>
                <a:path w="571" h="2329" extrusionOk="0">
                  <a:moveTo>
                    <a:pt x="0" y="0"/>
                  </a:moveTo>
                  <a:lnTo>
                    <a:pt x="0" y="2328"/>
                  </a:lnTo>
                  <a:lnTo>
                    <a:pt x="571" y="2328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1530250" y="2448350"/>
              <a:ext cx="293600" cy="200875"/>
            </a:xfrm>
            <a:custGeom>
              <a:avLst/>
              <a:gdLst/>
              <a:ahLst/>
              <a:cxnLst/>
              <a:rect l="l" t="t" r="r" b="b"/>
              <a:pathLst>
                <a:path w="11744" h="8035" extrusionOk="0">
                  <a:moveTo>
                    <a:pt x="1" y="0"/>
                  </a:moveTo>
                  <a:lnTo>
                    <a:pt x="1" y="8035"/>
                  </a:lnTo>
                  <a:lnTo>
                    <a:pt x="11744" y="803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C9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1539950" y="2459200"/>
              <a:ext cx="84200" cy="83050"/>
            </a:xfrm>
            <a:custGeom>
              <a:avLst/>
              <a:gdLst/>
              <a:ahLst/>
              <a:cxnLst/>
              <a:rect l="l" t="t" r="r" b="b"/>
              <a:pathLst>
                <a:path w="3368" h="3322" extrusionOk="0">
                  <a:moveTo>
                    <a:pt x="1" y="0"/>
                  </a:moveTo>
                  <a:lnTo>
                    <a:pt x="1" y="3321"/>
                  </a:lnTo>
                  <a:lnTo>
                    <a:pt x="3367" y="3321"/>
                  </a:lnTo>
                  <a:lnTo>
                    <a:pt x="3367" y="0"/>
                  </a:lnTo>
                  <a:close/>
                </a:path>
              </a:pathLst>
            </a:custGeom>
            <a:solidFill>
              <a:srgbClr val="4278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1634975" y="2459200"/>
              <a:ext cx="83325" cy="83050"/>
            </a:xfrm>
            <a:custGeom>
              <a:avLst/>
              <a:gdLst/>
              <a:ahLst/>
              <a:cxnLst/>
              <a:rect l="l" t="t" r="r" b="b"/>
              <a:pathLst>
                <a:path w="3333" h="3322" extrusionOk="0">
                  <a:moveTo>
                    <a:pt x="0" y="0"/>
                  </a:moveTo>
                  <a:lnTo>
                    <a:pt x="0" y="3321"/>
                  </a:lnTo>
                  <a:lnTo>
                    <a:pt x="3332" y="3321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rgbClr val="4278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1728825" y="2459200"/>
              <a:ext cx="83350" cy="83050"/>
            </a:xfrm>
            <a:custGeom>
              <a:avLst/>
              <a:gdLst/>
              <a:ahLst/>
              <a:cxnLst/>
              <a:rect l="l" t="t" r="r" b="b"/>
              <a:pathLst>
                <a:path w="3334" h="3322" extrusionOk="0">
                  <a:moveTo>
                    <a:pt x="1" y="0"/>
                  </a:moveTo>
                  <a:lnTo>
                    <a:pt x="1" y="3321"/>
                  </a:lnTo>
                  <a:lnTo>
                    <a:pt x="3333" y="3321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rgbClr val="4278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1539950" y="2554200"/>
              <a:ext cx="84200" cy="83325"/>
            </a:xfrm>
            <a:custGeom>
              <a:avLst/>
              <a:gdLst/>
              <a:ahLst/>
              <a:cxnLst/>
              <a:rect l="l" t="t" r="r" b="b"/>
              <a:pathLst>
                <a:path w="3368" h="3333" extrusionOk="0">
                  <a:moveTo>
                    <a:pt x="1" y="0"/>
                  </a:moveTo>
                  <a:lnTo>
                    <a:pt x="1" y="3333"/>
                  </a:lnTo>
                  <a:lnTo>
                    <a:pt x="3367" y="3333"/>
                  </a:lnTo>
                  <a:lnTo>
                    <a:pt x="3367" y="0"/>
                  </a:lnTo>
                  <a:close/>
                </a:path>
              </a:pathLst>
            </a:custGeom>
            <a:solidFill>
              <a:srgbClr val="4278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6"/>
            <p:cNvSpPr/>
            <p:nvPr/>
          </p:nvSpPr>
          <p:spPr>
            <a:xfrm>
              <a:off x="1634975" y="2554200"/>
              <a:ext cx="83325" cy="83325"/>
            </a:xfrm>
            <a:custGeom>
              <a:avLst/>
              <a:gdLst/>
              <a:ahLst/>
              <a:cxnLst/>
              <a:rect l="l" t="t" r="r" b="b"/>
              <a:pathLst>
                <a:path w="3333" h="3333" extrusionOk="0">
                  <a:moveTo>
                    <a:pt x="0" y="0"/>
                  </a:moveTo>
                  <a:lnTo>
                    <a:pt x="0" y="3333"/>
                  </a:lnTo>
                  <a:lnTo>
                    <a:pt x="3332" y="3333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rgbClr val="4278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1728825" y="2554200"/>
              <a:ext cx="83350" cy="83325"/>
            </a:xfrm>
            <a:custGeom>
              <a:avLst/>
              <a:gdLst/>
              <a:ahLst/>
              <a:cxnLst/>
              <a:rect l="l" t="t" r="r" b="b"/>
              <a:pathLst>
                <a:path w="3334" h="3333" extrusionOk="0">
                  <a:moveTo>
                    <a:pt x="1" y="0"/>
                  </a:moveTo>
                  <a:lnTo>
                    <a:pt x="1" y="3333"/>
                  </a:lnTo>
                  <a:lnTo>
                    <a:pt x="3333" y="3333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rgbClr val="4278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1530250" y="2448350"/>
              <a:ext cx="162950" cy="200875"/>
            </a:xfrm>
            <a:custGeom>
              <a:avLst/>
              <a:gdLst/>
              <a:ahLst/>
              <a:cxnLst/>
              <a:rect l="l" t="t" r="r" b="b"/>
              <a:pathLst>
                <a:path w="6518" h="8035" extrusionOk="0">
                  <a:moveTo>
                    <a:pt x="3755" y="434"/>
                  </a:moveTo>
                  <a:lnTo>
                    <a:pt x="3755" y="3755"/>
                  </a:lnTo>
                  <a:lnTo>
                    <a:pt x="389" y="3755"/>
                  </a:lnTo>
                  <a:lnTo>
                    <a:pt x="389" y="434"/>
                  </a:lnTo>
                  <a:close/>
                  <a:moveTo>
                    <a:pt x="3755" y="4234"/>
                  </a:moveTo>
                  <a:lnTo>
                    <a:pt x="3755" y="7567"/>
                  </a:lnTo>
                  <a:lnTo>
                    <a:pt x="389" y="7567"/>
                  </a:lnTo>
                  <a:lnTo>
                    <a:pt x="389" y="4234"/>
                  </a:lnTo>
                  <a:close/>
                  <a:moveTo>
                    <a:pt x="1" y="0"/>
                  </a:moveTo>
                  <a:lnTo>
                    <a:pt x="1" y="8035"/>
                  </a:lnTo>
                  <a:lnTo>
                    <a:pt x="6517" y="8035"/>
                  </a:lnTo>
                  <a:lnTo>
                    <a:pt x="6472" y="7567"/>
                  </a:lnTo>
                  <a:lnTo>
                    <a:pt x="4189" y="7567"/>
                  </a:lnTo>
                  <a:lnTo>
                    <a:pt x="4189" y="4234"/>
                  </a:lnTo>
                  <a:lnTo>
                    <a:pt x="5855" y="4234"/>
                  </a:lnTo>
                  <a:lnTo>
                    <a:pt x="5753" y="3755"/>
                  </a:lnTo>
                  <a:lnTo>
                    <a:pt x="4189" y="3755"/>
                  </a:lnTo>
                  <a:lnTo>
                    <a:pt x="4189" y="434"/>
                  </a:lnTo>
                  <a:lnTo>
                    <a:pt x="5136" y="434"/>
                  </a:lnTo>
                  <a:lnTo>
                    <a:pt x="5045" y="0"/>
                  </a:lnTo>
                  <a:close/>
                </a:path>
              </a:pathLst>
            </a:custGeom>
            <a:solidFill>
              <a:srgbClr val="D7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1539950" y="2459200"/>
              <a:ext cx="84200" cy="83050"/>
            </a:xfrm>
            <a:custGeom>
              <a:avLst/>
              <a:gdLst/>
              <a:ahLst/>
              <a:cxnLst/>
              <a:rect l="l" t="t" r="r" b="b"/>
              <a:pathLst>
                <a:path w="3368" h="3322" extrusionOk="0">
                  <a:moveTo>
                    <a:pt x="1" y="0"/>
                  </a:moveTo>
                  <a:lnTo>
                    <a:pt x="1" y="3321"/>
                  </a:lnTo>
                  <a:lnTo>
                    <a:pt x="3367" y="3321"/>
                  </a:lnTo>
                  <a:lnTo>
                    <a:pt x="3367" y="0"/>
                  </a:lnTo>
                  <a:close/>
                </a:path>
              </a:pathLst>
            </a:custGeom>
            <a:solidFill>
              <a:srgbClr val="66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1634975" y="2459200"/>
              <a:ext cx="39100" cy="83050"/>
            </a:xfrm>
            <a:custGeom>
              <a:avLst/>
              <a:gdLst/>
              <a:ahLst/>
              <a:cxnLst/>
              <a:rect l="l" t="t" r="r" b="b"/>
              <a:pathLst>
                <a:path w="1564" h="3322" extrusionOk="0">
                  <a:moveTo>
                    <a:pt x="0" y="0"/>
                  </a:moveTo>
                  <a:lnTo>
                    <a:pt x="0" y="3321"/>
                  </a:lnTo>
                  <a:lnTo>
                    <a:pt x="1564" y="3321"/>
                  </a:lnTo>
                  <a:lnTo>
                    <a:pt x="947" y="0"/>
                  </a:lnTo>
                  <a:close/>
                </a:path>
              </a:pathLst>
            </a:custGeom>
            <a:solidFill>
              <a:srgbClr val="66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1539950" y="2554200"/>
              <a:ext cx="84200" cy="83325"/>
            </a:xfrm>
            <a:custGeom>
              <a:avLst/>
              <a:gdLst/>
              <a:ahLst/>
              <a:cxnLst/>
              <a:rect l="l" t="t" r="r" b="b"/>
              <a:pathLst>
                <a:path w="3368" h="3333" extrusionOk="0">
                  <a:moveTo>
                    <a:pt x="1" y="0"/>
                  </a:moveTo>
                  <a:lnTo>
                    <a:pt x="1" y="3333"/>
                  </a:lnTo>
                  <a:lnTo>
                    <a:pt x="3367" y="3333"/>
                  </a:lnTo>
                  <a:lnTo>
                    <a:pt x="3367" y="0"/>
                  </a:lnTo>
                  <a:close/>
                </a:path>
              </a:pathLst>
            </a:custGeom>
            <a:solidFill>
              <a:srgbClr val="66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1634975" y="2554200"/>
              <a:ext cx="57075" cy="83325"/>
            </a:xfrm>
            <a:custGeom>
              <a:avLst/>
              <a:gdLst/>
              <a:ahLst/>
              <a:cxnLst/>
              <a:rect l="l" t="t" r="r" b="b"/>
              <a:pathLst>
                <a:path w="2283" h="3333" extrusionOk="0">
                  <a:moveTo>
                    <a:pt x="0" y="0"/>
                  </a:moveTo>
                  <a:lnTo>
                    <a:pt x="0" y="3333"/>
                  </a:lnTo>
                  <a:lnTo>
                    <a:pt x="2283" y="3333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rgbClr val="66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1655225" y="2678875"/>
              <a:ext cx="42825" cy="6025"/>
            </a:xfrm>
            <a:custGeom>
              <a:avLst/>
              <a:gdLst/>
              <a:ahLst/>
              <a:cxnLst/>
              <a:rect l="l" t="t" r="r" b="b"/>
              <a:pathLst>
                <a:path w="1713" h="241" extrusionOk="0">
                  <a:moveTo>
                    <a:pt x="0" y="0"/>
                  </a:moveTo>
                  <a:lnTo>
                    <a:pt x="0" y="240"/>
                  </a:lnTo>
                  <a:lnTo>
                    <a:pt x="1712" y="240"/>
                  </a:lnTo>
                  <a:lnTo>
                    <a:pt x="17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1676625" y="2678875"/>
              <a:ext cx="21425" cy="6025"/>
            </a:xfrm>
            <a:custGeom>
              <a:avLst/>
              <a:gdLst/>
              <a:ahLst/>
              <a:cxnLst/>
              <a:rect l="l" t="t" r="r" b="b"/>
              <a:pathLst>
                <a:path w="857" h="241" extrusionOk="0">
                  <a:moveTo>
                    <a:pt x="0" y="0"/>
                  </a:moveTo>
                  <a:lnTo>
                    <a:pt x="0" y="240"/>
                  </a:lnTo>
                  <a:lnTo>
                    <a:pt x="856" y="240"/>
                  </a:lnTo>
                  <a:lnTo>
                    <a:pt x="856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1325975" y="2562475"/>
              <a:ext cx="292475" cy="122425"/>
            </a:xfrm>
            <a:custGeom>
              <a:avLst/>
              <a:gdLst/>
              <a:ahLst/>
              <a:cxnLst/>
              <a:rect l="l" t="t" r="r" b="b"/>
              <a:pathLst>
                <a:path w="11699" h="4897" extrusionOk="0">
                  <a:moveTo>
                    <a:pt x="6083" y="0"/>
                  </a:moveTo>
                  <a:cubicBezTo>
                    <a:pt x="4703" y="0"/>
                    <a:pt x="3561" y="948"/>
                    <a:pt x="3230" y="2283"/>
                  </a:cubicBezTo>
                  <a:cubicBezTo>
                    <a:pt x="2899" y="2146"/>
                    <a:pt x="2614" y="2043"/>
                    <a:pt x="2226" y="2043"/>
                  </a:cubicBezTo>
                  <a:cubicBezTo>
                    <a:pt x="1427" y="2043"/>
                    <a:pt x="663" y="2522"/>
                    <a:pt x="286" y="3184"/>
                  </a:cubicBezTo>
                  <a:cubicBezTo>
                    <a:pt x="92" y="3515"/>
                    <a:pt x="1" y="3903"/>
                    <a:pt x="1" y="4326"/>
                  </a:cubicBezTo>
                  <a:cubicBezTo>
                    <a:pt x="1" y="4520"/>
                    <a:pt x="1" y="4714"/>
                    <a:pt x="46" y="4896"/>
                  </a:cubicBezTo>
                  <a:lnTo>
                    <a:pt x="11641" y="4896"/>
                  </a:lnTo>
                  <a:cubicBezTo>
                    <a:pt x="11698" y="4714"/>
                    <a:pt x="11698" y="4520"/>
                    <a:pt x="11698" y="4326"/>
                  </a:cubicBezTo>
                  <a:cubicBezTo>
                    <a:pt x="11698" y="3047"/>
                    <a:pt x="10694" y="2043"/>
                    <a:pt x="9416" y="2043"/>
                  </a:cubicBezTo>
                  <a:cubicBezTo>
                    <a:pt x="9267" y="2043"/>
                    <a:pt x="9130" y="2043"/>
                    <a:pt x="8936" y="2089"/>
                  </a:cubicBezTo>
                  <a:cubicBezTo>
                    <a:pt x="8788" y="1621"/>
                    <a:pt x="8560" y="1233"/>
                    <a:pt x="8217" y="856"/>
                  </a:cubicBezTo>
                  <a:cubicBezTo>
                    <a:pt x="7647" y="331"/>
                    <a:pt x="6939" y="0"/>
                    <a:pt x="6083" y="0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1472050" y="2587575"/>
              <a:ext cx="233125" cy="97325"/>
            </a:xfrm>
            <a:custGeom>
              <a:avLst/>
              <a:gdLst/>
              <a:ahLst/>
              <a:cxnLst/>
              <a:rect l="l" t="t" r="r" b="b"/>
              <a:pathLst>
                <a:path w="9325" h="3893" extrusionOk="0">
                  <a:moveTo>
                    <a:pt x="4851" y="1"/>
                  </a:moveTo>
                  <a:cubicBezTo>
                    <a:pt x="3755" y="1"/>
                    <a:pt x="2854" y="754"/>
                    <a:pt x="2568" y="1804"/>
                  </a:cubicBezTo>
                  <a:cubicBezTo>
                    <a:pt x="2329" y="1712"/>
                    <a:pt x="2089" y="1610"/>
                    <a:pt x="1804" y="1610"/>
                  </a:cubicBezTo>
                  <a:cubicBezTo>
                    <a:pt x="1142" y="1610"/>
                    <a:pt x="526" y="1998"/>
                    <a:pt x="240" y="2511"/>
                  </a:cubicBezTo>
                  <a:cubicBezTo>
                    <a:pt x="92" y="2797"/>
                    <a:pt x="1" y="3082"/>
                    <a:pt x="1" y="3424"/>
                  </a:cubicBezTo>
                  <a:cubicBezTo>
                    <a:pt x="1" y="3561"/>
                    <a:pt x="1" y="3755"/>
                    <a:pt x="46" y="3892"/>
                  </a:cubicBezTo>
                  <a:lnTo>
                    <a:pt x="9279" y="3892"/>
                  </a:lnTo>
                  <a:cubicBezTo>
                    <a:pt x="9279" y="3755"/>
                    <a:pt x="9325" y="3561"/>
                    <a:pt x="9325" y="3424"/>
                  </a:cubicBezTo>
                  <a:cubicBezTo>
                    <a:pt x="9325" y="2420"/>
                    <a:pt x="8514" y="1610"/>
                    <a:pt x="7510" y="1610"/>
                  </a:cubicBezTo>
                  <a:cubicBezTo>
                    <a:pt x="7373" y="1610"/>
                    <a:pt x="7282" y="1610"/>
                    <a:pt x="7133" y="1655"/>
                  </a:cubicBezTo>
                  <a:cubicBezTo>
                    <a:pt x="7042" y="1279"/>
                    <a:pt x="6802" y="948"/>
                    <a:pt x="6563" y="708"/>
                  </a:cubicBezTo>
                  <a:cubicBezTo>
                    <a:pt x="6141" y="286"/>
                    <a:pt x="5513" y="1"/>
                    <a:pt x="4851" y="1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2317425" y="2583875"/>
              <a:ext cx="244800" cy="102150"/>
            </a:xfrm>
            <a:custGeom>
              <a:avLst/>
              <a:gdLst/>
              <a:ahLst/>
              <a:cxnLst/>
              <a:rect l="l" t="t" r="r" b="b"/>
              <a:pathLst>
                <a:path w="9792" h="4086" extrusionOk="0">
                  <a:moveTo>
                    <a:pt x="5136" y="0"/>
                  </a:moveTo>
                  <a:cubicBezTo>
                    <a:pt x="3937" y="0"/>
                    <a:pt x="2990" y="810"/>
                    <a:pt x="2705" y="1906"/>
                  </a:cubicBezTo>
                  <a:cubicBezTo>
                    <a:pt x="2465" y="1758"/>
                    <a:pt x="2180" y="1712"/>
                    <a:pt x="1895" y="1712"/>
                  </a:cubicBezTo>
                  <a:cubicBezTo>
                    <a:pt x="1187" y="1712"/>
                    <a:pt x="571" y="2089"/>
                    <a:pt x="228" y="2659"/>
                  </a:cubicBezTo>
                  <a:cubicBezTo>
                    <a:pt x="91" y="2945"/>
                    <a:pt x="0" y="3230"/>
                    <a:pt x="0" y="3618"/>
                  </a:cubicBezTo>
                  <a:cubicBezTo>
                    <a:pt x="0" y="3755"/>
                    <a:pt x="0" y="3903"/>
                    <a:pt x="46" y="4086"/>
                  </a:cubicBezTo>
                  <a:lnTo>
                    <a:pt x="9746" y="4086"/>
                  </a:lnTo>
                  <a:cubicBezTo>
                    <a:pt x="9792" y="3903"/>
                    <a:pt x="9792" y="3755"/>
                    <a:pt x="9792" y="3618"/>
                  </a:cubicBezTo>
                  <a:cubicBezTo>
                    <a:pt x="9792" y="2568"/>
                    <a:pt x="8936" y="1712"/>
                    <a:pt x="7886" y="1712"/>
                  </a:cubicBezTo>
                  <a:cubicBezTo>
                    <a:pt x="7749" y="1712"/>
                    <a:pt x="7646" y="1712"/>
                    <a:pt x="7509" y="1758"/>
                  </a:cubicBezTo>
                  <a:cubicBezTo>
                    <a:pt x="7361" y="1335"/>
                    <a:pt x="7178" y="1004"/>
                    <a:pt x="6893" y="719"/>
                  </a:cubicBezTo>
                  <a:cubicBezTo>
                    <a:pt x="6414" y="286"/>
                    <a:pt x="5797" y="0"/>
                    <a:pt x="5136" y="0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2439800" y="2604125"/>
              <a:ext cx="194900" cy="81900"/>
            </a:xfrm>
            <a:custGeom>
              <a:avLst/>
              <a:gdLst/>
              <a:ahLst/>
              <a:cxnLst/>
              <a:rect l="l" t="t" r="r" b="b"/>
              <a:pathLst>
                <a:path w="7796" h="3276" extrusionOk="0">
                  <a:moveTo>
                    <a:pt x="4086" y="0"/>
                  </a:moveTo>
                  <a:cubicBezTo>
                    <a:pt x="3139" y="0"/>
                    <a:pt x="2375" y="662"/>
                    <a:pt x="2135" y="1518"/>
                  </a:cubicBezTo>
                  <a:cubicBezTo>
                    <a:pt x="1952" y="1427"/>
                    <a:pt x="1758" y="1381"/>
                    <a:pt x="1519" y="1381"/>
                  </a:cubicBezTo>
                  <a:cubicBezTo>
                    <a:pt x="948" y="1381"/>
                    <a:pt x="469" y="1667"/>
                    <a:pt x="184" y="2135"/>
                  </a:cubicBezTo>
                  <a:cubicBezTo>
                    <a:pt x="92" y="2329"/>
                    <a:pt x="1" y="2614"/>
                    <a:pt x="1" y="2899"/>
                  </a:cubicBezTo>
                  <a:cubicBezTo>
                    <a:pt x="1" y="2990"/>
                    <a:pt x="1" y="3139"/>
                    <a:pt x="47" y="3276"/>
                  </a:cubicBezTo>
                  <a:lnTo>
                    <a:pt x="7750" y="3276"/>
                  </a:lnTo>
                  <a:cubicBezTo>
                    <a:pt x="7795" y="3139"/>
                    <a:pt x="7795" y="2990"/>
                    <a:pt x="7795" y="2899"/>
                  </a:cubicBezTo>
                  <a:cubicBezTo>
                    <a:pt x="7795" y="2043"/>
                    <a:pt x="7134" y="1381"/>
                    <a:pt x="6278" y="1381"/>
                  </a:cubicBezTo>
                  <a:cubicBezTo>
                    <a:pt x="6175" y="1381"/>
                    <a:pt x="6084" y="1381"/>
                    <a:pt x="5992" y="1427"/>
                  </a:cubicBezTo>
                  <a:cubicBezTo>
                    <a:pt x="5890" y="1096"/>
                    <a:pt x="5707" y="811"/>
                    <a:pt x="5467" y="617"/>
                  </a:cubicBezTo>
                  <a:cubicBezTo>
                    <a:pt x="5136" y="240"/>
                    <a:pt x="4611" y="0"/>
                    <a:pt x="4086" y="0"/>
                  </a:cubicBezTo>
                  <a:close/>
                </a:path>
              </a:pathLst>
            </a:custGeom>
            <a:solidFill>
              <a:srgbClr val="6585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2891450" y="2562475"/>
              <a:ext cx="296175" cy="122425"/>
            </a:xfrm>
            <a:custGeom>
              <a:avLst/>
              <a:gdLst/>
              <a:ahLst/>
              <a:cxnLst/>
              <a:rect l="l" t="t" r="r" b="b"/>
              <a:pathLst>
                <a:path w="11847" h="4897" extrusionOk="0">
                  <a:moveTo>
                    <a:pt x="6186" y="0"/>
                  </a:moveTo>
                  <a:cubicBezTo>
                    <a:pt x="4759" y="0"/>
                    <a:pt x="3618" y="948"/>
                    <a:pt x="3287" y="2237"/>
                  </a:cubicBezTo>
                  <a:cubicBezTo>
                    <a:pt x="3002" y="2089"/>
                    <a:pt x="2659" y="2043"/>
                    <a:pt x="2283" y="2043"/>
                  </a:cubicBezTo>
                  <a:cubicBezTo>
                    <a:pt x="1427" y="2043"/>
                    <a:pt x="719" y="2477"/>
                    <a:pt x="331" y="3184"/>
                  </a:cubicBezTo>
                  <a:cubicBezTo>
                    <a:pt x="92" y="3515"/>
                    <a:pt x="0" y="3903"/>
                    <a:pt x="0" y="4326"/>
                  </a:cubicBezTo>
                  <a:cubicBezTo>
                    <a:pt x="0" y="4520"/>
                    <a:pt x="46" y="4714"/>
                    <a:pt x="92" y="4896"/>
                  </a:cubicBezTo>
                  <a:lnTo>
                    <a:pt x="11744" y="4896"/>
                  </a:lnTo>
                  <a:cubicBezTo>
                    <a:pt x="11789" y="4714"/>
                    <a:pt x="11846" y="4520"/>
                    <a:pt x="11846" y="4326"/>
                  </a:cubicBezTo>
                  <a:cubicBezTo>
                    <a:pt x="11846" y="3047"/>
                    <a:pt x="10796" y="2043"/>
                    <a:pt x="9507" y="2043"/>
                  </a:cubicBezTo>
                  <a:cubicBezTo>
                    <a:pt x="9370" y="2043"/>
                    <a:pt x="9221" y="2043"/>
                    <a:pt x="9039" y="2089"/>
                  </a:cubicBezTo>
                  <a:cubicBezTo>
                    <a:pt x="8891" y="1621"/>
                    <a:pt x="8651" y="1187"/>
                    <a:pt x="8320" y="856"/>
                  </a:cubicBezTo>
                  <a:cubicBezTo>
                    <a:pt x="7749" y="331"/>
                    <a:pt x="6996" y="0"/>
                    <a:pt x="6186" y="0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2789300" y="2599275"/>
              <a:ext cx="204300" cy="85625"/>
            </a:xfrm>
            <a:custGeom>
              <a:avLst/>
              <a:gdLst/>
              <a:ahLst/>
              <a:cxnLst/>
              <a:rect l="l" t="t" r="r" b="b"/>
              <a:pathLst>
                <a:path w="8172" h="3425" extrusionOk="0">
                  <a:moveTo>
                    <a:pt x="4280" y="0"/>
                  </a:moveTo>
                  <a:cubicBezTo>
                    <a:pt x="3276" y="0"/>
                    <a:pt x="2466" y="674"/>
                    <a:pt x="2238" y="1575"/>
                  </a:cubicBezTo>
                  <a:cubicBezTo>
                    <a:pt x="2044" y="1473"/>
                    <a:pt x="1804" y="1427"/>
                    <a:pt x="1564" y="1427"/>
                  </a:cubicBezTo>
                  <a:cubicBezTo>
                    <a:pt x="994" y="1427"/>
                    <a:pt x="469" y="1758"/>
                    <a:pt x="183" y="2237"/>
                  </a:cubicBezTo>
                  <a:cubicBezTo>
                    <a:pt x="47" y="2477"/>
                    <a:pt x="1" y="2717"/>
                    <a:pt x="1" y="3002"/>
                  </a:cubicBezTo>
                  <a:cubicBezTo>
                    <a:pt x="1" y="3139"/>
                    <a:pt x="1" y="3287"/>
                    <a:pt x="47" y="3424"/>
                  </a:cubicBezTo>
                  <a:lnTo>
                    <a:pt x="8126" y="3424"/>
                  </a:lnTo>
                  <a:cubicBezTo>
                    <a:pt x="8172" y="3287"/>
                    <a:pt x="8172" y="3139"/>
                    <a:pt x="8172" y="3002"/>
                  </a:cubicBezTo>
                  <a:cubicBezTo>
                    <a:pt x="8172" y="2146"/>
                    <a:pt x="7464" y="1427"/>
                    <a:pt x="6609" y="1427"/>
                  </a:cubicBezTo>
                  <a:cubicBezTo>
                    <a:pt x="6517" y="1427"/>
                    <a:pt x="6369" y="1427"/>
                    <a:pt x="6278" y="1473"/>
                  </a:cubicBezTo>
                  <a:cubicBezTo>
                    <a:pt x="6175" y="1142"/>
                    <a:pt x="5992" y="856"/>
                    <a:pt x="5753" y="617"/>
                  </a:cubicBezTo>
                  <a:cubicBezTo>
                    <a:pt x="5376" y="240"/>
                    <a:pt x="4851" y="0"/>
                    <a:pt x="4280" y="0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2528825" y="3957050"/>
              <a:ext cx="69075" cy="107000"/>
            </a:xfrm>
            <a:custGeom>
              <a:avLst/>
              <a:gdLst/>
              <a:ahLst/>
              <a:cxnLst/>
              <a:rect l="l" t="t" r="r" b="b"/>
              <a:pathLst>
                <a:path w="2763" h="4280" extrusionOk="0">
                  <a:moveTo>
                    <a:pt x="1" y="0"/>
                  </a:moveTo>
                  <a:lnTo>
                    <a:pt x="1" y="4280"/>
                  </a:lnTo>
                  <a:lnTo>
                    <a:pt x="2762" y="4280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2525400" y="3957050"/>
              <a:ext cx="78475" cy="14275"/>
            </a:xfrm>
            <a:custGeom>
              <a:avLst/>
              <a:gdLst/>
              <a:ahLst/>
              <a:cxnLst/>
              <a:rect l="l" t="t" r="r" b="b"/>
              <a:pathLst>
                <a:path w="3139" h="571" extrusionOk="0">
                  <a:moveTo>
                    <a:pt x="1" y="0"/>
                  </a:moveTo>
                  <a:lnTo>
                    <a:pt x="1" y="571"/>
                  </a:lnTo>
                  <a:lnTo>
                    <a:pt x="3139" y="571"/>
                  </a:lnTo>
                  <a:lnTo>
                    <a:pt x="3139" y="0"/>
                  </a:lnTo>
                  <a:close/>
                </a:path>
              </a:pathLst>
            </a:custGeom>
            <a:solidFill>
              <a:srgbClr val="88E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2242375" y="3975875"/>
              <a:ext cx="422000" cy="382900"/>
            </a:xfrm>
            <a:custGeom>
              <a:avLst/>
              <a:gdLst/>
              <a:ahLst/>
              <a:cxnLst/>
              <a:rect l="l" t="t" r="r" b="b"/>
              <a:pathLst>
                <a:path w="16880" h="15316" extrusionOk="0">
                  <a:moveTo>
                    <a:pt x="8423" y="0"/>
                  </a:moveTo>
                  <a:lnTo>
                    <a:pt x="1" y="4143"/>
                  </a:lnTo>
                  <a:lnTo>
                    <a:pt x="1" y="15315"/>
                  </a:lnTo>
                  <a:lnTo>
                    <a:pt x="16879" y="15315"/>
                  </a:lnTo>
                  <a:lnTo>
                    <a:pt x="16879" y="4143"/>
                  </a:lnTo>
                  <a:lnTo>
                    <a:pt x="8423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2242375" y="3975875"/>
              <a:ext cx="210575" cy="382900"/>
            </a:xfrm>
            <a:custGeom>
              <a:avLst/>
              <a:gdLst/>
              <a:ahLst/>
              <a:cxnLst/>
              <a:rect l="l" t="t" r="r" b="b"/>
              <a:pathLst>
                <a:path w="8423" h="15316" extrusionOk="0">
                  <a:moveTo>
                    <a:pt x="8423" y="0"/>
                  </a:moveTo>
                  <a:lnTo>
                    <a:pt x="1" y="4143"/>
                  </a:lnTo>
                  <a:lnTo>
                    <a:pt x="1" y="15315"/>
                  </a:lnTo>
                  <a:lnTo>
                    <a:pt x="8423" y="15315"/>
                  </a:lnTo>
                  <a:lnTo>
                    <a:pt x="8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2224700" y="3962750"/>
              <a:ext cx="458775" cy="132125"/>
            </a:xfrm>
            <a:custGeom>
              <a:avLst/>
              <a:gdLst/>
              <a:ahLst/>
              <a:cxnLst/>
              <a:rect l="l" t="t" r="r" b="b"/>
              <a:pathLst>
                <a:path w="18351" h="5285" extrusionOk="0">
                  <a:moveTo>
                    <a:pt x="9130" y="0"/>
                  </a:moveTo>
                  <a:lnTo>
                    <a:pt x="0" y="4474"/>
                  </a:lnTo>
                  <a:lnTo>
                    <a:pt x="377" y="5284"/>
                  </a:lnTo>
                  <a:lnTo>
                    <a:pt x="9130" y="1050"/>
                  </a:lnTo>
                  <a:lnTo>
                    <a:pt x="17974" y="5284"/>
                  </a:lnTo>
                  <a:lnTo>
                    <a:pt x="18351" y="4474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88E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2299450" y="4117375"/>
              <a:ext cx="95025" cy="125000"/>
            </a:xfrm>
            <a:custGeom>
              <a:avLst/>
              <a:gdLst/>
              <a:ahLst/>
              <a:cxnLst/>
              <a:rect l="l" t="t" r="r" b="b"/>
              <a:pathLst>
                <a:path w="3801" h="5000" extrusionOk="0">
                  <a:moveTo>
                    <a:pt x="0" y="1"/>
                  </a:moveTo>
                  <a:lnTo>
                    <a:pt x="0" y="4999"/>
                  </a:lnTo>
                  <a:lnTo>
                    <a:pt x="3800" y="4999"/>
                  </a:lnTo>
                  <a:lnTo>
                    <a:pt x="3800" y="1"/>
                  </a:lnTo>
                  <a:close/>
                </a:path>
              </a:pathLst>
            </a:custGeom>
            <a:solidFill>
              <a:srgbClr val="88E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2306575" y="4124525"/>
              <a:ext cx="80775" cy="110700"/>
            </a:xfrm>
            <a:custGeom>
              <a:avLst/>
              <a:gdLst/>
              <a:ahLst/>
              <a:cxnLst/>
              <a:rect l="l" t="t" r="r" b="b"/>
              <a:pathLst>
                <a:path w="3231" h="4428" extrusionOk="0">
                  <a:moveTo>
                    <a:pt x="0" y="0"/>
                  </a:moveTo>
                  <a:lnTo>
                    <a:pt x="0" y="4428"/>
                  </a:lnTo>
                  <a:lnTo>
                    <a:pt x="3230" y="4428"/>
                  </a:lnTo>
                  <a:lnTo>
                    <a:pt x="3230" y="0"/>
                  </a:lnTo>
                  <a:close/>
                </a:path>
              </a:pathLst>
            </a:custGeom>
            <a:solidFill>
              <a:srgbClr val="4278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2343375" y="4122225"/>
              <a:ext cx="7150" cy="115300"/>
            </a:xfrm>
            <a:custGeom>
              <a:avLst/>
              <a:gdLst/>
              <a:ahLst/>
              <a:cxnLst/>
              <a:rect l="l" t="t" r="r" b="b"/>
              <a:pathLst>
                <a:path w="286" h="4612" extrusionOk="0">
                  <a:moveTo>
                    <a:pt x="1" y="1"/>
                  </a:moveTo>
                  <a:lnTo>
                    <a:pt x="1" y="4611"/>
                  </a:lnTo>
                  <a:lnTo>
                    <a:pt x="286" y="4611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88E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2301725" y="4175575"/>
              <a:ext cx="89325" cy="8300"/>
            </a:xfrm>
            <a:custGeom>
              <a:avLst/>
              <a:gdLst/>
              <a:ahLst/>
              <a:cxnLst/>
              <a:rect l="l" t="t" r="r" b="b"/>
              <a:pathLst>
                <a:path w="3573" h="332" extrusionOk="0">
                  <a:moveTo>
                    <a:pt x="0" y="1"/>
                  </a:moveTo>
                  <a:lnTo>
                    <a:pt x="0" y="332"/>
                  </a:lnTo>
                  <a:lnTo>
                    <a:pt x="3572" y="332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88E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2299450" y="4117375"/>
              <a:ext cx="59350" cy="125000"/>
            </a:xfrm>
            <a:custGeom>
              <a:avLst/>
              <a:gdLst/>
              <a:ahLst/>
              <a:cxnLst/>
              <a:rect l="l" t="t" r="r" b="b"/>
              <a:pathLst>
                <a:path w="2374" h="5000" extrusionOk="0">
                  <a:moveTo>
                    <a:pt x="0" y="1"/>
                  </a:moveTo>
                  <a:lnTo>
                    <a:pt x="0" y="4999"/>
                  </a:lnTo>
                  <a:lnTo>
                    <a:pt x="2374" y="4999"/>
                  </a:lnTo>
                  <a:lnTo>
                    <a:pt x="2328" y="4714"/>
                  </a:lnTo>
                  <a:lnTo>
                    <a:pt x="2043" y="4714"/>
                  </a:lnTo>
                  <a:lnTo>
                    <a:pt x="2043" y="4805"/>
                  </a:lnTo>
                  <a:lnTo>
                    <a:pt x="1758" y="4805"/>
                  </a:lnTo>
                  <a:lnTo>
                    <a:pt x="1758" y="4714"/>
                  </a:lnTo>
                  <a:lnTo>
                    <a:pt x="285" y="4714"/>
                  </a:lnTo>
                  <a:lnTo>
                    <a:pt x="285" y="2660"/>
                  </a:lnTo>
                  <a:lnTo>
                    <a:pt x="91" y="2660"/>
                  </a:lnTo>
                  <a:lnTo>
                    <a:pt x="91" y="2329"/>
                  </a:lnTo>
                  <a:lnTo>
                    <a:pt x="285" y="2329"/>
                  </a:lnTo>
                  <a:lnTo>
                    <a:pt x="285" y="286"/>
                  </a:lnTo>
                  <a:lnTo>
                    <a:pt x="1427" y="286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A4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2306575" y="4124525"/>
              <a:ext cx="51100" cy="110700"/>
            </a:xfrm>
            <a:custGeom>
              <a:avLst/>
              <a:gdLst/>
              <a:ahLst/>
              <a:cxnLst/>
              <a:rect l="l" t="t" r="r" b="b"/>
              <a:pathLst>
                <a:path w="2044" h="4428" extrusionOk="0">
                  <a:moveTo>
                    <a:pt x="0" y="0"/>
                  </a:moveTo>
                  <a:lnTo>
                    <a:pt x="0" y="2043"/>
                  </a:lnTo>
                  <a:lnTo>
                    <a:pt x="1473" y="2043"/>
                  </a:lnTo>
                  <a:lnTo>
                    <a:pt x="1473" y="1575"/>
                  </a:lnTo>
                  <a:lnTo>
                    <a:pt x="1142" y="0"/>
                  </a:lnTo>
                  <a:close/>
                  <a:moveTo>
                    <a:pt x="0" y="2374"/>
                  </a:moveTo>
                  <a:lnTo>
                    <a:pt x="0" y="4428"/>
                  </a:lnTo>
                  <a:lnTo>
                    <a:pt x="1473" y="4428"/>
                  </a:lnTo>
                  <a:lnTo>
                    <a:pt x="1473" y="2374"/>
                  </a:lnTo>
                  <a:close/>
                  <a:moveTo>
                    <a:pt x="1758" y="3093"/>
                  </a:moveTo>
                  <a:lnTo>
                    <a:pt x="1758" y="4428"/>
                  </a:lnTo>
                  <a:lnTo>
                    <a:pt x="2043" y="4428"/>
                  </a:lnTo>
                  <a:lnTo>
                    <a:pt x="1758" y="3093"/>
                  </a:lnTo>
                  <a:close/>
                </a:path>
              </a:pathLst>
            </a:custGeom>
            <a:solidFill>
              <a:srgbClr val="66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2343375" y="4163875"/>
              <a:ext cx="7150" cy="73650"/>
            </a:xfrm>
            <a:custGeom>
              <a:avLst/>
              <a:gdLst/>
              <a:ahLst/>
              <a:cxnLst/>
              <a:rect l="l" t="t" r="r" b="b"/>
              <a:pathLst>
                <a:path w="286" h="2946" extrusionOk="0">
                  <a:moveTo>
                    <a:pt x="1" y="1"/>
                  </a:moveTo>
                  <a:lnTo>
                    <a:pt x="1" y="469"/>
                  </a:lnTo>
                  <a:lnTo>
                    <a:pt x="103" y="469"/>
                  </a:lnTo>
                  <a:lnTo>
                    <a:pt x="1" y="1"/>
                  </a:lnTo>
                  <a:close/>
                  <a:moveTo>
                    <a:pt x="1" y="800"/>
                  </a:moveTo>
                  <a:lnTo>
                    <a:pt x="1" y="2854"/>
                  </a:lnTo>
                  <a:lnTo>
                    <a:pt x="1" y="2945"/>
                  </a:lnTo>
                  <a:lnTo>
                    <a:pt x="286" y="2945"/>
                  </a:lnTo>
                  <a:lnTo>
                    <a:pt x="286" y="2854"/>
                  </a:lnTo>
                  <a:lnTo>
                    <a:pt x="286" y="1519"/>
                  </a:lnTo>
                  <a:lnTo>
                    <a:pt x="149" y="800"/>
                  </a:lnTo>
                  <a:close/>
                </a:path>
              </a:pathLst>
            </a:custGeom>
            <a:solidFill>
              <a:srgbClr val="A4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2301725" y="4175575"/>
              <a:ext cx="45375" cy="8300"/>
            </a:xfrm>
            <a:custGeom>
              <a:avLst/>
              <a:gdLst/>
              <a:ahLst/>
              <a:cxnLst/>
              <a:rect l="l" t="t" r="r" b="b"/>
              <a:pathLst>
                <a:path w="1815" h="332" extrusionOk="0">
                  <a:moveTo>
                    <a:pt x="0" y="1"/>
                  </a:moveTo>
                  <a:lnTo>
                    <a:pt x="0" y="332"/>
                  </a:lnTo>
                  <a:lnTo>
                    <a:pt x="1815" y="332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A4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2512275" y="4117375"/>
              <a:ext cx="95025" cy="125000"/>
            </a:xfrm>
            <a:custGeom>
              <a:avLst/>
              <a:gdLst/>
              <a:ahLst/>
              <a:cxnLst/>
              <a:rect l="l" t="t" r="r" b="b"/>
              <a:pathLst>
                <a:path w="3801" h="5000" extrusionOk="0">
                  <a:moveTo>
                    <a:pt x="1" y="1"/>
                  </a:moveTo>
                  <a:lnTo>
                    <a:pt x="1" y="4999"/>
                  </a:lnTo>
                  <a:lnTo>
                    <a:pt x="3801" y="4999"/>
                  </a:lnTo>
                  <a:lnTo>
                    <a:pt x="3801" y="1"/>
                  </a:lnTo>
                  <a:close/>
                </a:path>
              </a:pathLst>
            </a:custGeom>
            <a:solidFill>
              <a:srgbClr val="88E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2519400" y="4124525"/>
              <a:ext cx="80775" cy="110700"/>
            </a:xfrm>
            <a:custGeom>
              <a:avLst/>
              <a:gdLst/>
              <a:ahLst/>
              <a:cxnLst/>
              <a:rect l="l" t="t" r="r" b="b"/>
              <a:pathLst>
                <a:path w="3231" h="4428" extrusionOk="0">
                  <a:moveTo>
                    <a:pt x="1" y="0"/>
                  </a:moveTo>
                  <a:lnTo>
                    <a:pt x="1" y="4428"/>
                  </a:lnTo>
                  <a:lnTo>
                    <a:pt x="3231" y="4428"/>
                  </a:lnTo>
                  <a:lnTo>
                    <a:pt x="3231" y="0"/>
                  </a:lnTo>
                  <a:close/>
                </a:path>
              </a:pathLst>
            </a:custGeom>
            <a:solidFill>
              <a:srgbClr val="4278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2555075" y="4122225"/>
              <a:ext cx="8300" cy="115300"/>
            </a:xfrm>
            <a:custGeom>
              <a:avLst/>
              <a:gdLst/>
              <a:ahLst/>
              <a:cxnLst/>
              <a:rect l="l" t="t" r="r" b="b"/>
              <a:pathLst>
                <a:path w="332" h="4612" extrusionOk="0">
                  <a:moveTo>
                    <a:pt x="0" y="1"/>
                  </a:moveTo>
                  <a:lnTo>
                    <a:pt x="0" y="4611"/>
                  </a:lnTo>
                  <a:lnTo>
                    <a:pt x="331" y="4611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rgbClr val="3264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2514550" y="4175575"/>
              <a:ext cx="89325" cy="8300"/>
            </a:xfrm>
            <a:custGeom>
              <a:avLst/>
              <a:gdLst/>
              <a:ahLst/>
              <a:cxnLst/>
              <a:rect l="l" t="t" r="r" b="b"/>
              <a:pathLst>
                <a:path w="3573" h="332" extrusionOk="0">
                  <a:moveTo>
                    <a:pt x="1" y="1"/>
                  </a:moveTo>
                  <a:lnTo>
                    <a:pt x="1" y="332"/>
                  </a:lnTo>
                  <a:lnTo>
                    <a:pt x="3573" y="332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88E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2512275" y="4117375"/>
              <a:ext cx="59375" cy="125000"/>
            </a:xfrm>
            <a:custGeom>
              <a:avLst/>
              <a:gdLst/>
              <a:ahLst/>
              <a:cxnLst/>
              <a:rect l="l" t="t" r="r" b="b"/>
              <a:pathLst>
                <a:path w="2375" h="5000" extrusionOk="0">
                  <a:moveTo>
                    <a:pt x="1" y="1"/>
                  </a:moveTo>
                  <a:lnTo>
                    <a:pt x="1" y="4999"/>
                  </a:lnTo>
                  <a:lnTo>
                    <a:pt x="2374" y="4999"/>
                  </a:lnTo>
                  <a:lnTo>
                    <a:pt x="2329" y="4714"/>
                  </a:lnTo>
                  <a:lnTo>
                    <a:pt x="2043" y="4714"/>
                  </a:lnTo>
                  <a:lnTo>
                    <a:pt x="2043" y="4805"/>
                  </a:lnTo>
                  <a:lnTo>
                    <a:pt x="1712" y="4805"/>
                  </a:lnTo>
                  <a:lnTo>
                    <a:pt x="1712" y="4714"/>
                  </a:lnTo>
                  <a:lnTo>
                    <a:pt x="286" y="4714"/>
                  </a:lnTo>
                  <a:lnTo>
                    <a:pt x="286" y="2660"/>
                  </a:lnTo>
                  <a:lnTo>
                    <a:pt x="92" y="2660"/>
                  </a:lnTo>
                  <a:lnTo>
                    <a:pt x="92" y="2329"/>
                  </a:lnTo>
                  <a:lnTo>
                    <a:pt x="286" y="2329"/>
                  </a:lnTo>
                  <a:lnTo>
                    <a:pt x="286" y="286"/>
                  </a:lnTo>
                  <a:lnTo>
                    <a:pt x="1427" y="286"/>
                  </a:lnTo>
                  <a:lnTo>
                    <a:pt x="1382" y="1"/>
                  </a:lnTo>
                  <a:close/>
                </a:path>
              </a:pathLst>
            </a:custGeom>
            <a:solidFill>
              <a:srgbClr val="A4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2519400" y="4124525"/>
              <a:ext cx="51100" cy="110700"/>
            </a:xfrm>
            <a:custGeom>
              <a:avLst/>
              <a:gdLst/>
              <a:ahLst/>
              <a:cxnLst/>
              <a:rect l="l" t="t" r="r" b="b"/>
              <a:pathLst>
                <a:path w="2044" h="4428" extrusionOk="0">
                  <a:moveTo>
                    <a:pt x="1" y="0"/>
                  </a:moveTo>
                  <a:lnTo>
                    <a:pt x="1" y="2043"/>
                  </a:lnTo>
                  <a:lnTo>
                    <a:pt x="1427" y="2043"/>
                  </a:lnTo>
                  <a:lnTo>
                    <a:pt x="1427" y="1575"/>
                  </a:lnTo>
                  <a:lnTo>
                    <a:pt x="1142" y="0"/>
                  </a:lnTo>
                  <a:close/>
                  <a:moveTo>
                    <a:pt x="1" y="2374"/>
                  </a:moveTo>
                  <a:lnTo>
                    <a:pt x="1" y="4428"/>
                  </a:lnTo>
                  <a:lnTo>
                    <a:pt x="1427" y="4428"/>
                  </a:lnTo>
                  <a:lnTo>
                    <a:pt x="1427" y="2374"/>
                  </a:lnTo>
                  <a:close/>
                  <a:moveTo>
                    <a:pt x="1758" y="3093"/>
                  </a:moveTo>
                  <a:lnTo>
                    <a:pt x="1758" y="4428"/>
                  </a:lnTo>
                  <a:lnTo>
                    <a:pt x="2044" y="4428"/>
                  </a:lnTo>
                  <a:lnTo>
                    <a:pt x="1758" y="3093"/>
                  </a:lnTo>
                  <a:close/>
                </a:path>
              </a:pathLst>
            </a:custGeom>
            <a:solidFill>
              <a:srgbClr val="66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2555075" y="4163875"/>
              <a:ext cx="8300" cy="73650"/>
            </a:xfrm>
            <a:custGeom>
              <a:avLst/>
              <a:gdLst/>
              <a:ahLst/>
              <a:cxnLst/>
              <a:rect l="l" t="t" r="r" b="b"/>
              <a:pathLst>
                <a:path w="332" h="2946" extrusionOk="0">
                  <a:moveTo>
                    <a:pt x="0" y="1"/>
                  </a:moveTo>
                  <a:lnTo>
                    <a:pt x="0" y="469"/>
                  </a:lnTo>
                  <a:lnTo>
                    <a:pt x="137" y="469"/>
                  </a:lnTo>
                  <a:lnTo>
                    <a:pt x="0" y="1"/>
                  </a:lnTo>
                  <a:close/>
                  <a:moveTo>
                    <a:pt x="0" y="800"/>
                  </a:moveTo>
                  <a:lnTo>
                    <a:pt x="0" y="2854"/>
                  </a:lnTo>
                  <a:lnTo>
                    <a:pt x="0" y="2945"/>
                  </a:lnTo>
                  <a:lnTo>
                    <a:pt x="331" y="2945"/>
                  </a:lnTo>
                  <a:lnTo>
                    <a:pt x="331" y="2854"/>
                  </a:lnTo>
                  <a:lnTo>
                    <a:pt x="331" y="1519"/>
                  </a:lnTo>
                  <a:lnTo>
                    <a:pt x="194" y="800"/>
                  </a:lnTo>
                  <a:close/>
                </a:path>
              </a:pathLst>
            </a:custGeom>
            <a:solidFill>
              <a:srgbClr val="569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2514550" y="4175575"/>
              <a:ext cx="45400" cy="8300"/>
            </a:xfrm>
            <a:custGeom>
              <a:avLst/>
              <a:gdLst/>
              <a:ahLst/>
              <a:cxnLst/>
              <a:rect l="l" t="t" r="r" b="b"/>
              <a:pathLst>
                <a:path w="1816" h="332" extrusionOk="0">
                  <a:moveTo>
                    <a:pt x="1" y="1"/>
                  </a:moveTo>
                  <a:lnTo>
                    <a:pt x="1" y="332"/>
                  </a:lnTo>
                  <a:lnTo>
                    <a:pt x="1815" y="332"/>
                  </a:lnTo>
                  <a:lnTo>
                    <a:pt x="1758" y="1"/>
                  </a:lnTo>
                  <a:close/>
                </a:path>
              </a:pathLst>
            </a:custGeom>
            <a:solidFill>
              <a:srgbClr val="A4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2224700" y="3962750"/>
              <a:ext cx="229400" cy="132125"/>
            </a:xfrm>
            <a:custGeom>
              <a:avLst/>
              <a:gdLst/>
              <a:ahLst/>
              <a:cxnLst/>
              <a:rect l="l" t="t" r="r" b="b"/>
              <a:pathLst>
                <a:path w="9176" h="5285" extrusionOk="0">
                  <a:moveTo>
                    <a:pt x="9130" y="0"/>
                  </a:moveTo>
                  <a:lnTo>
                    <a:pt x="0" y="4474"/>
                  </a:lnTo>
                  <a:lnTo>
                    <a:pt x="377" y="5284"/>
                  </a:lnTo>
                  <a:lnTo>
                    <a:pt x="9130" y="1050"/>
                  </a:lnTo>
                  <a:lnTo>
                    <a:pt x="9176" y="1050"/>
                  </a:lnTo>
                  <a:lnTo>
                    <a:pt x="9176" y="0"/>
                  </a:lnTo>
                  <a:close/>
                </a:path>
              </a:pathLst>
            </a:custGeom>
            <a:solidFill>
              <a:srgbClr val="4278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1914275" y="3336500"/>
              <a:ext cx="268775" cy="1016275"/>
            </a:xfrm>
            <a:custGeom>
              <a:avLst/>
              <a:gdLst/>
              <a:ahLst/>
              <a:cxnLst/>
              <a:rect l="l" t="t" r="r" b="b"/>
              <a:pathLst>
                <a:path w="10751" h="40651" extrusionOk="0">
                  <a:moveTo>
                    <a:pt x="2717" y="1"/>
                  </a:moveTo>
                  <a:lnTo>
                    <a:pt x="2614" y="1279"/>
                  </a:lnTo>
                  <a:lnTo>
                    <a:pt x="2568" y="2043"/>
                  </a:lnTo>
                  <a:lnTo>
                    <a:pt x="2477" y="3082"/>
                  </a:lnTo>
                  <a:lnTo>
                    <a:pt x="2431" y="3892"/>
                  </a:lnTo>
                  <a:lnTo>
                    <a:pt x="2374" y="4657"/>
                  </a:lnTo>
                  <a:lnTo>
                    <a:pt x="2374" y="4896"/>
                  </a:lnTo>
                  <a:lnTo>
                    <a:pt x="2283" y="6460"/>
                  </a:lnTo>
                  <a:lnTo>
                    <a:pt x="2237" y="6791"/>
                  </a:lnTo>
                  <a:lnTo>
                    <a:pt x="2237" y="7270"/>
                  </a:lnTo>
                  <a:lnTo>
                    <a:pt x="2146" y="8605"/>
                  </a:lnTo>
                  <a:lnTo>
                    <a:pt x="1998" y="10500"/>
                  </a:lnTo>
                  <a:lnTo>
                    <a:pt x="1906" y="12314"/>
                  </a:lnTo>
                  <a:lnTo>
                    <a:pt x="1" y="40651"/>
                  </a:lnTo>
                  <a:lnTo>
                    <a:pt x="10751" y="40651"/>
                  </a:lnTo>
                  <a:lnTo>
                    <a:pt x="8845" y="12314"/>
                  </a:lnTo>
                  <a:lnTo>
                    <a:pt x="8754" y="10500"/>
                  </a:lnTo>
                  <a:lnTo>
                    <a:pt x="8605" y="8605"/>
                  </a:lnTo>
                  <a:lnTo>
                    <a:pt x="8514" y="7270"/>
                  </a:lnTo>
                  <a:lnTo>
                    <a:pt x="8469" y="6791"/>
                  </a:lnTo>
                  <a:lnTo>
                    <a:pt x="8469" y="6460"/>
                  </a:lnTo>
                  <a:lnTo>
                    <a:pt x="8366" y="4896"/>
                  </a:lnTo>
                  <a:lnTo>
                    <a:pt x="8320" y="4657"/>
                  </a:lnTo>
                  <a:lnTo>
                    <a:pt x="8275" y="3892"/>
                  </a:lnTo>
                  <a:lnTo>
                    <a:pt x="8229" y="3082"/>
                  </a:lnTo>
                  <a:lnTo>
                    <a:pt x="8183" y="2043"/>
                  </a:lnTo>
                  <a:lnTo>
                    <a:pt x="8138" y="1279"/>
                  </a:lnTo>
                  <a:lnTo>
                    <a:pt x="8035" y="1"/>
                  </a:ln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1914275" y="3336500"/>
              <a:ext cx="134400" cy="1016275"/>
            </a:xfrm>
            <a:custGeom>
              <a:avLst/>
              <a:gdLst/>
              <a:ahLst/>
              <a:cxnLst/>
              <a:rect l="l" t="t" r="r" b="b"/>
              <a:pathLst>
                <a:path w="5376" h="40651" extrusionOk="0">
                  <a:moveTo>
                    <a:pt x="2717" y="1"/>
                  </a:moveTo>
                  <a:lnTo>
                    <a:pt x="1" y="40651"/>
                  </a:lnTo>
                  <a:lnTo>
                    <a:pt x="5376" y="40651"/>
                  </a:lnTo>
                  <a:lnTo>
                    <a:pt x="5376" y="1"/>
                  </a:ln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1978475" y="3368450"/>
              <a:ext cx="140400" cy="19150"/>
            </a:xfrm>
            <a:custGeom>
              <a:avLst/>
              <a:gdLst/>
              <a:ahLst/>
              <a:cxnLst/>
              <a:rect l="l" t="t" r="r" b="b"/>
              <a:pathLst>
                <a:path w="5616" h="766" extrusionOk="0">
                  <a:moveTo>
                    <a:pt x="46" y="1"/>
                  </a:moveTo>
                  <a:lnTo>
                    <a:pt x="0" y="765"/>
                  </a:lnTo>
                  <a:lnTo>
                    <a:pt x="5615" y="765"/>
                  </a:lnTo>
                  <a:lnTo>
                    <a:pt x="5570" y="1"/>
                  </a:lnTo>
                  <a:close/>
                </a:path>
              </a:pathLst>
            </a:custGeom>
            <a:solidFill>
              <a:srgbClr val="F9C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1973625" y="3433800"/>
              <a:ext cx="148675" cy="19125"/>
            </a:xfrm>
            <a:custGeom>
              <a:avLst/>
              <a:gdLst/>
              <a:ahLst/>
              <a:cxnLst/>
              <a:rect l="l" t="t" r="r" b="b"/>
              <a:pathLst>
                <a:path w="5947" h="765" extrusionOk="0">
                  <a:moveTo>
                    <a:pt x="57" y="0"/>
                  </a:moveTo>
                  <a:lnTo>
                    <a:pt x="0" y="765"/>
                  </a:lnTo>
                  <a:lnTo>
                    <a:pt x="5946" y="765"/>
                  </a:lnTo>
                  <a:lnTo>
                    <a:pt x="5901" y="0"/>
                  </a:lnTo>
                  <a:close/>
                </a:path>
              </a:pathLst>
            </a:custGeom>
            <a:solidFill>
              <a:srgbClr val="F9C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1970200" y="3497975"/>
              <a:ext cx="156950" cy="20300"/>
            </a:xfrm>
            <a:custGeom>
              <a:avLst/>
              <a:gdLst/>
              <a:ahLst/>
              <a:cxnLst/>
              <a:rect l="l" t="t" r="r" b="b"/>
              <a:pathLst>
                <a:path w="6278" h="812" extrusionOk="0">
                  <a:moveTo>
                    <a:pt x="46" y="1"/>
                  </a:moveTo>
                  <a:lnTo>
                    <a:pt x="0" y="332"/>
                  </a:lnTo>
                  <a:lnTo>
                    <a:pt x="0" y="811"/>
                  </a:lnTo>
                  <a:lnTo>
                    <a:pt x="6277" y="811"/>
                  </a:lnTo>
                  <a:lnTo>
                    <a:pt x="6232" y="332"/>
                  </a:lnTo>
                  <a:lnTo>
                    <a:pt x="6232" y="1"/>
                  </a:lnTo>
                  <a:close/>
                </a:path>
              </a:pathLst>
            </a:custGeom>
            <a:solidFill>
              <a:srgbClr val="F9C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1978475" y="3368450"/>
              <a:ext cx="70200" cy="19150"/>
            </a:xfrm>
            <a:custGeom>
              <a:avLst/>
              <a:gdLst/>
              <a:ahLst/>
              <a:cxnLst/>
              <a:rect l="l" t="t" r="r" b="b"/>
              <a:pathLst>
                <a:path w="2808" h="766" extrusionOk="0">
                  <a:moveTo>
                    <a:pt x="46" y="1"/>
                  </a:moveTo>
                  <a:lnTo>
                    <a:pt x="0" y="765"/>
                  </a:lnTo>
                  <a:lnTo>
                    <a:pt x="2808" y="765"/>
                  </a:lnTo>
                  <a:lnTo>
                    <a:pt x="2808" y="1"/>
                  </a:lnTo>
                  <a:close/>
                </a:path>
              </a:pathLst>
            </a:custGeom>
            <a:solidFill>
              <a:srgbClr val="F0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1973625" y="3433800"/>
              <a:ext cx="75050" cy="19125"/>
            </a:xfrm>
            <a:custGeom>
              <a:avLst/>
              <a:gdLst/>
              <a:ahLst/>
              <a:cxnLst/>
              <a:rect l="l" t="t" r="r" b="b"/>
              <a:pathLst>
                <a:path w="3002" h="765" extrusionOk="0">
                  <a:moveTo>
                    <a:pt x="57" y="0"/>
                  </a:moveTo>
                  <a:lnTo>
                    <a:pt x="0" y="765"/>
                  </a:lnTo>
                  <a:lnTo>
                    <a:pt x="3002" y="765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rgbClr val="F0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1970200" y="3497975"/>
              <a:ext cx="78475" cy="20300"/>
            </a:xfrm>
            <a:custGeom>
              <a:avLst/>
              <a:gdLst/>
              <a:ahLst/>
              <a:cxnLst/>
              <a:rect l="l" t="t" r="r" b="b"/>
              <a:pathLst>
                <a:path w="3139" h="812" extrusionOk="0">
                  <a:moveTo>
                    <a:pt x="46" y="1"/>
                  </a:moveTo>
                  <a:lnTo>
                    <a:pt x="0" y="332"/>
                  </a:lnTo>
                  <a:lnTo>
                    <a:pt x="0" y="811"/>
                  </a:lnTo>
                  <a:lnTo>
                    <a:pt x="3139" y="811"/>
                  </a:lnTo>
                  <a:lnTo>
                    <a:pt x="3139" y="1"/>
                  </a:lnTo>
                  <a:close/>
                </a:path>
              </a:pathLst>
            </a:custGeom>
            <a:solidFill>
              <a:srgbClr val="F0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1970200" y="3311400"/>
              <a:ext cx="156950" cy="25125"/>
            </a:xfrm>
            <a:custGeom>
              <a:avLst/>
              <a:gdLst/>
              <a:ahLst/>
              <a:cxnLst/>
              <a:rect l="l" t="t" r="r" b="b"/>
              <a:pathLst>
                <a:path w="6278" h="1005" extrusionOk="0">
                  <a:moveTo>
                    <a:pt x="0" y="0"/>
                  </a:moveTo>
                  <a:lnTo>
                    <a:pt x="0" y="1005"/>
                  </a:lnTo>
                  <a:lnTo>
                    <a:pt x="6277" y="1005"/>
                  </a:lnTo>
                  <a:lnTo>
                    <a:pt x="6277" y="0"/>
                  </a:lnTo>
                  <a:close/>
                </a:path>
              </a:pathLst>
            </a:custGeom>
            <a:solidFill>
              <a:srgbClr val="4278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2048650" y="3311400"/>
              <a:ext cx="78500" cy="25125"/>
            </a:xfrm>
            <a:custGeom>
              <a:avLst/>
              <a:gdLst/>
              <a:ahLst/>
              <a:cxnLst/>
              <a:rect l="l" t="t" r="r" b="b"/>
              <a:pathLst>
                <a:path w="3140" h="1005" extrusionOk="0">
                  <a:moveTo>
                    <a:pt x="1" y="0"/>
                  </a:moveTo>
                  <a:lnTo>
                    <a:pt x="1" y="1005"/>
                  </a:lnTo>
                  <a:lnTo>
                    <a:pt x="3139" y="1005"/>
                  </a:lnTo>
                  <a:lnTo>
                    <a:pt x="3139" y="0"/>
                  </a:lnTo>
                  <a:close/>
                </a:path>
              </a:pathLst>
            </a:custGeom>
            <a:solidFill>
              <a:srgbClr val="3264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1879750" y="4176725"/>
              <a:ext cx="336400" cy="176050"/>
            </a:xfrm>
            <a:custGeom>
              <a:avLst/>
              <a:gdLst/>
              <a:ahLst/>
              <a:cxnLst/>
              <a:rect l="l" t="t" r="r" b="b"/>
              <a:pathLst>
                <a:path w="13456" h="7042" extrusionOk="0">
                  <a:moveTo>
                    <a:pt x="1" y="0"/>
                  </a:moveTo>
                  <a:lnTo>
                    <a:pt x="1" y="7042"/>
                  </a:lnTo>
                  <a:lnTo>
                    <a:pt x="13456" y="7042"/>
                  </a:lnTo>
                  <a:lnTo>
                    <a:pt x="13456" y="0"/>
                  </a:lnTo>
                  <a:close/>
                </a:path>
              </a:pathLst>
            </a:custGeom>
            <a:solidFill>
              <a:srgbClr val="2A4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1879750" y="4176725"/>
              <a:ext cx="170075" cy="176050"/>
            </a:xfrm>
            <a:custGeom>
              <a:avLst/>
              <a:gdLst/>
              <a:ahLst/>
              <a:cxnLst/>
              <a:rect l="l" t="t" r="r" b="b"/>
              <a:pathLst>
                <a:path w="6803" h="7042" extrusionOk="0">
                  <a:moveTo>
                    <a:pt x="1" y="0"/>
                  </a:moveTo>
                  <a:lnTo>
                    <a:pt x="1" y="7042"/>
                  </a:lnTo>
                  <a:lnTo>
                    <a:pt x="6802" y="7042"/>
                  </a:lnTo>
                  <a:lnTo>
                    <a:pt x="6802" y="0"/>
                  </a:lnTo>
                  <a:close/>
                </a:path>
              </a:pathLst>
            </a:custGeom>
            <a:solidFill>
              <a:srgbClr val="3E5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2118850" y="4262325"/>
              <a:ext cx="51075" cy="51375"/>
            </a:xfrm>
            <a:custGeom>
              <a:avLst/>
              <a:gdLst/>
              <a:ahLst/>
              <a:cxnLst/>
              <a:rect l="l" t="t" r="r" b="b"/>
              <a:pathLst>
                <a:path w="2043" h="2055" extrusionOk="0">
                  <a:moveTo>
                    <a:pt x="1039" y="0"/>
                  </a:moveTo>
                  <a:cubicBezTo>
                    <a:pt x="468" y="0"/>
                    <a:pt x="0" y="434"/>
                    <a:pt x="0" y="1004"/>
                  </a:cubicBezTo>
                  <a:cubicBezTo>
                    <a:pt x="0" y="1575"/>
                    <a:pt x="468" y="2054"/>
                    <a:pt x="1039" y="2054"/>
                  </a:cubicBezTo>
                  <a:cubicBezTo>
                    <a:pt x="1609" y="2054"/>
                    <a:pt x="2043" y="1575"/>
                    <a:pt x="2043" y="1004"/>
                  </a:cubicBezTo>
                  <a:cubicBezTo>
                    <a:pt x="2043" y="434"/>
                    <a:pt x="1609" y="0"/>
                    <a:pt x="1039" y="0"/>
                  </a:cubicBezTo>
                  <a:close/>
                </a:path>
              </a:pathLst>
            </a:custGeom>
            <a:solidFill>
              <a:srgbClr val="7D9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2121125" y="4264875"/>
              <a:ext cx="46525" cy="99900"/>
            </a:xfrm>
            <a:custGeom>
              <a:avLst/>
              <a:gdLst/>
              <a:ahLst/>
              <a:cxnLst/>
              <a:rect l="l" t="t" r="r" b="b"/>
              <a:pathLst>
                <a:path w="1861" h="3996" extrusionOk="0">
                  <a:moveTo>
                    <a:pt x="948" y="1"/>
                  </a:moveTo>
                  <a:cubicBezTo>
                    <a:pt x="434" y="1"/>
                    <a:pt x="1" y="423"/>
                    <a:pt x="1" y="902"/>
                  </a:cubicBezTo>
                  <a:lnTo>
                    <a:pt x="1" y="3995"/>
                  </a:lnTo>
                  <a:lnTo>
                    <a:pt x="1861" y="3995"/>
                  </a:lnTo>
                  <a:lnTo>
                    <a:pt x="1861" y="902"/>
                  </a:lnTo>
                  <a:cubicBezTo>
                    <a:pt x="1861" y="423"/>
                    <a:pt x="1427" y="1"/>
                    <a:pt x="948" y="1"/>
                  </a:cubicBezTo>
                  <a:close/>
                </a:path>
              </a:pathLst>
            </a:custGeom>
            <a:solidFill>
              <a:srgbClr val="96A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2121125" y="4264875"/>
              <a:ext cx="23700" cy="99900"/>
            </a:xfrm>
            <a:custGeom>
              <a:avLst/>
              <a:gdLst/>
              <a:ahLst/>
              <a:cxnLst/>
              <a:rect l="l" t="t" r="r" b="b"/>
              <a:pathLst>
                <a:path w="948" h="3996" extrusionOk="0">
                  <a:moveTo>
                    <a:pt x="948" y="1"/>
                  </a:moveTo>
                  <a:cubicBezTo>
                    <a:pt x="434" y="1"/>
                    <a:pt x="1" y="423"/>
                    <a:pt x="1" y="902"/>
                  </a:cubicBezTo>
                  <a:lnTo>
                    <a:pt x="1" y="3995"/>
                  </a:lnTo>
                  <a:lnTo>
                    <a:pt x="948" y="3995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rgbClr val="C5D8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2118850" y="4362175"/>
              <a:ext cx="52225" cy="4875"/>
            </a:xfrm>
            <a:custGeom>
              <a:avLst/>
              <a:gdLst/>
              <a:ahLst/>
              <a:cxnLst/>
              <a:rect l="l" t="t" r="r" b="b"/>
              <a:pathLst>
                <a:path w="2089" h="195" extrusionOk="0">
                  <a:moveTo>
                    <a:pt x="92" y="0"/>
                  </a:moveTo>
                  <a:cubicBezTo>
                    <a:pt x="46" y="0"/>
                    <a:pt x="0" y="57"/>
                    <a:pt x="0" y="103"/>
                  </a:cubicBezTo>
                  <a:cubicBezTo>
                    <a:pt x="0" y="149"/>
                    <a:pt x="46" y="194"/>
                    <a:pt x="92" y="194"/>
                  </a:cubicBezTo>
                  <a:lnTo>
                    <a:pt x="2043" y="194"/>
                  </a:lnTo>
                  <a:cubicBezTo>
                    <a:pt x="2089" y="194"/>
                    <a:pt x="2089" y="149"/>
                    <a:pt x="2089" y="103"/>
                  </a:cubicBezTo>
                  <a:cubicBezTo>
                    <a:pt x="2089" y="57"/>
                    <a:pt x="2089" y="0"/>
                    <a:pt x="2043" y="0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2118850" y="4362175"/>
              <a:ext cx="25975" cy="4875"/>
            </a:xfrm>
            <a:custGeom>
              <a:avLst/>
              <a:gdLst/>
              <a:ahLst/>
              <a:cxnLst/>
              <a:rect l="l" t="t" r="r" b="b"/>
              <a:pathLst>
                <a:path w="1039" h="195" extrusionOk="0">
                  <a:moveTo>
                    <a:pt x="92" y="0"/>
                  </a:moveTo>
                  <a:cubicBezTo>
                    <a:pt x="46" y="0"/>
                    <a:pt x="0" y="57"/>
                    <a:pt x="0" y="103"/>
                  </a:cubicBezTo>
                  <a:cubicBezTo>
                    <a:pt x="0" y="149"/>
                    <a:pt x="46" y="194"/>
                    <a:pt x="92" y="194"/>
                  </a:cubicBezTo>
                  <a:lnTo>
                    <a:pt x="1039" y="194"/>
                  </a:lnTo>
                  <a:lnTo>
                    <a:pt x="10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1913150" y="4196975"/>
              <a:ext cx="274475" cy="22575"/>
            </a:xfrm>
            <a:custGeom>
              <a:avLst/>
              <a:gdLst/>
              <a:ahLst/>
              <a:cxnLst/>
              <a:rect l="l" t="t" r="r" b="b"/>
              <a:pathLst>
                <a:path w="10979" h="903" extrusionOk="0">
                  <a:moveTo>
                    <a:pt x="0" y="1"/>
                  </a:moveTo>
                  <a:lnTo>
                    <a:pt x="0" y="902"/>
                  </a:lnTo>
                  <a:lnTo>
                    <a:pt x="10979" y="902"/>
                  </a:lnTo>
                  <a:lnTo>
                    <a:pt x="109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2049800" y="4196975"/>
              <a:ext cx="137825" cy="22575"/>
            </a:xfrm>
            <a:custGeom>
              <a:avLst/>
              <a:gdLst/>
              <a:ahLst/>
              <a:cxnLst/>
              <a:rect l="l" t="t" r="r" b="b"/>
              <a:pathLst>
                <a:path w="5513" h="903" extrusionOk="0">
                  <a:moveTo>
                    <a:pt x="0" y="1"/>
                  </a:moveTo>
                  <a:lnTo>
                    <a:pt x="0" y="902"/>
                  </a:lnTo>
                  <a:lnTo>
                    <a:pt x="5513" y="902"/>
                  </a:lnTo>
                  <a:lnTo>
                    <a:pt x="5513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2049800" y="4236350"/>
              <a:ext cx="137825" cy="21425"/>
            </a:xfrm>
            <a:custGeom>
              <a:avLst/>
              <a:gdLst/>
              <a:ahLst/>
              <a:cxnLst/>
              <a:rect l="l" t="t" r="r" b="b"/>
              <a:pathLst>
                <a:path w="5513" h="857" extrusionOk="0">
                  <a:moveTo>
                    <a:pt x="0" y="1"/>
                  </a:moveTo>
                  <a:lnTo>
                    <a:pt x="0" y="857"/>
                  </a:lnTo>
                  <a:lnTo>
                    <a:pt x="5513" y="857"/>
                  </a:lnTo>
                  <a:lnTo>
                    <a:pt x="5513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1913150" y="4236350"/>
              <a:ext cx="274475" cy="21425"/>
            </a:xfrm>
            <a:custGeom>
              <a:avLst/>
              <a:gdLst/>
              <a:ahLst/>
              <a:cxnLst/>
              <a:rect l="l" t="t" r="r" b="b"/>
              <a:pathLst>
                <a:path w="10979" h="857" extrusionOk="0">
                  <a:moveTo>
                    <a:pt x="0" y="1"/>
                  </a:moveTo>
                  <a:lnTo>
                    <a:pt x="0" y="857"/>
                  </a:lnTo>
                  <a:lnTo>
                    <a:pt x="10979" y="857"/>
                  </a:lnTo>
                  <a:lnTo>
                    <a:pt x="109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2017850" y="4272025"/>
              <a:ext cx="64225" cy="80750"/>
            </a:xfrm>
            <a:custGeom>
              <a:avLst/>
              <a:gdLst/>
              <a:ahLst/>
              <a:cxnLst/>
              <a:rect l="l" t="t" r="r" b="b"/>
              <a:pathLst>
                <a:path w="2569" h="3230" extrusionOk="0">
                  <a:moveTo>
                    <a:pt x="1278" y="0"/>
                  </a:moveTo>
                  <a:cubicBezTo>
                    <a:pt x="571" y="0"/>
                    <a:pt x="0" y="571"/>
                    <a:pt x="0" y="1278"/>
                  </a:cubicBezTo>
                  <a:lnTo>
                    <a:pt x="0" y="3230"/>
                  </a:lnTo>
                  <a:lnTo>
                    <a:pt x="2568" y="3230"/>
                  </a:lnTo>
                  <a:lnTo>
                    <a:pt x="2568" y="1278"/>
                  </a:lnTo>
                  <a:cubicBezTo>
                    <a:pt x="2568" y="571"/>
                    <a:pt x="1997" y="0"/>
                    <a:pt x="127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2017850" y="4272025"/>
              <a:ext cx="31975" cy="80750"/>
            </a:xfrm>
            <a:custGeom>
              <a:avLst/>
              <a:gdLst/>
              <a:ahLst/>
              <a:cxnLst/>
              <a:rect l="l" t="t" r="r" b="b"/>
              <a:pathLst>
                <a:path w="1279" h="3230" extrusionOk="0">
                  <a:moveTo>
                    <a:pt x="1278" y="0"/>
                  </a:moveTo>
                  <a:cubicBezTo>
                    <a:pt x="571" y="0"/>
                    <a:pt x="0" y="571"/>
                    <a:pt x="0" y="1278"/>
                  </a:cubicBezTo>
                  <a:lnTo>
                    <a:pt x="0" y="3230"/>
                  </a:lnTo>
                  <a:lnTo>
                    <a:pt x="1278" y="3230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1450650" y="3658600"/>
              <a:ext cx="453100" cy="694175"/>
            </a:xfrm>
            <a:custGeom>
              <a:avLst/>
              <a:gdLst/>
              <a:ahLst/>
              <a:cxnLst/>
              <a:rect l="l" t="t" r="r" b="b"/>
              <a:pathLst>
                <a:path w="18124" h="27767" extrusionOk="0">
                  <a:moveTo>
                    <a:pt x="4611" y="1"/>
                  </a:moveTo>
                  <a:lnTo>
                    <a:pt x="4235" y="2135"/>
                  </a:lnTo>
                  <a:lnTo>
                    <a:pt x="4041" y="3379"/>
                  </a:lnTo>
                  <a:lnTo>
                    <a:pt x="3801" y="4657"/>
                  </a:lnTo>
                  <a:lnTo>
                    <a:pt x="3619" y="5890"/>
                  </a:lnTo>
                  <a:lnTo>
                    <a:pt x="3424" y="7179"/>
                  </a:lnTo>
                  <a:lnTo>
                    <a:pt x="3185" y="8412"/>
                  </a:lnTo>
                  <a:lnTo>
                    <a:pt x="1" y="27767"/>
                  </a:lnTo>
                  <a:lnTo>
                    <a:pt x="18123" y="27767"/>
                  </a:lnTo>
                  <a:lnTo>
                    <a:pt x="14928" y="8412"/>
                  </a:lnTo>
                  <a:lnTo>
                    <a:pt x="14745" y="7179"/>
                  </a:lnTo>
                  <a:lnTo>
                    <a:pt x="14506" y="5890"/>
                  </a:lnTo>
                  <a:lnTo>
                    <a:pt x="14312" y="4657"/>
                  </a:lnTo>
                  <a:lnTo>
                    <a:pt x="14072" y="3379"/>
                  </a:lnTo>
                  <a:lnTo>
                    <a:pt x="13889" y="2135"/>
                  </a:lnTo>
                  <a:lnTo>
                    <a:pt x="13559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1450650" y="3658600"/>
              <a:ext cx="227125" cy="694175"/>
            </a:xfrm>
            <a:custGeom>
              <a:avLst/>
              <a:gdLst/>
              <a:ahLst/>
              <a:cxnLst/>
              <a:rect l="l" t="t" r="r" b="b"/>
              <a:pathLst>
                <a:path w="9085" h="27767" extrusionOk="0">
                  <a:moveTo>
                    <a:pt x="4611" y="1"/>
                  </a:moveTo>
                  <a:lnTo>
                    <a:pt x="1" y="27767"/>
                  </a:lnTo>
                  <a:lnTo>
                    <a:pt x="9085" y="27767"/>
                  </a:lnTo>
                  <a:lnTo>
                    <a:pt x="90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1551650" y="3711950"/>
              <a:ext cx="250825" cy="31125"/>
            </a:xfrm>
            <a:custGeom>
              <a:avLst/>
              <a:gdLst/>
              <a:ahLst/>
              <a:cxnLst/>
              <a:rect l="l" t="t" r="r" b="b"/>
              <a:pathLst>
                <a:path w="10033" h="1245" extrusionOk="0">
                  <a:moveTo>
                    <a:pt x="195" y="1"/>
                  </a:moveTo>
                  <a:lnTo>
                    <a:pt x="1" y="1245"/>
                  </a:lnTo>
                  <a:lnTo>
                    <a:pt x="10032" y="1245"/>
                  </a:lnTo>
                  <a:lnTo>
                    <a:pt x="9849" y="1"/>
                  </a:lnTo>
                  <a:close/>
                </a:path>
              </a:pathLst>
            </a:custGeom>
            <a:solidFill>
              <a:srgbClr val="93A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1541100" y="3775025"/>
              <a:ext cx="272200" cy="30825"/>
            </a:xfrm>
            <a:custGeom>
              <a:avLst/>
              <a:gdLst/>
              <a:ahLst/>
              <a:cxnLst/>
              <a:rect l="l" t="t" r="r" b="b"/>
              <a:pathLst>
                <a:path w="10888" h="1233" extrusionOk="0">
                  <a:moveTo>
                    <a:pt x="183" y="0"/>
                  </a:moveTo>
                  <a:lnTo>
                    <a:pt x="1" y="1233"/>
                  </a:lnTo>
                  <a:lnTo>
                    <a:pt x="10888" y="1233"/>
                  </a:lnTo>
                  <a:lnTo>
                    <a:pt x="10694" y="0"/>
                  </a:lnTo>
                  <a:close/>
                </a:path>
              </a:pathLst>
            </a:custGeom>
            <a:solidFill>
              <a:srgbClr val="93A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1530250" y="3838075"/>
              <a:ext cx="293600" cy="30825"/>
            </a:xfrm>
            <a:custGeom>
              <a:avLst/>
              <a:gdLst/>
              <a:ahLst/>
              <a:cxnLst/>
              <a:rect l="l" t="t" r="r" b="b"/>
              <a:pathLst>
                <a:path w="11744" h="1233" extrusionOk="0">
                  <a:moveTo>
                    <a:pt x="240" y="0"/>
                  </a:moveTo>
                  <a:lnTo>
                    <a:pt x="1" y="1233"/>
                  </a:lnTo>
                  <a:lnTo>
                    <a:pt x="11744" y="1233"/>
                  </a:lnTo>
                  <a:lnTo>
                    <a:pt x="11561" y="0"/>
                  </a:lnTo>
                  <a:close/>
                </a:path>
              </a:pathLst>
            </a:custGeom>
            <a:solidFill>
              <a:srgbClr val="93A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1551650" y="3711950"/>
              <a:ext cx="126125" cy="31125"/>
            </a:xfrm>
            <a:custGeom>
              <a:avLst/>
              <a:gdLst/>
              <a:ahLst/>
              <a:cxnLst/>
              <a:rect l="l" t="t" r="r" b="b"/>
              <a:pathLst>
                <a:path w="5045" h="1245" extrusionOk="0">
                  <a:moveTo>
                    <a:pt x="195" y="1"/>
                  </a:moveTo>
                  <a:lnTo>
                    <a:pt x="1" y="1245"/>
                  </a:lnTo>
                  <a:lnTo>
                    <a:pt x="5045" y="1245"/>
                  </a:lnTo>
                  <a:lnTo>
                    <a:pt x="5045" y="1"/>
                  </a:lnTo>
                  <a:close/>
                </a:path>
              </a:pathLst>
            </a:custGeom>
            <a:solidFill>
              <a:srgbClr val="96A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1541100" y="3775025"/>
              <a:ext cx="136675" cy="30825"/>
            </a:xfrm>
            <a:custGeom>
              <a:avLst/>
              <a:gdLst/>
              <a:ahLst/>
              <a:cxnLst/>
              <a:rect l="l" t="t" r="r" b="b"/>
              <a:pathLst>
                <a:path w="5467" h="1233" extrusionOk="0">
                  <a:moveTo>
                    <a:pt x="183" y="0"/>
                  </a:moveTo>
                  <a:lnTo>
                    <a:pt x="1" y="1233"/>
                  </a:lnTo>
                  <a:lnTo>
                    <a:pt x="5467" y="1233"/>
                  </a:lnTo>
                  <a:lnTo>
                    <a:pt x="5467" y="0"/>
                  </a:lnTo>
                  <a:close/>
                </a:path>
              </a:pathLst>
            </a:custGeom>
            <a:solidFill>
              <a:srgbClr val="96A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1530250" y="3838075"/>
              <a:ext cx="147525" cy="30825"/>
            </a:xfrm>
            <a:custGeom>
              <a:avLst/>
              <a:gdLst/>
              <a:ahLst/>
              <a:cxnLst/>
              <a:rect l="l" t="t" r="r" b="b"/>
              <a:pathLst>
                <a:path w="5901" h="1233" extrusionOk="0">
                  <a:moveTo>
                    <a:pt x="240" y="0"/>
                  </a:moveTo>
                  <a:lnTo>
                    <a:pt x="1" y="1233"/>
                  </a:lnTo>
                  <a:lnTo>
                    <a:pt x="5901" y="1233"/>
                  </a:lnTo>
                  <a:lnTo>
                    <a:pt x="5901" y="0"/>
                  </a:lnTo>
                  <a:close/>
                </a:path>
              </a:pathLst>
            </a:custGeom>
            <a:solidFill>
              <a:srgbClr val="96A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1547100" y="3632350"/>
              <a:ext cx="260225" cy="26275"/>
            </a:xfrm>
            <a:custGeom>
              <a:avLst/>
              <a:gdLst/>
              <a:ahLst/>
              <a:cxnLst/>
              <a:rect l="l" t="t" r="r" b="b"/>
              <a:pathLst>
                <a:path w="10409" h="1051" extrusionOk="0">
                  <a:moveTo>
                    <a:pt x="0" y="1"/>
                  </a:moveTo>
                  <a:lnTo>
                    <a:pt x="0" y="1051"/>
                  </a:lnTo>
                  <a:lnTo>
                    <a:pt x="10408" y="1051"/>
                  </a:lnTo>
                  <a:lnTo>
                    <a:pt x="10408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1677750" y="3632350"/>
              <a:ext cx="129575" cy="26275"/>
            </a:xfrm>
            <a:custGeom>
              <a:avLst/>
              <a:gdLst/>
              <a:ahLst/>
              <a:cxnLst/>
              <a:rect l="l" t="t" r="r" b="b"/>
              <a:pathLst>
                <a:path w="5183" h="1051" extrusionOk="0">
                  <a:moveTo>
                    <a:pt x="1" y="1"/>
                  </a:moveTo>
                  <a:lnTo>
                    <a:pt x="1" y="1051"/>
                  </a:lnTo>
                  <a:lnTo>
                    <a:pt x="5182" y="1051"/>
                  </a:lnTo>
                  <a:lnTo>
                    <a:pt x="5182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1492325" y="3234075"/>
              <a:ext cx="369775" cy="369775"/>
            </a:xfrm>
            <a:custGeom>
              <a:avLst/>
              <a:gdLst/>
              <a:ahLst/>
              <a:cxnLst/>
              <a:rect l="l" t="t" r="r" b="b"/>
              <a:pathLst>
                <a:path w="14791" h="14791" extrusionOk="0">
                  <a:moveTo>
                    <a:pt x="7372" y="1"/>
                  </a:moveTo>
                  <a:cubicBezTo>
                    <a:pt x="3332" y="1"/>
                    <a:pt x="0" y="3333"/>
                    <a:pt x="0" y="7419"/>
                  </a:cubicBezTo>
                  <a:cubicBezTo>
                    <a:pt x="0" y="11458"/>
                    <a:pt x="3332" y="14791"/>
                    <a:pt x="7372" y="14791"/>
                  </a:cubicBezTo>
                  <a:cubicBezTo>
                    <a:pt x="11458" y="14791"/>
                    <a:pt x="14790" y="11458"/>
                    <a:pt x="14790" y="7419"/>
                  </a:cubicBezTo>
                  <a:cubicBezTo>
                    <a:pt x="14790" y="3333"/>
                    <a:pt x="11458" y="1"/>
                    <a:pt x="7372" y="1"/>
                  </a:cubicBezTo>
                  <a:close/>
                </a:path>
              </a:pathLst>
            </a:custGeom>
            <a:solidFill>
              <a:srgbClr val="62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1622975" y="3374450"/>
              <a:ext cx="198600" cy="197450"/>
            </a:xfrm>
            <a:custGeom>
              <a:avLst/>
              <a:gdLst/>
              <a:ahLst/>
              <a:cxnLst/>
              <a:rect l="l" t="t" r="r" b="b"/>
              <a:pathLst>
                <a:path w="7944" h="7898" extrusionOk="0">
                  <a:moveTo>
                    <a:pt x="7944" y="0"/>
                  </a:moveTo>
                  <a:lnTo>
                    <a:pt x="7944" y="0"/>
                  </a:lnTo>
                  <a:cubicBezTo>
                    <a:pt x="6232" y="92"/>
                    <a:pt x="4851" y="377"/>
                    <a:pt x="3755" y="708"/>
                  </a:cubicBezTo>
                  <a:cubicBezTo>
                    <a:pt x="3424" y="856"/>
                    <a:pt x="3139" y="948"/>
                    <a:pt x="2854" y="1096"/>
                  </a:cubicBezTo>
                  <a:cubicBezTo>
                    <a:pt x="1473" y="1712"/>
                    <a:pt x="720" y="2568"/>
                    <a:pt x="332" y="3470"/>
                  </a:cubicBezTo>
                  <a:cubicBezTo>
                    <a:pt x="104" y="3949"/>
                    <a:pt x="1" y="4474"/>
                    <a:pt x="46" y="4942"/>
                  </a:cubicBezTo>
                  <a:cubicBezTo>
                    <a:pt x="46" y="5090"/>
                    <a:pt x="104" y="5227"/>
                    <a:pt x="104" y="5376"/>
                  </a:cubicBezTo>
                  <a:cubicBezTo>
                    <a:pt x="149" y="5421"/>
                    <a:pt x="149" y="5421"/>
                    <a:pt x="149" y="5467"/>
                  </a:cubicBezTo>
                  <a:cubicBezTo>
                    <a:pt x="149" y="5558"/>
                    <a:pt x="195" y="5615"/>
                    <a:pt x="195" y="5706"/>
                  </a:cubicBezTo>
                  <a:cubicBezTo>
                    <a:pt x="286" y="5900"/>
                    <a:pt x="389" y="6083"/>
                    <a:pt x="480" y="6277"/>
                  </a:cubicBezTo>
                  <a:cubicBezTo>
                    <a:pt x="526" y="6368"/>
                    <a:pt x="617" y="6471"/>
                    <a:pt x="674" y="6562"/>
                  </a:cubicBezTo>
                  <a:cubicBezTo>
                    <a:pt x="720" y="6608"/>
                    <a:pt x="720" y="6654"/>
                    <a:pt x="765" y="6699"/>
                  </a:cubicBezTo>
                  <a:cubicBezTo>
                    <a:pt x="811" y="6699"/>
                    <a:pt x="811" y="6756"/>
                    <a:pt x="857" y="6802"/>
                  </a:cubicBezTo>
                  <a:lnTo>
                    <a:pt x="332" y="7224"/>
                  </a:lnTo>
                  <a:lnTo>
                    <a:pt x="720" y="7612"/>
                  </a:lnTo>
                  <a:lnTo>
                    <a:pt x="1142" y="7087"/>
                  </a:lnTo>
                  <a:cubicBezTo>
                    <a:pt x="1702" y="7580"/>
                    <a:pt x="2429" y="7898"/>
                    <a:pt x="3210" y="7898"/>
                  </a:cubicBezTo>
                  <a:cubicBezTo>
                    <a:pt x="3622" y="7898"/>
                    <a:pt x="4049" y="7809"/>
                    <a:pt x="4474" y="7612"/>
                  </a:cubicBezTo>
                  <a:cubicBezTo>
                    <a:pt x="4566" y="7555"/>
                    <a:pt x="4668" y="7510"/>
                    <a:pt x="4805" y="7464"/>
                  </a:cubicBezTo>
                  <a:cubicBezTo>
                    <a:pt x="5376" y="7133"/>
                    <a:pt x="5992" y="6608"/>
                    <a:pt x="6472" y="5752"/>
                  </a:cubicBezTo>
                  <a:cubicBezTo>
                    <a:pt x="7236" y="4565"/>
                    <a:pt x="7750" y="2705"/>
                    <a:pt x="7944" y="0"/>
                  </a:cubicBezTo>
                  <a:close/>
                </a:path>
              </a:pathLst>
            </a:custGeom>
            <a:solidFill>
              <a:srgbClr val="96A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1622975" y="3374450"/>
              <a:ext cx="198600" cy="185475"/>
            </a:xfrm>
            <a:custGeom>
              <a:avLst/>
              <a:gdLst/>
              <a:ahLst/>
              <a:cxnLst/>
              <a:rect l="l" t="t" r="r" b="b"/>
              <a:pathLst>
                <a:path w="7944" h="7419" extrusionOk="0">
                  <a:moveTo>
                    <a:pt x="7944" y="0"/>
                  </a:moveTo>
                  <a:cubicBezTo>
                    <a:pt x="6232" y="92"/>
                    <a:pt x="4851" y="377"/>
                    <a:pt x="3755" y="708"/>
                  </a:cubicBezTo>
                  <a:cubicBezTo>
                    <a:pt x="3424" y="856"/>
                    <a:pt x="3139" y="948"/>
                    <a:pt x="2854" y="1096"/>
                  </a:cubicBezTo>
                  <a:cubicBezTo>
                    <a:pt x="1473" y="1712"/>
                    <a:pt x="720" y="2568"/>
                    <a:pt x="332" y="3470"/>
                  </a:cubicBezTo>
                  <a:cubicBezTo>
                    <a:pt x="104" y="3949"/>
                    <a:pt x="1" y="4474"/>
                    <a:pt x="46" y="4942"/>
                  </a:cubicBezTo>
                  <a:cubicBezTo>
                    <a:pt x="46" y="5136"/>
                    <a:pt x="104" y="5330"/>
                    <a:pt x="149" y="5467"/>
                  </a:cubicBezTo>
                  <a:cubicBezTo>
                    <a:pt x="149" y="5558"/>
                    <a:pt x="195" y="5615"/>
                    <a:pt x="195" y="5706"/>
                  </a:cubicBezTo>
                  <a:cubicBezTo>
                    <a:pt x="286" y="5900"/>
                    <a:pt x="389" y="6083"/>
                    <a:pt x="480" y="6277"/>
                  </a:cubicBezTo>
                  <a:cubicBezTo>
                    <a:pt x="526" y="6368"/>
                    <a:pt x="617" y="6471"/>
                    <a:pt x="674" y="6562"/>
                  </a:cubicBezTo>
                  <a:cubicBezTo>
                    <a:pt x="720" y="6654"/>
                    <a:pt x="811" y="6699"/>
                    <a:pt x="857" y="6802"/>
                  </a:cubicBezTo>
                  <a:lnTo>
                    <a:pt x="332" y="7224"/>
                  </a:lnTo>
                  <a:lnTo>
                    <a:pt x="526" y="7418"/>
                  </a:lnTo>
                  <a:lnTo>
                    <a:pt x="7944" y="0"/>
                  </a:ln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1694300" y="3392125"/>
              <a:ext cx="47675" cy="79925"/>
            </a:xfrm>
            <a:custGeom>
              <a:avLst/>
              <a:gdLst/>
              <a:ahLst/>
              <a:cxnLst/>
              <a:rect l="l" t="t" r="r" b="b"/>
              <a:pathLst>
                <a:path w="1907" h="3197" extrusionOk="0">
                  <a:moveTo>
                    <a:pt x="902" y="1"/>
                  </a:moveTo>
                  <a:cubicBezTo>
                    <a:pt x="571" y="149"/>
                    <a:pt x="286" y="241"/>
                    <a:pt x="1" y="389"/>
                  </a:cubicBezTo>
                  <a:lnTo>
                    <a:pt x="1142" y="3196"/>
                  </a:lnTo>
                  <a:lnTo>
                    <a:pt x="1907" y="2477"/>
                  </a:lnTo>
                  <a:lnTo>
                    <a:pt x="902" y="1"/>
                  </a:ln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1665775" y="3487425"/>
              <a:ext cx="119000" cy="73625"/>
            </a:xfrm>
            <a:custGeom>
              <a:avLst/>
              <a:gdLst/>
              <a:ahLst/>
              <a:cxnLst/>
              <a:rect l="l" t="t" r="r" b="b"/>
              <a:pathLst>
                <a:path w="4760" h="2945" extrusionOk="0">
                  <a:moveTo>
                    <a:pt x="1667" y="1"/>
                  </a:moveTo>
                  <a:lnTo>
                    <a:pt x="1" y="1712"/>
                  </a:lnTo>
                  <a:lnTo>
                    <a:pt x="3093" y="2945"/>
                  </a:lnTo>
                  <a:cubicBezTo>
                    <a:pt x="3664" y="2614"/>
                    <a:pt x="4280" y="2089"/>
                    <a:pt x="4760" y="1233"/>
                  </a:cubicBezTo>
                  <a:lnTo>
                    <a:pt x="1667" y="1"/>
                  </a:ln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1543375" y="3313675"/>
              <a:ext cx="108175" cy="108975"/>
            </a:xfrm>
            <a:custGeom>
              <a:avLst/>
              <a:gdLst/>
              <a:ahLst/>
              <a:cxnLst/>
              <a:rect l="l" t="t" r="r" b="b"/>
              <a:pathLst>
                <a:path w="4327" h="4359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0"/>
                    <a:pt x="377" y="2523"/>
                    <a:pt x="765" y="3196"/>
                  </a:cubicBezTo>
                  <a:cubicBezTo>
                    <a:pt x="1051" y="3664"/>
                    <a:pt x="1382" y="3949"/>
                    <a:pt x="1713" y="4143"/>
                  </a:cubicBezTo>
                  <a:cubicBezTo>
                    <a:pt x="1758" y="4143"/>
                    <a:pt x="1804" y="4189"/>
                    <a:pt x="1907" y="4189"/>
                  </a:cubicBezTo>
                  <a:cubicBezTo>
                    <a:pt x="2141" y="4306"/>
                    <a:pt x="2376" y="4359"/>
                    <a:pt x="2602" y="4359"/>
                  </a:cubicBezTo>
                  <a:cubicBezTo>
                    <a:pt x="3015" y="4359"/>
                    <a:pt x="3400" y="4184"/>
                    <a:pt x="3710" y="3904"/>
                  </a:cubicBezTo>
                  <a:lnTo>
                    <a:pt x="3949" y="4189"/>
                  </a:lnTo>
                  <a:lnTo>
                    <a:pt x="4189" y="3995"/>
                  </a:lnTo>
                  <a:lnTo>
                    <a:pt x="3858" y="3767"/>
                  </a:lnTo>
                  <a:cubicBezTo>
                    <a:pt x="3904" y="3767"/>
                    <a:pt x="3904" y="3710"/>
                    <a:pt x="3949" y="3710"/>
                  </a:cubicBezTo>
                  <a:cubicBezTo>
                    <a:pt x="3949" y="3664"/>
                    <a:pt x="3949" y="3664"/>
                    <a:pt x="3995" y="3618"/>
                  </a:cubicBezTo>
                  <a:cubicBezTo>
                    <a:pt x="3995" y="3573"/>
                    <a:pt x="4041" y="3527"/>
                    <a:pt x="4086" y="3481"/>
                  </a:cubicBezTo>
                  <a:cubicBezTo>
                    <a:pt x="4143" y="3379"/>
                    <a:pt x="4189" y="3287"/>
                    <a:pt x="4235" y="3139"/>
                  </a:cubicBezTo>
                  <a:cubicBezTo>
                    <a:pt x="4235" y="3093"/>
                    <a:pt x="4235" y="3093"/>
                    <a:pt x="4280" y="3048"/>
                  </a:cubicBezTo>
                  <a:lnTo>
                    <a:pt x="4280" y="2956"/>
                  </a:lnTo>
                  <a:cubicBezTo>
                    <a:pt x="4280" y="2911"/>
                    <a:pt x="4326" y="2808"/>
                    <a:pt x="4326" y="2717"/>
                  </a:cubicBezTo>
                  <a:cubicBezTo>
                    <a:pt x="4326" y="2477"/>
                    <a:pt x="4280" y="2192"/>
                    <a:pt x="4189" y="1906"/>
                  </a:cubicBezTo>
                  <a:cubicBezTo>
                    <a:pt x="3949" y="1427"/>
                    <a:pt x="3516" y="959"/>
                    <a:pt x="2763" y="628"/>
                  </a:cubicBezTo>
                  <a:cubicBezTo>
                    <a:pt x="2614" y="526"/>
                    <a:pt x="2477" y="480"/>
                    <a:pt x="2283" y="434"/>
                  </a:cubicBezTo>
                  <a:cubicBezTo>
                    <a:pt x="1667" y="240"/>
                    <a:pt x="948" y="58"/>
                    <a:pt x="1" y="1"/>
                  </a:cubicBezTo>
                  <a:close/>
                </a:path>
              </a:pathLst>
            </a:custGeom>
            <a:solidFill>
              <a:srgbClr val="96A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1543375" y="3313675"/>
              <a:ext cx="108175" cy="102450"/>
            </a:xfrm>
            <a:custGeom>
              <a:avLst/>
              <a:gdLst/>
              <a:ahLst/>
              <a:cxnLst/>
              <a:rect l="l" t="t" r="r" b="b"/>
              <a:pathLst>
                <a:path w="4327" h="4098" extrusionOk="0">
                  <a:moveTo>
                    <a:pt x="1" y="1"/>
                  </a:moveTo>
                  <a:lnTo>
                    <a:pt x="4041" y="4098"/>
                  </a:lnTo>
                  <a:lnTo>
                    <a:pt x="4189" y="3995"/>
                  </a:lnTo>
                  <a:lnTo>
                    <a:pt x="3858" y="3767"/>
                  </a:lnTo>
                  <a:lnTo>
                    <a:pt x="3995" y="3618"/>
                  </a:lnTo>
                  <a:cubicBezTo>
                    <a:pt x="3995" y="3573"/>
                    <a:pt x="4041" y="3527"/>
                    <a:pt x="4086" y="3481"/>
                  </a:cubicBezTo>
                  <a:cubicBezTo>
                    <a:pt x="4143" y="3379"/>
                    <a:pt x="4189" y="3287"/>
                    <a:pt x="4235" y="3139"/>
                  </a:cubicBezTo>
                  <a:cubicBezTo>
                    <a:pt x="4235" y="3093"/>
                    <a:pt x="4235" y="3093"/>
                    <a:pt x="4280" y="3048"/>
                  </a:cubicBezTo>
                  <a:cubicBezTo>
                    <a:pt x="4280" y="2956"/>
                    <a:pt x="4326" y="2854"/>
                    <a:pt x="4326" y="2717"/>
                  </a:cubicBezTo>
                  <a:cubicBezTo>
                    <a:pt x="4326" y="2477"/>
                    <a:pt x="4280" y="2192"/>
                    <a:pt x="4189" y="1906"/>
                  </a:cubicBezTo>
                  <a:cubicBezTo>
                    <a:pt x="3949" y="1427"/>
                    <a:pt x="3516" y="959"/>
                    <a:pt x="2763" y="628"/>
                  </a:cubicBezTo>
                  <a:cubicBezTo>
                    <a:pt x="2614" y="526"/>
                    <a:pt x="2477" y="480"/>
                    <a:pt x="2283" y="434"/>
                  </a:cubicBezTo>
                  <a:cubicBezTo>
                    <a:pt x="1667" y="240"/>
                    <a:pt x="948" y="58"/>
                    <a:pt x="1" y="1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1586175" y="3324525"/>
              <a:ext cx="26275" cy="43950"/>
            </a:xfrm>
            <a:custGeom>
              <a:avLst/>
              <a:gdLst/>
              <a:ahLst/>
              <a:cxnLst/>
              <a:rect l="l" t="t" r="r" b="b"/>
              <a:pathLst>
                <a:path w="1051" h="1758" extrusionOk="0">
                  <a:moveTo>
                    <a:pt x="571" y="0"/>
                  </a:moveTo>
                  <a:lnTo>
                    <a:pt x="1" y="1335"/>
                  </a:lnTo>
                  <a:lnTo>
                    <a:pt x="434" y="1758"/>
                  </a:lnTo>
                  <a:lnTo>
                    <a:pt x="1051" y="194"/>
                  </a:lnTo>
                  <a:cubicBezTo>
                    <a:pt x="902" y="92"/>
                    <a:pt x="765" y="46"/>
                    <a:pt x="571" y="0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1562500" y="3376725"/>
              <a:ext cx="66500" cy="40550"/>
            </a:xfrm>
            <a:custGeom>
              <a:avLst/>
              <a:gdLst/>
              <a:ahLst/>
              <a:cxnLst/>
              <a:rect l="l" t="t" r="r" b="b"/>
              <a:pathLst>
                <a:path w="2660" h="1622" extrusionOk="0">
                  <a:moveTo>
                    <a:pt x="1712" y="1"/>
                  </a:moveTo>
                  <a:lnTo>
                    <a:pt x="0" y="674"/>
                  </a:lnTo>
                  <a:cubicBezTo>
                    <a:pt x="286" y="1142"/>
                    <a:pt x="617" y="1427"/>
                    <a:pt x="948" y="1621"/>
                  </a:cubicBezTo>
                  <a:lnTo>
                    <a:pt x="2659" y="902"/>
                  </a:lnTo>
                  <a:lnTo>
                    <a:pt x="1712" y="1"/>
                  </a:ln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1117700" y="3933075"/>
              <a:ext cx="134400" cy="418575"/>
            </a:xfrm>
            <a:custGeom>
              <a:avLst/>
              <a:gdLst/>
              <a:ahLst/>
              <a:cxnLst/>
              <a:rect l="l" t="t" r="r" b="b"/>
              <a:pathLst>
                <a:path w="5376" h="16743" extrusionOk="0">
                  <a:moveTo>
                    <a:pt x="914" y="0"/>
                  </a:moveTo>
                  <a:lnTo>
                    <a:pt x="1" y="16742"/>
                  </a:lnTo>
                  <a:lnTo>
                    <a:pt x="5376" y="16742"/>
                  </a:lnTo>
                  <a:lnTo>
                    <a:pt x="447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1117700" y="3933075"/>
              <a:ext cx="67925" cy="418575"/>
            </a:xfrm>
            <a:custGeom>
              <a:avLst/>
              <a:gdLst/>
              <a:ahLst/>
              <a:cxnLst/>
              <a:rect l="l" t="t" r="r" b="b"/>
              <a:pathLst>
                <a:path w="2717" h="16743" extrusionOk="0">
                  <a:moveTo>
                    <a:pt x="914" y="0"/>
                  </a:moveTo>
                  <a:lnTo>
                    <a:pt x="1" y="16742"/>
                  </a:lnTo>
                  <a:lnTo>
                    <a:pt x="2717" y="16742"/>
                  </a:lnTo>
                  <a:lnTo>
                    <a:pt x="2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1134550" y="3917675"/>
              <a:ext cx="102150" cy="15425"/>
            </a:xfrm>
            <a:custGeom>
              <a:avLst/>
              <a:gdLst/>
              <a:ahLst/>
              <a:cxnLst/>
              <a:rect l="l" t="t" r="r" b="b"/>
              <a:pathLst>
                <a:path w="4086" h="617" extrusionOk="0">
                  <a:moveTo>
                    <a:pt x="0" y="0"/>
                  </a:moveTo>
                  <a:lnTo>
                    <a:pt x="0" y="616"/>
                  </a:lnTo>
                  <a:lnTo>
                    <a:pt x="4086" y="616"/>
                  </a:lnTo>
                  <a:lnTo>
                    <a:pt x="4086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1185600" y="3917675"/>
              <a:ext cx="51100" cy="15425"/>
            </a:xfrm>
            <a:custGeom>
              <a:avLst/>
              <a:gdLst/>
              <a:ahLst/>
              <a:cxnLst/>
              <a:rect l="l" t="t" r="r" b="b"/>
              <a:pathLst>
                <a:path w="2044" h="617" extrusionOk="0">
                  <a:moveTo>
                    <a:pt x="1" y="0"/>
                  </a:moveTo>
                  <a:lnTo>
                    <a:pt x="1" y="616"/>
                  </a:lnTo>
                  <a:lnTo>
                    <a:pt x="2044" y="616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1069200" y="4041200"/>
              <a:ext cx="532400" cy="311575"/>
            </a:xfrm>
            <a:custGeom>
              <a:avLst/>
              <a:gdLst/>
              <a:ahLst/>
              <a:cxnLst/>
              <a:rect l="l" t="t" r="r" b="b"/>
              <a:pathLst>
                <a:path w="21296" h="12463" extrusionOk="0">
                  <a:moveTo>
                    <a:pt x="4417" y="1"/>
                  </a:moveTo>
                  <a:cubicBezTo>
                    <a:pt x="1998" y="1"/>
                    <a:pt x="1" y="1952"/>
                    <a:pt x="1" y="4429"/>
                  </a:cubicBezTo>
                  <a:lnTo>
                    <a:pt x="1" y="12463"/>
                  </a:lnTo>
                  <a:lnTo>
                    <a:pt x="21296" y="12463"/>
                  </a:lnTo>
                  <a:lnTo>
                    <a:pt x="21296" y="4429"/>
                  </a:lnTo>
                  <a:cubicBezTo>
                    <a:pt x="21296" y="1952"/>
                    <a:pt x="19299" y="1"/>
                    <a:pt x="16879" y="1"/>
                  </a:cubicBezTo>
                  <a:close/>
                </a:path>
              </a:pathLst>
            </a:custGeom>
            <a:solidFill>
              <a:srgbClr val="62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1069200" y="4041200"/>
              <a:ext cx="266225" cy="310450"/>
            </a:xfrm>
            <a:custGeom>
              <a:avLst/>
              <a:gdLst/>
              <a:ahLst/>
              <a:cxnLst/>
              <a:rect l="l" t="t" r="r" b="b"/>
              <a:pathLst>
                <a:path w="10649" h="12418" extrusionOk="0">
                  <a:moveTo>
                    <a:pt x="10648" y="1"/>
                  </a:moveTo>
                  <a:cubicBezTo>
                    <a:pt x="4748" y="1"/>
                    <a:pt x="1" y="4760"/>
                    <a:pt x="1" y="10660"/>
                  </a:cubicBezTo>
                  <a:lnTo>
                    <a:pt x="1" y="12417"/>
                  </a:lnTo>
                  <a:lnTo>
                    <a:pt x="10648" y="12417"/>
                  </a:lnTo>
                  <a:lnTo>
                    <a:pt x="10648" y="1"/>
                  </a:lnTo>
                  <a:close/>
                </a:path>
              </a:pathLst>
            </a:custGeom>
            <a:solidFill>
              <a:srgbClr val="A4D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1159350" y="4261175"/>
              <a:ext cx="51100" cy="51100"/>
            </a:xfrm>
            <a:custGeom>
              <a:avLst/>
              <a:gdLst/>
              <a:ahLst/>
              <a:cxnLst/>
              <a:rect l="l" t="t" r="r" b="b"/>
              <a:pathLst>
                <a:path w="2044" h="2044" extrusionOk="0">
                  <a:moveTo>
                    <a:pt x="1051" y="0"/>
                  </a:moveTo>
                  <a:cubicBezTo>
                    <a:pt x="480" y="0"/>
                    <a:pt x="1" y="480"/>
                    <a:pt x="1" y="1050"/>
                  </a:cubicBezTo>
                  <a:cubicBezTo>
                    <a:pt x="1" y="1621"/>
                    <a:pt x="480" y="2043"/>
                    <a:pt x="1051" y="2043"/>
                  </a:cubicBezTo>
                  <a:cubicBezTo>
                    <a:pt x="1622" y="2043"/>
                    <a:pt x="2044" y="1621"/>
                    <a:pt x="2044" y="1050"/>
                  </a:cubicBezTo>
                  <a:cubicBezTo>
                    <a:pt x="2044" y="480"/>
                    <a:pt x="1622" y="0"/>
                    <a:pt x="1051" y="0"/>
                  </a:cubicBezTo>
                  <a:close/>
                </a:path>
              </a:pathLst>
            </a:custGeom>
            <a:solidFill>
              <a:srgbClr val="7D9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1161925" y="4264875"/>
              <a:ext cx="46250" cy="98750"/>
            </a:xfrm>
            <a:custGeom>
              <a:avLst/>
              <a:gdLst/>
              <a:ahLst/>
              <a:cxnLst/>
              <a:rect l="l" t="t" r="r" b="b"/>
              <a:pathLst>
                <a:path w="1850" h="3950" extrusionOk="0">
                  <a:moveTo>
                    <a:pt x="948" y="1"/>
                  </a:moveTo>
                  <a:cubicBezTo>
                    <a:pt x="423" y="1"/>
                    <a:pt x="1" y="377"/>
                    <a:pt x="1" y="902"/>
                  </a:cubicBezTo>
                  <a:lnTo>
                    <a:pt x="1" y="3949"/>
                  </a:lnTo>
                  <a:lnTo>
                    <a:pt x="1849" y="3949"/>
                  </a:lnTo>
                  <a:lnTo>
                    <a:pt x="1849" y="902"/>
                  </a:lnTo>
                  <a:cubicBezTo>
                    <a:pt x="1849" y="377"/>
                    <a:pt x="1427" y="1"/>
                    <a:pt x="948" y="1"/>
                  </a:cubicBezTo>
                  <a:close/>
                </a:path>
              </a:pathLst>
            </a:custGeom>
            <a:solidFill>
              <a:srgbClr val="96A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1161925" y="4264875"/>
              <a:ext cx="23700" cy="98750"/>
            </a:xfrm>
            <a:custGeom>
              <a:avLst/>
              <a:gdLst/>
              <a:ahLst/>
              <a:cxnLst/>
              <a:rect l="l" t="t" r="r" b="b"/>
              <a:pathLst>
                <a:path w="948" h="3950" extrusionOk="0">
                  <a:moveTo>
                    <a:pt x="948" y="1"/>
                  </a:moveTo>
                  <a:cubicBezTo>
                    <a:pt x="423" y="1"/>
                    <a:pt x="1" y="377"/>
                    <a:pt x="1" y="902"/>
                  </a:cubicBezTo>
                  <a:lnTo>
                    <a:pt x="1" y="3949"/>
                  </a:lnTo>
                  <a:lnTo>
                    <a:pt x="948" y="3949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rgbClr val="C5D8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1159350" y="4362175"/>
              <a:ext cx="52525" cy="4875"/>
            </a:xfrm>
            <a:custGeom>
              <a:avLst/>
              <a:gdLst/>
              <a:ahLst/>
              <a:cxnLst/>
              <a:rect l="l" t="t" r="r" b="b"/>
              <a:pathLst>
                <a:path w="2101" h="195" extrusionOk="0">
                  <a:moveTo>
                    <a:pt x="104" y="0"/>
                  </a:moveTo>
                  <a:cubicBezTo>
                    <a:pt x="47" y="0"/>
                    <a:pt x="1" y="57"/>
                    <a:pt x="1" y="103"/>
                  </a:cubicBezTo>
                  <a:cubicBezTo>
                    <a:pt x="1" y="149"/>
                    <a:pt x="47" y="194"/>
                    <a:pt x="104" y="194"/>
                  </a:cubicBezTo>
                  <a:lnTo>
                    <a:pt x="1998" y="194"/>
                  </a:lnTo>
                  <a:cubicBezTo>
                    <a:pt x="2044" y="194"/>
                    <a:pt x="2101" y="149"/>
                    <a:pt x="2101" y="103"/>
                  </a:cubicBezTo>
                  <a:cubicBezTo>
                    <a:pt x="2101" y="57"/>
                    <a:pt x="2044" y="0"/>
                    <a:pt x="1998" y="0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1159350" y="4362175"/>
              <a:ext cx="26275" cy="4875"/>
            </a:xfrm>
            <a:custGeom>
              <a:avLst/>
              <a:gdLst/>
              <a:ahLst/>
              <a:cxnLst/>
              <a:rect l="l" t="t" r="r" b="b"/>
              <a:pathLst>
                <a:path w="1051" h="195" extrusionOk="0">
                  <a:moveTo>
                    <a:pt x="104" y="0"/>
                  </a:moveTo>
                  <a:cubicBezTo>
                    <a:pt x="47" y="0"/>
                    <a:pt x="1" y="57"/>
                    <a:pt x="1" y="103"/>
                  </a:cubicBezTo>
                  <a:cubicBezTo>
                    <a:pt x="1" y="149"/>
                    <a:pt x="47" y="194"/>
                    <a:pt x="104" y="194"/>
                  </a:cubicBezTo>
                  <a:lnTo>
                    <a:pt x="1051" y="194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6"/>
            <p:cNvSpPr/>
            <p:nvPr/>
          </p:nvSpPr>
          <p:spPr>
            <a:xfrm>
              <a:off x="1309150" y="4261175"/>
              <a:ext cx="51100" cy="51100"/>
            </a:xfrm>
            <a:custGeom>
              <a:avLst/>
              <a:gdLst/>
              <a:ahLst/>
              <a:cxnLst/>
              <a:rect l="l" t="t" r="r" b="b"/>
              <a:pathLst>
                <a:path w="2044" h="2044" extrusionOk="0">
                  <a:moveTo>
                    <a:pt x="1050" y="0"/>
                  </a:moveTo>
                  <a:cubicBezTo>
                    <a:pt x="480" y="0"/>
                    <a:pt x="0" y="480"/>
                    <a:pt x="0" y="1050"/>
                  </a:cubicBezTo>
                  <a:cubicBezTo>
                    <a:pt x="0" y="1621"/>
                    <a:pt x="480" y="2043"/>
                    <a:pt x="1050" y="2043"/>
                  </a:cubicBezTo>
                  <a:cubicBezTo>
                    <a:pt x="1575" y="2043"/>
                    <a:pt x="2043" y="1621"/>
                    <a:pt x="2043" y="1050"/>
                  </a:cubicBezTo>
                  <a:cubicBezTo>
                    <a:pt x="2043" y="480"/>
                    <a:pt x="1575" y="0"/>
                    <a:pt x="1050" y="0"/>
                  </a:cubicBezTo>
                  <a:close/>
                </a:path>
              </a:pathLst>
            </a:custGeom>
            <a:solidFill>
              <a:srgbClr val="7D9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6"/>
            <p:cNvSpPr/>
            <p:nvPr/>
          </p:nvSpPr>
          <p:spPr>
            <a:xfrm>
              <a:off x="1311725" y="4264875"/>
              <a:ext cx="46225" cy="98750"/>
            </a:xfrm>
            <a:custGeom>
              <a:avLst/>
              <a:gdLst/>
              <a:ahLst/>
              <a:cxnLst/>
              <a:rect l="l" t="t" r="r" b="b"/>
              <a:pathLst>
                <a:path w="1849" h="3950" extrusionOk="0">
                  <a:moveTo>
                    <a:pt x="902" y="1"/>
                  </a:moveTo>
                  <a:cubicBezTo>
                    <a:pt x="422" y="1"/>
                    <a:pt x="0" y="377"/>
                    <a:pt x="0" y="902"/>
                  </a:cubicBezTo>
                  <a:lnTo>
                    <a:pt x="0" y="3949"/>
                  </a:lnTo>
                  <a:lnTo>
                    <a:pt x="1849" y="3949"/>
                  </a:lnTo>
                  <a:lnTo>
                    <a:pt x="1849" y="902"/>
                  </a:lnTo>
                  <a:cubicBezTo>
                    <a:pt x="1849" y="377"/>
                    <a:pt x="1427" y="1"/>
                    <a:pt x="902" y="1"/>
                  </a:cubicBezTo>
                  <a:close/>
                </a:path>
              </a:pathLst>
            </a:custGeom>
            <a:solidFill>
              <a:srgbClr val="96A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6"/>
            <p:cNvSpPr/>
            <p:nvPr/>
          </p:nvSpPr>
          <p:spPr>
            <a:xfrm>
              <a:off x="1311725" y="4264875"/>
              <a:ext cx="23700" cy="98750"/>
            </a:xfrm>
            <a:custGeom>
              <a:avLst/>
              <a:gdLst/>
              <a:ahLst/>
              <a:cxnLst/>
              <a:rect l="l" t="t" r="r" b="b"/>
              <a:pathLst>
                <a:path w="948" h="3950" extrusionOk="0">
                  <a:moveTo>
                    <a:pt x="902" y="1"/>
                  </a:moveTo>
                  <a:cubicBezTo>
                    <a:pt x="422" y="1"/>
                    <a:pt x="0" y="377"/>
                    <a:pt x="0" y="902"/>
                  </a:cubicBezTo>
                  <a:lnTo>
                    <a:pt x="0" y="3949"/>
                  </a:lnTo>
                  <a:lnTo>
                    <a:pt x="947" y="3949"/>
                  </a:lnTo>
                  <a:lnTo>
                    <a:pt x="947" y="1"/>
                  </a:ln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6"/>
            <p:cNvSpPr/>
            <p:nvPr/>
          </p:nvSpPr>
          <p:spPr>
            <a:xfrm>
              <a:off x="1309150" y="4362175"/>
              <a:ext cx="52525" cy="4875"/>
            </a:xfrm>
            <a:custGeom>
              <a:avLst/>
              <a:gdLst/>
              <a:ahLst/>
              <a:cxnLst/>
              <a:rect l="l" t="t" r="r" b="b"/>
              <a:pathLst>
                <a:path w="2101" h="195" extrusionOk="0">
                  <a:moveTo>
                    <a:pt x="103" y="0"/>
                  </a:moveTo>
                  <a:cubicBezTo>
                    <a:pt x="46" y="0"/>
                    <a:pt x="0" y="57"/>
                    <a:pt x="0" y="103"/>
                  </a:cubicBezTo>
                  <a:cubicBezTo>
                    <a:pt x="0" y="149"/>
                    <a:pt x="46" y="194"/>
                    <a:pt x="103" y="194"/>
                  </a:cubicBezTo>
                  <a:lnTo>
                    <a:pt x="1998" y="194"/>
                  </a:lnTo>
                  <a:cubicBezTo>
                    <a:pt x="2043" y="194"/>
                    <a:pt x="2100" y="149"/>
                    <a:pt x="2100" y="103"/>
                  </a:cubicBezTo>
                  <a:cubicBezTo>
                    <a:pt x="2100" y="57"/>
                    <a:pt x="2043" y="0"/>
                    <a:pt x="1998" y="0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6"/>
            <p:cNvSpPr/>
            <p:nvPr/>
          </p:nvSpPr>
          <p:spPr>
            <a:xfrm>
              <a:off x="1309150" y="4362175"/>
              <a:ext cx="26275" cy="4875"/>
            </a:xfrm>
            <a:custGeom>
              <a:avLst/>
              <a:gdLst/>
              <a:ahLst/>
              <a:cxnLst/>
              <a:rect l="l" t="t" r="r" b="b"/>
              <a:pathLst>
                <a:path w="1051" h="195" extrusionOk="0">
                  <a:moveTo>
                    <a:pt x="103" y="0"/>
                  </a:moveTo>
                  <a:cubicBezTo>
                    <a:pt x="0" y="0"/>
                    <a:pt x="0" y="57"/>
                    <a:pt x="0" y="103"/>
                  </a:cubicBezTo>
                  <a:cubicBezTo>
                    <a:pt x="0" y="149"/>
                    <a:pt x="0" y="194"/>
                    <a:pt x="103" y="194"/>
                  </a:cubicBezTo>
                  <a:lnTo>
                    <a:pt x="1050" y="194"/>
                  </a:lnTo>
                  <a:lnTo>
                    <a:pt x="10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6"/>
            <p:cNvSpPr/>
            <p:nvPr/>
          </p:nvSpPr>
          <p:spPr>
            <a:xfrm>
              <a:off x="1458925" y="4261175"/>
              <a:ext cx="51100" cy="51100"/>
            </a:xfrm>
            <a:custGeom>
              <a:avLst/>
              <a:gdLst/>
              <a:ahLst/>
              <a:cxnLst/>
              <a:rect l="l" t="t" r="r" b="b"/>
              <a:pathLst>
                <a:path w="2044" h="2044" extrusionOk="0">
                  <a:moveTo>
                    <a:pt x="1005" y="0"/>
                  </a:moveTo>
                  <a:cubicBezTo>
                    <a:pt x="480" y="0"/>
                    <a:pt x="1" y="480"/>
                    <a:pt x="1" y="1050"/>
                  </a:cubicBezTo>
                  <a:cubicBezTo>
                    <a:pt x="1" y="1621"/>
                    <a:pt x="480" y="2043"/>
                    <a:pt x="1005" y="2043"/>
                  </a:cubicBezTo>
                  <a:cubicBezTo>
                    <a:pt x="1576" y="2043"/>
                    <a:pt x="2044" y="1621"/>
                    <a:pt x="2044" y="1050"/>
                  </a:cubicBezTo>
                  <a:cubicBezTo>
                    <a:pt x="2044" y="480"/>
                    <a:pt x="1576" y="0"/>
                    <a:pt x="1005" y="0"/>
                  </a:cubicBezTo>
                  <a:close/>
                </a:path>
              </a:pathLst>
            </a:custGeom>
            <a:solidFill>
              <a:srgbClr val="7D9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6"/>
            <p:cNvSpPr/>
            <p:nvPr/>
          </p:nvSpPr>
          <p:spPr>
            <a:xfrm>
              <a:off x="1461500" y="4264875"/>
              <a:ext cx="46250" cy="98750"/>
            </a:xfrm>
            <a:custGeom>
              <a:avLst/>
              <a:gdLst/>
              <a:ahLst/>
              <a:cxnLst/>
              <a:rect l="l" t="t" r="r" b="b"/>
              <a:pathLst>
                <a:path w="1850" h="3950" extrusionOk="0">
                  <a:moveTo>
                    <a:pt x="902" y="1"/>
                  </a:moveTo>
                  <a:cubicBezTo>
                    <a:pt x="423" y="1"/>
                    <a:pt x="1" y="377"/>
                    <a:pt x="1" y="902"/>
                  </a:cubicBezTo>
                  <a:lnTo>
                    <a:pt x="1" y="3949"/>
                  </a:lnTo>
                  <a:lnTo>
                    <a:pt x="1849" y="3949"/>
                  </a:lnTo>
                  <a:lnTo>
                    <a:pt x="1849" y="902"/>
                  </a:lnTo>
                  <a:cubicBezTo>
                    <a:pt x="1849" y="377"/>
                    <a:pt x="1427" y="1"/>
                    <a:pt x="902" y="1"/>
                  </a:cubicBezTo>
                  <a:close/>
                </a:path>
              </a:pathLst>
            </a:custGeom>
            <a:solidFill>
              <a:srgbClr val="96A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6"/>
            <p:cNvSpPr/>
            <p:nvPr/>
          </p:nvSpPr>
          <p:spPr>
            <a:xfrm>
              <a:off x="1461500" y="4264875"/>
              <a:ext cx="23700" cy="98750"/>
            </a:xfrm>
            <a:custGeom>
              <a:avLst/>
              <a:gdLst/>
              <a:ahLst/>
              <a:cxnLst/>
              <a:rect l="l" t="t" r="r" b="b"/>
              <a:pathLst>
                <a:path w="948" h="3950" extrusionOk="0">
                  <a:moveTo>
                    <a:pt x="902" y="1"/>
                  </a:moveTo>
                  <a:cubicBezTo>
                    <a:pt x="423" y="1"/>
                    <a:pt x="1" y="377"/>
                    <a:pt x="1" y="902"/>
                  </a:cubicBezTo>
                  <a:lnTo>
                    <a:pt x="1" y="3949"/>
                  </a:lnTo>
                  <a:lnTo>
                    <a:pt x="948" y="3949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6"/>
            <p:cNvSpPr/>
            <p:nvPr/>
          </p:nvSpPr>
          <p:spPr>
            <a:xfrm>
              <a:off x="1458925" y="4362175"/>
              <a:ext cx="52525" cy="4875"/>
            </a:xfrm>
            <a:custGeom>
              <a:avLst/>
              <a:gdLst/>
              <a:ahLst/>
              <a:cxnLst/>
              <a:rect l="l" t="t" r="r" b="b"/>
              <a:pathLst>
                <a:path w="2101" h="195" extrusionOk="0">
                  <a:moveTo>
                    <a:pt x="46" y="0"/>
                  </a:moveTo>
                  <a:cubicBezTo>
                    <a:pt x="1" y="0"/>
                    <a:pt x="1" y="57"/>
                    <a:pt x="1" y="103"/>
                  </a:cubicBezTo>
                  <a:cubicBezTo>
                    <a:pt x="1" y="149"/>
                    <a:pt x="1" y="194"/>
                    <a:pt x="46" y="194"/>
                  </a:cubicBezTo>
                  <a:lnTo>
                    <a:pt x="1998" y="194"/>
                  </a:lnTo>
                  <a:cubicBezTo>
                    <a:pt x="2044" y="194"/>
                    <a:pt x="2101" y="149"/>
                    <a:pt x="2101" y="103"/>
                  </a:cubicBezTo>
                  <a:cubicBezTo>
                    <a:pt x="2101" y="57"/>
                    <a:pt x="2044" y="0"/>
                    <a:pt x="1998" y="0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6"/>
            <p:cNvSpPr/>
            <p:nvPr/>
          </p:nvSpPr>
          <p:spPr>
            <a:xfrm>
              <a:off x="1458925" y="4362175"/>
              <a:ext cx="26275" cy="4875"/>
            </a:xfrm>
            <a:custGeom>
              <a:avLst/>
              <a:gdLst/>
              <a:ahLst/>
              <a:cxnLst/>
              <a:rect l="l" t="t" r="r" b="b"/>
              <a:pathLst>
                <a:path w="1051" h="195" extrusionOk="0">
                  <a:moveTo>
                    <a:pt x="46" y="0"/>
                  </a:moveTo>
                  <a:cubicBezTo>
                    <a:pt x="1" y="0"/>
                    <a:pt x="1" y="57"/>
                    <a:pt x="1" y="103"/>
                  </a:cubicBezTo>
                  <a:cubicBezTo>
                    <a:pt x="1" y="149"/>
                    <a:pt x="1" y="194"/>
                    <a:pt x="46" y="194"/>
                  </a:cubicBezTo>
                  <a:lnTo>
                    <a:pt x="1051" y="194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6"/>
            <p:cNvSpPr/>
            <p:nvPr/>
          </p:nvSpPr>
          <p:spPr>
            <a:xfrm>
              <a:off x="1240400" y="4056900"/>
              <a:ext cx="191175" cy="191175"/>
            </a:xfrm>
            <a:custGeom>
              <a:avLst/>
              <a:gdLst/>
              <a:ahLst/>
              <a:cxnLst/>
              <a:rect l="l" t="t" r="r" b="b"/>
              <a:pathLst>
                <a:path w="7647" h="7647" extrusionOk="0">
                  <a:moveTo>
                    <a:pt x="3846" y="0"/>
                  </a:moveTo>
                  <a:cubicBezTo>
                    <a:pt x="1712" y="0"/>
                    <a:pt x="0" y="1712"/>
                    <a:pt x="0" y="3846"/>
                  </a:cubicBezTo>
                  <a:cubicBezTo>
                    <a:pt x="0" y="5935"/>
                    <a:pt x="1712" y="7646"/>
                    <a:pt x="3846" y="7646"/>
                  </a:cubicBezTo>
                  <a:cubicBezTo>
                    <a:pt x="5934" y="7646"/>
                    <a:pt x="7646" y="5935"/>
                    <a:pt x="7646" y="3846"/>
                  </a:cubicBezTo>
                  <a:cubicBezTo>
                    <a:pt x="7646" y="1712"/>
                    <a:pt x="5934" y="0"/>
                    <a:pt x="3846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6"/>
            <p:cNvSpPr/>
            <p:nvPr/>
          </p:nvSpPr>
          <p:spPr>
            <a:xfrm>
              <a:off x="1240400" y="4056900"/>
              <a:ext cx="96150" cy="191175"/>
            </a:xfrm>
            <a:custGeom>
              <a:avLst/>
              <a:gdLst/>
              <a:ahLst/>
              <a:cxnLst/>
              <a:rect l="l" t="t" r="r" b="b"/>
              <a:pathLst>
                <a:path w="3846" h="7647" extrusionOk="0">
                  <a:moveTo>
                    <a:pt x="3846" y="0"/>
                  </a:moveTo>
                  <a:cubicBezTo>
                    <a:pt x="1712" y="0"/>
                    <a:pt x="0" y="1712"/>
                    <a:pt x="0" y="3846"/>
                  </a:cubicBezTo>
                  <a:cubicBezTo>
                    <a:pt x="0" y="5935"/>
                    <a:pt x="1712" y="7646"/>
                    <a:pt x="3846" y="7646"/>
                  </a:cubicBezTo>
                  <a:lnTo>
                    <a:pt x="38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6"/>
            <p:cNvSpPr/>
            <p:nvPr/>
          </p:nvSpPr>
          <p:spPr>
            <a:xfrm>
              <a:off x="1272350" y="4141050"/>
              <a:ext cx="119000" cy="70225"/>
            </a:xfrm>
            <a:custGeom>
              <a:avLst/>
              <a:gdLst/>
              <a:ahLst/>
              <a:cxnLst/>
              <a:rect l="l" t="t" r="r" b="b"/>
              <a:pathLst>
                <a:path w="4760" h="2809" extrusionOk="0">
                  <a:moveTo>
                    <a:pt x="525" y="1"/>
                  </a:moveTo>
                  <a:lnTo>
                    <a:pt x="0" y="480"/>
                  </a:lnTo>
                  <a:lnTo>
                    <a:pt x="194" y="480"/>
                  </a:lnTo>
                  <a:cubicBezTo>
                    <a:pt x="194" y="1770"/>
                    <a:pt x="1233" y="2808"/>
                    <a:pt x="2568" y="2808"/>
                  </a:cubicBezTo>
                  <a:cubicBezTo>
                    <a:pt x="3572" y="2808"/>
                    <a:pt x="4428" y="2192"/>
                    <a:pt x="4759" y="1336"/>
                  </a:cubicBezTo>
                  <a:lnTo>
                    <a:pt x="4086" y="1336"/>
                  </a:lnTo>
                  <a:cubicBezTo>
                    <a:pt x="3800" y="1861"/>
                    <a:pt x="3230" y="2192"/>
                    <a:pt x="2568" y="2192"/>
                  </a:cubicBezTo>
                  <a:cubicBezTo>
                    <a:pt x="1575" y="2192"/>
                    <a:pt x="810" y="1427"/>
                    <a:pt x="810" y="480"/>
                  </a:cubicBezTo>
                  <a:lnTo>
                    <a:pt x="1004" y="480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rgbClr val="96A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6"/>
            <p:cNvSpPr/>
            <p:nvPr/>
          </p:nvSpPr>
          <p:spPr>
            <a:xfrm>
              <a:off x="1281750" y="4093700"/>
              <a:ext cx="117875" cy="70200"/>
            </a:xfrm>
            <a:custGeom>
              <a:avLst/>
              <a:gdLst/>
              <a:ahLst/>
              <a:cxnLst/>
              <a:rect l="l" t="t" r="r" b="b"/>
              <a:pathLst>
                <a:path w="4715" h="2808" extrusionOk="0">
                  <a:moveTo>
                    <a:pt x="2192" y="0"/>
                  </a:moveTo>
                  <a:cubicBezTo>
                    <a:pt x="1199" y="0"/>
                    <a:pt x="343" y="617"/>
                    <a:pt x="1" y="1518"/>
                  </a:cubicBezTo>
                  <a:lnTo>
                    <a:pt x="628" y="1518"/>
                  </a:lnTo>
                  <a:cubicBezTo>
                    <a:pt x="959" y="948"/>
                    <a:pt x="1530" y="617"/>
                    <a:pt x="2192" y="617"/>
                  </a:cubicBezTo>
                  <a:cubicBezTo>
                    <a:pt x="3139" y="617"/>
                    <a:pt x="3949" y="1381"/>
                    <a:pt x="3949" y="2374"/>
                  </a:cubicBezTo>
                  <a:lnTo>
                    <a:pt x="3767" y="2374"/>
                  </a:lnTo>
                  <a:lnTo>
                    <a:pt x="4235" y="2808"/>
                  </a:lnTo>
                  <a:lnTo>
                    <a:pt x="4714" y="2374"/>
                  </a:lnTo>
                  <a:lnTo>
                    <a:pt x="4520" y="2374"/>
                  </a:lnTo>
                  <a:cubicBezTo>
                    <a:pt x="4520" y="1039"/>
                    <a:pt x="3482" y="0"/>
                    <a:pt x="2192" y="0"/>
                  </a:cubicBezTo>
                  <a:close/>
                </a:path>
              </a:pathLst>
            </a:custGeom>
            <a:solidFill>
              <a:srgbClr val="96A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6"/>
            <p:cNvSpPr/>
            <p:nvPr/>
          </p:nvSpPr>
          <p:spPr>
            <a:xfrm>
              <a:off x="1272350" y="4141050"/>
              <a:ext cx="64200" cy="70225"/>
            </a:xfrm>
            <a:custGeom>
              <a:avLst/>
              <a:gdLst/>
              <a:ahLst/>
              <a:cxnLst/>
              <a:rect l="l" t="t" r="r" b="b"/>
              <a:pathLst>
                <a:path w="2568" h="2809" extrusionOk="0">
                  <a:moveTo>
                    <a:pt x="525" y="1"/>
                  </a:moveTo>
                  <a:lnTo>
                    <a:pt x="0" y="480"/>
                  </a:lnTo>
                  <a:lnTo>
                    <a:pt x="194" y="480"/>
                  </a:lnTo>
                  <a:cubicBezTo>
                    <a:pt x="194" y="1770"/>
                    <a:pt x="1233" y="2808"/>
                    <a:pt x="2568" y="2808"/>
                  </a:cubicBezTo>
                  <a:lnTo>
                    <a:pt x="2568" y="2238"/>
                  </a:lnTo>
                  <a:cubicBezTo>
                    <a:pt x="1575" y="2238"/>
                    <a:pt x="810" y="1427"/>
                    <a:pt x="810" y="480"/>
                  </a:cubicBezTo>
                  <a:lnTo>
                    <a:pt x="1004" y="480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rgbClr val="9BC3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6"/>
            <p:cNvSpPr/>
            <p:nvPr/>
          </p:nvSpPr>
          <p:spPr>
            <a:xfrm>
              <a:off x="1281750" y="4093700"/>
              <a:ext cx="54800" cy="37975"/>
            </a:xfrm>
            <a:custGeom>
              <a:avLst/>
              <a:gdLst/>
              <a:ahLst/>
              <a:cxnLst/>
              <a:rect l="l" t="t" r="r" b="b"/>
              <a:pathLst>
                <a:path w="2192" h="1519" extrusionOk="0">
                  <a:moveTo>
                    <a:pt x="2192" y="0"/>
                  </a:moveTo>
                  <a:cubicBezTo>
                    <a:pt x="1199" y="0"/>
                    <a:pt x="343" y="617"/>
                    <a:pt x="1" y="1518"/>
                  </a:cubicBezTo>
                  <a:lnTo>
                    <a:pt x="628" y="1518"/>
                  </a:lnTo>
                  <a:cubicBezTo>
                    <a:pt x="959" y="948"/>
                    <a:pt x="1530" y="617"/>
                    <a:pt x="2192" y="617"/>
                  </a:cubicBezTo>
                  <a:lnTo>
                    <a:pt x="2192" y="0"/>
                  </a:lnTo>
                  <a:close/>
                </a:path>
              </a:pathLst>
            </a:custGeom>
            <a:solidFill>
              <a:srgbClr val="9BC3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6"/>
            <p:cNvSpPr/>
            <p:nvPr/>
          </p:nvSpPr>
          <p:spPr>
            <a:xfrm>
              <a:off x="3861475" y="1498575"/>
              <a:ext cx="378075" cy="280475"/>
            </a:xfrm>
            <a:custGeom>
              <a:avLst/>
              <a:gdLst/>
              <a:ahLst/>
              <a:cxnLst/>
              <a:rect l="l" t="t" r="r" b="b"/>
              <a:pathLst>
                <a:path w="15123" h="11219" extrusionOk="0">
                  <a:moveTo>
                    <a:pt x="1" y="0"/>
                  </a:moveTo>
                  <a:lnTo>
                    <a:pt x="1" y="3709"/>
                  </a:lnTo>
                  <a:cubicBezTo>
                    <a:pt x="1" y="7840"/>
                    <a:pt x="3379" y="11218"/>
                    <a:pt x="7567" y="11218"/>
                  </a:cubicBezTo>
                  <a:cubicBezTo>
                    <a:pt x="11744" y="11218"/>
                    <a:pt x="15122" y="7840"/>
                    <a:pt x="15122" y="3709"/>
                  </a:cubicBezTo>
                  <a:lnTo>
                    <a:pt x="1512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6"/>
            <p:cNvSpPr/>
            <p:nvPr/>
          </p:nvSpPr>
          <p:spPr>
            <a:xfrm>
              <a:off x="3817550" y="1479450"/>
              <a:ext cx="465925" cy="39400"/>
            </a:xfrm>
            <a:custGeom>
              <a:avLst/>
              <a:gdLst/>
              <a:ahLst/>
              <a:cxnLst/>
              <a:rect l="l" t="t" r="r" b="b"/>
              <a:pathLst>
                <a:path w="18637" h="1576" extrusionOk="0">
                  <a:moveTo>
                    <a:pt x="765" y="1"/>
                  </a:moveTo>
                  <a:cubicBezTo>
                    <a:pt x="331" y="1"/>
                    <a:pt x="0" y="332"/>
                    <a:pt x="0" y="765"/>
                  </a:cubicBezTo>
                  <a:cubicBezTo>
                    <a:pt x="0" y="1188"/>
                    <a:pt x="331" y="1576"/>
                    <a:pt x="765" y="1576"/>
                  </a:cubicBezTo>
                  <a:lnTo>
                    <a:pt x="17826" y="1576"/>
                  </a:lnTo>
                  <a:cubicBezTo>
                    <a:pt x="18260" y="1576"/>
                    <a:pt x="18637" y="1188"/>
                    <a:pt x="18637" y="765"/>
                  </a:cubicBezTo>
                  <a:cubicBezTo>
                    <a:pt x="18637" y="332"/>
                    <a:pt x="18260" y="1"/>
                    <a:pt x="1782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6"/>
            <p:cNvSpPr/>
            <p:nvPr/>
          </p:nvSpPr>
          <p:spPr>
            <a:xfrm>
              <a:off x="3906575" y="1313125"/>
              <a:ext cx="58500" cy="215150"/>
            </a:xfrm>
            <a:custGeom>
              <a:avLst/>
              <a:gdLst/>
              <a:ahLst/>
              <a:cxnLst/>
              <a:rect l="l" t="t" r="r" b="b"/>
              <a:pathLst>
                <a:path w="2340" h="8606" extrusionOk="0">
                  <a:moveTo>
                    <a:pt x="1141" y="0"/>
                  </a:moveTo>
                  <a:cubicBezTo>
                    <a:pt x="525" y="0"/>
                    <a:pt x="0" y="480"/>
                    <a:pt x="0" y="1142"/>
                  </a:cubicBezTo>
                  <a:lnTo>
                    <a:pt x="0" y="7418"/>
                  </a:lnTo>
                  <a:cubicBezTo>
                    <a:pt x="0" y="8080"/>
                    <a:pt x="525" y="8605"/>
                    <a:pt x="1141" y="8605"/>
                  </a:cubicBezTo>
                  <a:cubicBezTo>
                    <a:pt x="1815" y="8605"/>
                    <a:pt x="2340" y="8080"/>
                    <a:pt x="2340" y="7418"/>
                  </a:cubicBezTo>
                  <a:lnTo>
                    <a:pt x="2340" y="1142"/>
                  </a:lnTo>
                  <a:cubicBezTo>
                    <a:pt x="2340" y="480"/>
                    <a:pt x="1815" y="0"/>
                    <a:pt x="114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6"/>
            <p:cNvSpPr/>
            <p:nvPr/>
          </p:nvSpPr>
          <p:spPr>
            <a:xfrm>
              <a:off x="4139650" y="1313125"/>
              <a:ext cx="57100" cy="215150"/>
            </a:xfrm>
            <a:custGeom>
              <a:avLst/>
              <a:gdLst/>
              <a:ahLst/>
              <a:cxnLst/>
              <a:rect l="l" t="t" r="r" b="b"/>
              <a:pathLst>
                <a:path w="2284" h="8606" extrusionOk="0">
                  <a:moveTo>
                    <a:pt x="1142" y="0"/>
                  </a:moveTo>
                  <a:cubicBezTo>
                    <a:pt x="480" y="0"/>
                    <a:pt x="1" y="480"/>
                    <a:pt x="1" y="1142"/>
                  </a:cubicBezTo>
                  <a:lnTo>
                    <a:pt x="1" y="7418"/>
                  </a:lnTo>
                  <a:cubicBezTo>
                    <a:pt x="1" y="8080"/>
                    <a:pt x="480" y="8605"/>
                    <a:pt x="1142" y="8605"/>
                  </a:cubicBezTo>
                  <a:cubicBezTo>
                    <a:pt x="1758" y="8605"/>
                    <a:pt x="2283" y="8080"/>
                    <a:pt x="2283" y="7418"/>
                  </a:cubicBezTo>
                  <a:lnTo>
                    <a:pt x="2283" y="1142"/>
                  </a:lnTo>
                  <a:cubicBezTo>
                    <a:pt x="2283" y="480"/>
                    <a:pt x="1758" y="0"/>
                    <a:pt x="114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6"/>
            <p:cNvSpPr/>
            <p:nvPr/>
          </p:nvSpPr>
          <p:spPr>
            <a:xfrm>
              <a:off x="236975" y="1515125"/>
              <a:ext cx="7137500" cy="2872175"/>
            </a:xfrm>
            <a:custGeom>
              <a:avLst/>
              <a:gdLst/>
              <a:ahLst/>
              <a:cxnLst/>
              <a:rect l="l" t="t" r="r" b="b"/>
              <a:pathLst>
                <a:path w="285500" h="114887" extrusionOk="0">
                  <a:moveTo>
                    <a:pt x="152547" y="0"/>
                  </a:moveTo>
                  <a:cubicBezTo>
                    <a:pt x="152159" y="0"/>
                    <a:pt x="151828" y="285"/>
                    <a:pt x="151828" y="673"/>
                  </a:cubicBezTo>
                  <a:lnTo>
                    <a:pt x="151828" y="14220"/>
                  </a:lnTo>
                  <a:cubicBezTo>
                    <a:pt x="151828" y="32194"/>
                    <a:pt x="137232" y="46790"/>
                    <a:pt x="119303" y="46790"/>
                  </a:cubicBezTo>
                  <a:lnTo>
                    <a:pt x="34043" y="46790"/>
                  </a:lnTo>
                  <a:cubicBezTo>
                    <a:pt x="15258" y="46790"/>
                    <a:pt x="0" y="62060"/>
                    <a:pt x="0" y="80844"/>
                  </a:cubicBezTo>
                  <a:cubicBezTo>
                    <a:pt x="0" y="99571"/>
                    <a:pt x="15258" y="114887"/>
                    <a:pt x="34043" y="114887"/>
                  </a:cubicBezTo>
                  <a:lnTo>
                    <a:pt x="284780" y="114887"/>
                  </a:lnTo>
                  <a:cubicBezTo>
                    <a:pt x="285157" y="114887"/>
                    <a:pt x="285499" y="114556"/>
                    <a:pt x="285499" y="114168"/>
                  </a:cubicBezTo>
                  <a:cubicBezTo>
                    <a:pt x="285499" y="113791"/>
                    <a:pt x="285157" y="113506"/>
                    <a:pt x="284780" y="113506"/>
                  </a:cubicBezTo>
                  <a:lnTo>
                    <a:pt x="34043" y="113506"/>
                  </a:lnTo>
                  <a:cubicBezTo>
                    <a:pt x="16023" y="113506"/>
                    <a:pt x="1381" y="98818"/>
                    <a:pt x="1381" y="80844"/>
                  </a:cubicBezTo>
                  <a:cubicBezTo>
                    <a:pt x="1381" y="62813"/>
                    <a:pt x="16023" y="48171"/>
                    <a:pt x="34043" y="48171"/>
                  </a:cubicBezTo>
                  <a:lnTo>
                    <a:pt x="119303" y="48171"/>
                  </a:lnTo>
                  <a:cubicBezTo>
                    <a:pt x="137997" y="48171"/>
                    <a:pt x="153209" y="32959"/>
                    <a:pt x="153209" y="14220"/>
                  </a:cubicBezTo>
                  <a:lnTo>
                    <a:pt x="153209" y="673"/>
                  </a:lnTo>
                  <a:cubicBezTo>
                    <a:pt x="153209" y="285"/>
                    <a:pt x="152924" y="0"/>
                    <a:pt x="1525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6"/>
            <p:cNvSpPr/>
            <p:nvPr/>
          </p:nvSpPr>
          <p:spPr>
            <a:xfrm>
              <a:off x="2520550" y="4217225"/>
              <a:ext cx="299600" cy="135550"/>
            </a:xfrm>
            <a:custGeom>
              <a:avLst/>
              <a:gdLst/>
              <a:ahLst/>
              <a:cxnLst/>
              <a:rect l="l" t="t" r="r" b="b"/>
              <a:pathLst>
                <a:path w="11984" h="5422" extrusionOk="0">
                  <a:moveTo>
                    <a:pt x="6654" y="1"/>
                  </a:moveTo>
                  <a:cubicBezTo>
                    <a:pt x="5467" y="1"/>
                    <a:pt x="4474" y="948"/>
                    <a:pt x="4474" y="2146"/>
                  </a:cubicBezTo>
                  <a:lnTo>
                    <a:pt x="4474" y="2329"/>
                  </a:lnTo>
                  <a:cubicBezTo>
                    <a:pt x="3710" y="2432"/>
                    <a:pt x="3093" y="3002"/>
                    <a:pt x="2899" y="3710"/>
                  </a:cubicBezTo>
                  <a:cubicBezTo>
                    <a:pt x="2717" y="3756"/>
                    <a:pt x="2523" y="3801"/>
                    <a:pt x="2329" y="3950"/>
                  </a:cubicBezTo>
                  <a:cubicBezTo>
                    <a:pt x="2089" y="3664"/>
                    <a:pt x="1758" y="3516"/>
                    <a:pt x="1336" y="3516"/>
                  </a:cubicBezTo>
                  <a:cubicBezTo>
                    <a:pt x="617" y="3516"/>
                    <a:pt x="1" y="4144"/>
                    <a:pt x="1" y="4851"/>
                  </a:cubicBezTo>
                  <a:cubicBezTo>
                    <a:pt x="1" y="5091"/>
                    <a:pt x="46" y="5285"/>
                    <a:pt x="92" y="5422"/>
                  </a:cubicBezTo>
                  <a:lnTo>
                    <a:pt x="11892" y="5422"/>
                  </a:lnTo>
                  <a:cubicBezTo>
                    <a:pt x="11983" y="5285"/>
                    <a:pt x="11983" y="5091"/>
                    <a:pt x="11983" y="4851"/>
                  </a:cubicBezTo>
                  <a:cubicBezTo>
                    <a:pt x="11983" y="3801"/>
                    <a:pt x="11127" y="2945"/>
                    <a:pt x="10032" y="2945"/>
                  </a:cubicBezTo>
                  <a:lnTo>
                    <a:pt x="9792" y="2945"/>
                  </a:lnTo>
                  <a:cubicBezTo>
                    <a:pt x="9655" y="2569"/>
                    <a:pt x="9279" y="2283"/>
                    <a:pt x="8845" y="2192"/>
                  </a:cubicBezTo>
                  <a:lnTo>
                    <a:pt x="8845" y="2146"/>
                  </a:lnTo>
                  <a:cubicBezTo>
                    <a:pt x="8845" y="948"/>
                    <a:pt x="7852" y="1"/>
                    <a:pt x="6654" y="1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6"/>
            <p:cNvSpPr/>
            <p:nvPr/>
          </p:nvSpPr>
          <p:spPr>
            <a:xfrm>
              <a:off x="2571625" y="4272025"/>
              <a:ext cx="235400" cy="80750"/>
            </a:xfrm>
            <a:custGeom>
              <a:avLst/>
              <a:gdLst/>
              <a:ahLst/>
              <a:cxnLst/>
              <a:rect l="l" t="t" r="r" b="b"/>
              <a:pathLst>
                <a:path w="9416" h="3230" extrusionOk="0">
                  <a:moveTo>
                    <a:pt x="8377" y="1952"/>
                  </a:moveTo>
                  <a:cubicBezTo>
                    <a:pt x="8229" y="1952"/>
                    <a:pt x="8092" y="1997"/>
                    <a:pt x="7943" y="2043"/>
                  </a:cubicBezTo>
                  <a:cubicBezTo>
                    <a:pt x="7852" y="1803"/>
                    <a:pt x="7612" y="1609"/>
                    <a:pt x="7327" y="1609"/>
                  </a:cubicBezTo>
                  <a:lnTo>
                    <a:pt x="7179" y="1609"/>
                  </a:lnTo>
                  <a:cubicBezTo>
                    <a:pt x="7087" y="1096"/>
                    <a:pt x="6608" y="662"/>
                    <a:pt x="6094" y="662"/>
                  </a:cubicBezTo>
                  <a:cubicBezTo>
                    <a:pt x="5946" y="662"/>
                    <a:pt x="5809" y="708"/>
                    <a:pt x="5706" y="753"/>
                  </a:cubicBezTo>
                  <a:cubicBezTo>
                    <a:pt x="5376" y="285"/>
                    <a:pt x="4896" y="0"/>
                    <a:pt x="4326" y="0"/>
                  </a:cubicBezTo>
                  <a:cubicBezTo>
                    <a:pt x="3378" y="0"/>
                    <a:pt x="2671" y="708"/>
                    <a:pt x="2671" y="1666"/>
                  </a:cubicBezTo>
                  <a:cubicBezTo>
                    <a:pt x="2671" y="1758"/>
                    <a:pt x="2671" y="1895"/>
                    <a:pt x="2716" y="1997"/>
                  </a:cubicBezTo>
                  <a:lnTo>
                    <a:pt x="2568" y="1997"/>
                  </a:lnTo>
                  <a:cubicBezTo>
                    <a:pt x="2386" y="1997"/>
                    <a:pt x="2192" y="2089"/>
                    <a:pt x="2043" y="2237"/>
                  </a:cubicBezTo>
                  <a:cubicBezTo>
                    <a:pt x="1906" y="2134"/>
                    <a:pt x="1712" y="2089"/>
                    <a:pt x="1530" y="2089"/>
                  </a:cubicBezTo>
                  <a:cubicBezTo>
                    <a:pt x="1187" y="2089"/>
                    <a:pt x="856" y="2283"/>
                    <a:pt x="719" y="2614"/>
                  </a:cubicBezTo>
                  <a:lnTo>
                    <a:pt x="617" y="2614"/>
                  </a:lnTo>
                  <a:cubicBezTo>
                    <a:pt x="286" y="2614"/>
                    <a:pt x="0" y="2853"/>
                    <a:pt x="0" y="3230"/>
                  </a:cubicBezTo>
                  <a:lnTo>
                    <a:pt x="0" y="3230"/>
                  </a:lnTo>
                  <a:lnTo>
                    <a:pt x="9370" y="3230"/>
                  </a:lnTo>
                  <a:cubicBezTo>
                    <a:pt x="9370" y="3138"/>
                    <a:pt x="9415" y="3093"/>
                    <a:pt x="9415" y="2990"/>
                  </a:cubicBezTo>
                  <a:cubicBezTo>
                    <a:pt x="9415" y="2419"/>
                    <a:pt x="8948" y="1952"/>
                    <a:pt x="8377" y="1952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6"/>
            <p:cNvSpPr/>
            <p:nvPr/>
          </p:nvSpPr>
          <p:spPr>
            <a:xfrm>
              <a:off x="2538525" y="4320800"/>
              <a:ext cx="16575" cy="15425"/>
            </a:xfrm>
            <a:custGeom>
              <a:avLst/>
              <a:gdLst/>
              <a:ahLst/>
              <a:cxnLst/>
              <a:rect l="l" t="t" r="r" b="b"/>
              <a:pathLst>
                <a:path w="663" h="617" extrusionOk="0">
                  <a:moveTo>
                    <a:pt x="332" y="617"/>
                  </a:moveTo>
                  <a:cubicBezTo>
                    <a:pt x="514" y="617"/>
                    <a:pt x="662" y="468"/>
                    <a:pt x="662" y="332"/>
                  </a:cubicBezTo>
                  <a:cubicBezTo>
                    <a:pt x="662" y="138"/>
                    <a:pt x="514" y="1"/>
                    <a:pt x="332" y="1"/>
                  </a:cubicBezTo>
                  <a:cubicBezTo>
                    <a:pt x="137" y="1"/>
                    <a:pt x="1" y="138"/>
                    <a:pt x="1" y="332"/>
                  </a:cubicBezTo>
                  <a:cubicBezTo>
                    <a:pt x="1" y="468"/>
                    <a:pt x="137" y="617"/>
                    <a:pt x="332" y="617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6"/>
            <p:cNvSpPr/>
            <p:nvPr/>
          </p:nvSpPr>
          <p:spPr>
            <a:xfrm>
              <a:off x="2606150" y="4307675"/>
              <a:ext cx="10850" cy="10575"/>
            </a:xfrm>
            <a:custGeom>
              <a:avLst/>
              <a:gdLst/>
              <a:ahLst/>
              <a:cxnLst/>
              <a:rect l="l" t="t" r="r" b="b"/>
              <a:pathLst>
                <a:path w="434" h="423" extrusionOk="0">
                  <a:moveTo>
                    <a:pt x="194" y="423"/>
                  </a:moveTo>
                  <a:cubicBezTo>
                    <a:pt x="331" y="423"/>
                    <a:pt x="434" y="332"/>
                    <a:pt x="434" y="183"/>
                  </a:cubicBezTo>
                  <a:cubicBezTo>
                    <a:pt x="434" y="92"/>
                    <a:pt x="331" y="1"/>
                    <a:pt x="194" y="1"/>
                  </a:cubicBezTo>
                  <a:cubicBezTo>
                    <a:pt x="92" y="1"/>
                    <a:pt x="0" y="92"/>
                    <a:pt x="0" y="183"/>
                  </a:cubicBezTo>
                  <a:cubicBezTo>
                    <a:pt x="0" y="332"/>
                    <a:pt x="92" y="423"/>
                    <a:pt x="194" y="423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6"/>
            <p:cNvSpPr/>
            <p:nvPr/>
          </p:nvSpPr>
          <p:spPr>
            <a:xfrm>
              <a:off x="2676325" y="4226650"/>
              <a:ext cx="16575" cy="15725"/>
            </a:xfrm>
            <a:custGeom>
              <a:avLst/>
              <a:gdLst/>
              <a:ahLst/>
              <a:cxnLst/>
              <a:rect l="l" t="t" r="r" b="b"/>
              <a:pathLst>
                <a:path w="663" h="629" extrusionOk="0">
                  <a:moveTo>
                    <a:pt x="332" y="628"/>
                  </a:moveTo>
                  <a:cubicBezTo>
                    <a:pt x="526" y="628"/>
                    <a:pt x="663" y="526"/>
                    <a:pt x="663" y="343"/>
                  </a:cubicBezTo>
                  <a:cubicBezTo>
                    <a:pt x="663" y="149"/>
                    <a:pt x="526" y="1"/>
                    <a:pt x="332" y="1"/>
                  </a:cubicBezTo>
                  <a:cubicBezTo>
                    <a:pt x="138" y="1"/>
                    <a:pt x="1" y="149"/>
                    <a:pt x="1" y="343"/>
                  </a:cubicBezTo>
                  <a:cubicBezTo>
                    <a:pt x="1" y="526"/>
                    <a:pt x="138" y="628"/>
                    <a:pt x="332" y="628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6"/>
            <p:cNvSpPr/>
            <p:nvPr/>
          </p:nvSpPr>
          <p:spPr>
            <a:xfrm>
              <a:off x="2708275" y="4244625"/>
              <a:ext cx="15725" cy="15425"/>
            </a:xfrm>
            <a:custGeom>
              <a:avLst/>
              <a:gdLst/>
              <a:ahLst/>
              <a:cxnLst/>
              <a:rect l="l" t="t" r="r" b="b"/>
              <a:pathLst>
                <a:path w="629" h="617" extrusionOk="0">
                  <a:moveTo>
                    <a:pt x="286" y="617"/>
                  </a:moveTo>
                  <a:cubicBezTo>
                    <a:pt x="480" y="617"/>
                    <a:pt x="628" y="480"/>
                    <a:pt x="628" y="286"/>
                  </a:cubicBezTo>
                  <a:cubicBezTo>
                    <a:pt x="628" y="137"/>
                    <a:pt x="480" y="1"/>
                    <a:pt x="286" y="1"/>
                  </a:cubicBezTo>
                  <a:cubicBezTo>
                    <a:pt x="149" y="1"/>
                    <a:pt x="1" y="137"/>
                    <a:pt x="1" y="286"/>
                  </a:cubicBezTo>
                  <a:cubicBezTo>
                    <a:pt x="1" y="480"/>
                    <a:pt x="149" y="617"/>
                    <a:pt x="286" y="617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6"/>
            <p:cNvSpPr/>
            <p:nvPr/>
          </p:nvSpPr>
          <p:spPr>
            <a:xfrm>
              <a:off x="2791600" y="4306525"/>
              <a:ext cx="13150" cy="12875"/>
            </a:xfrm>
            <a:custGeom>
              <a:avLst/>
              <a:gdLst/>
              <a:ahLst/>
              <a:cxnLst/>
              <a:rect l="l" t="t" r="r" b="b"/>
              <a:pathLst>
                <a:path w="526" h="515" extrusionOk="0">
                  <a:moveTo>
                    <a:pt x="285" y="515"/>
                  </a:moveTo>
                  <a:cubicBezTo>
                    <a:pt x="434" y="515"/>
                    <a:pt x="525" y="378"/>
                    <a:pt x="525" y="229"/>
                  </a:cubicBezTo>
                  <a:cubicBezTo>
                    <a:pt x="525" y="92"/>
                    <a:pt x="434" y="1"/>
                    <a:pt x="285" y="1"/>
                  </a:cubicBezTo>
                  <a:cubicBezTo>
                    <a:pt x="149" y="1"/>
                    <a:pt x="0" y="92"/>
                    <a:pt x="0" y="229"/>
                  </a:cubicBezTo>
                  <a:cubicBezTo>
                    <a:pt x="0" y="378"/>
                    <a:pt x="149" y="515"/>
                    <a:pt x="285" y="515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6"/>
            <p:cNvSpPr/>
            <p:nvPr/>
          </p:nvSpPr>
          <p:spPr>
            <a:xfrm>
              <a:off x="2671475" y="4252900"/>
              <a:ext cx="9725" cy="9450"/>
            </a:xfrm>
            <a:custGeom>
              <a:avLst/>
              <a:gdLst/>
              <a:ahLst/>
              <a:cxnLst/>
              <a:rect l="l" t="t" r="r" b="b"/>
              <a:pathLst>
                <a:path w="389" h="378" extrusionOk="0">
                  <a:moveTo>
                    <a:pt x="195" y="377"/>
                  </a:moveTo>
                  <a:cubicBezTo>
                    <a:pt x="286" y="377"/>
                    <a:pt x="389" y="286"/>
                    <a:pt x="389" y="195"/>
                  </a:cubicBezTo>
                  <a:cubicBezTo>
                    <a:pt x="389" y="92"/>
                    <a:pt x="286" y="0"/>
                    <a:pt x="195" y="0"/>
                  </a:cubicBezTo>
                  <a:cubicBezTo>
                    <a:pt x="46" y="0"/>
                    <a:pt x="1" y="92"/>
                    <a:pt x="1" y="195"/>
                  </a:cubicBezTo>
                  <a:cubicBezTo>
                    <a:pt x="1" y="286"/>
                    <a:pt x="46" y="377"/>
                    <a:pt x="195" y="377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6"/>
            <p:cNvSpPr/>
            <p:nvPr/>
          </p:nvSpPr>
          <p:spPr>
            <a:xfrm>
              <a:off x="2690600" y="4252900"/>
              <a:ext cx="4875" cy="4875"/>
            </a:xfrm>
            <a:custGeom>
              <a:avLst/>
              <a:gdLst/>
              <a:ahLst/>
              <a:cxnLst/>
              <a:rect l="l" t="t" r="r" b="b"/>
              <a:pathLst>
                <a:path w="195" h="195" extrusionOk="0">
                  <a:moveTo>
                    <a:pt x="92" y="195"/>
                  </a:moveTo>
                  <a:cubicBezTo>
                    <a:pt x="137" y="195"/>
                    <a:pt x="194" y="149"/>
                    <a:pt x="194" y="92"/>
                  </a:cubicBezTo>
                  <a:cubicBezTo>
                    <a:pt x="194" y="46"/>
                    <a:pt x="137" y="0"/>
                    <a:pt x="92" y="0"/>
                  </a:cubicBezTo>
                  <a:cubicBezTo>
                    <a:pt x="46" y="0"/>
                    <a:pt x="0" y="46"/>
                    <a:pt x="0" y="92"/>
                  </a:cubicBezTo>
                  <a:cubicBezTo>
                    <a:pt x="0" y="149"/>
                    <a:pt x="46" y="195"/>
                    <a:pt x="92" y="195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6"/>
            <p:cNvSpPr/>
            <p:nvPr/>
          </p:nvSpPr>
          <p:spPr>
            <a:xfrm>
              <a:off x="2722550" y="4264875"/>
              <a:ext cx="4875" cy="4600"/>
            </a:xfrm>
            <a:custGeom>
              <a:avLst/>
              <a:gdLst/>
              <a:ahLst/>
              <a:cxnLst/>
              <a:rect l="l" t="t" r="r" b="b"/>
              <a:pathLst>
                <a:path w="195" h="184" extrusionOk="0">
                  <a:moveTo>
                    <a:pt x="103" y="183"/>
                  </a:moveTo>
                  <a:cubicBezTo>
                    <a:pt x="149" y="183"/>
                    <a:pt x="194" y="138"/>
                    <a:pt x="194" y="92"/>
                  </a:cubicBezTo>
                  <a:cubicBezTo>
                    <a:pt x="194" y="46"/>
                    <a:pt x="149" y="1"/>
                    <a:pt x="103" y="1"/>
                  </a:cubicBezTo>
                  <a:cubicBezTo>
                    <a:pt x="0" y="1"/>
                    <a:pt x="0" y="46"/>
                    <a:pt x="0" y="92"/>
                  </a:cubicBezTo>
                  <a:cubicBezTo>
                    <a:pt x="0" y="138"/>
                    <a:pt x="0" y="183"/>
                    <a:pt x="103" y="183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6"/>
            <p:cNvSpPr/>
            <p:nvPr/>
          </p:nvSpPr>
          <p:spPr>
            <a:xfrm>
              <a:off x="2777325" y="4305100"/>
              <a:ext cx="4875" cy="4875"/>
            </a:xfrm>
            <a:custGeom>
              <a:avLst/>
              <a:gdLst/>
              <a:ahLst/>
              <a:cxnLst/>
              <a:rect l="l" t="t" r="r" b="b"/>
              <a:pathLst>
                <a:path w="195" h="195" extrusionOk="0">
                  <a:moveTo>
                    <a:pt x="92" y="195"/>
                  </a:moveTo>
                  <a:cubicBezTo>
                    <a:pt x="149" y="195"/>
                    <a:pt x="195" y="149"/>
                    <a:pt x="195" y="104"/>
                  </a:cubicBezTo>
                  <a:cubicBezTo>
                    <a:pt x="195" y="58"/>
                    <a:pt x="149" y="1"/>
                    <a:pt x="92" y="1"/>
                  </a:cubicBezTo>
                  <a:cubicBezTo>
                    <a:pt x="46" y="1"/>
                    <a:pt x="1" y="58"/>
                    <a:pt x="1" y="104"/>
                  </a:cubicBezTo>
                  <a:cubicBezTo>
                    <a:pt x="1" y="149"/>
                    <a:pt x="46" y="195"/>
                    <a:pt x="92" y="195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6"/>
            <p:cNvSpPr/>
            <p:nvPr/>
          </p:nvSpPr>
          <p:spPr>
            <a:xfrm>
              <a:off x="2648950" y="4255175"/>
              <a:ext cx="4875" cy="4875"/>
            </a:xfrm>
            <a:custGeom>
              <a:avLst/>
              <a:gdLst/>
              <a:ahLst/>
              <a:cxnLst/>
              <a:rect l="l" t="t" r="r" b="b"/>
              <a:pathLst>
                <a:path w="195" h="195" extrusionOk="0">
                  <a:moveTo>
                    <a:pt x="91" y="195"/>
                  </a:moveTo>
                  <a:cubicBezTo>
                    <a:pt x="148" y="195"/>
                    <a:pt x="194" y="149"/>
                    <a:pt x="194" y="104"/>
                  </a:cubicBezTo>
                  <a:cubicBezTo>
                    <a:pt x="194" y="58"/>
                    <a:pt x="148" y="1"/>
                    <a:pt x="91" y="1"/>
                  </a:cubicBezTo>
                  <a:cubicBezTo>
                    <a:pt x="46" y="1"/>
                    <a:pt x="0" y="58"/>
                    <a:pt x="0" y="104"/>
                  </a:cubicBezTo>
                  <a:cubicBezTo>
                    <a:pt x="0" y="149"/>
                    <a:pt x="46" y="195"/>
                    <a:pt x="91" y="195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6"/>
            <p:cNvSpPr/>
            <p:nvPr/>
          </p:nvSpPr>
          <p:spPr>
            <a:xfrm>
              <a:off x="2625250" y="4294550"/>
              <a:ext cx="4600" cy="4875"/>
            </a:xfrm>
            <a:custGeom>
              <a:avLst/>
              <a:gdLst/>
              <a:ahLst/>
              <a:cxnLst/>
              <a:rect l="l" t="t" r="r" b="b"/>
              <a:pathLst>
                <a:path w="184" h="195" extrusionOk="0">
                  <a:moveTo>
                    <a:pt x="92" y="195"/>
                  </a:moveTo>
                  <a:cubicBezTo>
                    <a:pt x="183" y="195"/>
                    <a:pt x="183" y="138"/>
                    <a:pt x="183" y="92"/>
                  </a:cubicBezTo>
                  <a:cubicBezTo>
                    <a:pt x="183" y="46"/>
                    <a:pt x="183" y="1"/>
                    <a:pt x="92" y="1"/>
                  </a:cubicBezTo>
                  <a:cubicBezTo>
                    <a:pt x="47" y="1"/>
                    <a:pt x="1" y="46"/>
                    <a:pt x="1" y="92"/>
                  </a:cubicBezTo>
                  <a:cubicBezTo>
                    <a:pt x="1" y="138"/>
                    <a:pt x="47" y="195"/>
                    <a:pt x="92" y="195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6"/>
            <p:cNvSpPr/>
            <p:nvPr/>
          </p:nvSpPr>
          <p:spPr>
            <a:xfrm>
              <a:off x="2633525" y="4279150"/>
              <a:ext cx="7175" cy="8300"/>
            </a:xfrm>
            <a:custGeom>
              <a:avLst/>
              <a:gdLst/>
              <a:ahLst/>
              <a:cxnLst/>
              <a:rect l="l" t="t" r="r" b="b"/>
              <a:pathLst>
                <a:path w="287" h="332" extrusionOk="0">
                  <a:moveTo>
                    <a:pt x="138" y="331"/>
                  </a:moveTo>
                  <a:cubicBezTo>
                    <a:pt x="240" y="331"/>
                    <a:pt x="286" y="240"/>
                    <a:pt x="286" y="183"/>
                  </a:cubicBezTo>
                  <a:cubicBezTo>
                    <a:pt x="286" y="92"/>
                    <a:pt x="240" y="0"/>
                    <a:pt x="138" y="0"/>
                  </a:cubicBezTo>
                  <a:cubicBezTo>
                    <a:pt x="46" y="0"/>
                    <a:pt x="1" y="92"/>
                    <a:pt x="1" y="183"/>
                  </a:cubicBezTo>
                  <a:cubicBezTo>
                    <a:pt x="1" y="240"/>
                    <a:pt x="46" y="331"/>
                    <a:pt x="138" y="331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6"/>
            <p:cNvSpPr/>
            <p:nvPr/>
          </p:nvSpPr>
          <p:spPr>
            <a:xfrm>
              <a:off x="2728550" y="4276575"/>
              <a:ext cx="7150" cy="7150"/>
            </a:xfrm>
            <a:custGeom>
              <a:avLst/>
              <a:gdLst/>
              <a:ahLst/>
              <a:cxnLst/>
              <a:rect l="l" t="t" r="r" b="b"/>
              <a:pathLst>
                <a:path w="286" h="286" extrusionOk="0">
                  <a:moveTo>
                    <a:pt x="148" y="286"/>
                  </a:moveTo>
                  <a:cubicBezTo>
                    <a:pt x="240" y="286"/>
                    <a:pt x="285" y="240"/>
                    <a:pt x="285" y="149"/>
                  </a:cubicBezTo>
                  <a:cubicBezTo>
                    <a:pt x="285" y="58"/>
                    <a:pt x="240" y="1"/>
                    <a:pt x="148" y="1"/>
                  </a:cubicBezTo>
                  <a:cubicBezTo>
                    <a:pt x="46" y="1"/>
                    <a:pt x="0" y="58"/>
                    <a:pt x="0" y="149"/>
                  </a:cubicBezTo>
                  <a:cubicBezTo>
                    <a:pt x="0" y="240"/>
                    <a:pt x="46" y="286"/>
                    <a:pt x="148" y="286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6"/>
            <p:cNvSpPr/>
            <p:nvPr/>
          </p:nvSpPr>
          <p:spPr>
            <a:xfrm>
              <a:off x="2754775" y="4297975"/>
              <a:ext cx="8300" cy="7150"/>
            </a:xfrm>
            <a:custGeom>
              <a:avLst/>
              <a:gdLst/>
              <a:ahLst/>
              <a:cxnLst/>
              <a:rect l="l" t="t" r="r" b="b"/>
              <a:pathLst>
                <a:path w="332" h="286" extrusionOk="0">
                  <a:moveTo>
                    <a:pt x="195" y="286"/>
                  </a:moveTo>
                  <a:cubicBezTo>
                    <a:pt x="241" y="286"/>
                    <a:pt x="332" y="240"/>
                    <a:pt x="332" y="149"/>
                  </a:cubicBezTo>
                  <a:cubicBezTo>
                    <a:pt x="332" y="58"/>
                    <a:pt x="241" y="1"/>
                    <a:pt x="195" y="1"/>
                  </a:cubicBezTo>
                  <a:cubicBezTo>
                    <a:pt x="92" y="1"/>
                    <a:pt x="1" y="58"/>
                    <a:pt x="1" y="149"/>
                  </a:cubicBezTo>
                  <a:cubicBezTo>
                    <a:pt x="1" y="240"/>
                    <a:pt x="92" y="286"/>
                    <a:pt x="195" y="286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6"/>
            <p:cNvSpPr/>
            <p:nvPr/>
          </p:nvSpPr>
          <p:spPr>
            <a:xfrm>
              <a:off x="1625550" y="4002125"/>
              <a:ext cx="69925" cy="127275"/>
            </a:xfrm>
            <a:custGeom>
              <a:avLst/>
              <a:gdLst/>
              <a:ahLst/>
              <a:cxnLst/>
              <a:rect l="l" t="t" r="r" b="b"/>
              <a:pathLst>
                <a:path w="2797" h="5091" extrusionOk="0">
                  <a:moveTo>
                    <a:pt x="1427" y="0"/>
                  </a:moveTo>
                  <a:lnTo>
                    <a:pt x="1427" y="0"/>
                  </a:lnTo>
                  <a:cubicBezTo>
                    <a:pt x="617" y="0"/>
                    <a:pt x="1" y="616"/>
                    <a:pt x="1" y="1381"/>
                  </a:cubicBezTo>
                  <a:lnTo>
                    <a:pt x="1" y="3663"/>
                  </a:lnTo>
                  <a:cubicBezTo>
                    <a:pt x="1" y="4474"/>
                    <a:pt x="617" y="5090"/>
                    <a:pt x="1427" y="5090"/>
                  </a:cubicBezTo>
                  <a:cubicBezTo>
                    <a:pt x="2180" y="5090"/>
                    <a:pt x="2797" y="4474"/>
                    <a:pt x="2797" y="3663"/>
                  </a:cubicBezTo>
                  <a:lnTo>
                    <a:pt x="2797" y="1381"/>
                  </a:lnTo>
                  <a:cubicBezTo>
                    <a:pt x="2797" y="616"/>
                    <a:pt x="2180" y="0"/>
                    <a:pt x="1427" y="0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6"/>
            <p:cNvSpPr/>
            <p:nvPr/>
          </p:nvSpPr>
          <p:spPr>
            <a:xfrm>
              <a:off x="1633825" y="4016375"/>
              <a:ext cx="53375" cy="98750"/>
            </a:xfrm>
            <a:custGeom>
              <a:avLst/>
              <a:gdLst/>
              <a:ahLst/>
              <a:cxnLst/>
              <a:rect l="l" t="t" r="r" b="b"/>
              <a:pathLst>
                <a:path w="2135" h="3950" extrusionOk="0">
                  <a:moveTo>
                    <a:pt x="1096" y="1"/>
                  </a:moveTo>
                  <a:lnTo>
                    <a:pt x="1096" y="1"/>
                  </a:lnTo>
                  <a:cubicBezTo>
                    <a:pt x="468" y="1"/>
                    <a:pt x="0" y="480"/>
                    <a:pt x="0" y="1096"/>
                  </a:cubicBezTo>
                  <a:lnTo>
                    <a:pt x="0" y="2854"/>
                  </a:lnTo>
                  <a:cubicBezTo>
                    <a:pt x="0" y="3424"/>
                    <a:pt x="468" y="3949"/>
                    <a:pt x="1096" y="3949"/>
                  </a:cubicBezTo>
                  <a:cubicBezTo>
                    <a:pt x="1667" y="3949"/>
                    <a:pt x="2135" y="3424"/>
                    <a:pt x="2135" y="2854"/>
                  </a:cubicBezTo>
                  <a:lnTo>
                    <a:pt x="2135" y="1096"/>
                  </a:lnTo>
                  <a:cubicBezTo>
                    <a:pt x="2135" y="948"/>
                    <a:pt x="2135" y="811"/>
                    <a:pt x="2089" y="663"/>
                  </a:cubicBezTo>
                  <a:cubicBezTo>
                    <a:pt x="2043" y="765"/>
                    <a:pt x="1952" y="765"/>
                    <a:pt x="1849" y="765"/>
                  </a:cubicBezTo>
                  <a:cubicBezTo>
                    <a:pt x="1667" y="765"/>
                    <a:pt x="1564" y="663"/>
                    <a:pt x="1564" y="480"/>
                  </a:cubicBezTo>
                  <a:cubicBezTo>
                    <a:pt x="1564" y="377"/>
                    <a:pt x="1610" y="240"/>
                    <a:pt x="1712" y="195"/>
                  </a:cubicBezTo>
                  <a:cubicBezTo>
                    <a:pt x="1518" y="92"/>
                    <a:pt x="1324" y="1"/>
                    <a:pt x="1096" y="1"/>
                  </a:cubicBezTo>
                  <a:close/>
                </a:path>
              </a:pathLst>
            </a:custGeom>
            <a:solidFill>
              <a:srgbClr val="B1CD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6"/>
            <p:cNvSpPr/>
            <p:nvPr/>
          </p:nvSpPr>
          <p:spPr>
            <a:xfrm>
              <a:off x="1675475" y="402465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83" y="332"/>
                  </a:moveTo>
                  <a:cubicBezTo>
                    <a:pt x="286" y="332"/>
                    <a:pt x="332" y="240"/>
                    <a:pt x="332" y="149"/>
                  </a:cubicBezTo>
                  <a:cubicBezTo>
                    <a:pt x="332" y="46"/>
                    <a:pt x="286" y="1"/>
                    <a:pt x="183" y="1"/>
                  </a:cubicBezTo>
                  <a:cubicBezTo>
                    <a:pt x="92" y="1"/>
                    <a:pt x="1" y="46"/>
                    <a:pt x="1" y="149"/>
                  </a:cubicBezTo>
                  <a:cubicBezTo>
                    <a:pt x="1" y="240"/>
                    <a:pt x="92" y="332"/>
                    <a:pt x="183" y="332"/>
                  </a:cubicBezTo>
                  <a:close/>
                </a:path>
              </a:pathLst>
            </a:custGeom>
            <a:solidFill>
              <a:srgbClr val="B1CD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6"/>
            <p:cNvSpPr/>
            <p:nvPr/>
          </p:nvSpPr>
          <p:spPr>
            <a:xfrm>
              <a:off x="1664625" y="4021225"/>
              <a:ext cx="4875" cy="4600"/>
            </a:xfrm>
            <a:custGeom>
              <a:avLst/>
              <a:gdLst/>
              <a:ahLst/>
              <a:cxnLst/>
              <a:rect l="l" t="t" r="r" b="b"/>
              <a:pathLst>
                <a:path w="195" h="184" extrusionOk="0">
                  <a:moveTo>
                    <a:pt x="92" y="183"/>
                  </a:moveTo>
                  <a:cubicBezTo>
                    <a:pt x="195" y="183"/>
                    <a:pt x="195" y="138"/>
                    <a:pt x="195" y="92"/>
                  </a:cubicBezTo>
                  <a:cubicBezTo>
                    <a:pt x="195" y="1"/>
                    <a:pt x="195" y="1"/>
                    <a:pt x="92" y="1"/>
                  </a:cubicBezTo>
                  <a:cubicBezTo>
                    <a:pt x="47" y="1"/>
                    <a:pt x="1" y="1"/>
                    <a:pt x="1" y="92"/>
                  </a:cubicBezTo>
                  <a:cubicBezTo>
                    <a:pt x="1" y="138"/>
                    <a:pt x="47" y="183"/>
                    <a:pt x="92" y="183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6"/>
            <p:cNvSpPr/>
            <p:nvPr/>
          </p:nvSpPr>
          <p:spPr>
            <a:xfrm>
              <a:off x="1652650" y="4028375"/>
              <a:ext cx="19150" cy="18850"/>
            </a:xfrm>
            <a:custGeom>
              <a:avLst/>
              <a:gdLst/>
              <a:ahLst/>
              <a:cxnLst/>
              <a:rect l="l" t="t" r="r" b="b"/>
              <a:pathLst>
                <a:path w="766" h="754" extrusionOk="0">
                  <a:moveTo>
                    <a:pt x="389" y="753"/>
                  </a:moveTo>
                  <a:cubicBezTo>
                    <a:pt x="571" y="753"/>
                    <a:pt x="765" y="571"/>
                    <a:pt x="765" y="377"/>
                  </a:cubicBezTo>
                  <a:cubicBezTo>
                    <a:pt x="765" y="183"/>
                    <a:pt x="571" y="0"/>
                    <a:pt x="389" y="0"/>
                  </a:cubicBezTo>
                  <a:cubicBezTo>
                    <a:pt x="195" y="0"/>
                    <a:pt x="1" y="183"/>
                    <a:pt x="1" y="377"/>
                  </a:cubicBezTo>
                  <a:cubicBezTo>
                    <a:pt x="1" y="571"/>
                    <a:pt x="195" y="753"/>
                    <a:pt x="389" y="753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6"/>
            <p:cNvSpPr/>
            <p:nvPr/>
          </p:nvSpPr>
          <p:spPr>
            <a:xfrm>
              <a:off x="1675475" y="4038925"/>
              <a:ext cx="9450" cy="9425"/>
            </a:xfrm>
            <a:custGeom>
              <a:avLst/>
              <a:gdLst/>
              <a:ahLst/>
              <a:cxnLst/>
              <a:rect l="l" t="t" r="r" b="b"/>
              <a:pathLst>
                <a:path w="378" h="377" extrusionOk="0">
                  <a:moveTo>
                    <a:pt x="183" y="377"/>
                  </a:moveTo>
                  <a:cubicBezTo>
                    <a:pt x="286" y="377"/>
                    <a:pt x="377" y="286"/>
                    <a:pt x="377" y="194"/>
                  </a:cubicBezTo>
                  <a:cubicBezTo>
                    <a:pt x="377" y="92"/>
                    <a:pt x="286" y="0"/>
                    <a:pt x="183" y="0"/>
                  </a:cubicBezTo>
                  <a:cubicBezTo>
                    <a:pt x="92" y="0"/>
                    <a:pt x="1" y="92"/>
                    <a:pt x="1" y="194"/>
                  </a:cubicBezTo>
                  <a:cubicBezTo>
                    <a:pt x="1" y="286"/>
                    <a:pt x="92" y="377"/>
                    <a:pt x="183" y="377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6"/>
            <p:cNvSpPr/>
            <p:nvPr/>
          </p:nvSpPr>
          <p:spPr>
            <a:xfrm>
              <a:off x="1637250" y="4090000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479"/>
                  </a:moveTo>
                  <a:cubicBezTo>
                    <a:pt x="388" y="479"/>
                    <a:pt x="480" y="331"/>
                    <a:pt x="480" y="240"/>
                  </a:cubicBezTo>
                  <a:cubicBezTo>
                    <a:pt x="480" y="103"/>
                    <a:pt x="388" y="0"/>
                    <a:pt x="240" y="0"/>
                  </a:cubicBezTo>
                  <a:cubicBezTo>
                    <a:pt x="103" y="0"/>
                    <a:pt x="0" y="103"/>
                    <a:pt x="0" y="240"/>
                  </a:cubicBezTo>
                  <a:cubicBezTo>
                    <a:pt x="0" y="331"/>
                    <a:pt x="103" y="479"/>
                    <a:pt x="240" y="479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6"/>
            <p:cNvSpPr/>
            <p:nvPr/>
          </p:nvSpPr>
          <p:spPr>
            <a:xfrm>
              <a:off x="1628975" y="4071150"/>
              <a:ext cx="14300" cy="15450"/>
            </a:xfrm>
            <a:custGeom>
              <a:avLst/>
              <a:gdLst/>
              <a:ahLst/>
              <a:cxnLst/>
              <a:rect l="l" t="t" r="r" b="b"/>
              <a:pathLst>
                <a:path w="572" h="618" extrusionOk="0">
                  <a:moveTo>
                    <a:pt x="286" y="617"/>
                  </a:moveTo>
                  <a:cubicBezTo>
                    <a:pt x="434" y="617"/>
                    <a:pt x="571" y="469"/>
                    <a:pt x="571" y="286"/>
                  </a:cubicBezTo>
                  <a:cubicBezTo>
                    <a:pt x="571" y="138"/>
                    <a:pt x="434" y="1"/>
                    <a:pt x="286" y="1"/>
                  </a:cubicBezTo>
                  <a:cubicBezTo>
                    <a:pt x="92" y="1"/>
                    <a:pt x="0" y="138"/>
                    <a:pt x="0" y="286"/>
                  </a:cubicBezTo>
                  <a:cubicBezTo>
                    <a:pt x="0" y="469"/>
                    <a:pt x="92" y="617"/>
                    <a:pt x="286" y="617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6"/>
            <p:cNvSpPr/>
            <p:nvPr/>
          </p:nvSpPr>
          <p:spPr>
            <a:xfrm>
              <a:off x="1668350" y="4082850"/>
              <a:ext cx="22550" cy="22575"/>
            </a:xfrm>
            <a:custGeom>
              <a:avLst/>
              <a:gdLst/>
              <a:ahLst/>
              <a:cxnLst/>
              <a:rect l="l" t="t" r="r" b="b"/>
              <a:pathLst>
                <a:path w="902" h="903" extrusionOk="0">
                  <a:moveTo>
                    <a:pt x="468" y="902"/>
                  </a:moveTo>
                  <a:cubicBezTo>
                    <a:pt x="708" y="902"/>
                    <a:pt x="902" y="720"/>
                    <a:pt x="902" y="480"/>
                  </a:cubicBezTo>
                  <a:cubicBezTo>
                    <a:pt x="902" y="195"/>
                    <a:pt x="708" y="1"/>
                    <a:pt x="468" y="1"/>
                  </a:cubicBezTo>
                  <a:cubicBezTo>
                    <a:pt x="229" y="1"/>
                    <a:pt x="0" y="195"/>
                    <a:pt x="0" y="480"/>
                  </a:cubicBezTo>
                  <a:cubicBezTo>
                    <a:pt x="0" y="720"/>
                    <a:pt x="229" y="902"/>
                    <a:pt x="468" y="902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6"/>
            <p:cNvSpPr/>
            <p:nvPr/>
          </p:nvSpPr>
          <p:spPr>
            <a:xfrm>
              <a:off x="1670625" y="4074575"/>
              <a:ext cx="7150" cy="7175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38" y="286"/>
                  </a:moveTo>
                  <a:cubicBezTo>
                    <a:pt x="240" y="286"/>
                    <a:pt x="286" y="195"/>
                    <a:pt x="286" y="149"/>
                  </a:cubicBezTo>
                  <a:cubicBezTo>
                    <a:pt x="286" y="47"/>
                    <a:pt x="240" y="1"/>
                    <a:pt x="138" y="1"/>
                  </a:cubicBezTo>
                  <a:cubicBezTo>
                    <a:pt x="46" y="1"/>
                    <a:pt x="1" y="47"/>
                    <a:pt x="1" y="149"/>
                  </a:cubicBezTo>
                  <a:cubicBezTo>
                    <a:pt x="1" y="195"/>
                    <a:pt x="46" y="286"/>
                    <a:pt x="138" y="286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6"/>
            <p:cNvSpPr/>
            <p:nvPr/>
          </p:nvSpPr>
          <p:spPr>
            <a:xfrm>
              <a:off x="1646950" y="4080575"/>
              <a:ext cx="4600" cy="6025"/>
            </a:xfrm>
            <a:custGeom>
              <a:avLst/>
              <a:gdLst/>
              <a:ahLst/>
              <a:cxnLst/>
              <a:rect l="l" t="t" r="r" b="b"/>
              <a:pathLst>
                <a:path w="184" h="241" extrusionOk="0">
                  <a:moveTo>
                    <a:pt x="92" y="240"/>
                  </a:moveTo>
                  <a:cubicBezTo>
                    <a:pt x="137" y="240"/>
                    <a:pt x="183" y="195"/>
                    <a:pt x="183" y="137"/>
                  </a:cubicBezTo>
                  <a:cubicBezTo>
                    <a:pt x="183" y="46"/>
                    <a:pt x="137" y="1"/>
                    <a:pt x="92" y="1"/>
                  </a:cubicBezTo>
                  <a:cubicBezTo>
                    <a:pt x="46" y="1"/>
                    <a:pt x="0" y="46"/>
                    <a:pt x="0" y="137"/>
                  </a:cubicBezTo>
                  <a:cubicBezTo>
                    <a:pt x="0" y="195"/>
                    <a:pt x="46" y="240"/>
                    <a:pt x="92" y="240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6"/>
            <p:cNvSpPr/>
            <p:nvPr/>
          </p:nvSpPr>
          <p:spPr>
            <a:xfrm>
              <a:off x="1492325" y="3978425"/>
              <a:ext cx="98725" cy="178350"/>
            </a:xfrm>
            <a:custGeom>
              <a:avLst/>
              <a:gdLst/>
              <a:ahLst/>
              <a:cxnLst/>
              <a:rect l="l" t="t" r="r" b="b"/>
              <a:pathLst>
                <a:path w="3949" h="7134" extrusionOk="0">
                  <a:moveTo>
                    <a:pt x="1952" y="1"/>
                  </a:moveTo>
                  <a:lnTo>
                    <a:pt x="1952" y="1"/>
                  </a:lnTo>
                  <a:cubicBezTo>
                    <a:pt x="856" y="1"/>
                    <a:pt x="0" y="857"/>
                    <a:pt x="0" y="1941"/>
                  </a:cubicBezTo>
                  <a:lnTo>
                    <a:pt x="0" y="5136"/>
                  </a:lnTo>
                  <a:cubicBezTo>
                    <a:pt x="0" y="6221"/>
                    <a:pt x="856" y="7134"/>
                    <a:pt x="1952" y="7134"/>
                  </a:cubicBezTo>
                  <a:cubicBezTo>
                    <a:pt x="3047" y="7134"/>
                    <a:pt x="3949" y="6221"/>
                    <a:pt x="3949" y="5136"/>
                  </a:cubicBezTo>
                  <a:lnTo>
                    <a:pt x="3949" y="1941"/>
                  </a:lnTo>
                  <a:cubicBezTo>
                    <a:pt x="3949" y="857"/>
                    <a:pt x="3047" y="1"/>
                    <a:pt x="1952" y="1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6"/>
            <p:cNvSpPr/>
            <p:nvPr/>
          </p:nvSpPr>
          <p:spPr>
            <a:xfrm>
              <a:off x="1502875" y="3998400"/>
              <a:ext cx="76200" cy="138125"/>
            </a:xfrm>
            <a:custGeom>
              <a:avLst/>
              <a:gdLst/>
              <a:ahLst/>
              <a:cxnLst/>
              <a:rect l="l" t="t" r="r" b="b"/>
              <a:pathLst>
                <a:path w="3048" h="5525" extrusionOk="0">
                  <a:moveTo>
                    <a:pt x="1530" y="1"/>
                  </a:moveTo>
                  <a:lnTo>
                    <a:pt x="1530" y="1"/>
                  </a:lnTo>
                  <a:cubicBezTo>
                    <a:pt x="719" y="1"/>
                    <a:pt x="0" y="674"/>
                    <a:pt x="0" y="1530"/>
                  </a:cubicBezTo>
                  <a:lnTo>
                    <a:pt x="0" y="3995"/>
                  </a:lnTo>
                  <a:cubicBezTo>
                    <a:pt x="0" y="4805"/>
                    <a:pt x="719" y="5524"/>
                    <a:pt x="1530" y="5524"/>
                  </a:cubicBezTo>
                  <a:lnTo>
                    <a:pt x="1530" y="5524"/>
                  </a:lnTo>
                  <a:cubicBezTo>
                    <a:pt x="2385" y="5524"/>
                    <a:pt x="3047" y="4805"/>
                    <a:pt x="3047" y="3995"/>
                  </a:cubicBezTo>
                  <a:lnTo>
                    <a:pt x="3047" y="1530"/>
                  </a:lnTo>
                  <a:cubicBezTo>
                    <a:pt x="3047" y="1336"/>
                    <a:pt x="3002" y="1142"/>
                    <a:pt x="2956" y="959"/>
                  </a:cubicBezTo>
                  <a:cubicBezTo>
                    <a:pt x="2853" y="1051"/>
                    <a:pt x="2762" y="1096"/>
                    <a:pt x="2625" y="1096"/>
                  </a:cubicBezTo>
                  <a:cubicBezTo>
                    <a:pt x="2385" y="1096"/>
                    <a:pt x="2191" y="914"/>
                    <a:pt x="2191" y="674"/>
                  </a:cubicBezTo>
                  <a:cubicBezTo>
                    <a:pt x="2191" y="526"/>
                    <a:pt x="2283" y="389"/>
                    <a:pt x="2431" y="286"/>
                  </a:cubicBezTo>
                  <a:cubicBezTo>
                    <a:pt x="2191" y="104"/>
                    <a:pt x="1860" y="1"/>
                    <a:pt x="1530" y="1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6"/>
            <p:cNvSpPr/>
            <p:nvPr/>
          </p:nvSpPr>
          <p:spPr>
            <a:xfrm>
              <a:off x="1562500" y="4010400"/>
              <a:ext cx="11725" cy="10850"/>
            </a:xfrm>
            <a:custGeom>
              <a:avLst/>
              <a:gdLst/>
              <a:ahLst/>
              <a:cxnLst/>
              <a:rect l="l" t="t" r="r" b="b"/>
              <a:pathLst>
                <a:path w="469" h="434" extrusionOk="0">
                  <a:moveTo>
                    <a:pt x="240" y="434"/>
                  </a:moveTo>
                  <a:cubicBezTo>
                    <a:pt x="377" y="434"/>
                    <a:pt x="468" y="331"/>
                    <a:pt x="468" y="194"/>
                  </a:cubicBezTo>
                  <a:cubicBezTo>
                    <a:pt x="468" y="91"/>
                    <a:pt x="377" y="0"/>
                    <a:pt x="240" y="0"/>
                  </a:cubicBezTo>
                  <a:cubicBezTo>
                    <a:pt x="92" y="0"/>
                    <a:pt x="0" y="91"/>
                    <a:pt x="0" y="194"/>
                  </a:cubicBezTo>
                  <a:cubicBezTo>
                    <a:pt x="0" y="331"/>
                    <a:pt x="92" y="434"/>
                    <a:pt x="240" y="434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6"/>
            <p:cNvSpPr/>
            <p:nvPr/>
          </p:nvSpPr>
          <p:spPr>
            <a:xfrm>
              <a:off x="1548225" y="4004400"/>
              <a:ext cx="6025" cy="7150"/>
            </a:xfrm>
            <a:custGeom>
              <a:avLst/>
              <a:gdLst/>
              <a:ahLst/>
              <a:cxnLst/>
              <a:rect l="l" t="t" r="r" b="b"/>
              <a:pathLst>
                <a:path w="241" h="286" extrusionOk="0">
                  <a:moveTo>
                    <a:pt x="92" y="286"/>
                  </a:moveTo>
                  <a:cubicBezTo>
                    <a:pt x="183" y="286"/>
                    <a:pt x="240" y="194"/>
                    <a:pt x="240" y="149"/>
                  </a:cubicBezTo>
                  <a:cubicBezTo>
                    <a:pt x="240" y="46"/>
                    <a:pt x="183" y="0"/>
                    <a:pt x="92" y="0"/>
                  </a:cubicBezTo>
                  <a:cubicBezTo>
                    <a:pt x="46" y="0"/>
                    <a:pt x="1" y="46"/>
                    <a:pt x="1" y="149"/>
                  </a:cubicBezTo>
                  <a:cubicBezTo>
                    <a:pt x="1" y="194"/>
                    <a:pt x="46" y="286"/>
                    <a:pt x="92" y="286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6"/>
            <p:cNvSpPr/>
            <p:nvPr/>
          </p:nvSpPr>
          <p:spPr>
            <a:xfrm>
              <a:off x="1531400" y="4016375"/>
              <a:ext cx="25125" cy="24850"/>
            </a:xfrm>
            <a:custGeom>
              <a:avLst/>
              <a:gdLst/>
              <a:ahLst/>
              <a:cxnLst/>
              <a:rect l="l" t="t" r="r" b="b"/>
              <a:pathLst>
                <a:path w="1005" h="994" extrusionOk="0">
                  <a:moveTo>
                    <a:pt x="480" y="994"/>
                  </a:moveTo>
                  <a:cubicBezTo>
                    <a:pt x="765" y="994"/>
                    <a:pt x="1005" y="765"/>
                    <a:pt x="1005" y="480"/>
                  </a:cubicBezTo>
                  <a:cubicBezTo>
                    <a:pt x="1005" y="195"/>
                    <a:pt x="765" y="1"/>
                    <a:pt x="480" y="1"/>
                  </a:cubicBezTo>
                  <a:cubicBezTo>
                    <a:pt x="240" y="1"/>
                    <a:pt x="0" y="195"/>
                    <a:pt x="0" y="480"/>
                  </a:cubicBezTo>
                  <a:cubicBezTo>
                    <a:pt x="0" y="765"/>
                    <a:pt x="240" y="994"/>
                    <a:pt x="480" y="994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6"/>
            <p:cNvSpPr/>
            <p:nvPr/>
          </p:nvSpPr>
          <p:spPr>
            <a:xfrm>
              <a:off x="1562500" y="4030650"/>
              <a:ext cx="13150" cy="13150"/>
            </a:xfrm>
            <a:custGeom>
              <a:avLst/>
              <a:gdLst/>
              <a:ahLst/>
              <a:cxnLst/>
              <a:rect l="l" t="t" r="r" b="b"/>
              <a:pathLst>
                <a:path w="526" h="526" extrusionOk="0">
                  <a:moveTo>
                    <a:pt x="240" y="525"/>
                  </a:moveTo>
                  <a:cubicBezTo>
                    <a:pt x="377" y="525"/>
                    <a:pt x="525" y="377"/>
                    <a:pt x="525" y="240"/>
                  </a:cubicBezTo>
                  <a:cubicBezTo>
                    <a:pt x="525" y="92"/>
                    <a:pt x="377" y="0"/>
                    <a:pt x="240" y="0"/>
                  </a:cubicBezTo>
                  <a:cubicBezTo>
                    <a:pt x="92" y="0"/>
                    <a:pt x="0" y="92"/>
                    <a:pt x="0" y="240"/>
                  </a:cubicBezTo>
                  <a:cubicBezTo>
                    <a:pt x="0" y="377"/>
                    <a:pt x="92" y="525"/>
                    <a:pt x="240" y="525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6"/>
            <p:cNvSpPr/>
            <p:nvPr/>
          </p:nvSpPr>
          <p:spPr>
            <a:xfrm>
              <a:off x="1508850" y="4100825"/>
              <a:ext cx="16875" cy="16575"/>
            </a:xfrm>
            <a:custGeom>
              <a:avLst/>
              <a:gdLst/>
              <a:ahLst/>
              <a:cxnLst/>
              <a:rect l="l" t="t" r="r" b="b"/>
              <a:pathLst>
                <a:path w="675" h="663" extrusionOk="0">
                  <a:moveTo>
                    <a:pt x="332" y="663"/>
                  </a:moveTo>
                  <a:cubicBezTo>
                    <a:pt x="526" y="663"/>
                    <a:pt x="674" y="526"/>
                    <a:pt x="674" y="332"/>
                  </a:cubicBezTo>
                  <a:cubicBezTo>
                    <a:pt x="674" y="138"/>
                    <a:pt x="526" y="1"/>
                    <a:pt x="332" y="1"/>
                  </a:cubicBezTo>
                  <a:cubicBezTo>
                    <a:pt x="149" y="1"/>
                    <a:pt x="1" y="138"/>
                    <a:pt x="1" y="332"/>
                  </a:cubicBezTo>
                  <a:cubicBezTo>
                    <a:pt x="1" y="526"/>
                    <a:pt x="149" y="663"/>
                    <a:pt x="332" y="663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6"/>
            <p:cNvSpPr/>
            <p:nvPr/>
          </p:nvSpPr>
          <p:spPr>
            <a:xfrm>
              <a:off x="1497175" y="4075725"/>
              <a:ext cx="19975" cy="20275"/>
            </a:xfrm>
            <a:custGeom>
              <a:avLst/>
              <a:gdLst/>
              <a:ahLst/>
              <a:cxnLst/>
              <a:rect l="l" t="t" r="r" b="b"/>
              <a:pathLst>
                <a:path w="799" h="811" extrusionOk="0">
                  <a:moveTo>
                    <a:pt x="377" y="811"/>
                  </a:moveTo>
                  <a:cubicBezTo>
                    <a:pt x="616" y="811"/>
                    <a:pt x="799" y="617"/>
                    <a:pt x="799" y="389"/>
                  </a:cubicBezTo>
                  <a:cubicBezTo>
                    <a:pt x="799" y="195"/>
                    <a:pt x="616" y="1"/>
                    <a:pt x="377" y="1"/>
                  </a:cubicBezTo>
                  <a:cubicBezTo>
                    <a:pt x="137" y="1"/>
                    <a:pt x="0" y="195"/>
                    <a:pt x="0" y="389"/>
                  </a:cubicBezTo>
                  <a:cubicBezTo>
                    <a:pt x="0" y="617"/>
                    <a:pt x="137" y="811"/>
                    <a:pt x="377" y="811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6"/>
            <p:cNvSpPr/>
            <p:nvPr/>
          </p:nvSpPr>
          <p:spPr>
            <a:xfrm>
              <a:off x="1552800" y="4091125"/>
              <a:ext cx="31125" cy="32275"/>
            </a:xfrm>
            <a:custGeom>
              <a:avLst/>
              <a:gdLst/>
              <a:ahLst/>
              <a:cxnLst/>
              <a:rect l="l" t="t" r="r" b="b"/>
              <a:pathLst>
                <a:path w="1245" h="1291" extrusionOk="0">
                  <a:moveTo>
                    <a:pt x="628" y="1290"/>
                  </a:moveTo>
                  <a:cubicBezTo>
                    <a:pt x="959" y="1290"/>
                    <a:pt x="1244" y="1005"/>
                    <a:pt x="1244" y="674"/>
                  </a:cubicBezTo>
                  <a:cubicBezTo>
                    <a:pt x="1244" y="286"/>
                    <a:pt x="959" y="1"/>
                    <a:pt x="628" y="1"/>
                  </a:cubicBezTo>
                  <a:cubicBezTo>
                    <a:pt x="286" y="1"/>
                    <a:pt x="0" y="286"/>
                    <a:pt x="0" y="674"/>
                  </a:cubicBezTo>
                  <a:cubicBezTo>
                    <a:pt x="0" y="1005"/>
                    <a:pt x="286" y="1290"/>
                    <a:pt x="628" y="1290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6"/>
            <p:cNvSpPr/>
            <p:nvPr/>
          </p:nvSpPr>
          <p:spPr>
            <a:xfrm>
              <a:off x="1555375" y="4079425"/>
              <a:ext cx="9425" cy="10600"/>
            </a:xfrm>
            <a:custGeom>
              <a:avLst/>
              <a:gdLst/>
              <a:ahLst/>
              <a:cxnLst/>
              <a:rect l="l" t="t" r="r" b="b"/>
              <a:pathLst>
                <a:path w="377" h="424" extrusionOk="0">
                  <a:moveTo>
                    <a:pt x="183" y="423"/>
                  </a:moveTo>
                  <a:cubicBezTo>
                    <a:pt x="285" y="423"/>
                    <a:pt x="377" y="332"/>
                    <a:pt x="377" y="241"/>
                  </a:cubicBezTo>
                  <a:cubicBezTo>
                    <a:pt x="377" y="92"/>
                    <a:pt x="285" y="1"/>
                    <a:pt x="183" y="1"/>
                  </a:cubicBezTo>
                  <a:cubicBezTo>
                    <a:pt x="91" y="1"/>
                    <a:pt x="0" y="92"/>
                    <a:pt x="0" y="241"/>
                  </a:cubicBezTo>
                  <a:cubicBezTo>
                    <a:pt x="0" y="332"/>
                    <a:pt x="91" y="423"/>
                    <a:pt x="183" y="423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6"/>
            <p:cNvSpPr/>
            <p:nvPr/>
          </p:nvSpPr>
          <p:spPr>
            <a:xfrm>
              <a:off x="1520850" y="408885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94" y="331"/>
                  </a:moveTo>
                  <a:cubicBezTo>
                    <a:pt x="286" y="331"/>
                    <a:pt x="331" y="240"/>
                    <a:pt x="331" y="149"/>
                  </a:cubicBezTo>
                  <a:cubicBezTo>
                    <a:pt x="331" y="92"/>
                    <a:pt x="286" y="0"/>
                    <a:pt x="194" y="0"/>
                  </a:cubicBezTo>
                  <a:cubicBezTo>
                    <a:pt x="92" y="0"/>
                    <a:pt x="0" y="92"/>
                    <a:pt x="0" y="149"/>
                  </a:cubicBezTo>
                  <a:cubicBezTo>
                    <a:pt x="0" y="240"/>
                    <a:pt x="92" y="331"/>
                    <a:pt x="194" y="331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6"/>
            <p:cNvSpPr/>
            <p:nvPr/>
          </p:nvSpPr>
          <p:spPr>
            <a:xfrm>
              <a:off x="1564775" y="3962750"/>
              <a:ext cx="84475" cy="153525"/>
            </a:xfrm>
            <a:custGeom>
              <a:avLst/>
              <a:gdLst/>
              <a:ahLst/>
              <a:cxnLst/>
              <a:rect l="l" t="t" r="r" b="b"/>
              <a:pathLst>
                <a:path w="3379" h="6141" extrusionOk="0">
                  <a:moveTo>
                    <a:pt x="1667" y="0"/>
                  </a:moveTo>
                  <a:lnTo>
                    <a:pt x="1667" y="0"/>
                  </a:lnTo>
                  <a:cubicBezTo>
                    <a:pt x="765" y="0"/>
                    <a:pt x="1" y="765"/>
                    <a:pt x="1" y="1712"/>
                  </a:cubicBezTo>
                  <a:lnTo>
                    <a:pt x="1" y="4428"/>
                  </a:lnTo>
                  <a:cubicBezTo>
                    <a:pt x="1" y="5375"/>
                    <a:pt x="765" y="6140"/>
                    <a:pt x="1667" y="6140"/>
                  </a:cubicBezTo>
                  <a:lnTo>
                    <a:pt x="1667" y="6140"/>
                  </a:lnTo>
                  <a:cubicBezTo>
                    <a:pt x="2614" y="6140"/>
                    <a:pt x="3379" y="5375"/>
                    <a:pt x="3379" y="4428"/>
                  </a:cubicBezTo>
                  <a:lnTo>
                    <a:pt x="3379" y="1712"/>
                  </a:lnTo>
                  <a:cubicBezTo>
                    <a:pt x="3379" y="765"/>
                    <a:pt x="2614" y="0"/>
                    <a:pt x="1667" y="0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6"/>
            <p:cNvSpPr/>
            <p:nvPr/>
          </p:nvSpPr>
          <p:spPr>
            <a:xfrm>
              <a:off x="1574200" y="3980725"/>
              <a:ext cx="64225" cy="117575"/>
            </a:xfrm>
            <a:custGeom>
              <a:avLst/>
              <a:gdLst/>
              <a:ahLst/>
              <a:cxnLst/>
              <a:rect l="l" t="t" r="r" b="b"/>
              <a:pathLst>
                <a:path w="2569" h="4703" extrusionOk="0">
                  <a:moveTo>
                    <a:pt x="1290" y="0"/>
                  </a:moveTo>
                  <a:lnTo>
                    <a:pt x="1290" y="0"/>
                  </a:lnTo>
                  <a:cubicBezTo>
                    <a:pt x="571" y="0"/>
                    <a:pt x="0" y="571"/>
                    <a:pt x="0" y="1278"/>
                  </a:cubicBezTo>
                  <a:lnTo>
                    <a:pt x="0" y="3424"/>
                  </a:lnTo>
                  <a:cubicBezTo>
                    <a:pt x="0" y="4131"/>
                    <a:pt x="571" y="4702"/>
                    <a:pt x="1290" y="4702"/>
                  </a:cubicBezTo>
                  <a:lnTo>
                    <a:pt x="1290" y="4702"/>
                  </a:lnTo>
                  <a:cubicBezTo>
                    <a:pt x="1997" y="4702"/>
                    <a:pt x="2568" y="4131"/>
                    <a:pt x="2568" y="3424"/>
                  </a:cubicBezTo>
                  <a:lnTo>
                    <a:pt x="2568" y="1278"/>
                  </a:lnTo>
                  <a:cubicBezTo>
                    <a:pt x="2568" y="1141"/>
                    <a:pt x="2568" y="947"/>
                    <a:pt x="2477" y="811"/>
                  </a:cubicBezTo>
                  <a:cubicBezTo>
                    <a:pt x="2431" y="902"/>
                    <a:pt x="2340" y="947"/>
                    <a:pt x="2237" y="947"/>
                  </a:cubicBezTo>
                  <a:cubicBezTo>
                    <a:pt x="1997" y="947"/>
                    <a:pt x="1861" y="765"/>
                    <a:pt x="1861" y="571"/>
                  </a:cubicBezTo>
                  <a:cubicBezTo>
                    <a:pt x="1861" y="423"/>
                    <a:pt x="1952" y="286"/>
                    <a:pt x="2055" y="240"/>
                  </a:cubicBezTo>
                  <a:cubicBezTo>
                    <a:pt x="1861" y="92"/>
                    <a:pt x="1575" y="0"/>
                    <a:pt x="1290" y="0"/>
                  </a:cubicBezTo>
                  <a:close/>
                </a:path>
              </a:pathLst>
            </a:custGeom>
            <a:solidFill>
              <a:srgbClr val="96A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6"/>
            <p:cNvSpPr/>
            <p:nvPr/>
          </p:nvSpPr>
          <p:spPr>
            <a:xfrm>
              <a:off x="1624125" y="3990125"/>
              <a:ext cx="10875" cy="9725"/>
            </a:xfrm>
            <a:custGeom>
              <a:avLst/>
              <a:gdLst/>
              <a:ahLst/>
              <a:cxnLst/>
              <a:rect l="l" t="t" r="r" b="b"/>
              <a:pathLst>
                <a:path w="435" h="389" extrusionOk="0">
                  <a:moveTo>
                    <a:pt x="240" y="389"/>
                  </a:moveTo>
                  <a:cubicBezTo>
                    <a:pt x="343" y="389"/>
                    <a:pt x="434" y="286"/>
                    <a:pt x="434" y="195"/>
                  </a:cubicBezTo>
                  <a:cubicBezTo>
                    <a:pt x="434" y="104"/>
                    <a:pt x="343" y="1"/>
                    <a:pt x="240" y="1"/>
                  </a:cubicBezTo>
                  <a:cubicBezTo>
                    <a:pt x="103" y="1"/>
                    <a:pt x="0" y="104"/>
                    <a:pt x="0" y="195"/>
                  </a:cubicBezTo>
                  <a:cubicBezTo>
                    <a:pt x="0" y="286"/>
                    <a:pt x="103" y="389"/>
                    <a:pt x="240" y="389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6"/>
            <p:cNvSpPr/>
            <p:nvPr/>
          </p:nvSpPr>
          <p:spPr>
            <a:xfrm>
              <a:off x="1612425" y="3985575"/>
              <a:ext cx="6025" cy="5725"/>
            </a:xfrm>
            <a:custGeom>
              <a:avLst/>
              <a:gdLst/>
              <a:ahLst/>
              <a:cxnLst/>
              <a:rect l="l" t="t" r="r" b="b"/>
              <a:pathLst>
                <a:path w="241" h="229" extrusionOk="0">
                  <a:moveTo>
                    <a:pt x="92" y="229"/>
                  </a:moveTo>
                  <a:cubicBezTo>
                    <a:pt x="138" y="229"/>
                    <a:pt x="240" y="183"/>
                    <a:pt x="240" y="137"/>
                  </a:cubicBezTo>
                  <a:cubicBezTo>
                    <a:pt x="240" y="46"/>
                    <a:pt x="138" y="0"/>
                    <a:pt x="92" y="0"/>
                  </a:cubicBezTo>
                  <a:cubicBezTo>
                    <a:pt x="46" y="0"/>
                    <a:pt x="1" y="46"/>
                    <a:pt x="1" y="137"/>
                  </a:cubicBezTo>
                  <a:cubicBezTo>
                    <a:pt x="1" y="183"/>
                    <a:pt x="46" y="229"/>
                    <a:pt x="92" y="229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6"/>
            <p:cNvSpPr/>
            <p:nvPr/>
          </p:nvSpPr>
          <p:spPr>
            <a:xfrm>
              <a:off x="1598150" y="3994975"/>
              <a:ext cx="21425" cy="22575"/>
            </a:xfrm>
            <a:custGeom>
              <a:avLst/>
              <a:gdLst/>
              <a:ahLst/>
              <a:cxnLst/>
              <a:rect l="l" t="t" r="r" b="b"/>
              <a:pathLst>
                <a:path w="857" h="903" extrusionOk="0">
                  <a:moveTo>
                    <a:pt x="423" y="902"/>
                  </a:moveTo>
                  <a:cubicBezTo>
                    <a:pt x="663" y="902"/>
                    <a:pt x="857" y="708"/>
                    <a:pt x="857" y="480"/>
                  </a:cubicBezTo>
                  <a:cubicBezTo>
                    <a:pt x="857" y="241"/>
                    <a:pt x="663" y="1"/>
                    <a:pt x="423" y="1"/>
                  </a:cubicBezTo>
                  <a:cubicBezTo>
                    <a:pt x="184" y="1"/>
                    <a:pt x="1" y="241"/>
                    <a:pt x="1" y="480"/>
                  </a:cubicBezTo>
                  <a:cubicBezTo>
                    <a:pt x="1" y="708"/>
                    <a:pt x="184" y="902"/>
                    <a:pt x="423" y="902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6"/>
            <p:cNvSpPr/>
            <p:nvPr/>
          </p:nvSpPr>
          <p:spPr>
            <a:xfrm>
              <a:off x="1624125" y="4008100"/>
              <a:ext cx="12000" cy="10600"/>
            </a:xfrm>
            <a:custGeom>
              <a:avLst/>
              <a:gdLst/>
              <a:ahLst/>
              <a:cxnLst/>
              <a:rect l="l" t="t" r="r" b="b"/>
              <a:pathLst>
                <a:path w="480" h="424" extrusionOk="0">
                  <a:moveTo>
                    <a:pt x="240" y="423"/>
                  </a:moveTo>
                  <a:cubicBezTo>
                    <a:pt x="343" y="423"/>
                    <a:pt x="480" y="332"/>
                    <a:pt x="480" y="183"/>
                  </a:cubicBezTo>
                  <a:cubicBezTo>
                    <a:pt x="480" y="92"/>
                    <a:pt x="343" y="1"/>
                    <a:pt x="240" y="1"/>
                  </a:cubicBezTo>
                  <a:cubicBezTo>
                    <a:pt x="103" y="1"/>
                    <a:pt x="0" y="92"/>
                    <a:pt x="0" y="183"/>
                  </a:cubicBezTo>
                  <a:cubicBezTo>
                    <a:pt x="0" y="332"/>
                    <a:pt x="103" y="423"/>
                    <a:pt x="240" y="423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6"/>
            <p:cNvSpPr/>
            <p:nvPr/>
          </p:nvSpPr>
          <p:spPr>
            <a:xfrm>
              <a:off x="1579050" y="4068600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6" y="571"/>
                  </a:moveTo>
                  <a:cubicBezTo>
                    <a:pt x="434" y="571"/>
                    <a:pt x="571" y="434"/>
                    <a:pt x="571" y="286"/>
                  </a:cubicBezTo>
                  <a:cubicBezTo>
                    <a:pt x="571" y="103"/>
                    <a:pt x="434" y="0"/>
                    <a:pt x="286" y="0"/>
                  </a:cubicBezTo>
                  <a:cubicBezTo>
                    <a:pt x="92" y="0"/>
                    <a:pt x="0" y="103"/>
                    <a:pt x="0" y="286"/>
                  </a:cubicBezTo>
                  <a:cubicBezTo>
                    <a:pt x="0" y="434"/>
                    <a:pt x="92" y="571"/>
                    <a:pt x="286" y="571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6"/>
            <p:cNvSpPr/>
            <p:nvPr/>
          </p:nvSpPr>
          <p:spPr>
            <a:xfrm>
              <a:off x="1568500" y="4046050"/>
              <a:ext cx="17700" cy="18000"/>
            </a:xfrm>
            <a:custGeom>
              <a:avLst/>
              <a:gdLst/>
              <a:ahLst/>
              <a:cxnLst/>
              <a:rect l="l" t="t" r="r" b="b"/>
              <a:pathLst>
                <a:path w="708" h="720" extrusionOk="0">
                  <a:moveTo>
                    <a:pt x="331" y="720"/>
                  </a:moveTo>
                  <a:cubicBezTo>
                    <a:pt x="514" y="720"/>
                    <a:pt x="708" y="571"/>
                    <a:pt x="708" y="377"/>
                  </a:cubicBezTo>
                  <a:cubicBezTo>
                    <a:pt x="708" y="195"/>
                    <a:pt x="514" y="1"/>
                    <a:pt x="331" y="1"/>
                  </a:cubicBezTo>
                  <a:cubicBezTo>
                    <a:pt x="137" y="1"/>
                    <a:pt x="0" y="195"/>
                    <a:pt x="0" y="377"/>
                  </a:cubicBezTo>
                  <a:cubicBezTo>
                    <a:pt x="0" y="571"/>
                    <a:pt x="137" y="720"/>
                    <a:pt x="331" y="720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6"/>
            <p:cNvSpPr/>
            <p:nvPr/>
          </p:nvSpPr>
          <p:spPr>
            <a:xfrm>
              <a:off x="1615850" y="4060325"/>
              <a:ext cx="27425" cy="27400"/>
            </a:xfrm>
            <a:custGeom>
              <a:avLst/>
              <a:gdLst/>
              <a:ahLst/>
              <a:cxnLst/>
              <a:rect l="l" t="t" r="r" b="b"/>
              <a:pathLst>
                <a:path w="1097" h="1096" extrusionOk="0">
                  <a:moveTo>
                    <a:pt x="525" y="1096"/>
                  </a:moveTo>
                  <a:cubicBezTo>
                    <a:pt x="856" y="1096"/>
                    <a:pt x="1096" y="856"/>
                    <a:pt x="1096" y="571"/>
                  </a:cubicBezTo>
                  <a:cubicBezTo>
                    <a:pt x="1096" y="240"/>
                    <a:pt x="856" y="0"/>
                    <a:pt x="525" y="0"/>
                  </a:cubicBezTo>
                  <a:cubicBezTo>
                    <a:pt x="240" y="0"/>
                    <a:pt x="1" y="240"/>
                    <a:pt x="1" y="571"/>
                  </a:cubicBezTo>
                  <a:cubicBezTo>
                    <a:pt x="1" y="856"/>
                    <a:pt x="240" y="1096"/>
                    <a:pt x="525" y="1096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6"/>
            <p:cNvSpPr/>
            <p:nvPr/>
          </p:nvSpPr>
          <p:spPr>
            <a:xfrm>
              <a:off x="1618425" y="4049775"/>
              <a:ext cx="8300" cy="9425"/>
            </a:xfrm>
            <a:custGeom>
              <a:avLst/>
              <a:gdLst/>
              <a:ahLst/>
              <a:cxnLst/>
              <a:rect l="l" t="t" r="r" b="b"/>
              <a:pathLst>
                <a:path w="332" h="377" extrusionOk="0">
                  <a:moveTo>
                    <a:pt x="183" y="377"/>
                  </a:moveTo>
                  <a:cubicBezTo>
                    <a:pt x="286" y="377"/>
                    <a:pt x="331" y="285"/>
                    <a:pt x="331" y="183"/>
                  </a:cubicBezTo>
                  <a:cubicBezTo>
                    <a:pt x="331" y="91"/>
                    <a:pt x="286" y="0"/>
                    <a:pt x="183" y="0"/>
                  </a:cubicBezTo>
                  <a:cubicBezTo>
                    <a:pt x="92" y="0"/>
                    <a:pt x="0" y="91"/>
                    <a:pt x="0" y="183"/>
                  </a:cubicBezTo>
                  <a:cubicBezTo>
                    <a:pt x="0" y="285"/>
                    <a:pt x="92" y="377"/>
                    <a:pt x="183" y="377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6"/>
            <p:cNvSpPr/>
            <p:nvPr/>
          </p:nvSpPr>
          <p:spPr>
            <a:xfrm>
              <a:off x="1589875" y="4058025"/>
              <a:ext cx="5750" cy="7175"/>
            </a:xfrm>
            <a:custGeom>
              <a:avLst/>
              <a:gdLst/>
              <a:ahLst/>
              <a:cxnLst/>
              <a:rect l="l" t="t" r="r" b="b"/>
              <a:pathLst>
                <a:path w="230" h="287" extrusionOk="0">
                  <a:moveTo>
                    <a:pt x="138" y="286"/>
                  </a:moveTo>
                  <a:cubicBezTo>
                    <a:pt x="184" y="286"/>
                    <a:pt x="229" y="241"/>
                    <a:pt x="229" y="138"/>
                  </a:cubicBezTo>
                  <a:cubicBezTo>
                    <a:pt x="229" y="47"/>
                    <a:pt x="184" y="1"/>
                    <a:pt x="138" y="1"/>
                  </a:cubicBezTo>
                  <a:cubicBezTo>
                    <a:pt x="47" y="1"/>
                    <a:pt x="1" y="47"/>
                    <a:pt x="1" y="138"/>
                  </a:cubicBezTo>
                  <a:cubicBezTo>
                    <a:pt x="1" y="241"/>
                    <a:pt x="47" y="286"/>
                    <a:pt x="138" y="286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6"/>
            <p:cNvSpPr/>
            <p:nvPr/>
          </p:nvSpPr>
          <p:spPr>
            <a:xfrm>
              <a:off x="1537400" y="4037775"/>
              <a:ext cx="127250" cy="315000"/>
            </a:xfrm>
            <a:custGeom>
              <a:avLst/>
              <a:gdLst/>
              <a:ahLst/>
              <a:cxnLst/>
              <a:rect l="l" t="t" r="r" b="b"/>
              <a:pathLst>
                <a:path w="5090" h="12600" extrusionOk="0">
                  <a:moveTo>
                    <a:pt x="2568" y="12463"/>
                  </a:moveTo>
                  <a:cubicBezTo>
                    <a:pt x="2568" y="12554"/>
                    <a:pt x="2671" y="12600"/>
                    <a:pt x="2762" y="12600"/>
                  </a:cubicBezTo>
                  <a:cubicBezTo>
                    <a:pt x="2853" y="12600"/>
                    <a:pt x="2956" y="12554"/>
                    <a:pt x="2956" y="12463"/>
                  </a:cubicBezTo>
                  <a:lnTo>
                    <a:pt x="2956" y="7133"/>
                  </a:lnTo>
                  <a:lnTo>
                    <a:pt x="2956" y="4851"/>
                  </a:lnTo>
                  <a:cubicBezTo>
                    <a:pt x="3527" y="4805"/>
                    <a:pt x="4040" y="4520"/>
                    <a:pt x="4428" y="4132"/>
                  </a:cubicBezTo>
                  <a:cubicBezTo>
                    <a:pt x="4850" y="3710"/>
                    <a:pt x="5090" y="3139"/>
                    <a:pt x="5090" y="2523"/>
                  </a:cubicBezTo>
                  <a:lnTo>
                    <a:pt x="5090" y="1279"/>
                  </a:lnTo>
                  <a:cubicBezTo>
                    <a:pt x="5090" y="1188"/>
                    <a:pt x="5044" y="1096"/>
                    <a:pt x="4953" y="1096"/>
                  </a:cubicBezTo>
                  <a:cubicBezTo>
                    <a:pt x="4850" y="1096"/>
                    <a:pt x="4759" y="1188"/>
                    <a:pt x="4759" y="1279"/>
                  </a:cubicBezTo>
                  <a:lnTo>
                    <a:pt x="4759" y="2523"/>
                  </a:lnTo>
                  <a:cubicBezTo>
                    <a:pt x="4759" y="3048"/>
                    <a:pt x="4519" y="3561"/>
                    <a:pt x="4188" y="3904"/>
                  </a:cubicBezTo>
                  <a:cubicBezTo>
                    <a:pt x="3857" y="4235"/>
                    <a:pt x="3424" y="4417"/>
                    <a:pt x="2956" y="4474"/>
                  </a:cubicBezTo>
                  <a:lnTo>
                    <a:pt x="2956" y="195"/>
                  </a:lnTo>
                  <a:cubicBezTo>
                    <a:pt x="2956" y="92"/>
                    <a:pt x="2853" y="1"/>
                    <a:pt x="2762" y="1"/>
                  </a:cubicBezTo>
                  <a:cubicBezTo>
                    <a:pt x="2671" y="1"/>
                    <a:pt x="2568" y="92"/>
                    <a:pt x="2568" y="195"/>
                  </a:cubicBezTo>
                  <a:lnTo>
                    <a:pt x="2568" y="4657"/>
                  </a:lnTo>
                  <a:lnTo>
                    <a:pt x="2568" y="6939"/>
                  </a:lnTo>
                  <a:cubicBezTo>
                    <a:pt x="1997" y="6894"/>
                    <a:pt x="1427" y="6608"/>
                    <a:pt x="1050" y="6232"/>
                  </a:cubicBezTo>
                  <a:cubicBezTo>
                    <a:pt x="616" y="5798"/>
                    <a:pt x="331" y="5182"/>
                    <a:pt x="331" y="4520"/>
                  </a:cubicBezTo>
                  <a:lnTo>
                    <a:pt x="331" y="423"/>
                  </a:lnTo>
                  <a:cubicBezTo>
                    <a:pt x="331" y="332"/>
                    <a:pt x="240" y="240"/>
                    <a:pt x="149" y="240"/>
                  </a:cubicBezTo>
                  <a:cubicBezTo>
                    <a:pt x="46" y="240"/>
                    <a:pt x="0" y="332"/>
                    <a:pt x="0" y="423"/>
                  </a:cubicBezTo>
                  <a:lnTo>
                    <a:pt x="0" y="4520"/>
                  </a:lnTo>
                  <a:cubicBezTo>
                    <a:pt x="0" y="5273"/>
                    <a:pt x="285" y="5946"/>
                    <a:pt x="810" y="6471"/>
                  </a:cubicBezTo>
                  <a:cubicBezTo>
                    <a:pt x="1290" y="6939"/>
                    <a:pt x="1906" y="7225"/>
                    <a:pt x="2568" y="7270"/>
                  </a:cubicBezTo>
                  <a:close/>
                </a:path>
              </a:pathLst>
            </a:custGeom>
            <a:solidFill>
              <a:srgbClr val="2502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6"/>
            <p:cNvSpPr/>
            <p:nvPr/>
          </p:nvSpPr>
          <p:spPr>
            <a:xfrm>
              <a:off x="1451800" y="4175575"/>
              <a:ext cx="406575" cy="184350"/>
            </a:xfrm>
            <a:custGeom>
              <a:avLst/>
              <a:gdLst/>
              <a:ahLst/>
              <a:cxnLst/>
              <a:rect l="l" t="t" r="r" b="b"/>
              <a:pathLst>
                <a:path w="16263" h="7374" extrusionOk="0">
                  <a:moveTo>
                    <a:pt x="9039" y="1"/>
                  </a:moveTo>
                  <a:cubicBezTo>
                    <a:pt x="7418" y="1"/>
                    <a:pt x="6095" y="1336"/>
                    <a:pt x="6095" y="2957"/>
                  </a:cubicBezTo>
                  <a:lnTo>
                    <a:pt x="6095" y="3139"/>
                  </a:lnTo>
                  <a:cubicBezTo>
                    <a:pt x="5090" y="3333"/>
                    <a:pt x="4234" y="4098"/>
                    <a:pt x="3949" y="5045"/>
                  </a:cubicBezTo>
                  <a:cubicBezTo>
                    <a:pt x="3664" y="5091"/>
                    <a:pt x="3424" y="5182"/>
                    <a:pt x="3184" y="5376"/>
                  </a:cubicBezTo>
                  <a:cubicBezTo>
                    <a:pt x="2854" y="4999"/>
                    <a:pt x="2386" y="4760"/>
                    <a:pt x="1861" y="4760"/>
                  </a:cubicBezTo>
                  <a:cubicBezTo>
                    <a:pt x="811" y="4760"/>
                    <a:pt x="0" y="5616"/>
                    <a:pt x="0" y="6608"/>
                  </a:cubicBezTo>
                  <a:cubicBezTo>
                    <a:pt x="0" y="6894"/>
                    <a:pt x="46" y="7133"/>
                    <a:pt x="194" y="7373"/>
                  </a:cubicBezTo>
                  <a:lnTo>
                    <a:pt x="16172" y="7373"/>
                  </a:lnTo>
                  <a:cubicBezTo>
                    <a:pt x="16263" y="7133"/>
                    <a:pt x="16263" y="6894"/>
                    <a:pt x="16263" y="6608"/>
                  </a:cubicBezTo>
                  <a:cubicBezTo>
                    <a:pt x="16263" y="5182"/>
                    <a:pt x="15122" y="3995"/>
                    <a:pt x="13649" y="3995"/>
                  </a:cubicBezTo>
                  <a:lnTo>
                    <a:pt x="13319" y="3995"/>
                  </a:lnTo>
                  <a:cubicBezTo>
                    <a:pt x="13125" y="3470"/>
                    <a:pt x="12600" y="3093"/>
                    <a:pt x="12029" y="3002"/>
                  </a:cubicBezTo>
                  <a:lnTo>
                    <a:pt x="12029" y="2957"/>
                  </a:lnTo>
                  <a:cubicBezTo>
                    <a:pt x="12029" y="1336"/>
                    <a:pt x="10705" y="1"/>
                    <a:pt x="9039" y="1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6"/>
            <p:cNvSpPr/>
            <p:nvPr/>
          </p:nvSpPr>
          <p:spPr>
            <a:xfrm>
              <a:off x="1521975" y="4250625"/>
              <a:ext cx="317575" cy="109300"/>
            </a:xfrm>
            <a:custGeom>
              <a:avLst/>
              <a:gdLst/>
              <a:ahLst/>
              <a:cxnLst/>
              <a:rect l="l" t="t" r="r" b="b"/>
              <a:pathLst>
                <a:path w="12703" h="4372" extrusionOk="0">
                  <a:moveTo>
                    <a:pt x="11322" y="2614"/>
                  </a:moveTo>
                  <a:cubicBezTo>
                    <a:pt x="11128" y="2614"/>
                    <a:pt x="10934" y="2659"/>
                    <a:pt x="10797" y="2751"/>
                  </a:cubicBezTo>
                  <a:cubicBezTo>
                    <a:pt x="10603" y="2420"/>
                    <a:pt x="10272" y="2180"/>
                    <a:pt x="9895" y="2180"/>
                  </a:cubicBezTo>
                  <a:lnTo>
                    <a:pt x="9747" y="2180"/>
                  </a:lnTo>
                  <a:cubicBezTo>
                    <a:pt x="9610" y="1472"/>
                    <a:pt x="8994" y="902"/>
                    <a:pt x="8229" y="902"/>
                  </a:cubicBezTo>
                  <a:cubicBezTo>
                    <a:pt x="8035" y="902"/>
                    <a:pt x="7852" y="947"/>
                    <a:pt x="7704" y="993"/>
                  </a:cubicBezTo>
                  <a:cubicBezTo>
                    <a:pt x="7328" y="377"/>
                    <a:pt x="6609" y="0"/>
                    <a:pt x="5855" y="0"/>
                  </a:cubicBezTo>
                  <a:cubicBezTo>
                    <a:pt x="4611" y="0"/>
                    <a:pt x="3619" y="993"/>
                    <a:pt x="3619" y="2237"/>
                  </a:cubicBezTo>
                  <a:cubicBezTo>
                    <a:pt x="3619" y="2374"/>
                    <a:pt x="3619" y="2568"/>
                    <a:pt x="3664" y="2705"/>
                  </a:cubicBezTo>
                  <a:lnTo>
                    <a:pt x="3516" y="2705"/>
                  </a:lnTo>
                  <a:cubicBezTo>
                    <a:pt x="3185" y="2705"/>
                    <a:pt x="2945" y="2853"/>
                    <a:pt x="2763" y="3036"/>
                  </a:cubicBezTo>
                  <a:cubicBezTo>
                    <a:pt x="2569" y="2899"/>
                    <a:pt x="2329" y="2808"/>
                    <a:pt x="2089" y="2808"/>
                  </a:cubicBezTo>
                  <a:cubicBezTo>
                    <a:pt x="1576" y="2808"/>
                    <a:pt x="1142" y="3093"/>
                    <a:pt x="948" y="3515"/>
                  </a:cubicBezTo>
                  <a:lnTo>
                    <a:pt x="857" y="3515"/>
                  </a:lnTo>
                  <a:cubicBezTo>
                    <a:pt x="377" y="3515"/>
                    <a:pt x="1" y="3892"/>
                    <a:pt x="1" y="4325"/>
                  </a:cubicBezTo>
                  <a:lnTo>
                    <a:pt x="1" y="4371"/>
                  </a:lnTo>
                  <a:lnTo>
                    <a:pt x="12646" y="4371"/>
                  </a:lnTo>
                  <a:cubicBezTo>
                    <a:pt x="12703" y="4280"/>
                    <a:pt x="12703" y="4131"/>
                    <a:pt x="12703" y="4040"/>
                  </a:cubicBezTo>
                  <a:cubicBezTo>
                    <a:pt x="12703" y="3230"/>
                    <a:pt x="12075" y="2614"/>
                    <a:pt x="11322" y="2614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6"/>
            <p:cNvSpPr/>
            <p:nvPr/>
          </p:nvSpPr>
          <p:spPr>
            <a:xfrm>
              <a:off x="1476900" y="4315950"/>
              <a:ext cx="21425" cy="21425"/>
            </a:xfrm>
            <a:custGeom>
              <a:avLst/>
              <a:gdLst/>
              <a:ahLst/>
              <a:cxnLst/>
              <a:rect l="l" t="t" r="r" b="b"/>
              <a:pathLst>
                <a:path w="857" h="857" extrusionOk="0">
                  <a:moveTo>
                    <a:pt x="423" y="857"/>
                  </a:moveTo>
                  <a:cubicBezTo>
                    <a:pt x="663" y="857"/>
                    <a:pt x="857" y="662"/>
                    <a:pt x="857" y="423"/>
                  </a:cubicBezTo>
                  <a:cubicBezTo>
                    <a:pt x="857" y="195"/>
                    <a:pt x="663" y="1"/>
                    <a:pt x="423" y="1"/>
                  </a:cubicBezTo>
                  <a:cubicBezTo>
                    <a:pt x="183" y="1"/>
                    <a:pt x="1" y="195"/>
                    <a:pt x="1" y="423"/>
                  </a:cubicBezTo>
                  <a:cubicBezTo>
                    <a:pt x="1" y="662"/>
                    <a:pt x="183" y="857"/>
                    <a:pt x="423" y="857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6"/>
            <p:cNvSpPr/>
            <p:nvPr/>
          </p:nvSpPr>
          <p:spPr>
            <a:xfrm>
              <a:off x="1568500" y="4297975"/>
              <a:ext cx="14275" cy="14300"/>
            </a:xfrm>
            <a:custGeom>
              <a:avLst/>
              <a:gdLst/>
              <a:ahLst/>
              <a:cxnLst/>
              <a:rect l="l" t="t" r="r" b="b"/>
              <a:pathLst>
                <a:path w="571" h="572" extrusionOk="0">
                  <a:moveTo>
                    <a:pt x="285" y="571"/>
                  </a:moveTo>
                  <a:cubicBezTo>
                    <a:pt x="422" y="571"/>
                    <a:pt x="571" y="480"/>
                    <a:pt x="571" y="286"/>
                  </a:cubicBezTo>
                  <a:cubicBezTo>
                    <a:pt x="571" y="149"/>
                    <a:pt x="422" y="1"/>
                    <a:pt x="285" y="1"/>
                  </a:cubicBezTo>
                  <a:cubicBezTo>
                    <a:pt x="91" y="1"/>
                    <a:pt x="0" y="149"/>
                    <a:pt x="0" y="286"/>
                  </a:cubicBezTo>
                  <a:cubicBezTo>
                    <a:pt x="0" y="480"/>
                    <a:pt x="91" y="571"/>
                    <a:pt x="285" y="571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6"/>
            <p:cNvSpPr/>
            <p:nvPr/>
          </p:nvSpPr>
          <p:spPr>
            <a:xfrm>
              <a:off x="1664625" y="4189850"/>
              <a:ext cx="20300" cy="20275"/>
            </a:xfrm>
            <a:custGeom>
              <a:avLst/>
              <a:gdLst/>
              <a:ahLst/>
              <a:cxnLst/>
              <a:rect l="l" t="t" r="r" b="b"/>
              <a:pathLst>
                <a:path w="812" h="811" extrusionOk="0">
                  <a:moveTo>
                    <a:pt x="435" y="811"/>
                  </a:moveTo>
                  <a:cubicBezTo>
                    <a:pt x="617" y="811"/>
                    <a:pt x="811" y="617"/>
                    <a:pt x="811" y="434"/>
                  </a:cubicBezTo>
                  <a:cubicBezTo>
                    <a:pt x="811" y="194"/>
                    <a:pt x="617" y="0"/>
                    <a:pt x="435" y="0"/>
                  </a:cubicBezTo>
                  <a:cubicBezTo>
                    <a:pt x="195" y="0"/>
                    <a:pt x="1" y="194"/>
                    <a:pt x="1" y="434"/>
                  </a:cubicBezTo>
                  <a:cubicBezTo>
                    <a:pt x="1" y="617"/>
                    <a:pt x="195" y="811"/>
                    <a:pt x="435" y="811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6"/>
            <p:cNvSpPr/>
            <p:nvPr/>
          </p:nvSpPr>
          <p:spPr>
            <a:xfrm>
              <a:off x="1706300" y="4212375"/>
              <a:ext cx="21425" cy="21425"/>
            </a:xfrm>
            <a:custGeom>
              <a:avLst/>
              <a:gdLst/>
              <a:ahLst/>
              <a:cxnLst/>
              <a:rect l="l" t="t" r="r" b="b"/>
              <a:pathLst>
                <a:path w="857" h="857" extrusionOk="0">
                  <a:moveTo>
                    <a:pt x="422" y="857"/>
                  </a:moveTo>
                  <a:cubicBezTo>
                    <a:pt x="662" y="857"/>
                    <a:pt x="856" y="674"/>
                    <a:pt x="856" y="435"/>
                  </a:cubicBezTo>
                  <a:cubicBezTo>
                    <a:pt x="856" y="195"/>
                    <a:pt x="662" y="1"/>
                    <a:pt x="422" y="1"/>
                  </a:cubicBezTo>
                  <a:cubicBezTo>
                    <a:pt x="194" y="1"/>
                    <a:pt x="0" y="195"/>
                    <a:pt x="0" y="435"/>
                  </a:cubicBezTo>
                  <a:cubicBezTo>
                    <a:pt x="0" y="674"/>
                    <a:pt x="194" y="857"/>
                    <a:pt x="422" y="857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6"/>
            <p:cNvSpPr/>
            <p:nvPr/>
          </p:nvSpPr>
          <p:spPr>
            <a:xfrm>
              <a:off x="1820425" y="4296825"/>
              <a:ext cx="17700" cy="18000"/>
            </a:xfrm>
            <a:custGeom>
              <a:avLst/>
              <a:gdLst/>
              <a:ahLst/>
              <a:cxnLst/>
              <a:rect l="l" t="t" r="r" b="b"/>
              <a:pathLst>
                <a:path w="708" h="720" extrusionOk="0">
                  <a:moveTo>
                    <a:pt x="331" y="720"/>
                  </a:moveTo>
                  <a:cubicBezTo>
                    <a:pt x="525" y="720"/>
                    <a:pt x="708" y="526"/>
                    <a:pt x="708" y="332"/>
                  </a:cubicBezTo>
                  <a:cubicBezTo>
                    <a:pt x="708" y="149"/>
                    <a:pt x="525" y="1"/>
                    <a:pt x="331" y="1"/>
                  </a:cubicBezTo>
                  <a:cubicBezTo>
                    <a:pt x="137" y="1"/>
                    <a:pt x="0" y="149"/>
                    <a:pt x="0" y="332"/>
                  </a:cubicBezTo>
                  <a:cubicBezTo>
                    <a:pt x="0" y="526"/>
                    <a:pt x="137" y="720"/>
                    <a:pt x="331" y="720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6"/>
            <p:cNvSpPr/>
            <p:nvPr/>
          </p:nvSpPr>
          <p:spPr>
            <a:xfrm>
              <a:off x="1656375" y="4224375"/>
              <a:ext cx="13125" cy="13150"/>
            </a:xfrm>
            <a:custGeom>
              <a:avLst/>
              <a:gdLst/>
              <a:ahLst/>
              <a:cxnLst/>
              <a:rect l="l" t="t" r="r" b="b"/>
              <a:pathLst>
                <a:path w="525" h="526" extrusionOk="0">
                  <a:moveTo>
                    <a:pt x="285" y="525"/>
                  </a:moveTo>
                  <a:cubicBezTo>
                    <a:pt x="422" y="525"/>
                    <a:pt x="525" y="434"/>
                    <a:pt x="525" y="286"/>
                  </a:cubicBezTo>
                  <a:cubicBezTo>
                    <a:pt x="525" y="149"/>
                    <a:pt x="422" y="0"/>
                    <a:pt x="285" y="0"/>
                  </a:cubicBezTo>
                  <a:cubicBezTo>
                    <a:pt x="137" y="0"/>
                    <a:pt x="0" y="149"/>
                    <a:pt x="0" y="286"/>
                  </a:cubicBezTo>
                  <a:cubicBezTo>
                    <a:pt x="0" y="434"/>
                    <a:pt x="137" y="525"/>
                    <a:pt x="285" y="525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6"/>
            <p:cNvSpPr/>
            <p:nvPr/>
          </p:nvSpPr>
          <p:spPr>
            <a:xfrm>
              <a:off x="1682600" y="4224375"/>
              <a:ext cx="7175" cy="6000"/>
            </a:xfrm>
            <a:custGeom>
              <a:avLst/>
              <a:gdLst/>
              <a:ahLst/>
              <a:cxnLst/>
              <a:rect l="l" t="t" r="r" b="b"/>
              <a:pathLst>
                <a:path w="287" h="240" extrusionOk="0">
                  <a:moveTo>
                    <a:pt x="138" y="240"/>
                  </a:moveTo>
                  <a:cubicBezTo>
                    <a:pt x="229" y="240"/>
                    <a:pt x="286" y="194"/>
                    <a:pt x="286" y="92"/>
                  </a:cubicBezTo>
                  <a:cubicBezTo>
                    <a:pt x="286" y="46"/>
                    <a:pt x="229" y="0"/>
                    <a:pt x="138" y="0"/>
                  </a:cubicBezTo>
                  <a:cubicBezTo>
                    <a:pt x="47" y="0"/>
                    <a:pt x="1" y="46"/>
                    <a:pt x="1" y="92"/>
                  </a:cubicBezTo>
                  <a:cubicBezTo>
                    <a:pt x="1" y="194"/>
                    <a:pt x="47" y="240"/>
                    <a:pt x="138" y="240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6"/>
            <p:cNvSpPr/>
            <p:nvPr/>
          </p:nvSpPr>
          <p:spPr>
            <a:xfrm>
              <a:off x="1725400" y="4239775"/>
              <a:ext cx="7175" cy="7150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38" y="286"/>
                  </a:moveTo>
                  <a:cubicBezTo>
                    <a:pt x="229" y="286"/>
                    <a:pt x="286" y="240"/>
                    <a:pt x="286" y="149"/>
                  </a:cubicBezTo>
                  <a:cubicBezTo>
                    <a:pt x="286" y="103"/>
                    <a:pt x="229" y="1"/>
                    <a:pt x="138" y="1"/>
                  </a:cubicBezTo>
                  <a:cubicBezTo>
                    <a:pt x="92" y="1"/>
                    <a:pt x="1" y="103"/>
                    <a:pt x="1" y="149"/>
                  </a:cubicBezTo>
                  <a:cubicBezTo>
                    <a:pt x="1" y="240"/>
                    <a:pt x="92" y="286"/>
                    <a:pt x="138" y="286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6"/>
            <p:cNvSpPr/>
            <p:nvPr/>
          </p:nvSpPr>
          <p:spPr>
            <a:xfrm>
              <a:off x="1800150" y="4295700"/>
              <a:ext cx="6025" cy="6000"/>
            </a:xfrm>
            <a:custGeom>
              <a:avLst/>
              <a:gdLst/>
              <a:ahLst/>
              <a:cxnLst/>
              <a:rect l="l" t="t" r="r" b="b"/>
              <a:pathLst>
                <a:path w="241" h="240" extrusionOk="0">
                  <a:moveTo>
                    <a:pt x="149" y="240"/>
                  </a:moveTo>
                  <a:cubicBezTo>
                    <a:pt x="195" y="240"/>
                    <a:pt x="240" y="194"/>
                    <a:pt x="240" y="149"/>
                  </a:cubicBezTo>
                  <a:cubicBezTo>
                    <a:pt x="240" y="46"/>
                    <a:pt x="195" y="0"/>
                    <a:pt x="149" y="0"/>
                  </a:cubicBezTo>
                  <a:cubicBezTo>
                    <a:pt x="46" y="0"/>
                    <a:pt x="1" y="46"/>
                    <a:pt x="1" y="149"/>
                  </a:cubicBezTo>
                  <a:cubicBezTo>
                    <a:pt x="1" y="194"/>
                    <a:pt x="46" y="240"/>
                    <a:pt x="149" y="240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6"/>
            <p:cNvSpPr/>
            <p:nvPr/>
          </p:nvSpPr>
          <p:spPr>
            <a:xfrm>
              <a:off x="1625550" y="4228075"/>
              <a:ext cx="7150" cy="7150"/>
            </a:xfrm>
            <a:custGeom>
              <a:avLst/>
              <a:gdLst/>
              <a:ahLst/>
              <a:cxnLst/>
              <a:rect l="l" t="t" r="r" b="b"/>
              <a:pathLst>
                <a:path w="286" h="286" extrusionOk="0">
                  <a:moveTo>
                    <a:pt x="137" y="286"/>
                  </a:moveTo>
                  <a:cubicBezTo>
                    <a:pt x="229" y="286"/>
                    <a:pt x="286" y="183"/>
                    <a:pt x="286" y="138"/>
                  </a:cubicBezTo>
                  <a:cubicBezTo>
                    <a:pt x="286" y="46"/>
                    <a:pt x="229" y="1"/>
                    <a:pt x="137" y="1"/>
                  </a:cubicBezTo>
                  <a:cubicBezTo>
                    <a:pt x="92" y="1"/>
                    <a:pt x="1" y="46"/>
                    <a:pt x="1" y="138"/>
                  </a:cubicBezTo>
                  <a:cubicBezTo>
                    <a:pt x="1" y="183"/>
                    <a:pt x="92" y="286"/>
                    <a:pt x="137" y="286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6"/>
            <p:cNvSpPr/>
            <p:nvPr/>
          </p:nvSpPr>
          <p:spPr>
            <a:xfrm>
              <a:off x="1594450" y="4280300"/>
              <a:ext cx="7150" cy="7150"/>
            </a:xfrm>
            <a:custGeom>
              <a:avLst/>
              <a:gdLst/>
              <a:ahLst/>
              <a:cxnLst/>
              <a:rect l="l" t="t" r="r" b="b"/>
              <a:pathLst>
                <a:path w="286" h="286" extrusionOk="0">
                  <a:moveTo>
                    <a:pt x="149" y="285"/>
                  </a:moveTo>
                  <a:cubicBezTo>
                    <a:pt x="240" y="285"/>
                    <a:pt x="286" y="194"/>
                    <a:pt x="286" y="137"/>
                  </a:cubicBezTo>
                  <a:cubicBezTo>
                    <a:pt x="286" y="46"/>
                    <a:pt x="240" y="0"/>
                    <a:pt x="149" y="0"/>
                  </a:cubicBezTo>
                  <a:cubicBezTo>
                    <a:pt x="103" y="0"/>
                    <a:pt x="1" y="46"/>
                    <a:pt x="1" y="137"/>
                  </a:cubicBezTo>
                  <a:cubicBezTo>
                    <a:pt x="1" y="194"/>
                    <a:pt x="103" y="285"/>
                    <a:pt x="149" y="285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6"/>
            <p:cNvSpPr/>
            <p:nvPr/>
          </p:nvSpPr>
          <p:spPr>
            <a:xfrm>
              <a:off x="1605300" y="4260025"/>
              <a:ext cx="9425" cy="10875"/>
            </a:xfrm>
            <a:custGeom>
              <a:avLst/>
              <a:gdLst/>
              <a:ahLst/>
              <a:cxnLst/>
              <a:rect l="l" t="t" r="r" b="b"/>
              <a:pathLst>
                <a:path w="377" h="435" extrusionOk="0">
                  <a:moveTo>
                    <a:pt x="183" y="434"/>
                  </a:moveTo>
                  <a:cubicBezTo>
                    <a:pt x="331" y="434"/>
                    <a:pt x="377" y="332"/>
                    <a:pt x="377" y="240"/>
                  </a:cubicBezTo>
                  <a:cubicBezTo>
                    <a:pt x="377" y="92"/>
                    <a:pt x="331" y="1"/>
                    <a:pt x="183" y="1"/>
                  </a:cubicBezTo>
                  <a:cubicBezTo>
                    <a:pt x="92" y="1"/>
                    <a:pt x="0" y="92"/>
                    <a:pt x="0" y="240"/>
                  </a:cubicBezTo>
                  <a:cubicBezTo>
                    <a:pt x="0" y="332"/>
                    <a:pt x="92" y="434"/>
                    <a:pt x="183" y="434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6"/>
            <p:cNvSpPr/>
            <p:nvPr/>
          </p:nvSpPr>
          <p:spPr>
            <a:xfrm>
              <a:off x="1733675" y="4256600"/>
              <a:ext cx="10575" cy="9450"/>
            </a:xfrm>
            <a:custGeom>
              <a:avLst/>
              <a:gdLst/>
              <a:ahLst/>
              <a:cxnLst/>
              <a:rect l="l" t="t" r="r" b="b"/>
              <a:pathLst>
                <a:path w="423" h="378" extrusionOk="0">
                  <a:moveTo>
                    <a:pt x="240" y="377"/>
                  </a:moveTo>
                  <a:cubicBezTo>
                    <a:pt x="332" y="377"/>
                    <a:pt x="423" y="286"/>
                    <a:pt x="423" y="183"/>
                  </a:cubicBezTo>
                  <a:cubicBezTo>
                    <a:pt x="423" y="92"/>
                    <a:pt x="332" y="1"/>
                    <a:pt x="240" y="1"/>
                  </a:cubicBezTo>
                  <a:cubicBezTo>
                    <a:pt x="92" y="1"/>
                    <a:pt x="1" y="92"/>
                    <a:pt x="1" y="183"/>
                  </a:cubicBezTo>
                  <a:cubicBezTo>
                    <a:pt x="1" y="286"/>
                    <a:pt x="92" y="377"/>
                    <a:pt x="240" y="377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6"/>
            <p:cNvSpPr/>
            <p:nvPr/>
          </p:nvSpPr>
          <p:spPr>
            <a:xfrm>
              <a:off x="1770475" y="4285150"/>
              <a:ext cx="10600" cy="10575"/>
            </a:xfrm>
            <a:custGeom>
              <a:avLst/>
              <a:gdLst/>
              <a:ahLst/>
              <a:cxnLst/>
              <a:rect l="l" t="t" r="r" b="b"/>
              <a:pathLst>
                <a:path w="424" h="423" extrusionOk="0">
                  <a:moveTo>
                    <a:pt x="195" y="422"/>
                  </a:moveTo>
                  <a:cubicBezTo>
                    <a:pt x="332" y="422"/>
                    <a:pt x="423" y="331"/>
                    <a:pt x="423" y="183"/>
                  </a:cubicBezTo>
                  <a:cubicBezTo>
                    <a:pt x="423" y="91"/>
                    <a:pt x="332" y="0"/>
                    <a:pt x="195" y="0"/>
                  </a:cubicBezTo>
                  <a:cubicBezTo>
                    <a:pt x="92" y="0"/>
                    <a:pt x="1" y="91"/>
                    <a:pt x="1" y="183"/>
                  </a:cubicBezTo>
                  <a:cubicBezTo>
                    <a:pt x="1" y="331"/>
                    <a:pt x="92" y="422"/>
                    <a:pt x="195" y="422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4" name="Google Shape;974;p36"/>
          <p:cNvSpPr txBox="1">
            <a:spLocks noGrp="1"/>
          </p:cNvSpPr>
          <p:nvPr>
            <p:ph type="subTitle" idx="4294967295"/>
          </p:nvPr>
        </p:nvSpPr>
        <p:spPr>
          <a:xfrm>
            <a:off x="5103200" y="78478"/>
            <a:ext cx="1958400" cy="3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000" dirty="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rPr>
              <a:t>STAGE 3</a:t>
            </a:r>
            <a:endParaRPr sz="2000" dirty="0">
              <a:solidFill>
                <a:srgbClr val="62BCBE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975" name="Google Shape;975;p36"/>
          <p:cNvSpPr txBox="1">
            <a:spLocks noGrp="1"/>
          </p:cNvSpPr>
          <p:nvPr>
            <p:ph type="subTitle" idx="4294967295"/>
          </p:nvPr>
        </p:nvSpPr>
        <p:spPr>
          <a:xfrm>
            <a:off x="5087538" y="474473"/>
            <a:ext cx="3980839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Predict Future electric usage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Avoid future electrical  devices damage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Electric devices preference.</a:t>
            </a:r>
          </a:p>
          <a:p>
            <a:pPr marL="0" indent="0"/>
            <a:endParaRPr lang="en-US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976" name="Google Shape;976;p36"/>
          <p:cNvSpPr txBox="1">
            <a:spLocks noGrp="1"/>
          </p:cNvSpPr>
          <p:nvPr>
            <p:ph type="subTitle" idx="4294967295"/>
          </p:nvPr>
        </p:nvSpPr>
        <p:spPr>
          <a:xfrm>
            <a:off x="5541095" y="3031060"/>
            <a:ext cx="1958400" cy="3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000" dirty="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rPr>
              <a:t>STAGE 1</a:t>
            </a:r>
            <a:endParaRPr sz="2000" dirty="0">
              <a:solidFill>
                <a:srgbClr val="62BCBE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977" name="Google Shape;977;p36"/>
          <p:cNvSpPr txBox="1">
            <a:spLocks noGrp="1"/>
          </p:cNvSpPr>
          <p:nvPr>
            <p:ph type="subTitle" idx="4294967295"/>
          </p:nvPr>
        </p:nvSpPr>
        <p:spPr>
          <a:xfrm>
            <a:off x="6335900" y="3360347"/>
            <a:ext cx="221707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buNone/>
            </a:pPr>
            <a:r>
              <a:rPr lang="es-E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Trends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behaivor</a:t>
            </a:r>
            <a:endParaRPr lang="es-E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0" indent="0" algn="r">
              <a:buNone/>
            </a:pP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Electricity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usage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rates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>
            <a:spLocks noGrp="1"/>
          </p:cNvSpPr>
          <p:nvPr>
            <p:ph type="subTitle" idx="1"/>
          </p:nvPr>
        </p:nvSpPr>
        <p:spPr>
          <a:xfrm>
            <a:off x="1012650" y="1208961"/>
            <a:ext cx="38667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2" name="Google Shape;232;p28"/>
          <p:cNvSpPr txBox="1">
            <a:spLocks noGrp="1"/>
          </p:cNvSpPr>
          <p:nvPr>
            <p:ph type="title"/>
          </p:nvPr>
        </p:nvSpPr>
        <p:spPr>
          <a:xfrm flipH="1">
            <a:off x="963450" y="167419"/>
            <a:ext cx="39651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1 STAGE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FB0414-FCD1-420E-A854-C6E80825B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16" y="1102447"/>
            <a:ext cx="3959843" cy="2915655"/>
          </a:xfrm>
          <a:prstGeom prst="rect">
            <a:avLst/>
          </a:prstGeom>
        </p:spPr>
      </p:pic>
      <p:pic>
        <p:nvPicPr>
          <p:cNvPr id="224" name="Imagen 22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BC39A5BF-642D-44B6-A4BE-648F42C67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9161" y="1162864"/>
            <a:ext cx="3877789" cy="28552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>
            <a:spLocks noGrp="1"/>
          </p:cNvSpPr>
          <p:nvPr>
            <p:ph type="subTitle" idx="1"/>
          </p:nvPr>
        </p:nvSpPr>
        <p:spPr>
          <a:xfrm flipH="1">
            <a:off x="3785800" y="1182648"/>
            <a:ext cx="4148436" cy="3604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2000" b="1" dirty="0">
                <a:latin typeface="Advent Pro" panose="020B0604020202020204" charset="0"/>
              </a:rPr>
              <a:t>DASHBOARD</a:t>
            </a:r>
          </a:p>
          <a:p>
            <a:pPr marL="0" lvl="0" indent="0"/>
            <a:endParaRPr lang="en-US" sz="1600" dirty="0">
              <a:latin typeface="Advent Pro" panose="020B0604020202020204" charset="0"/>
            </a:endParaRPr>
          </a:p>
          <a:p>
            <a:pPr marL="0" lvl="0" indent="0"/>
            <a:endParaRPr lang="en-US" sz="1600" dirty="0">
              <a:latin typeface="Advent Pro" panose="020B0604020202020204" charset="0"/>
            </a:endParaRPr>
          </a:p>
          <a:p>
            <a:pPr marL="0" lvl="0" indent="0"/>
            <a:r>
              <a:rPr lang="en-US" sz="2000" dirty="0">
                <a:latin typeface="Advent Pro" panose="020B0604020202020204" charset="0"/>
              </a:rPr>
              <a:t>Control of the average temperature.</a:t>
            </a:r>
          </a:p>
          <a:p>
            <a:pPr marL="0" lvl="0" indent="0"/>
            <a:r>
              <a:rPr lang="en-US" sz="2000" dirty="0">
                <a:latin typeface="Advent Pro" panose="020B0604020202020204" charset="0"/>
              </a:rPr>
              <a:t>Better maintenance of electric devices.</a:t>
            </a:r>
          </a:p>
          <a:p>
            <a:pPr marL="0" lvl="0" indent="0"/>
            <a:r>
              <a:rPr lang="en-US" sz="2000" dirty="0">
                <a:latin typeface="Advent Pro" panose="020B0604020202020204" charset="0"/>
              </a:rPr>
              <a:t>Lowest rates.</a:t>
            </a:r>
          </a:p>
          <a:p>
            <a:pPr marL="0" lvl="0" indent="0"/>
            <a:r>
              <a:rPr lang="en-US" sz="2000" dirty="0">
                <a:latin typeface="Advent Pro" panose="020B0604020202020204" charset="0"/>
              </a:rPr>
              <a:t>Predict future usage.</a:t>
            </a:r>
          </a:p>
          <a:p>
            <a:pPr marL="0" lvl="0" indent="0"/>
            <a:endParaRPr lang="en-US" sz="2000" dirty="0">
              <a:latin typeface="Advent Pro" panose="020B0604020202020204" charset="0"/>
            </a:endParaRPr>
          </a:p>
          <a:p>
            <a:pPr marL="0" lvl="0" indent="0"/>
            <a:r>
              <a:rPr lang="en-US" dirty="0">
                <a:latin typeface="Advent Pro" panose="020B0604020202020204" charset="0"/>
              </a:rPr>
              <a:t>.</a:t>
            </a:r>
            <a:endParaRPr dirty="0"/>
          </a:p>
        </p:txBody>
      </p:sp>
      <p:pic>
        <p:nvPicPr>
          <p:cNvPr id="238" name="Google Shape;238;p29"/>
          <p:cNvPicPr preferRelativeResize="0"/>
          <p:nvPr/>
        </p:nvPicPr>
        <p:blipFill rotWithShape="1">
          <a:blip r:embed="rId3">
            <a:alphaModFix/>
          </a:blip>
          <a:srcRect l="16183" t="6940" r="52484" b="8827"/>
          <a:stretch/>
        </p:blipFill>
        <p:spPr>
          <a:xfrm flipH="1">
            <a:off x="0" y="0"/>
            <a:ext cx="34009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9"/>
          <p:cNvSpPr txBox="1">
            <a:spLocks noGrp="1"/>
          </p:cNvSpPr>
          <p:nvPr>
            <p:ph type="title"/>
          </p:nvPr>
        </p:nvSpPr>
        <p:spPr>
          <a:xfrm flipH="1">
            <a:off x="3877468" y="140102"/>
            <a:ext cx="39651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2 -3 STAGE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>
            <a:spLocks noGrp="1"/>
          </p:cNvSpPr>
          <p:nvPr>
            <p:ph type="subTitle" idx="1"/>
          </p:nvPr>
        </p:nvSpPr>
        <p:spPr>
          <a:xfrm flipH="1">
            <a:off x="3809702" y="911185"/>
            <a:ext cx="38667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latin typeface="Advent Pro" panose="020B0604020202020204" charset="0"/>
              </a:rPr>
              <a:t>.</a:t>
            </a:r>
            <a:endParaRPr dirty="0"/>
          </a:p>
        </p:txBody>
      </p:sp>
      <p:sp>
        <p:nvSpPr>
          <p:cNvPr id="239" name="Google Shape;239;p29"/>
          <p:cNvSpPr txBox="1">
            <a:spLocks noGrp="1"/>
          </p:cNvSpPr>
          <p:nvPr>
            <p:ph type="title"/>
          </p:nvPr>
        </p:nvSpPr>
        <p:spPr>
          <a:xfrm flipH="1">
            <a:off x="3877468" y="140102"/>
            <a:ext cx="39651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DASHBOARD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F663F4B-27F8-441C-9029-2BC65BAD8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021" y="1036802"/>
            <a:ext cx="4225394" cy="377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280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5AB80A42-76C7-4D75-BA16-EB03418E8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445" y="2872597"/>
            <a:ext cx="3051000" cy="540000"/>
          </a:xfrm>
        </p:spPr>
        <p:txBody>
          <a:bodyPr/>
          <a:lstStyle/>
          <a:p>
            <a:r>
              <a:rPr lang="en-GB" sz="1600" dirty="0"/>
              <a:t>Engagement and satisfaction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B505DF3-4E21-4DA0-9873-FF51B4E9A765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499456" y="3457070"/>
            <a:ext cx="2856233" cy="505330"/>
          </a:xfrm>
        </p:spPr>
        <p:txBody>
          <a:bodyPr/>
          <a:lstStyle/>
          <a:p>
            <a:r>
              <a:rPr lang="en-GB" sz="1800" dirty="0"/>
              <a:t>Personalized consumption creates a better customer experience, fostering engagement and satisfaction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5ED465F7-A70A-44AD-AAF4-FE95F4D8B3D5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5838796" y="2759483"/>
            <a:ext cx="3051000" cy="540000"/>
          </a:xfrm>
        </p:spPr>
        <p:txBody>
          <a:bodyPr/>
          <a:lstStyle/>
          <a:p>
            <a:r>
              <a:rPr lang="en-GB" sz="1600" dirty="0"/>
              <a:t>Monitoring and awareness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4221A46C-117F-4128-B700-21D89F9A830E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3566535" y="836182"/>
            <a:ext cx="3252135" cy="540000"/>
          </a:xfrm>
        </p:spPr>
        <p:txBody>
          <a:bodyPr/>
          <a:lstStyle/>
          <a:p>
            <a:r>
              <a:rPr lang="en-GB" sz="1600" dirty="0"/>
              <a:t>Save energy using the sub-metering information (and other proposals)</a:t>
            </a:r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9CA4F69A-FC8E-4375-BE60-8D8FBCDFC851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6045646" y="3503451"/>
            <a:ext cx="2637300" cy="578700"/>
          </a:xfrm>
        </p:spPr>
        <p:txBody>
          <a:bodyPr/>
          <a:lstStyle/>
          <a:p>
            <a:r>
              <a:rPr lang="en-GB" sz="1600" dirty="0"/>
              <a:t>Increased awareness of activity can enhance home security, home automation solutions and enable services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48468FED-5F87-4283-93C6-3AA0C1F0F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3928" y="283994"/>
            <a:ext cx="3934500" cy="578700"/>
          </a:xfrm>
        </p:spPr>
        <p:txBody>
          <a:bodyPr/>
          <a:lstStyle/>
          <a:p>
            <a:r>
              <a:rPr lang="en-GB" dirty="0"/>
              <a:t>GOALS</a:t>
            </a:r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B5A4ADFB-DA0B-4717-88BB-D0622EE4DABF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3527065" y="322694"/>
            <a:ext cx="3051000" cy="540000"/>
          </a:xfrm>
        </p:spPr>
        <p:txBody>
          <a:bodyPr/>
          <a:lstStyle/>
          <a:p>
            <a:r>
              <a:rPr lang="en-GB" sz="1600" dirty="0"/>
              <a:t>Improve energy efficiency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9375974-F1F1-4127-9E3C-8A9D2DCD2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628" y="1768948"/>
            <a:ext cx="2637300" cy="195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38919"/>
      </p:ext>
    </p:extLst>
  </p:cSld>
  <p:clrMapOvr>
    <a:masterClrMapping/>
  </p:clrMapOvr>
</p:sld>
</file>

<file path=ppt/theme/theme1.xml><?xml version="1.0" encoding="utf-8"?>
<a:theme xmlns:a="http://schemas.openxmlformats.org/drawingml/2006/main" name="Solar Power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5006</TotalTime>
  <Words>398</Words>
  <Application>Microsoft Office PowerPoint</Application>
  <PresentationFormat>Presentación en pantalla (16:9)</PresentationFormat>
  <Paragraphs>101</Paragraphs>
  <Slides>12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Squada One</vt:lpstr>
      <vt:lpstr>Josefin Sans</vt:lpstr>
      <vt:lpstr>Advent Pro</vt:lpstr>
      <vt:lpstr>Fira Sans Condensed ExtraLight</vt:lpstr>
      <vt:lpstr>Arial</vt:lpstr>
      <vt:lpstr>Fira Sans Extra Condensed Medium</vt:lpstr>
      <vt:lpstr>Solar Power Project Proposal by Slidesgo</vt:lpstr>
      <vt:lpstr>SUB-METERING PROPOSAL</vt:lpstr>
      <vt:lpstr>01</vt:lpstr>
      <vt:lpstr>  ENERGY POWER SYSTEM IN SMART HOMES</vt:lpstr>
      <vt:lpstr>ADVANTAGES</vt:lpstr>
      <vt:lpstr>PROJECT STAGES</vt:lpstr>
      <vt:lpstr>1 STAGE</vt:lpstr>
      <vt:lpstr>2 -3 STAGE</vt:lpstr>
      <vt:lpstr>DASHBOARD</vt:lpstr>
      <vt:lpstr>GOALS</vt:lpstr>
      <vt:lpstr>BUDGET PROPOSAL PER PROJECT (3 MONTHS)</vt:lpstr>
      <vt:lpstr>ADDED VALUE FROM PREDICTED RESULTS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POWER PROJECT PROPOSAL</dc:title>
  <dc:creator>Fabi R.Mosquera</dc:creator>
  <cp:lastModifiedBy>Fabi R.Mosquera</cp:lastModifiedBy>
  <cp:revision>43</cp:revision>
  <dcterms:modified xsi:type="dcterms:W3CDTF">2020-01-13T08:49:08Z</dcterms:modified>
</cp:coreProperties>
</file>