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23160-39DA-4B43-9E20-89A2A1E3C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EFE6B-0C61-449B-B1A3-C901C5720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718D6E-D8C7-490F-A917-134AB1F3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69391-9442-4CA5-A3C7-0DF6DB81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E80CC0-F7BE-4C54-A458-30753267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168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47EBA-8D74-4B3B-8465-10237C6E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BDA3DE-E6B4-48C5-BE5A-312421DF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A2B67-60ED-44A7-B26A-3B07A2ED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3B86E-6EC1-44CA-8032-3E30E6C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28DA0-48B9-4F34-8AD3-F87DDE29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503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A35D6E-ADE4-498B-B214-8BAD7D2FB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183301-5DA0-45D1-A92D-461A08687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EBF80-D7A0-4A5E-A156-B31A4777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1114F-A017-4C3A-88BC-0750885C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266847-366B-4043-9881-F10022F5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503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A5EA4-E97A-4F15-A2EB-53F4F9A6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D744A-E956-47C2-AF6F-D3067DEF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58245E-FA03-4E3D-B14C-5673BA0E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ADD6B-172D-4B25-8CEF-48975C5D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0B7DA2-0336-4D3C-9542-E52B3C52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770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D1208-DF71-4ABB-99B5-1D669AAB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8A2909-6426-4DA0-A637-B53A1A6E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A420E8-EADE-44C8-A4C0-5B3E5FC8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AC291C-2AF0-4E95-B770-1FA75E52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A408B0-4FD3-4159-9023-6F9B738B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688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9E67-1EB7-4B37-A366-16C7A1D6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36632-47AB-4BD3-A0FE-C6BC0C078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65CAE5-6399-4832-A44A-AE933F310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F5EAD-2908-4DE6-BCF8-091B250D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2A9C90-6385-4D37-B36A-D4CB2373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A7E759-71A0-4ED4-8958-8E3FAD5E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359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76330-00B6-4E41-95B5-86D12CD4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206F4-C4E5-409E-90BF-FD02802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27BC8D-0C06-4955-B342-D4403BD4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E1C432-B5A7-4488-80FE-6F0D2127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B3BE74-80B4-4D20-BD66-E337FB7B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E0AD6B-5A2A-4A5B-9A31-1F94B937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46600D-4704-4329-8DE4-3245F514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4B3D80-89ED-4E31-A3AF-407B7975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74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C7D81-ACA8-4634-B15F-73819C55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05AE27-4C93-4D13-9F96-0B70EC1F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236D6D-DFD3-4E24-B7F1-3F39069B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ACBC5B-698E-46A1-BC43-D9E0A8F7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834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D6454A-C44E-4850-A94F-232EE9D8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778B4C-B2E7-424F-B603-19FD5E52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127136-93C8-42B3-AAA5-722E9C8E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621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57A91-8515-46C2-82F3-6F3CEE5D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5C60F-24FF-4315-B21C-FB38F3516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D661BC-5607-4C8F-8D28-9F6C0AFDA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688047-A531-4EC7-9A7E-62CF5C36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1FED3-31A8-4F05-8450-9CB899F4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9731AB-C7F5-4405-B7EE-44B95EAB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85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DAB84-131C-4867-9B8D-77E65461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2B4DBA-2DE5-49CB-AEEE-25C5C1629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549C76-C315-42C4-8B57-A3D502BBB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3B51B8-B070-46D9-9F42-BA0A4424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56D818-E3E8-46E0-80C3-5772C8FE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D6CCAA-1E79-4F62-BDE6-62929ECC9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026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154592-D998-455A-894D-5B215FCD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99855A-018F-4308-9305-D6410CC5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CB510A-370C-4A89-896D-343B972BB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F767-96BF-49E3-8033-9868FD368C6D}" type="datetimeFigureOut">
              <a:rPr lang="es-EC" smtClean="0"/>
              <a:t>12/1/2020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74E84-C683-43E6-A51B-D80587689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692FC1-9CC8-44E5-8E89-F1C8B2DC8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BA31-C7BB-4B47-B9B2-1079141C8F0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884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317;p56">
            <a:extLst>
              <a:ext uri="{FF2B5EF4-FFF2-40B4-BE49-F238E27FC236}">
                <a16:creationId xmlns:a16="http://schemas.microsoft.com/office/drawing/2014/main" id="{A8548D3D-F33B-4DE0-833D-521FD7FAB08D}"/>
              </a:ext>
            </a:extLst>
          </p:cNvPr>
          <p:cNvGrpSpPr/>
          <p:nvPr/>
        </p:nvGrpSpPr>
        <p:grpSpPr>
          <a:xfrm>
            <a:off x="6514173" y="3049683"/>
            <a:ext cx="309716" cy="329459"/>
            <a:chOff x="5364750" y="3235150"/>
            <a:chExt cx="277275" cy="294950"/>
          </a:xfrm>
        </p:grpSpPr>
        <p:sp>
          <p:nvSpPr>
            <p:cNvPr id="5" name="Google Shape;9318;p56">
              <a:extLst>
                <a:ext uri="{FF2B5EF4-FFF2-40B4-BE49-F238E27FC236}">
                  <a16:creationId xmlns:a16="http://schemas.microsoft.com/office/drawing/2014/main" id="{0AF5AF0D-82B4-4117-A134-02DC5B19051E}"/>
                </a:ext>
              </a:extLst>
            </p:cNvPr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19;p56">
              <a:extLst>
                <a:ext uri="{FF2B5EF4-FFF2-40B4-BE49-F238E27FC236}">
                  <a16:creationId xmlns:a16="http://schemas.microsoft.com/office/drawing/2014/main" id="{66E4AEA8-15B9-412B-8ACC-8F5BC06BB1B8}"/>
                </a:ext>
              </a:extLst>
            </p:cNvPr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20;p56">
              <a:extLst>
                <a:ext uri="{FF2B5EF4-FFF2-40B4-BE49-F238E27FC236}">
                  <a16:creationId xmlns:a16="http://schemas.microsoft.com/office/drawing/2014/main" id="{0A1B3ACF-A03B-40A1-BCE3-A46BD9E80DEC}"/>
                </a:ext>
              </a:extLst>
            </p:cNvPr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21;p56">
              <a:extLst>
                <a:ext uri="{FF2B5EF4-FFF2-40B4-BE49-F238E27FC236}">
                  <a16:creationId xmlns:a16="http://schemas.microsoft.com/office/drawing/2014/main" id="{CC1CF3F8-2E8B-4688-9737-8DD42C4DE6DD}"/>
                </a:ext>
              </a:extLst>
            </p:cNvPr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22;p56">
              <a:extLst>
                <a:ext uri="{FF2B5EF4-FFF2-40B4-BE49-F238E27FC236}">
                  <a16:creationId xmlns:a16="http://schemas.microsoft.com/office/drawing/2014/main" id="{A491D9AB-97D4-41CE-AAB1-3126EE2F3025}"/>
                </a:ext>
              </a:extLst>
            </p:cNvPr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23;p56">
              <a:extLst>
                <a:ext uri="{FF2B5EF4-FFF2-40B4-BE49-F238E27FC236}">
                  <a16:creationId xmlns:a16="http://schemas.microsoft.com/office/drawing/2014/main" id="{4C975E59-86A6-4AA7-8DC9-BD9E66A41683}"/>
                </a:ext>
              </a:extLst>
            </p:cNvPr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24;p56">
              <a:extLst>
                <a:ext uri="{FF2B5EF4-FFF2-40B4-BE49-F238E27FC236}">
                  <a16:creationId xmlns:a16="http://schemas.microsoft.com/office/drawing/2014/main" id="{3C1317FC-91EE-471C-9C88-AE56AA0CCB92}"/>
                </a:ext>
              </a:extLst>
            </p:cNvPr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25;p56">
              <a:extLst>
                <a:ext uri="{FF2B5EF4-FFF2-40B4-BE49-F238E27FC236}">
                  <a16:creationId xmlns:a16="http://schemas.microsoft.com/office/drawing/2014/main" id="{B08E4810-B2CC-4FD2-9EF7-DA0AAE035909}"/>
                </a:ext>
              </a:extLst>
            </p:cNvPr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" name="Google Shape;6711;p51">
            <a:extLst>
              <a:ext uri="{FF2B5EF4-FFF2-40B4-BE49-F238E27FC236}">
                <a16:creationId xmlns:a16="http://schemas.microsoft.com/office/drawing/2014/main" id="{AF06EEBA-C693-4F13-BC1A-6F623D644157}"/>
              </a:ext>
            </a:extLst>
          </p:cNvPr>
          <p:cNvGrpSpPr/>
          <p:nvPr/>
        </p:nvGrpSpPr>
        <p:grpSpPr>
          <a:xfrm>
            <a:off x="3140077" y="2502659"/>
            <a:ext cx="334919" cy="334948"/>
            <a:chOff x="-34032200" y="2634975"/>
            <a:chExt cx="292225" cy="292250"/>
          </a:xfrm>
        </p:grpSpPr>
        <p:sp>
          <p:nvSpPr>
            <p:cNvPr id="24" name="Google Shape;6712;p51">
              <a:extLst>
                <a:ext uri="{FF2B5EF4-FFF2-40B4-BE49-F238E27FC236}">
                  <a16:creationId xmlns:a16="http://schemas.microsoft.com/office/drawing/2014/main" id="{3BC66A5E-547E-43B0-A79F-EDA3825B69A3}"/>
                </a:ext>
              </a:extLst>
            </p:cNvPr>
            <p:cNvSpPr/>
            <p:nvPr/>
          </p:nvSpPr>
          <p:spPr>
            <a:xfrm>
              <a:off x="-34032200" y="2634975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5766" y="662"/>
                  </a:moveTo>
                  <a:cubicBezTo>
                    <a:pt x="8602" y="662"/>
                    <a:pt x="10933" y="2962"/>
                    <a:pt x="10933" y="5798"/>
                  </a:cubicBezTo>
                  <a:cubicBezTo>
                    <a:pt x="10933" y="6806"/>
                    <a:pt x="10649" y="7783"/>
                    <a:pt x="10114" y="8602"/>
                  </a:cubicBezTo>
                  <a:lnTo>
                    <a:pt x="10145" y="8444"/>
                  </a:lnTo>
                  <a:cubicBezTo>
                    <a:pt x="10177" y="8350"/>
                    <a:pt x="10145" y="8224"/>
                    <a:pt x="10082" y="8129"/>
                  </a:cubicBezTo>
                  <a:cubicBezTo>
                    <a:pt x="9988" y="8066"/>
                    <a:pt x="9862" y="8035"/>
                    <a:pt x="9767" y="8035"/>
                  </a:cubicBezTo>
                  <a:lnTo>
                    <a:pt x="9641" y="8066"/>
                  </a:lnTo>
                  <a:cubicBezTo>
                    <a:pt x="10019" y="7405"/>
                    <a:pt x="10240" y="6617"/>
                    <a:pt x="10240" y="5829"/>
                  </a:cubicBezTo>
                  <a:cubicBezTo>
                    <a:pt x="10240" y="3372"/>
                    <a:pt x="8223" y="1356"/>
                    <a:pt x="5766" y="1356"/>
                  </a:cubicBezTo>
                  <a:cubicBezTo>
                    <a:pt x="5136" y="1356"/>
                    <a:pt x="4506" y="1482"/>
                    <a:pt x="3970" y="1765"/>
                  </a:cubicBezTo>
                  <a:cubicBezTo>
                    <a:pt x="3813" y="1828"/>
                    <a:pt x="3718" y="2017"/>
                    <a:pt x="3813" y="2175"/>
                  </a:cubicBezTo>
                  <a:lnTo>
                    <a:pt x="3970" y="2553"/>
                  </a:lnTo>
                  <a:lnTo>
                    <a:pt x="2710" y="2742"/>
                  </a:lnTo>
                  <a:lnTo>
                    <a:pt x="2301" y="2773"/>
                  </a:lnTo>
                  <a:cubicBezTo>
                    <a:pt x="2364" y="2647"/>
                    <a:pt x="2710" y="1324"/>
                    <a:pt x="2742" y="1198"/>
                  </a:cubicBezTo>
                  <a:lnTo>
                    <a:pt x="2836" y="1293"/>
                  </a:lnTo>
                  <a:cubicBezTo>
                    <a:pt x="2898" y="1354"/>
                    <a:pt x="2986" y="1402"/>
                    <a:pt x="3084" y="1402"/>
                  </a:cubicBezTo>
                  <a:cubicBezTo>
                    <a:pt x="3136" y="1402"/>
                    <a:pt x="3191" y="1389"/>
                    <a:pt x="3246" y="1356"/>
                  </a:cubicBezTo>
                  <a:cubicBezTo>
                    <a:pt x="4033" y="883"/>
                    <a:pt x="4915" y="662"/>
                    <a:pt x="5766" y="662"/>
                  </a:cubicBezTo>
                  <a:close/>
                  <a:moveTo>
                    <a:pt x="6144" y="2080"/>
                  </a:moveTo>
                  <a:cubicBezTo>
                    <a:pt x="7940" y="2238"/>
                    <a:pt x="9358" y="3687"/>
                    <a:pt x="9515" y="5451"/>
                  </a:cubicBezTo>
                  <a:lnTo>
                    <a:pt x="9200" y="5451"/>
                  </a:lnTo>
                  <a:cubicBezTo>
                    <a:pt x="9011" y="5451"/>
                    <a:pt x="8854" y="5609"/>
                    <a:pt x="8854" y="5829"/>
                  </a:cubicBezTo>
                  <a:cubicBezTo>
                    <a:pt x="8854" y="6018"/>
                    <a:pt x="9011" y="6176"/>
                    <a:pt x="9200" y="6176"/>
                  </a:cubicBezTo>
                  <a:lnTo>
                    <a:pt x="9515" y="6176"/>
                  </a:lnTo>
                  <a:cubicBezTo>
                    <a:pt x="9452" y="6932"/>
                    <a:pt x="9169" y="7657"/>
                    <a:pt x="8665" y="8255"/>
                  </a:cubicBezTo>
                  <a:lnTo>
                    <a:pt x="6995" y="8570"/>
                  </a:lnTo>
                  <a:cubicBezTo>
                    <a:pt x="6900" y="8602"/>
                    <a:pt x="6806" y="8665"/>
                    <a:pt x="6774" y="8759"/>
                  </a:cubicBezTo>
                  <a:cubicBezTo>
                    <a:pt x="6743" y="8885"/>
                    <a:pt x="6743" y="9011"/>
                    <a:pt x="6806" y="9074"/>
                  </a:cubicBezTo>
                  <a:lnTo>
                    <a:pt x="6995" y="9389"/>
                  </a:lnTo>
                  <a:cubicBezTo>
                    <a:pt x="6743" y="9484"/>
                    <a:pt x="6459" y="9547"/>
                    <a:pt x="6176" y="9547"/>
                  </a:cubicBezTo>
                  <a:lnTo>
                    <a:pt x="6176" y="9232"/>
                  </a:lnTo>
                  <a:cubicBezTo>
                    <a:pt x="6176" y="9043"/>
                    <a:pt x="6018" y="8885"/>
                    <a:pt x="5829" y="8885"/>
                  </a:cubicBezTo>
                  <a:cubicBezTo>
                    <a:pt x="5640" y="8885"/>
                    <a:pt x="5483" y="9043"/>
                    <a:pt x="5483" y="9232"/>
                  </a:cubicBezTo>
                  <a:lnTo>
                    <a:pt x="5483" y="9547"/>
                  </a:lnTo>
                  <a:cubicBezTo>
                    <a:pt x="3655" y="9389"/>
                    <a:pt x="2238" y="7940"/>
                    <a:pt x="2080" y="6176"/>
                  </a:cubicBezTo>
                  <a:lnTo>
                    <a:pt x="2395" y="6176"/>
                  </a:lnTo>
                  <a:cubicBezTo>
                    <a:pt x="2584" y="6176"/>
                    <a:pt x="2742" y="6018"/>
                    <a:pt x="2742" y="5829"/>
                  </a:cubicBezTo>
                  <a:cubicBezTo>
                    <a:pt x="2742" y="5609"/>
                    <a:pt x="2584" y="5451"/>
                    <a:pt x="2395" y="5451"/>
                  </a:cubicBezTo>
                  <a:lnTo>
                    <a:pt x="2080" y="5451"/>
                  </a:lnTo>
                  <a:cubicBezTo>
                    <a:pt x="2175" y="4727"/>
                    <a:pt x="2427" y="3971"/>
                    <a:pt x="2962" y="3372"/>
                  </a:cubicBezTo>
                  <a:lnTo>
                    <a:pt x="4474" y="3183"/>
                  </a:lnTo>
                  <a:cubicBezTo>
                    <a:pt x="4600" y="3183"/>
                    <a:pt x="4663" y="3088"/>
                    <a:pt x="4726" y="3025"/>
                  </a:cubicBezTo>
                  <a:cubicBezTo>
                    <a:pt x="4758" y="2931"/>
                    <a:pt x="4758" y="2836"/>
                    <a:pt x="4726" y="2710"/>
                  </a:cubicBezTo>
                  <a:lnTo>
                    <a:pt x="4506" y="2269"/>
                  </a:lnTo>
                  <a:cubicBezTo>
                    <a:pt x="4789" y="2143"/>
                    <a:pt x="5104" y="2112"/>
                    <a:pt x="5420" y="2080"/>
                  </a:cubicBezTo>
                  <a:lnTo>
                    <a:pt x="5420" y="2395"/>
                  </a:lnTo>
                  <a:cubicBezTo>
                    <a:pt x="5420" y="2584"/>
                    <a:pt x="5577" y="2742"/>
                    <a:pt x="5766" y="2742"/>
                  </a:cubicBezTo>
                  <a:cubicBezTo>
                    <a:pt x="5987" y="2742"/>
                    <a:pt x="6144" y="2584"/>
                    <a:pt x="6144" y="2395"/>
                  </a:cubicBezTo>
                  <a:lnTo>
                    <a:pt x="6144" y="2080"/>
                  </a:lnTo>
                  <a:close/>
                  <a:moveTo>
                    <a:pt x="1607" y="2899"/>
                  </a:moveTo>
                  <a:lnTo>
                    <a:pt x="1544" y="3151"/>
                  </a:lnTo>
                  <a:cubicBezTo>
                    <a:pt x="1481" y="3246"/>
                    <a:pt x="1544" y="3372"/>
                    <a:pt x="1607" y="3466"/>
                  </a:cubicBezTo>
                  <a:cubicBezTo>
                    <a:pt x="1670" y="3529"/>
                    <a:pt x="1796" y="3561"/>
                    <a:pt x="1922" y="3561"/>
                  </a:cubicBezTo>
                  <a:lnTo>
                    <a:pt x="1985" y="3561"/>
                  </a:lnTo>
                  <a:cubicBezTo>
                    <a:pt x="1607" y="4254"/>
                    <a:pt x="1387" y="5042"/>
                    <a:pt x="1387" y="5861"/>
                  </a:cubicBezTo>
                  <a:cubicBezTo>
                    <a:pt x="1387" y="8287"/>
                    <a:pt x="3372" y="10303"/>
                    <a:pt x="5829" y="10303"/>
                  </a:cubicBezTo>
                  <a:cubicBezTo>
                    <a:pt x="6459" y="10303"/>
                    <a:pt x="7089" y="10177"/>
                    <a:pt x="7688" y="9925"/>
                  </a:cubicBezTo>
                  <a:cubicBezTo>
                    <a:pt x="7751" y="9862"/>
                    <a:pt x="7845" y="9799"/>
                    <a:pt x="7877" y="9704"/>
                  </a:cubicBezTo>
                  <a:cubicBezTo>
                    <a:pt x="7908" y="9641"/>
                    <a:pt x="7877" y="9515"/>
                    <a:pt x="7845" y="9452"/>
                  </a:cubicBezTo>
                  <a:lnTo>
                    <a:pt x="7688" y="9200"/>
                  </a:lnTo>
                  <a:lnTo>
                    <a:pt x="9421" y="8854"/>
                  </a:lnTo>
                  <a:lnTo>
                    <a:pt x="9421" y="8854"/>
                  </a:lnTo>
                  <a:cubicBezTo>
                    <a:pt x="9326" y="9200"/>
                    <a:pt x="9074" y="10177"/>
                    <a:pt x="9011" y="10492"/>
                  </a:cubicBezTo>
                  <a:lnTo>
                    <a:pt x="8759" y="10303"/>
                  </a:lnTo>
                  <a:cubicBezTo>
                    <a:pt x="8708" y="10235"/>
                    <a:pt x="8640" y="10204"/>
                    <a:pt x="8567" y="10204"/>
                  </a:cubicBezTo>
                  <a:cubicBezTo>
                    <a:pt x="8505" y="10204"/>
                    <a:pt x="8439" y="10228"/>
                    <a:pt x="8381" y="10271"/>
                  </a:cubicBezTo>
                  <a:cubicBezTo>
                    <a:pt x="7593" y="10744"/>
                    <a:pt x="6680" y="10965"/>
                    <a:pt x="5829" y="10965"/>
                  </a:cubicBezTo>
                  <a:cubicBezTo>
                    <a:pt x="2994" y="10965"/>
                    <a:pt x="662" y="8665"/>
                    <a:pt x="662" y="5829"/>
                  </a:cubicBezTo>
                  <a:cubicBezTo>
                    <a:pt x="662" y="4758"/>
                    <a:pt x="977" y="3781"/>
                    <a:pt x="1607" y="2899"/>
                  </a:cubicBezTo>
                  <a:close/>
                  <a:moveTo>
                    <a:pt x="5766" y="1"/>
                  </a:moveTo>
                  <a:cubicBezTo>
                    <a:pt x="4884" y="1"/>
                    <a:pt x="3970" y="221"/>
                    <a:pt x="3151" y="662"/>
                  </a:cubicBezTo>
                  <a:lnTo>
                    <a:pt x="2836" y="316"/>
                  </a:lnTo>
                  <a:cubicBezTo>
                    <a:pt x="2765" y="245"/>
                    <a:pt x="2677" y="210"/>
                    <a:pt x="2597" y="210"/>
                  </a:cubicBezTo>
                  <a:cubicBezTo>
                    <a:pt x="2570" y="210"/>
                    <a:pt x="2545" y="214"/>
                    <a:pt x="2521" y="221"/>
                  </a:cubicBezTo>
                  <a:cubicBezTo>
                    <a:pt x="2395" y="253"/>
                    <a:pt x="2301" y="347"/>
                    <a:pt x="2269" y="473"/>
                  </a:cubicBezTo>
                  <a:lnTo>
                    <a:pt x="1985" y="1450"/>
                  </a:lnTo>
                  <a:cubicBezTo>
                    <a:pt x="694" y="2553"/>
                    <a:pt x="1" y="4160"/>
                    <a:pt x="1" y="5829"/>
                  </a:cubicBezTo>
                  <a:cubicBezTo>
                    <a:pt x="1" y="7342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774" y="11689"/>
                    <a:pt x="7719" y="11437"/>
                    <a:pt x="8539" y="11028"/>
                  </a:cubicBezTo>
                  <a:lnTo>
                    <a:pt x="8980" y="11406"/>
                  </a:lnTo>
                  <a:cubicBezTo>
                    <a:pt x="9027" y="11477"/>
                    <a:pt x="9110" y="11512"/>
                    <a:pt x="9201" y="11512"/>
                  </a:cubicBezTo>
                  <a:cubicBezTo>
                    <a:pt x="9232" y="11512"/>
                    <a:pt x="9263" y="11508"/>
                    <a:pt x="9295" y="11500"/>
                  </a:cubicBezTo>
                  <a:cubicBezTo>
                    <a:pt x="9421" y="11437"/>
                    <a:pt x="9484" y="11374"/>
                    <a:pt x="9515" y="11248"/>
                  </a:cubicBezTo>
                  <a:lnTo>
                    <a:pt x="9799" y="10114"/>
                  </a:lnTo>
                  <a:cubicBezTo>
                    <a:pt x="10996" y="9011"/>
                    <a:pt x="11689" y="7468"/>
                    <a:pt x="11689" y="5861"/>
                  </a:cubicBezTo>
                  <a:cubicBezTo>
                    <a:pt x="11658" y="2616"/>
                    <a:pt x="9011" y="1"/>
                    <a:pt x="57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713;p51">
              <a:extLst>
                <a:ext uri="{FF2B5EF4-FFF2-40B4-BE49-F238E27FC236}">
                  <a16:creationId xmlns:a16="http://schemas.microsoft.com/office/drawing/2014/main" id="{D1C708E4-5D8B-4F84-AB00-ED227E6A426D}"/>
                </a:ext>
              </a:extLst>
            </p:cNvPr>
            <p:cNvSpPr/>
            <p:nvPr/>
          </p:nvSpPr>
          <p:spPr>
            <a:xfrm>
              <a:off x="-33947125" y="2735800"/>
              <a:ext cx="51200" cy="86675"/>
            </a:xfrm>
            <a:custGeom>
              <a:avLst/>
              <a:gdLst/>
              <a:ahLst/>
              <a:cxnLst/>
              <a:rect l="l" t="t" r="r" b="b"/>
              <a:pathLst>
                <a:path w="2048" h="3467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229"/>
                    <a:pt x="158" y="1387"/>
                    <a:pt x="378" y="1387"/>
                  </a:cubicBezTo>
                  <a:cubicBezTo>
                    <a:pt x="567" y="1387"/>
                    <a:pt x="725" y="1229"/>
                    <a:pt x="725" y="1040"/>
                  </a:cubicBezTo>
                  <a:cubicBezTo>
                    <a:pt x="725" y="851"/>
                    <a:pt x="882" y="662"/>
                    <a:pt x="1071" y="662"/>
                  </a:cubicBezTo>
                  <a:cubicBezTo>
                    <a:pt x="1292" y="662"/>
                    <a:pt x="1449" y="851"/>
                    <a:pt x="1449" y="1040"/>
                  </a:cubicBezTo>
                  <a:lnTo>
                    <a:pt x="1449" y="1292"/>
                  </a:lnTo>
                  <a:cubicBezTo>
                    <a:pt x="1449" y="1418"/>
                    <a:pt x="1355" y="1544"/>
                    <a:pt x="1229" y="1639"/>
                  </a:cubicBezTo>
                  <a:lnTo>
                    <a:pt x="599" y="1954"/>
                  </a:lnTo>
                  <a:cubicBezTo>
                    <a:pt x="252" y="2111"/>
                    <a:pt x="63" y="2458"/>
                    <a:pt x="63" y="2836"/>
                  </a:cubicBezTo>
                  <a:lnTo>
                    <a:pt x="63" y="3119"/>
                  </a:lnTo>
                  <a:cubicBezTo>
                    <a:pt x="0" y="3372"/>
                    <a:pt x="158" y="3466"/>
                    <a:pt x="315" y="3466"/>
                  </a:cubicBezTo>
                  <a:lnTo>
                    <a:pt x="1701" y="3466"/>
                  </a:lnTo>
                  <a:cubicBezTo>
                    <a:pt x="1891" y="3466"/>
                    <a:pt x="2048" y="3309"/>
                    <a:pt x="2048" y="3119"/>
                  </a:cubicBezTo>
                  <a:cubicBezTo>
                    <a:pt x="2048" y="2930"/>
                    <a:pt x="1891" y="2773"/>
                    <a:pt x="1701" y="2773"/>
                  </a:cubicBezTo>
                  <a:lnTo>
                    <a:pt x="693" y="2773"/>
                  </a:lnTo>
                  <a:cubicBezTo>
                    <a:pt x="725" y="2678"/>
                    <a:pt x="756" y="2584"/>
                    <a:pt x="882" y="2521"/>
                  </a:cubicBezTo>
                  <a:lnTo>
                    <a:pt x="1512" y="2206"/>
                  </a:lnTo>
                  <a:cubicBezTo>
                    <a:pt x="1859" y="2048"/>
                    <a:pt x="2048" y="1702"/>
                    <a:pt x="2048" y="1292"/>
                  </a:cubicBezTo>
                  <a:lnTo>
                    <a:pt x="2048" y="1040"/>
                  </a:ln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714;p51">
              <a:extLst>
                <a:ext uri="{FF2B5EF4-FFF2-40B4-BE49-F238E27FC236}">
                  <a16:creationId xmlns:a16="http://schemas.microsoft.com/office/drawing/2014/main" id="{13053C31-66C3-4762-8824-D78019BE4C30}"/>
                </a:ext>
              </a:extLst>
            </p:cNvPr>
            <p:cNvSpPr/>
            <p:nvPr/>
          </p:nvSpPr>
          <p:spPr>
            <a:xfrm>
              <a:off x="-33878600" y="2737375"/>
              <a:ext cx="52000" cy="86675"/>
            </a:xfrm>
            <a:custGeom>
              <a:avLst/>
              <a:gdLst/>
              <a:ahLst/>
              <a:cxnLst/>
              <a:rect l="l" t="t" r="r" b="b"/>
              <a:pathLst>
                <a:path w="2080" h="3467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1355" y="2080"/>
                  </a:lnTo>
                  <a:lnTo>
                    <a:pt x="1355" y="3088"/>
                  </a:lnTo>
                  <a:cubicBezTo>
                    <a:pt x="1355" y="3309"/>
                    <a:pt x="1512" y="3466"/>
                    <a:pt x="1733" y="3466"/>
                  </a:cubicBezTo>
                  <a:cubicBezTo>
                    <a:pt x="1922" y="3466"/>
                    <a:pt x="2079" y="3309"/>
                    <a:pt x="2079" y="3088"/>
                  </a:cubicBezTo>
                  <a:lnTo>
                    <a:pt x="2079" y="1733"/>
                  </a:lnTo>
                  <a:lnTo>
                    <a:pt x="2079" y="347"/>
                  </a:lnTo>
                  <a:cubicBezTo>
                    <a:pt x="2079" y="158"/>
                    <a:pt x="1922" y="1"/>
                    <a:pt x="1733" y="1"/>
                  </a:cubicBezTo>
                  <a:cubicBezTo>
                    <a:pt x="1512" y="1"/>
                    <a:pt x="1355" y="158"/>
                    <a:pt x="1355" y="347"/>
                  </a:cubicBezTo>
                  <a:lnTo>
                    <a:pt x="1355" y="1355"/>
                  </a:lnTo>
                  <a:lnTo>
                    <a:pt x="693" y="1355"/>
                  </a:ln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123;p47">
            <a:extLst>
              <a:ext uri="{FF2B5EF4-FFF2-40B4-BE49-F238E27FC236}">
                <a16:creationId xmlns:a16="http://schemas.microsoft.com/office/drawing/2014/main" id="{DD57CE80-6588-4C88-B362-315779330CD6}"/>
              </a:ext>
            </a:extLst>
          </p:cNvPr>
          <p:cNvGrpSpPr/>
          <p:nvPr/>
        </p:nvGrpSpPr>
        <p:grpSpPr>
          <a:xfrm>
            <a:off x="3533821" y="3464288"/>
            <a:ext cx="364172" cy="349944"/>
            <a:chOff x="-62890750" y="3747425"/>
            <a:chExt cx="330825" cy="317900"/>
          </a:xfrm>
        </p:grpSpPr>
        <p:sp>
          <p:nvSpPr>
            <p:cNvPr id="28" name="Google Shape;5124;p47">
              <a:extLst>
                <a:ext uri="{FF2B5EF4-FFF2-40B4-BE49-F238E27FC236}">
                  <a16:creationId xmlns:a16="http://schemas.microsoft.com/office/drawing/2014/main" id="{79931300-EAF1-4656-89E9-EDB92144FFBA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25;p47">
              <a:extLst>
                <a:ext uri="{FF2B5EF4-FFF2-40B4-BE49-F238E27FC236}">
                  <a16:creationId xmlns:a16="http://schemas.microsoft.com/office/drawing/2014/main" id="{7226AE24-269B-494F-BC0C-A175AD6693F5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26;p47">
              <a:extLst>
                <a:ext uri="{FF2B5EF4-FFF2-40B4-BE49-F238E27FC236}">
                  <a16:creationId xmlns:a16="http://schemas.microsoft.com/office/drawing/2014/main" id="{DE726BE7-82DC-4C01-87BE-95134257AE69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27;p47">
              <a:extLst>
                <a:ext uri="{FF2B5EF4-FFF2-40B4-BE49-F238E27FC236}">
                  <a16:creationId xmlns:a16="http://schemas.microsoft.com/office/drawing/2014/main" id="{F25A1F54-BEE6-4AA4-A7E4-7E9104A68C86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28;p47">
              <a:extLst>
                <a:ext uri="{FF2B5EF4-FFF2-40B4-BE49-F238E27FC236}">
                  <a16:creationId xmlns:a16="http://schemas.microsoft.com/office/drawing/2014/main" id="{64CEA608-6BC6-4FBA-A24B-EA5D3F30C5E3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29;p47">
              <a:extLst>
                <a:ext uri="{FF2B5EF4-FFF2-40B4-BE49-F238E27FC236}">
                  <a16:creationId xmlns:a16="http://schemas.microsoft.com/office/drawing/2014/main" id="{3EF625AF-F00F-49FE-991F-E5C65342FD10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30;p47">
              <a:extLst>
                <a:ext uri="{FF2B5EF4-FFF2-40B4-BE49-F238E27FC236}">
                  <a16:creationId xmlns:a16="http://schemas.microsoft.com/office/drawing/2014/main" id="{926330AE-51E4-40B8-8267-88DAC32E2E67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31;p47">
              <a:extLst>
                <a:ext uri="{FF2B5EF4-FFF2-40B4-BE49-F238E27FC236}">
                  <a16:creationId xmlns:a16="http://schemas.microsoft.com/office/drawing/2014/main" id="{603D611A-EADB-4BC1-9D56-61D624F61070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32;p47">
              <a:extLst>
                <a:ext uri="{FF2B5EF4-FFF2-40B4-BE49-F238E27FC236}">
                  <a16:creationId xmlns:a16="http://schemas.microsoft.com/office/drawing/2014/main" id="{E58AC46C-323C-443F-BA7D-DEDB66C14F09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33;p47">
              <a:extLst>
                <a:ext uri="{FF2B5EF4-FFF2-40B4-BE49-F238E27FC236}">
                  <a16:creationId xmlns:a16="http://schemas.microsoft.com/office/drawing/2014/main" id="{76FF2679-9489-41E0-AC35-3972825C3EFB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34;p47">
              <a:extLst>
                <a:ext uri="{FF2B5EF4-FFF2-40B4-BE49-F238E27FC236}">
                  <a16:creationId xmlns:a16="http://schemas.microsoft.com/office/drawing/2014/main" id="{C976A5FB-8CDE-4A11-BD99-43E72A71BE2D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35;p47">
              <a:extLst>
                <a:ext uri="{FF2B5EF4-FFF2-40B4-BE49-F238E27FC236}">
                  <a16:creationId xmlns:a16="http://schemas.microsoft.com/office/drawing/2014/main" id="{7801E21D-5D6C-44E8-A3DF-721867E41915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36;p47">
              <a:extLst>
                <a:ext uri="{FF2B5EF4-FFF2-40B4-BE49-F238E27FC236}">
                  <a16:creationId xmlns:a16="http://schemas.microsoft.com/office/drawing/2014/main" id="{C1EB4703-1A35-4500-B8D0-2D99F02D6E02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37;p47">
              <a:extLst>
                <a:ext uri="{FF2B5EF4-FFF2-40B4-BE49-F238E27FC236}">
                  <a16:creationId xmlns:a16="http://schemas.microsoft.com/office/drawing/2014/main" id="{DC363E7A-30A8-4222-B3FF-607F379155A2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546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 R.Mosquera</dc:creator>
  <cp:lastModifiedBy>Fabi R.Mosquera</cp:lastModifiedBy>
  <cp:revision>3</cp:revision>
  <dcterms:created xsi:type="dcterms:W3CDTF">2020-01-12T20:56:01Z</dcterms:created>
  <dcterms:modified xsi:type="dcterms:W3CDTF">2020-01-15T12:04:08Z</dcterms:modified>
</cp:coreProperties>
</file>