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rszałek, D. (Domini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10T15:39:07.177">
    <p:pos x="6000" y="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doptium/jdk11u-fast-startup-incubator"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5" name="Google Shape;8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bad4db6a1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l-PL"/>
              <a:t>zdefinować w index,html</a:t>
            </a:r>
            <a:endParaRPr/>
          </a:p>
          <a:p>
            <a:pPr indent="0" lvl="0" marL="0" rtl="0" algn="l">
              <a:spcBef>
                <a:spcPts val="0"/>
              </a:spcBef>
              <a:spcAft>
                <a:spcPts val="0"/>
              </a:spcAft>
              <a:buClr>
                <a:schemeClr val="dk1"/>
              </a:buClr>
              <a:buSzPts val="1100"/>
              <a:buFont typeface="Arial"/>
              <a:buNone/>
            </a:pPr>
            <a:r>
              <a:rPr lang="pl-PL"/>
              <a:t>&lt;script type="modules" src = "./js/main.js:&gt;&lt;script&gt;</a:t>
            </a:r>
            <a:endParaRPr/>
          </a:p>
          <a:p>
            <a:pPr indent="0" lvl="0" marL="0" rtl="0" algn="l">
              <a:spcBef>
                <a:spcPts val="0"/>
              </a:spcBef>
              <a:spcAft>
                <a:spcPts val="0"/>
              </a:spcAft>
              <a:buClr>
                <a:schemeClr val="dk1"/>
              </a:buClr>
              <a:buSzPts val="1100"/>
              <a:buFont typeface="Arial"/>
              <a:buNone/>
            </a:pPr>
            <a:r>
              <a:rPr lang="pl-PL"/>
              <a:t>1. zrobic folder</a:t>
            </a:r>
            <a:endParaRPr/>
          </a:p>
          <a:p>
            <a:pPr indent="0" lvl="0" marL="0" rtl="0" algn="l">
              <a:spcBef>
                <a:spcPts val="0"/>
              </a:spcBef>
              <a:spcAft>
                <a:spcPts val="0"/>
              </a:spcAft>
              <a:buClr>
                <a:schemeClr val="dk1"/>
              </a:buClr>
              <a:buSzPts val="1100"/>
              <a:buFont typeface="Arial"/>
              <a:buNone/>
            </a:pPr>
            <a:r>
              <a:rPr lang="pl-PL"/>
              <a:t>2. zrobić main.js</a:t>
            </a:r>
            <a:endParaRPr/>
          </a:p>
          <a:p>
            <a:pPr indent="0" lvl="0" marL="0" rtl="0" algn="l">
              <a:spcBef>
                <a:spcPts val="0"/>
              </a:spcBef>
              <a:spcAft>
                <a:spcPts val="0"/>
              </a:spcAft>
              <a:buClr>
                <a:schemeClr val="dk1"/>
              </a:buClr>
              <a:buSzPts val="1100"/>
              <a:buFont typeface="Arial"/>
              <a:buNone/>
            </a:pPr>
            <a:r>
              <a:rPr lang="pl-PL"/>
              <a:t>3. zrobic utils.js </a:t>
            </a:r>
            <a:endParaRPr/>
          </a:p>
          <a:p>
            <a:pPr indent="0" lvl="0" marL="0" rtl="0" algn="l">
              <a:spcBef>
                <a:spcPts val="0"/>
              </a:spcBef>
              <a:spcAft>
                <a:spcPts val="0"/>
              </a:spcAft>
              <a:buClr>
                <a:schemeClr val="dk1"/>
              </a:buClr>
              <a:buSzPts val="1100"/>
              <a:buFont typeface="Arial"/>
              <a:buNone/>
            </a:pPr>
            <a:r>
              <a:rPr lang="pl-PL"/>
              <a:t>zdefinować tam funkcje -&gt; keyword "export"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l-PL"/>
              <a:t>potem impot {funkcja } from './utils.js';</a:t>
            </a:r>
            <a:endParaRPr/>
          </a:p>
          <a:p>
            <a:pPr indent="0" lvl="0" marL="0" rtl="0" algn="l">
              <a:spcBef>
                <a:spcPts val="0"/>
              </a:spcBef>
              <a:spcAft>
                <a:spcPts val="0"/>
              </a:spcAft>
              <a:buClr>
                <a:schemeClr val="dk1"/>
              </a:buClr>
              <a:buSzPts val="1100"/>
              <a:buFont typeface="Arial"/>
              <a:buNone/>
            </a:pPr>
            <a:r>
              <a:rPr lang="pl-PL"/>
              <a:t> można zrobić impot {funkcja as nazwa } from './utils.js';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l-PL"/>
              <a:t>no i można zrobić import * as  Utils from './utils.js';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959" name="Google Shape;959;g2bad4db6a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bad4db6a1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bad4db6a1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g2bad4db6a10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l-P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bad4db6a10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5" name="Google Shape;975;g2bad4db6a10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bad4db6a10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3" name="Google Shape;983;g2bad4db6a10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bad4db6a1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2" name="Google Shape;992;g2bad4db6a1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bad4db6a10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1" name="Google Shape;1001;g2bad4db6a1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bad4db6a10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8" name="Google Shape;1008;g2bad4db6a10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bad4db6a1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5" name="Google Shape;1015;g2bad4db6a1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l-PL"/>
              <a:t>z ciekawości sprawdizłem sprawdziłem </a:t>
            </a:r>
            <a:endParaRPr/>
          </a:p>
        </p:txBody>
      </p:sp>
      <p:sp>
        <p:nvSpPr>
          <p:cNvPr id="1022" name="Google Shape;10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bad4db6a1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9" name="Google Shape;1029;g2bad4db6a1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l-PL"/>
              <a:t>java 19 -&gt; wyszła 20 wreśnia, jedyna duża zmiana to przeportowanie na platforme risc-v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 graalVM -&gt; Podczas konferencji JavaOne, Oracle zapowiedział, ze GraalVM zostanie czescią projektu OpenJDK, oznacza to, że metody develpomentu i wydawania GraalVM będą takie same jak releasy Javy i modele licencyjne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Google -&gt; podczas konferencji Google Cloude Next, zapowiedziało, że zacznie angazować sie w rozwój OpenJDk, wiadomo Android stoi na Kotlinie.</a:t>
            </a:r>
            <a:endParaRPr/>
          </a:p>
          <a:p>
            <a:pPr indent="0" lvl="0" marL="0" rtl="0" algn="l">
              <a:lnSpc>
                <a:spcPct val="100000"/>
              </a:lnSpc>
              <a:spcBef>
                <a:spcPts val="0"/>
              </a:spcBef>
              <a:spcAft>
                <a:spcPts val="0"/>
              </a:spcAft>
              <a:buSzPts val="1400"/>
              <a:buNone/>
            </a:pPr>
            <a:r>
              <a:rPr lang="pl-PL"/>
              <a:t>Są juz tego pierwsze efketryt w postaci projektu Fast-startup ktory ma przyspieszyc wstanaie apliakcji jajaobvych </a:t>
            </a:r>
            <a:r>
              <a:rPr lang="pl-PL" u="sng">
                <a:solidFill>
                  <a:schemeClr val="hlink"/>
                </a:solidFill>
                <a:hlinkClick r:id="rId2"/>
              </a:rPr>
              <a:t>https://github.com/adoptium/jdk11u-fast-startup-incubator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Alpaquita - jest oparta na znanym Alpinie Linuxie, ale zoptymalizowana pod kątem apliakcji JVMowych, zapewnia lepsze bezpieczenstwo oraz wydajnośc, ma wydania LTS</a:t>
            </a:r>
            <a:endParaRPr/>
          </a:p>
        </p:txBody>
      </p:sp>
      <p:sp>
        <p:nvSpPr>
          <p:cNvPr id="902" name="Google Shape;9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bb330647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bb330647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g2bb330647a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l-P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l-PL"/>
              <a:t>wsparcie dla obrazów natynch GraalVM -&gt;</a:t>
            </a:r>
            <a:endParaRPr/>
          </a:p>
          <a:p>
            <a:pPr indent="0" lvl="0" marL="0" rtl="0" algn="l">
              <a:lnSpc>
                <a:spcPct val="100000"/>
              </a:lnSpc>
              <a:spcBef>
                <a:spcPts val="0"/>
              </a:spcBef>
              <a:spcAft>
                <a:spcPts val="0"/>
              </a:spcAft>
              <a:buSzPts val="1400"/>
              <a:buNone/>
            </a:pPr>
            <a:r>
              <a:rPr lang="pl-PL"/>
              <a:t>Obrazy GraalVM Native zapewniają nowy sposób wdrażania i uruchamiania aplikacji Java. W porównaniu z wirtualną maszyną Java obrazy natywne mogą działać z mniejszym zużyciem pamięci i znacznie krótszym czasem uruchamiania.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Doskonale nadają się do aplikacji wdrażanych przy użyciu obrazów kontenerów i są szczególnie interesujące w połączeniu z platformami „Funkcja jako usługa” (FaaS).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W przeciwieństwie do tradycyjnych aplikacji napisanych dla JVM, aplikacje GraalVM Native Image wymagają przetwarzania z wyprzedzeniem w celu utworzenia pliku wykonywalnego. To przetwarzanie z wyprzedzeniem obejmuje statyczną analizę kodu aplikacji od głównego punktu wejścia.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pl-PL"/>
              <a:t>GraalVM Native Image to kompletny, specyficzny dla platformy plik wykonywalny. Nie musisz dostarczać wirtualnej maszyny Java, aby uruchomić obraz natywny.</a:t>
            </a:r>
            <a:endParaRPr/>
          </a:p>
          <a:p>
            <a:pPr indent="0" lvl="0" marL="0" rtl="0" algn="l">
              <a:lnSpc>
                <a:spcPct val="100000"/>
              </a:lnSpc>
              <a:spcBef>
                <a:spcPts val="0"/>
              </a:spcBef>
              <a:spcAft>
                <a:spcPts val="0"/>
              </a:spcAft>
              <a:buSzPts val="1400"/>
              <a:buNone/>
            </a:pPr>
            <a:r>
              <a:t/>
            </a:r>
            <a:endParaRPr/>
          </a:p>
        </p:txBody>
      </p:sp>
      <p:sp>
        <p:nvSpPr>
          <p:cNvPr id="910" name="Google Shape;9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8c2a85fbc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7" name="Google Shape;917;g18c2a85fbc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baa0efee64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4" name="Google Shape;924;g2baa0efee6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baa0efee64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1" name="Google Shape;931;g2baa0efee6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baa0efee64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8" name="Google Shape;938;g2baa0efee6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f21041ba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5" name="Google Shape;945;g1f21041ba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f21041ba5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2" name="Google Shape;952;g1f21041ba5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hyperlink" Target="http://www.flickr.com/inggroup" TargetMode="External"/><Relationship Id="rId13" Type="http://schemas.openxmlformats.org/officeDocument/2006/relationships/image" Target="../media/image7.png"/><Relationship Id="rId12" Type="http://schemas.openxmlformats.org/officeDocument/2006/relationships/hyperlink" Target="http://www.facebook.com/ING" TargetMode="External"/><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hyperlink" Target="http://www.slideshare.net/ing"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5" Type="http://schemas.openxmlformats.org/officeDocument/2006/relationships/hyperlink" Target="http://www.ing.com/" TargetMode="External"/><Relationship Id="rId14" Type="http://schemas.openxmlformats.org/officeDocument/2006/relationships/image" Target="../media/image6.png"/><Relationship Id="rId17" Type="http://schemas.openxmlformats.org/officeDocument/2006/relationships/hyperlink" Target="https://medium.com/ing-blog" TargetMode="External"/><Relationship Id="rId16"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hyperlink" Target="http://www.linkedin.com/company/ing" TargetMode="External"/><Relationship Id="rId8"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Title slide ">
    <p:bg>
      <p:bgPr>
        <a:solidFill>
          <a:schemeClr val="lt1"/>
        </a:solidFill>
      </p:bgPr>
    </p:bg>
    <p:spTree>
      <p:nvGrpSpPr>
        <p:cNvPr id="354" name="Shape 354"/>
        <p:cNvGrpSpPr/>
        <p:nvPr/>
      </p:nvGrpSpPr>
      <p:grpSpPr>
        <a:xfrm>
          <a:off x="0" y="0"/>
          <a:ext cx="0" cy="0"/>
          <a:chOff x="0" y="0"/>
          <a:chExt cx="0" cy="0"/>
        </a:xfrm>
      </p:grpSpPr>
      <p:cxnSp>
        <p:nvCxnSpPr>
          <p:cNvPr id="355" name="Google Shape;355;p2"/>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356" name="Google Shape;356;p2"/>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pic>
        <p:nvPicPr>
          <p:cNvPr id="357" name="Google Shape;357;p2"/>
          <p:cNvPicPr preferRelativeResize="0"/>
          <p:nvPr/>
        </p:nvPicPr>
        <p:blipFill rotWithShape="1">
          <a:blip r:embed="rId2">
            <a:alphaModFix/>
          </a:blip>
          <a:srcRect b="26210" l="0" r="0" t="0"/>
          <a:stretch/>
        </p:blipFill>
        <p:spPr>
          <a:xfrm>
            <a:off x="10544428" y="5238488"/>
            <a:ext cx="1647571" cy="1397446"/>
          </a:xfrm>
          <a:prstGeom prst="rect">
            <a:avLst/>
          </a:prstGeom>
          <a:noFill/>
          <a:ln>
            <a:noFill/>
          </a:ln>
        </p:spPr>
      </p:pic>
      <p:sp>
        <p:nvSpPr>
          <p:cNvPr id="358" name="Google Shape;358;p2"/>
          <p:cNvSpPr txBox="1"/>
          <p:nvPr>
            <p:ph idx="1" type="body"/>
          </p:nvPr>
        </p:nvSpPr>
        <p:spPr>
          <a:xfrm>
            <a:off x="658856" y="558360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228600" lvl="1" marL="914400" algn="l">
              <a:lnSpc>
                <a:spcPct val="110000"/>
              </a:lnSpc>
              <a:spcBef>
                <a:spcPts val="0"/>
              </a:spcBef>
              <a:spcAft>
                <a:spcPts val="0"/>
              </a:spcAft>
              <a:buClr>
                <a:schemeClr val="dk1"/>
              </a:buClr>
              <a:buSzPts val="2000"/>
              <a:buFont typeface="Arial"/>
              <a:buNone/>
              <a:defRPr b="0" i="0" sz="2000">
                <a:solidFill>
                  <a:schemeClr val="dk1"/>
                </a:solidFill>
                <a:latin typeface="Arial"/>
                <a:ea typeface="Arial"/>
                <a:cs typeface="Arial"/>
                <a:sym typeface="Arial"/>
              </a:defRPr>
            </a:lvl2pPr>
            <a:lvl3pPr indent="-228600" lvl="2" marL="13716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3pPr>
            <a:lvl4pPr indent="-228600" lvl="3" marL="18288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4pPr>
            <a:lvl5pPr indent="-228600" lvl="4" marL="22860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2"/>
          <p:cNvSpPr txBox="1"/>
          <p:nvPr>
            <p:ph idx="2" type="subTitle"/>
          </p:nvPr>
        </p:nvSpPr>
        <p:spPr>
          <a:xfrm>
            <a:off x="658856" y="5277600"/>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solidFill>
                  <a:schemeClr val="dk1"/>
                </a:solidFill>
              </a:defRPr>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0" name="Google Shape;360;p2"/>
          <p:cNvSpPr/>
          <p:nvPr>
            <p:ph idx="3" type="body"/>
          </p:nvPr>
        </p:nvSpPr>
        <p:spPr>
          <a:xfrm>
            <a:off x="988895" y="2447999"/>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2"/>
          <p:cNvSpPr/>
          <p:nvPr>
            <p:ph type="ctrTitle"/>
          </p:nvPr>
        </p:nvSpPr>
        <p:spPr>
          <a:xfrm>
            <a:off x="658855" y="1634399"/>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2"/>
          <p:cNvSpPr/>
          <p:nvPr>
            <p:ph idx="4" type="pic"/>
          </p:nvPr>
        </p:nvSpPr>
        <p:spPr>
          <a:xfrm>
            <a:off x="658798" y="5896309"/>
            <a:ext cx="3857454" cy="961691"/>
          </a:xfrm>
          <a:prstGeom prst="rect">
            <a:avLst/>
          </a:prstGeom>
          <a:noFill/>
          <a:ln>
            <a:noFill/>
          </a:ln>
        </p:spPr>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full picture confidential">
  <p:cSld name="Title slide full picture confidential">
    <p:spTree>
      <p:nvGrpSpPr>
        <p:cNvPr id="459" name="Shape 459"/>
        <p:cNvGrpSpPr/>
        <p:nvPr/>
      </p:nvGrpSpPr>
      <p:grpSpPr>
        <a:xfrm>
          <a:off x="0" y="0"/>
          <a:ext cx="0" cy="0"/>
          <a:chOff x="0" y="0"/>
          <a:chExt cx="0" cy="0"/>
        </a:xfrm>
      </p:grpSpPr>
      <p:sp>
        <p:nvSpPr>
          <p:cNvPr id="460" name="Google Shape;460;p11"/>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nvGrpSpPr>
          <p:cNvPr id="461" name="Google Shape;461;p11"/>
          <p:cNvGrpSpPr/>
          <p:nvPr/>
        </p:nvGrpSpPr>
        <p:grpSpPr>
          <a:xfrm>
            <a:off x="-435429" y="5878278"/>
            <a:ext cx="290286" cy="979713"/>
            <a:chOff x="-435429" y="5878278"/>
            <a:chExt cx="290286" cy="979713"/>
          </a:xfrm>
        </p:grpSpPr>
        <p:cxnSp>
          <p:nvCxnSpPr>
            <p:cNvPr id="462" name="Google Shape;462;p11"/>
            <p:cNvCxnSpPr/>
            <p:nvPr/>
          </p:nvCxnSpPr>
          <p:spPr>
            <a:xfrm>
              <a:off x="-435429" y="5878278"/>
              <a:ext cx="290286" cy="0"/>
            </a:xfrm>
            <a:prstGeom prst="straightConnector1">
              <a:avLst/>
            </a:prstGeom>
            <a:noFill/>
            <a:ln cap="flat" cmpd="sng" w="9525">
              <a:solidFill>
                <a:srgbClr val="A8A8A8"/>
              </a:solidFill>
              <a:prstDash val="solid"/>
              <a:miter lim="800000"/>
              <a:headEnd len="sm" w="sm" type="none"/>
              <a:tailEnd len="sm" w="sm" type="none"/>
            </a:ln>
          </p:spPr>
        </p:cxnSp>
        <p:cxnSp>
          <p:nvCxnSpPr>
            <p:cNvPr id="463" name="Google Shape;463;p11"/>
            <p:cNvCxnSpPr/>
            <p:nvPr/>
          </p:nvCxnSpPr>
          <p:spPr>
            <a:xfrm>
              <a:off x="-435429" y="6857991"/>
              <a:ext cx="290286" cy="0"/>
            </a:xfrm>
            <a:prstGeom prst="straightConnector1">
              <a:avLst/>
            </a:prstGeom>
            <a:noFill/>
            <a:ln cap="flat" cmpd="sng" w="9525">
              <a:solidFill>
                <a:srgbClr val="A8A8A8"/>
              </a:solidFill>
              <a:prstDash val="solid"/>
              <a:miter lim="800000"/>
              <a:headEnd len="sm" w="sm" type="none"/>
              <a:tailEnd len="sm" w="sm" type="none"/>
            </a:ln>
          </p:spPr>
        </p:cxnSp>
      </p:grpSp>
      <p:cxnSp>
        <p:nvCxnSpPr>
          <p:cNvPr id="464" name="Google Shape;464;p11"/>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465" name="Google Shape;465;p11"/>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pic>
        <p:nvPicPr>
          <p:cNvPr id="466" name="Google Shape;466;p11"/>
          <p:cNvPicPr preferRelativeResize="0"/>
          <p:nvPr/>
        </p:nvPicPr>
        <p:blipFill rotWithShape="1">
          <a:blip r:embed="rId2">
            <a:alphaModFix/>
          </a:blip>
          <a:srcRect b="0" l="0" r="0" t="0"/>
          <a:stretch/>
        </p:blipFill>
        <p:spPr>
          <a:xfrm>
            <a:off x="10055361" y="6088977"/>
            <a:ext cx="1807116" cy="449934"/>
          </a:xfrm>
          <a:prstGeom prst="rect">
            <a:avLst/>
          </a:prstGeom>
          <a:noFill/>
          <a:ln>
            <a:noFill/>
          </a:ln>
        </p:spPr>
      </p:pic>
      <p:grpSp>
        <p:nvGrpSpPr>
          <p:cNvPr id="467" name="Google Shape;467;p11"/>
          <p:cNvGrpSpPr/>
          <p:nvPr/>
        </p:nvGrpSpPr>
        <p:grpSpPr>
          <a:xfrm>
            <a:off x="10749167" y="-8960"/>
            <a:ext cx="1441027" cy="1441027"/>
            <a:chOff x="5364088" y="4844212"/>
            <a:chExt cx="1441027" cy="1441027"/>
          </a:xfrm>
        </p:grpSpPr>
        <p:sp>
          <p:nvSpPr>
            <p:cNvPr id="468" name="Google Shape;468;p11"/>
            <p:cNvSpPr/>
            <p:nvPr/>
          </p:nvSpPr>
          <p:spPr>
            <a:xfrm>
              <a:off x="5364088" y="4844212"/>
              <a:ext cx="1441027" cy="1441027"/>
            </a:xfrm>
            <a:custGeom>
              <a:rect b="b" l="l" r="r" t="t"/>
              <a:pathLst>
                <a:path extrusionOk="0" h="810" w="810">
                  <a:moveTo>
                    <a:pt x="0" y="0"/>
                  </a:moveTo>
                  <a:lnTo>
                    <a:pt x="810" y="810"/>
                  </a:lnTo>
                  <a:lnTo>
                    <a:pt x="810" y="536"/>
                  </a:lnTo>
                  <a:lnTo>
                    <a:pt x="274" y="0"/>
                  </a:lnTo>
                  <a:lnTo>
                    <a:pt x="0" y="0"/>
                  </a:lnTo>
                  <a:close/>
                </a:path>
              </a:pathLst>
            </a:custGeom>
            <a:solidFill>
              <a:srgbClr val="17A7DC"/>
            </a:solidFill>
            <a:ln cap="flat" cmpd="sng" w="19050">
              <a:solidFill>
                <a:srgbClr val="17A7D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69" name="Google Shape;469;p11"/>
            <p:cNvSpPr txBox="1"/>
            <p:nvPr/>
          </p:nvSpPr>
          <p:spPr>
            <a:xfrm rot="2700000">
              <a:off x="5481455" y="5320862"/>
              <a:ext cx="1447800" cy="24622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Arial"/>
                <a:buNone/>
              </a:pPr>
              <a:r>
                <a:rPr b="1" i="0" lang="pl-PL" sz="16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grpSp>
      <p:sp>
        <p:nvSpPr>
          <p:cNvPr id="470" name="Google Shape;470;p11"/>
          <p:cNvSpPr txBox="1"/>
          <p:nvPr>
            <p:ph idx="1" type="body"/>
          </p:nvPr>
        </p:nvSpPr>
        <p:spPr>
          <a:xfrm>
            <a:off x="658800" y="558360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368300" lvl="1" marL="914400" algn="l">
              <a:lnSpc>
                <a:spcPct val="90000"/>
              </a:lnSpc>
              <a:spcBef>
                <a:spcPts val="0"/>
              </a:spcBef>
              <a:spcAft>
                <a:spcPts val="0"/>
              </a:spcAft>
              <a:buClr>
                <a:srgbClr val="000000"/>
              </a:buClr>
              <a:buSzPts val="2200"/>
              <a:buFont typeface="Arial"/>
              <a:buChar char="•"/>
              <a:defRPr sz="2200">
                <a:solidFill>
                  <a:srgbClr val="000000"/>
                </a:solidFill>
              </a:defRPr>
            </a:lvl2pPr>
            <a:lvl3pPr indent="-368300" lvl="2" marL="1371600" algn="l">
              <a:lnSpc>
                <a:spcPct val="90000"/>
              </a:lnSpc>
              <a:spcBef>
                <a:spcPts val="300"/>
              </a:spcBef>
              <a:spcAft>
                <a:spcPts val="0"/>
              </a:spcAft>
              <a:buSzPts val="2200"/>
              <a:buFont typeface="Arial"/>
              <a:buChar char="•"/>
              <a:defRPr sz="2200">
                <a:solidFill>
                  <a:srgbClr val="000000"/>
                </a:solidFill>
              </a:defRPr>
            </a:lvl3pPr>
            <a:lvl4pPr indent="-368300" lvl="3" marL="1828800" algn="l">
              <a:lnSpc>
                <a:spcPct val="90000"/>
              </a:lnSpc>
              <a:spcBef>
                <a:spcPts val="300"/>
              </a:spcBef>
              <a:spcAft>
                <a:spcPts val="0"/>
              </a:spcAft>
              <a:buSzPts val="2200"/>
              <a:buFont typeface="Arial"/>
              <a:buChar char="•"/>
              <a:defRPr sz="2200">
                <a:solidFill>
                  <a:srgbClr val="000000"/>
                </a:solidFill>
              </a:defRPr>
            </a:lvl4pPr>
            <a:lvl5pPr indent="-368300" lvl="4" marL="2286000" algn="l">
              <a:lnSpc>
                <a:spcPct val="90000"/>
              </a:lnSpc>
              <a:spcBef>
                <a:spcPts val="300"/>
              </a:spcBef>
              <a:spcAft>
                <a:spcPts val="0"/>
              </a:spcAft>
              <a:buSzPts val="2200"/>
              <a:buFont typeface="Arial"/>
              <a:buChar char="•"/>
              <a:defRPr sz="2200">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1" name="Google Shape;471;p11"/>
          <p:cNvSpPr txBox="1"/>
          <p:nvPr>
            <p:ph idx="2" type="subTitle"/>
          </p:nvPr>
        </p:nvSpPr>
        <p:spPr>
          <a:xfrm>
            <a:off x="658800" y="5277600"/>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72" name="Google Shape;472;p11"/>
          <p:cNvSpPr/>
          <p:nvPr>
            <p:ph idx="3" type="body"/>
          </p:nvPr>
        </p:nvSpPr>
        <p:spPr>
          <a:xfrm>
            <a:off x="990000" y="2448000"/>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3" name="Google Shape;473;p11"/>
          <p:cNvSpPr/>
          <p:nvPr>
            <p:ph type="ctrTitle"/>
          </p:nvPr>
        </p:nvSpPr>
        <p:spPr>
          <a:xfrm>
            <a:off x="658800" y="1634400"/>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4" name="Google Shape;474;p11"/>
          <p:cNvSpPr/>
          <p:nvPr>
            <p:ph idx="4" type="pic"/>
          </p:nvPr>
        </p:nvSpPr>
        <p:spPr>
          <a:xfrm>
            <a:off x="658797" y="5896309"/>
            <a:ext cx="3857399" cy="961677"/>
          </a:xfrm>
          <a:prstGeom prst="rect">
            <a:avLst/>
          </a:prstGeom>
          <a:noFill/>
          <a:ln>
            <a:noFill/>
          </a:ln>
        </p:spPr>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slide">
  <p:cSld name="Index slide">
    <p:spTree>
      <p:nvGrpSpPr>
        <p:cNvPr id="475" name="Shape 475"/>
        <p:cNvGrpSpPr/>
        <p:nvPr/>
      </p:nvGrpSpPr>
      <p:grpSpPr>
        <a:xfrm>
          <a:off x="0" y="0"/>
          <a:ext cx="0" cy="0"/>
          <a:chOff x="0" y="0"/>
          <a:chExt cx="0" cy="0"/>
        </a:xfrm>
      </p:grpSpPr>
      <p:sp>
        <p:nvSpPr>
          <p:cNvPr id="476" name="Google Shape;476;p12"/>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477" name="Google Shape;477;p12"/>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8" name="Google Shape;478;p12"/>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12"/>
          <p:cNvSpPr txBox="1"/>
          <p:nvPr>
            <p:ph idx="1" type="body"/>
          </p:nvPr>
        </p:nvSpPr>
        <p:spPr>
          <a:xfrm>
            <a:off x="659008" y="1141198"/>
            <a:ext cx="10875600" cy="5058000"/>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200"/>
              </a:spcBef>
              <a:spcAft>
                <a:spcPts val="0"/>
              </a:spcAft>
              <a:buClr>
                <a:schemeClr val="dk1"/>
              </a:buClr>
              <a:buSzPts val="2000"/>
              <a:buFont typeface="Arial"/>
              <a:buAutoNum type="arabicPeriod"/>
              <a:defRPr/>
            </a:lvl1pPr>
            <a:lvl2pPr indent="-355600" lvl="1" marL="914400" algn="l">
              <a:lnSpc>
                <a:spcPct val="90000"/>
              </a:lnSpc>
              <a:spcBef>
                <a:spcPts val="8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slide picture right">
  <p:cSld name="Index slide picture right">
    <p:bg>
      <p:bgPr>
        <a:solidFill>
          <a:schemeClr val="lt1"/>
        </a:solidFill>
      </p:bgPr>
    </p:bg>
    <p:spTree>
      <p:nvGrpSpPr>
        <p:cNvPr id="480" name="Shape 480"/>
        <p:cNvGrpSpPr/>
        <p:nvPr/>
      </p:nvGrpSpPr>
      <p:grpSpPr>
        <a:xfrm>
          <a:off x="0" y="0"/>
          <a:ext cx="0" cy="0"/>
          <a:chOff x="0" y="0"/>
          <a:chExt cx="0" cy="0"/>
        </a:xfrm>
      </p:grpSpPr>
      <p:sp>
        <p:nvSpPr>
          <p:cNvPr id="481" name="Google Shape;481;p13"/>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482" name="Google Shape;482;p13"/>
          <p:cNvSpPr txBox="1"/>
          <p:nvPr>
            <p:ph idx="11" type="ftr"/>
          </p:nvPr>
        </p:nvSpPr>
        <p:spPr>
          <a:xfrm>
            <a:off x="659007" y="6403940"/>
            <a:ext cx="7408800"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13"/>
          <p:cNvSpPr/>
          <p:nvPr>
            <p:ph idx="2" type="pic"/>
          </p:nvPr>
        </p:nvSpPr>
        <p:spPr>
          <a:xfrm>
            <a:off x="8415482" y="1"/>
            <a:ext cx="3776519" cy="6857999"/>
          </a:xfrm>
          <a:prstGeom prst="rect">
            <a:avLst/>
          </a:prstGeom>
          <a:solidFill>
            <a:srgbClr val="EDEDED">
              <a:alpha val="9411"/>
            </a:srgbClr>
          </a:solidFill>
          <a:ln>
            <a:noFill/>
          </a:ln>
        </p:spPr>
      </p:sp>
      <p:sp>
        <p:nvSpPr>
          <p:cNvPr id="484" name="Google Shape;484;p13"/>
          <p:cNvSpPr txBox="1"/>
          <p:nvPr>
            <p:ph idx="1" type="body"/>
          </p:nvPr>
        </p:nvSpPr>
        <p:spPr>
          <a:xfrm>
            <a:off x="659008" y="1141198"/>
            <a:ext cx="7408800" cy="5058000"/>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200"/>
              </a:spcBef>
              <a:spcAft>
                <a:spcPts val="0"/>
              </a:spcAft>
              <a:buClr>
                <a:schemeClr val="dk1"/>
              </a:buClr>
              <a:buSzPts val="2000"/>
              <a:buFont typeface="Arial"/>
              <a:buAutoNum type="arabicPeriod"/>
              <a:defRPr/>
            </a:lvl1pPr>
            <a:lvl2pPr indent="-355600" lvl="1" marL="914400" algn="l">
              <a:lnSpc>
                <a:spcPct val="90000"/>
              </a:lnSpc>
              <a:spcBef>
                <a:spcPts val="8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13"/>
          <p:cNvSpPr txBox="1"/>
          <p:nvPr>
            <p:ph type="title"/>
          </p:nvPr>
        </p:nvSpPr>
        <p:spPr>
          <a:xfrm>
            <a:off x="659008" y="325235"/>
            <a:ext cx="74088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p13"/>
          <p:cNvSpPr txBox="1"/>
          <p:nvPr/>
        </p:nvSpPr>
        <p:spPr>
          <a:xfrm>
            <a:off x="-2261849" y="0"/>
            <a:ext cx="1826420" cy="299658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slide picture left">
  <p:cSld name="Index slide picture left">
    <p:bg>
      <p:bgPr>
        <a:solidFill>
          <a:schemeClr val="lt1"/>
        </a:solidFill>
      </p:bgPr>
    </p:bg>
    <p:spTree>
      <p:nvGrpSpPr>
        <p:cNvPr id="487" name="Shape 487"/>
        <p:cNvGrpSpPr/>
        <p:nvPr/>
      </p:nvGrpSpPr>
      <p:grpSpPr>
        <a:xfrm>
          <a:off x="0" y="0"/>
          <a:ext cx="0" cy="0"/>
          <a:chOff x="0" y="0"/>
          <a:chExt cx="0" cy="0"/>
        </a:xfrm>
      </p:grpSpPr>
      <p:sp>
        <p:nvSpPr>
          <p:cNvPr id="488" name="Google Shape;488;p14"/>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489" name="Google Shape;489;p14"/>
          <p:cNvSpPr txBox="1"/>
          <p:nvPr>
            <p:ph idx="11" type="ftr"/>
          </p:nvPr>
        </p:nvSpPr>
        <p:spPr>
          <a:xfrm>
            <a:off x="4124163" y="6403940"/>
            <a:ext cx="6735600"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0" name="Google Shape;490;p14"/>
          <p:cNvSpPr/>
          <p:nvPr>
            <p:ph idx="2" type="pic"/>
          </p:nvPr>
        </p:nvSpPr>
        <p:spPr>
          <a:xfrm>
            <a:off x="-1" y="0"/>
            <a:ext cx="3776520" cy="6858000"/>
          </a:xfrm>
          <a:prstGeom prst="rect">
            <a:avLst/>
          </a:prstGeom>
          <a:solidFill>
            <a:srgbClr val="EDEDED">
              <a:alpha val="9411"/>
            </a:srgbClr>
          </a:solidFill>
          <a:ln>
            <a:noFill/>
          </a:ln>
        </p:spPr>
      </p:sp>
      <p:sp>
        <p:nvSpPr>
          <p:cNvPr id="491" name="Google Shape;491;p14"/>
          <p:cNvSpPr txBox="1"/>
          <p:nvPr>
            <p:ph idx="1" type="body"/>
          </p:nvPr>
        </p:nvSpPr>
        <p:spPr>
          <a:xfrm>
            <a:off x="4124163" y="1141198"/>
            <a:ext cx="7408800" cy="5058000"/>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200"/>
              </a:spcBef>
              <a:spcAft>
                <a:spcPts val="0"/>
              </a:spcAft>
              <a:buClr>
                <a:schemeClr val="dk1"/>
              </a:buClr>
              <a:buSzPts val="2000"/>
              <a:buFont typeface="Arial"/>
              <a:buAutoNum type="arabicPeriod"/>
              <a:defRPr/>
            </a:lvl1pPr>
            <a:lvl2pPr indent="-355600" lvl="1" marL="914400" algn="l">
              <a:lnSpc>
                <a:spcPct val="90000"/>
              </a:lnSpc>
              <a:spcBef>
                <a:spcPts val="8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2" name="Google Shape;492;p14"/>
          <p:cNvSpPr txBox="1"/>
          <p:nvPr>
            <p:ph type="title"/>
          </p:nvPr>
        </p:nvSpPr>
        <p:spPr>
          <a:xfrm>
            <a:off x="4124163" y="325235"/>
            <a:ext cx="74088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3" name="Google Shape;493;p14"/>
          <p:cNvSpPr txBox="1"/>
          <p:nvPr/>
        </p:nvSpPr>
        <p:spPr>
          <a:xfrm>
            <a:off x="-2261849" y="0"/>
            <a:ext cx="1826420" cy="299658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4308">
          <p15:clr>
            <a:srgbClr val="FBAE40"/>
          </p15:clr>
        </p15:guide>
        <p15:guide id="2" pos="459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header orange">
  <p:cSld name="Chapter header orange">
    <p:spTree>
      <p:nvGrpSpPr>
        <p:cNvPr id="494" name="Shape 494"/>
        <p:cNvGrpSpPr/>
        <p:nvPr/>
      </p:nvGrpSpPr>
      <p:grpSpPr>
        <a:xfrm>
          <a:off x="0" y="0"/>
          <a:ext cx="0" cy="0"/>
          <a:chOff x="0" y="0"/>
          <a:chExt cx="0" cy="0"/>
        </a:xfrm>
      </p:grpSpPr>
      <p:sp>
        <p:nvSpPr>
          <p:cNvPr id="495" name="Google Shape;495;p15"/>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96" name="Google Shape;496;p15"/>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497" name="Google Shape;497;p15"/>
          <p:cNvSpPr/>
          <p:nvPr>
            <p:ph type="ctrTitle"/>
          </p:nvPr>
        </p:nvSpPr>
        <p:spPr>
          <a:xfrm>
            <a:off x="658800" y="2447999"/>
            <a:ext cx="5485801" cy="738000"/>
          </a:xfrm>
          <a:prstGeom prst="roundRect">
            <a:avLst>
              <a:gd fmla="val 13861"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15"/>
          <p:cNvSpPr/>
          <p:nvPr>
            <p:ph idx="1" type="body"/>
          </p:nvPr>
        </p:nvSpPr>
        <p:spPr>
          <a:xfrm>
            <a:off x="990000" y="3265686"/>
            <a:ext cx="7814741"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header picture">
  <p:cSld name="Chapter header picture">
    <p:spTree>
      <p:nvGrpSpPr>
        <p:cNvPr id="499" name="Shape 499"/>
        <p:cNvGrpSpPr/>
        <p:nvPr/>
      </p:nvGrpSpPr>
      <p:grpSpPr>
        <a:xfrm>
          <a:off x="0" y="0"/>
          <a:ext cx="0" cy="0"/>
          <a:chOff x="0" y="0"/>
          <a:chExt cx="0" cy="0"/>
        </a:xfrm>
      </p:grpSpPr>
      <p:sp>
        <p:nvSpPr>
          <p:cNvPr id="500" name="Google Shape;500;p16"/>
          <p:cNvSpPr/>
          <p:nvPr>
            <p:ph idx="2" type="pic"/>
          </p:nvPr>
        </p:nvSpPr>
        <p:spPr>
          <a:xfrm flipH="1">
            <a:off x="0" y="0"/>
            <a:ext cx="12192000" cy="6858000"/>
          </a:xfrm>
          <a:prstGeom prst="rect">
            <a:avLst/>
          </a:prstGeom>
          <a:solidFill>
            <a:srgbClr val="EDEDED">
              <a:alpha val="9411"/>
            </a:srgbClr>
          </a:solidFill>
          <a:ln>
            <a:noFill/>
          </a:ln>
        </p:spPr>
      </p:sp>
      <p:sp>
        <p:nvSpPr>
          <p:cNvPr id="501" name="Google Shape;501;p16"/>
          <p:cNvSpPr/>
          <p:nvPr>
            <p:ph type="title"/>
          </p:nvPr>
        </p:nvSpPr>
        <p:spPr>
          <a:xfrm>
            <a:off x="658800" y="2448000"/>
            <a:ext cx="5485801" cy="739574"/>
          </a:xfrm>
          <a:prstGeom prst="roundRect">
            <a:avLst>
              <a:gd fmla="val 13738"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2" name="Google Shape;502;p16"/>
          <p:cNvSpPr/>
          <p:nvPr>
            <p:ph idx="1" type="body"/>
          </p:nvPr>
        </p:nvSpPr>
        <p:spPr>
          <a:xfrm>
            <a:off x="990000" y="3265686"/>
            <a:ext cx="7814741"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3" name="Google Shape;503;p16"/>
          <p:cNvSpPr txBox="1"/>
          <p:nvPr/>
        </p:nvSpPr>
        <p:spPr>
          <a:xfrm>
            <a:off x="-2261849" y="0"/>
            <a:ext cx="1826420" cy="391991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Finally, click on the new picture and choose 'Move to Back' via the right mouse button to show the heading bars again.</a:t>
            </a:r>
            <a:endParaRPr b="0" i="0" sz="1000" u="none" cap="none" strike="noStrike">
              <a:solidFill>
                <a:srgbClr val="696969"/>
              </a:solidFill>
              <a:latin typeface="Arial"/>
              <a:ea typeface="Arial"/>
              <a:cs typeface="Arial"/>
              <a:sym typeface="Arial"/>
            </a:endParaRPr>
          </a:p>
        </p:txBody>
      </p:sp>
    </p:spTree>
  </p:cSld>
  <p:clrMapOvr>
    <a:masterClrMapping/>
  </p:clrMapOvr>
  <p:extLst>
    <p:ext uri="{DCECCB84-F9BA-43D5-87BE-67443E8EF086}">
      <p15:sldGuideLst>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504" name="Shape 504"/>
        <p:cNvGrpSpPr/>
        <p:nvPr/>
      </p:nvGrpSpPr>
      <p:grpSpPr>
        <a:xfrm>
          <a:off x="0" y="0"/>
          <a:ext cx="0" cy="0"/>
          <a:chOff x="0" y="0"/>
          <a:chExt cx="0" cy="0"/>
        </a:xfrm>
      </p:grpSpPr>
      <p:sp>
        <p:nvSpPr>
          <p:cNvPr id="505" name="Google Shape;505;p17"/>
          <p:cNvSpPr txBox="1"/>
          <p:nvPr>
            <p:ph idx="1" type="body"/>
          </p:nvPr>
        </p:nvSpPr>
        <p:spPr>
          <a:xfrm>
            <a:off x="6267450" y="1141198"/>
            <a:ext cx="5267158" cy="50583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6" name="Google Shape;506;p17"/>
          <p:cNvSpPr txBox="1"/>
          <p:nvPr>
            <p:ph idx="2" type="body"/>
          </p:nvPr>
        </p:nvSpPr>
        <p:spPr>
          <a:xfrm>
            <a:off x="659007" y="1141198"/>
            <a:ext cx="5265544" cy="50583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7" name="Google Shape;507;p17"/>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08" name="Google Shape;508;p17"/>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9" name="Google Shape;509;p17"/>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10" name="Google Shape;510;p17"/>
          <p:cNvGrpSpPr/>
          <p:nvPr/>
        </p:nvGrpSpPr>
        <p:grpSpPr>
          <a:xfrm>
            <a:off x="-2368800" y="0"/>
            <a:ext cx="1872000" cy="4379495"/>
            <a:chOff x="-2025698" y="0"/>
            <a:chExt cx="1872000" cy="4379495"/>
          </a:xfrm>
        </p:grpSpPr>
        <p:grpSp>
          <p:nvGrpSpPr>
            <p:cNvPr id="511" name="Google Shape;511;p17"/>
            <p:cNvGrpSpPr/>
            <p:nvPr/>
          </p:nvGrpSpPr>
          <p:grpSpPr>
            <a:xfrm>
              <a:off x="-2025698" y="0"/>
              <a:ext cx="1872000" cy="4379495"/>
              <a:chOff x="-2025698" y="0"/>
              <a:chExt cx="1872000" cy="4379495"/>
            </a:xfrm>
          </p:grpSpPr>
          <p:grpSp>
            <p:nvGrpSpPr>
              <p:cNvPr id="512" name="Google Shape;512;p17"/>
              <p:cNvGrpSpPr/>
              <p:nvPr/>
            </p:nvGrpSpPr>
            <p:grpSpPr>
              <a:xfrm>
                <a:off x="-2025698" y="0"/>
                <a:ext cx="1872000" cy="4379495"/>
                <a:chOff x="-2025698" y="0"/>
                <a:chExt cx="1872000" cy="4379495"/>
              </a:xfrm>
            </p:grpSpPr>
            <p:grpSp>
              <p:nvGrpSpPr>
                <p:cNvPr id="513" name="Google Shape;513;p17"/>
                <p:cNvGrpSpPr/>
                <p:nvPr/>
              </p:nvGrpSpPr>
              <p:grpSpPr>
                <a:xfrm>
                  <a:off x="-2025698" y="0"/>
                  <a:ext cx="1872000" cy="4379495"/>
                  <a:chOff x="-2025698" y="0"/>
                  <a:chExt cx="1872000" cy="4379495"/>
                </a:xfrm>
              </p:grpSpPr>
              <p:sp>
                <p:nvSpPr>
                  <p:cNvPr id="514" name="Google Shape;514;p17"/>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15" name="Google Shape;515;p17"/>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516" name="Google Shape;516;p17"/>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517" name="Google Shape;517;p17"/>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518" name="Google Shape;518;p17"/>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6">
          <p15:clr>
            <a:srgbClr val="FBAE40"/>
          </p15:clr>
        </p15:guide>
        <p15:guide id="2" pos="39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with subtitles">
  <p:cSld name="2 column with subtitles">
    <p:spTree>
      <p:nvGrpSpPr>
        <p:cNvPr id="519" name="Shape 519"/>
        <p:cNvGrpSpPr/>
        <p:nvPr/>
      </p:nvGrpSpPr>
      <p:grpSpPr>
        <a:xfrm>
          <a:off x="0" y="0"/>
          <a:ext cx="0" cy="0"/>
          <a:chOff x="0" y="0"/>
          <a:chExt cx="0" cy="0"/>
        </a:xfrm>
      </p:grpSpPr>
      <p:sp>
        <p:nvSpPr>
          <p:cNvPr id="520" name="Google Shape;520;p18"/>
          <p:cNvSpPr txBox="1"/>
          <p:nvPr>
            <p:ph idx="1" type="body"/>
          </p:nvPr>
        </p:nvSpPr>
        <p:spPr>
          <a:xfrm>
            <a:off x="6267808" y="1795636"/>
            <a:ext cx="5266800" cy="44039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sz="2000"/>
            </a:lvl1pPr>
            <a:lvl2pPr indent="-355600" lvl="1" marL="914400" algn="l">
              <a:lnSpc>
                <a:spcPct val="90000"/>
              </a:lnSpc>
              <a:spcBef>
                <a:spcPts val="300"/>
              </a:spcBef>
              <a:spcAft>
                <a:spcPts val="0"/>
              </a:spcAft>
              <a:buClr>
                <a:schemeClr val="dk1"/>
              </a:buClr>
              <a:buSzPts val="2000"/>
              <a:buFont typeface="Arial"/>
              <a:buChar char="•"/>
              <a:defRPr sz="2000"/>
            </a:lvl2pPr>
            <a:lvl3pPr indent="-355600" lvl="2" marL="1371600" algn="l">
              <a:lnSpc>
                <a:spcPct val="90000"/>
              </a:lnSpc>
              <a:spcBef>
                <a:spcPts val="300"/>
              </a:spcBef>
              <a:spcAft>
                <a:spcPts val="0"/>
              </a:spcAft>
              <a:buSzPts val="2000"/>
              <a:buFont typeface="Arial"/>
              <a:buChar char="•"/>
              <a:defRPr sz="2000"/>
            </a:lvl3pPr>
            <a:lvl4pPr indent="-355600" lvl="3" marL="1828800" algn="l">
              <a:lnSpc>
                <a:spcPct val="90000"/>
              </a:lnSpc>
              <a:spcBef>
                <a:spcPts val="300"/>
              </a:spcBef>
              <a:spcAft>
                <a:spcPts val="0"/>
              </a:spcAft>
              <a:buSzPts val="2000"/>
              <a:buFont typeface="Arial"/>
              <a:buChar char="•"/>
              <a:defRPr sz="2000"/>
            </a:lvl4pPr>
            <a:lvl5pPr indent="-355600" lvl="4" marL="2286000" algn="l">
              <a:lnSpc>
                <a:spcPct val="90000"/>
              </a:lnSpc>
              <a:spcBef>
                <a:spcPts val="300"/>
              </a:spcBef>
              <a:spcAft>
                <a:spcPts val="0"/>
              </a:spcAft>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1" name="Google Shape;521;p18"/>
          <p:cNvSpPr txBox="1"/>
          <p:nvPr>
            <p:ph idx="2" type="body"/>
          </p:nvPr>
        </p:nvSpPr>
        <p:spPr>
          <a:xfrm>
            <a:off x="659008" y="1795636"/>
            <a:ext cx="5266800" cy="44039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sz="2000"/>
            </a:lvl1pPr>
            <a:lvl2pPr indent="-355600" lvl="1" marL="914400" algn="l">
              <a:lnSpc>
                <a:spcPct val="90000"/>
              </a:lnSpc>
              <a:spcBef>
                <a:spcPts val="300"/>
              </a:spcBef>
              <a:spcAft>
                <a:spcPts val="0"/>
              </a:spcAft>
              <a:buClr>
                <a:schemeClr val="dk1"/>
              </a:buClr>
              <a:buSzPts val="2000"/>
              <a:buFont typeface="Arial"/>
              <a:buChar char="•"/>
              <a:defRPr sz="2000"/>
            </a:lvl2pPr>
            <a:lvl3pPr indent="-355600" lvl="2" marL="1371600" algn="l">
              <a:lnSpc>
                <a:spcPct val="90000"/>
              </a:lnSpc>
              <a:spcBef>
                <a:spcPts val="300"/>
              </a:spcBef>
              <a:spcAft>
                <a:spcPts val="0"/>
              </a:spcAft>
              <a:buSzPts val="2000"/>
              <a:buFont typeface="Arial"/>
              <a:buChar char="•"/>
              <a:defRPr sz="2000"/>
            </a:lvl3pPr>
            <a:lvl4pPr indent="-355600" lvl="3" marL="1828800" algn="l">
              <a:lnSpc>
                <a:spcPct val="90000"/>
              </a:lnSpc>
              <a:spcBef>
                <a:spcPts val="300"/>
              </a:spcBef>
              <a:spcAft>
                <a:spcPts val="0"/>
              </a:spcAft>
              <a:buSzPts val="2000"/>
              <a:buFont typeface="Arial"/>
              <a:buChar char="•"/>
              <a:defRPr sz="2000"/>
            </a:lvl4pPr>
            <a:lvl5pPr indent="-355600" lvl="4" marL="2286000" algn="l">
              <a:lnSpc>
                <a:spcPct val="90000"/>
              </a:lnSpc>
              <a:spcBef>
                <a:spcPts val="300"/>
              </a:spcBef>
              <a:spcAft>
                <a:spcPts val="0"/>
              </a:spcAft>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2" name="Google Shape;522;p18"/>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23" name="Google Shape;523;p18"/>
          <p:cNvSpPr txBox="1"/>
          <p:nvPr>
            <p:ph idx="3" type="body"/>
          </p:nvPr>
        </p:nvSpPr>
        <p:spPr>
          <a:xfrm>
            <a:off x="659008" y="1141199"/>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4" name="Google Shape;524;p18"/>
          <p:cNvSpPr txBox="1"/>
          <p:nvPr>
            <p:ph idx="4" type="body"/>
          </p:nvPr>
        </p:nvSpPr>
        <p:spPr>
          <a:xfrm>
            <a:off x="6267808" y="1141199"/>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5" name="Google Shape;525;p18"/>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6" name="Google Shape;526;p18"/>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27" name="Google Shape;527;p18"/>
          <p:cNvGrpSpPr/>
          <p:nvPr/>
        </p:nvGrpSpPr>
        <p:grpSpPr>
          <a:xfrm>
            <a:off x="-2368598" y="0"/>
            <a:ext cx="1872000" cy="4379495"/>
            <a:chOff x="-2025698" y="0"/>
            <a:chExt cx="1872000" cy="4379495"/>
          </a:xfrm>
        </p:grpSpPr>
        <p:grpSp>
          <p:nvGrpSpPr>
            <p:cNvPr id="528" name="Google Shape;528;p18"/>
            <p:cNvGrpSpPr/>
            <p:nvPr/>
          </p:nvGrpSpPr>
          <p:grpSpPr>
            <a:xfrm>
              <a:off x="-2025698" y="0"/>
              <a:ext cx="1872000" cy="4379495"/>
              <a:chOff x="-2025698" y="0"/>
              <a:chExt cx="1872000" cy="4379495"/>
            </a:xfrm>
          </p:grpSpPr>
          <p:grpSp>
            <p:nvGrpSpPr>
              <p:cNvPr id="529" name="Google Shape;529;p18"/>
              <p:cNvGrpSpPr/>
              <p:nvPr/>
            </p:nvGrpSpPr>
            <p:grpSpPr>
              <a:xfrm>
                <a:off x="-2025698" y="0"/>
                <a:ext cx="1872000" cy="4379495"/>
                <a:chOff x="-2025698" y="0"/>
                <a:chExt cx="1872000" cy="4379495"/>
              </a:xfrm>
            </p:grpSpPr>
            <p:grpSp>
              <p:nvGrpSpPr>
                <p:cNvPr id="530" name="Google Shape;530;p18"/>
                <p:cNvGrpSpPr/>
                <p:nvPr/>
              </p:nvGrpSpPr>
              <p:grpSpPr>
                <a:xfrm>
                  <a:off x="-2025698" y="0"/>
                  <a:ext cx="1872000" cy="4379495"/>
                  <a:chOff x="-2025698" y="0"/>
                  <a:chExt cx="1872000" cy="4379495"/>
                </a:xfrm>
              </p:grpSpPr>
              <p:sp>
                <p:nvSpPr>
                  <p:cNvPr id="531" name="Google Shape;531;p18"/>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32" name="Google Shape;532;p18"/>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533" name="Google Shape;533;p18"/>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534" name="Google Shape;534;p18"/>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535" name="Google Shape;535;p18"/>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9">
          <p15:clr>
            <a:srgbClr val="FBAE40"/>
          </p15:clr>
        </p15:guide>
        <p15:guide id="2" pos="394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with subtitle left">
  <p:cSld name="2 column with subtitle left">
    <p:spTree>
      <p:nvGrpSpPr>
        <p:cNvPr id="536" name="Shape 536"/>
        <p:cNvGrpSpPr/>
        <p:nvPr/>
      </p:nvGrpSpPr>
      <p:grpSpPr>
        <a:xfrm>
          <a:off x="0" y="0"/>
          <a:ext cx="0" cy="0"/>
          <a:chOff x="0" y="0"/>
          <a:chExt cx="0" cy="0"/>
        </a:xfrm>
      </p:grpSpPr>
      <p:sp>
        <p:nvSpPr>
          <p:cNvPr id="537" name="Google Shape;537;p19"/>
          <p:cNvSpPr txBox="1"/>
          <p:nvPr>
            <p:ph idx="1" type="body"/>
          </p:nvPr>
        </p:nvSpPr>
        <p:spPr>
          <a:xfrm>
            <a:off x="6267808" y="1141197"/>
            <a:ext cx="5266800" cy="505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8" name="Google Shape;538;p19"/>
          <p:cNvSpPr txBox="1"/>
          <p:nvPr>
            <p:ph idx="2" type="body"/>
          </p:nvPr>
        </p:nvSpPr>
        <p:spPr>
          <a:xfrm>
            <a:off x="659008" y="1795636"/>
            <a:ext cx="5266800" cy="44039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9" name="Google Shape;539;p19"/>
          <p:cNvSpPr txBox="1"/>
          <p:nvPr>
            <p:ph idx="3" type="body"/>
          </p:nvPr>
        </p:nvSpPr>
        <p:spPr>
          <a:xfrm>
            <a:off x="659008" y="1141200"/>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0" name="Google Shape;540;p19"/>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1" name="Google Shape;541;p19"/>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2" name="Google Shape;542;p19"/>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grpSp>
        <p:nvGrpSpPr>
          <p:cNvPr id="543" name="Google Shape;543;p19"/>
          <p:cNvGrpSpPr/>
          <p:nvPr/>
        </p:nvGrpSpPr>
        <p:grpSpPr>
          <a:xfrm>
            <a:off x="-2368598" y="0"/>
            <a:ext cx="1872000" cy="4379495"/>
            <a:chOff x="-2025698" y="0"/>
            <a:chExt cx="1872000" cy="4379495"/>
          </a:xfrm>
        </p:grpSpPr>
        <p:grpSp>
          <p:nvGrpSpPr>
            <p:cNvPr id="544" name="Google Shape;544;p19"/>
            <p:cNvGrpSpPr/>
            <p:nvPr/>
          </p:nvGrpSpPr>
          <p:grpSpPr>
            <a:xfrm>
              <a:off x="-2025698" y="0"/>
              <a:ext cx="1872000" cy="4379495"/>
              <a:chOff x="-2025698" y="0"/>
              <a:chExt cx="1872000" cy="4379495"/>
            </a:xfrm>
          </p:grpSpPr>
          <p:grpSp>
            <p:nvGrpSpPr>
              <p:cNvPr id="545" name="Google Shape;545;p19"/>
              <p:cNvGrpSpPr/>
              <p:nvPr/>
            </p:nvGrpSpPr>
            <p:grpSpPr>
              <a:xfrm>
                <a:off x="-2025698" y="0"/>
                <a:ext cx="1872000" cy="4379495"/>
                <a:chOff x="-2025698" y="0"/>
                <a:chExt cx="1872000" cy="4379495"/>
              </a:xfrm>
            </p:grpSpPr>
            <p:grpSp>
              <p:nvGrpSpPr>
                <p:cNvPr id="546" name="Google Shape;546;p19"/>
                <p:cNvGrpSpPr/>
                <p:nvPr/>
              </p:nvGrpSpPr>
              <p:grpSpPr>
                <a:xfrm>
                  <a:off x="-2025698" y="0"/>
                  <a:ext cx="1872000" cy="4379495"/>
                  <a:chOff x="-2025698" y="0"/>
                  <a:chExt cx="1872000" cy="4379495"/>
                </a:xfrm>
              </p:grpSpPr>
              <p:sp>
                <p:nvSpPr>
                  <p:cNvPr id="547" name="Google Shape;547;p19"/>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48" name="Google Shape;548;p19"/>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549" name="Google Shape;549;p19"/>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550" name="Google Shape;550;p19"/>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551" name="Google Shape;551;p19"/>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9">
          <p15:clr>
            <a:srgbClr val="FBAE40"/>
          </p15:clr>
        </p15:guide>
        <p15:guide id="2" pos="394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with subtitle right">
  <p:cSld name="2 column with subtitle right">
    <p:spTree>
      <p:nvGrpSpPr>
        <p:cNvPr id="552" name="Shape 552"/>
        <p:cNvGrpSpPr/>
        <p:nvPr/>
      </p:nvGrpSpPr>
      <p:grpSpPr>
        <a:xfrm>
          <a:off x="0" y="0"/>
          <a:ext cx="0" cy="0"/>
          <a:chOff x="0" y="0"/>
          <a:chExt cx="0" cy="0"/>
        </a:xfrm>
      </p:grpSpPr>
      <p:sp>
        <p:nvSpPr>
          <p:cNvPr id="553" name="Google Shape;553;p20"/>
          <p:cNvSpPr txBox="1"/>
          <p:nvPr>
            <p:ph idx="1" type="body"/>
          </p:nvPr>
        </p:nvSpPr>
        <p:spPr>
          <a:xfrm>
            <a:off x="6267808" y="1795636"/>
            <a:ext cx="5266800" cy="44039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4" name="Google Shape;554;p20"/>
          <p:cNvSpPr txBox="1"/>
          <p:nvPr>
            <p:ph idx="2" type="body"/>
          </p:nvPr>
        </p:nvSpPr>
        <p:spPr>
          <a:xfrm>
            <a:off x="659008" y="1141197"/>
            <a:ext cx="5266800" cy="505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5" name="Google Shape;555;p20"/>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56" name="Google Shape;556;p20"/>
          <p:cNvSpPr txBox="1"/>
          <p:nvPr>
            <p:ph idx="3" type="body"/>
          </p:nvPr>
        </p:nvSpPr>
        <p:spPr>
          <a:xfrm>
            <a:off x="6267808" y="1141200"/>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7" name="Google Shape;557;p20"/>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20"/>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59" name="Google Shape;559;p20"/>
          <p:cNvGrpSpPr/>
          <p:nvPr/>
        </p:nvGrpSpPr>
        <p:grpSpPr>
          <a:xfrm>
            <a:off x="-2368598" y="0"/>
            <a:ext cx="1872000" cy="4379495"/>
            <a:chOff x="-2025698" y="0"/>
            <a:chExt cx="1872000" cy="4379495"/>
          </a:xfrm>
        </p:grpSpPr>
        <p:grpSp>
          <p:nvGrpSpPr>
            <p:cNvPr id="560" name="Google Shape;560;p20"/>
            <p:cNvGrpSpPr/>
            <p:nvPr/>
          </p:nvGrpSpPr>
          <p:grpSpPr>
            <a:xfrm>
              <a:off x="-2025698" y="0"/>
              <a:ext cx="1872000" cy="4379495"/>
              <a:chOff x="-2025698" y="0"/>
              <a:chExt cx="1872000" cy="4379495"/>
            </a:xfrm>
          </p:grpSpPr>
          <p:grpSp>
            <p:nvGrpSpPr>
              <p:cNvPr id="561" name="Google Shape;561;p20"/>
              <p:cNvGrpSpPr/>
              <p:nvPr/>
            </p:nvGrpSpPr>
            <p:grpSpPr>
              <a:xfrm>
                <a:off x="-2025698" y="0"/>
                <a:ext cx="1872000" cy="4379495"/>
                <a:chOff x="-2025698" y="0"/>
                <a:chExt cx="1872000" cy="4379495"/>
              </a:xfrm>
            </p:grpSpPr>
            <p:grpSp>
              <p:nvGrpSpPr>
                <p:cNvPr id="562" name="Google Shape;562;p20"/>
                <p:cNvGrpSpPr/>
                <p:nvPr/>
              </p:nvGrpSpPr>
              <p:grpSpPr>
                <a:xfrm>
                  <a:off x="-2025698" y="0"/>
                  <a:ext cx="1872000" cy="4379495"/>
                  <a:chOff x="-2025698" y="0"/>
                  <a:chExt cx="1872000" cy="4379495"/>
                </a:xfrm>
              </p:grpSpPr>
              <p:sp>
                <p:nvSpPr>
                  <p:cNvPr id="563" name="Google Shape;563;p20"/>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64" name="Google Shape;564;p20"/>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565" name="Google Shape;565;p20"/>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566" name="Google Shape;566;p20"/>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567" name="Google Shape;567;p20"/>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9">
          <p15:clr>
            <a:srgbClr val="FBAE40"/>
          </p15:clr>
        </p15:guide>
        <p15:guide id="2" pos="39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Text slide">
    <p:spTree>
      <p:nvGrpSpPr>
        <p:cNvPr id="363" name="Shape 363"/>
        <p:cNvGrpSpPr/>
        <p:nvPr/>
      </p:nvGrpSpPr>
      <p:grpSpPr>
        <a:xfrm>
          <a:off x="0" y="0"/>
          <a:ext cx="0" cy="0"/>
          <a:chOff x="0" y="0"/>
          <a:chExt cx="0" cy="0"/>
        </a:xfrm>
      </p:grpSpPr>
      <p:sp>
        <p:nvSpPr>
          <p:cNvPr id="364" name="Google Shape;364;p3"/>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65" name="Google Shape;365;p3"/>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3"/>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67" name="Google Shape;367;p3"/>
          <p:cNvGrpSpPr/>
          <p:nvPr/>
        </p:nvGrpSpPr>
        <p:grpSpPr>
          <a:xfrm>
            <a:off x="-2368598" y="0"/>
            <a:ext cx="1872000" cy="4379495"/>
            <a:chOff x="-2025698" y="0"/>
            <a:chExt cx="1872000" cy="4379495"/>
          </a:xfrm>
        </p:grpSpPr>
        <p:grpSp>
          <p:nvGrpSpPr>
            <p:cNvPr id="368" name="Google Shape;368;p3"/>
            <p:cNvGrpSpPr/>
            <p:nvPr/>
          </p:nvGrpSpPr>
          <p:grpSpPr>
            <a:xfrm>
              <a:off x="-2025698" y="0"/>
              <a:ext cx="1872000" cy="4379495"/>
              <a:chOff x="-2025698" y="0"/>
              <a:chExt cx="1872000" cy="4379495"/>
            </a:xfrm>
          </p:grpSpPr>
          <p:grpSp>
            <p:nvGrpSpPr>
              <p:cNvPr id="369" name="Google Shape;369;p3"/>
              <p:cNvGrpSpPr/>
              <p:nvPr/>
            </p:nvGrpSpPr>
            <p:grpSpPr>
              <a:xfrm>
                <a:off x="-2025698" y="0"/>
                <a:ext cx="1872000" cy="4379495"/>
                <a:chOff x="-2025698" y="0"/>
                <a:chExt cx="1872000" cy="4379495"/>
              </a:xfrm>
            </p:grpSpPr>
            <p:grpSp>
              <p:nvGrpSpPr>
                <p:cNvPr id="370" name="Google Shape;370;p3"/>
                <p:cNvGrpSpPr/>
                <p:nvPr/>
              </p:nvGrpSpPr>
              <p:grpSpPr>
                <a:xfrm>
                  <a:off x="-2025698" y="0"/>
                  <a:ext cx="1872000" cy="4379495"/>
                  <a:chOff x="-2025698" y="0"/>
                  <a:chExt cx="1872000" cy="4379495"/>
                </a:xfrm>
              </p:grpSpPr>
              <p:sp>
                <p:nvSpPr>
                  <p:cNvPr id="371" name="Google Shape;371;p3"/>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72" name="Google Shape;372;p3"/>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373" name="Google Shape;373;p3"/>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374" name="Google Shape;374;p3"/>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375" name="Google Shape;375;p3"/>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76" name="Google Shape;376;p3"/>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plit">
  <p:cSld name="4 split">
    <p:bg>
      <p:bgPr>
        <a:solidFill>
          <a:schemeClr val="lt1"/>
        </a:solidFill>
      </p:bgPr>
    </p:bg>
    <p:spTree>
      <p:nvGrpSpPr>
        <p:cNvPr id="568" name="Shape 568"/>
        <p:cNvGrpSpPr/>
        <p:nvPr/>
      </p:nvGrpSpPr>
      <p:grpSpPr>
        <a:xfrm>
          <a:off x="0" y="0"/>
          <a:ext cx="0" cy="0"/>
          <a:chOff x="0" y="0"/>
          <a:chExt cx="0" cy="0"/>
        </a:xfrm>
      </p:grpSpPr>
      <p:sp>
        <p:nvSpPr>
          <p:cNvPr id="569" name="Google Shape;569;p21"/>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70" name="Google Shape;570;p21"/>
          <p:cNvSpPr txBox="1"/>
          <p:nvPr>
            <p:ph idx="1" type="body"/>
          </p:nvPr>
        </p:nvSpPr>
        <p:spPr>
          <a:xfrm>
            <a:off x="6267808" y="1141986"/>
            <a:ext cx="52668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1" name="Google Shape;571;p21"/>
          <p:cNvSpPr txBox="1"/>
          <p:nvPr>
            <p:ph idx="2" type="body"/>
          </p:nvPr>
        </p:nvSpPr>
        <p:spPr>
          <a:xfrm>
            <a:off x="659008" y="1141986"/>
            <a:ext cx="52668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2" name="Google Shape;572;p21"/>
          <p:cNvSpPr txBox="1"/>
          <p:nvPr>
            <p:ph idx="3" type="body"/>
          </p:nvPr>
        </p:nvSpPr>
        <p:spPr>
          <a:xfrm>
            <a:off x="6267808" y="3802197"/>
            <a:ext cx="5266800" cy="239778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3" name="Google Shape;573;p21"/>
          <p:cNvSpPr txBox="1"/>
          <p:nvPr>
            <p:ph idx="4" type="body"/>
          </p:nvPr>
        </p:nvSpPr>
        <p:spPr>
          <a:xfrm>
            <a:off x="659008" y="3802197"/>
            <a:ext cx="5266800" cy="239778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4" name="Google Shape;574;p21"/>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5" name="Google Shape;575;p21"/>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76" name="Google Shape;576;p21"/>
          <p:cNvGrpSpPr/>
          <p:nvPr/>
        </p:nvGrpSpPr>
        <p:grpSpPr>
          <a:xfrm>
            <a:off x="-2368598" y="0"/>
            <a:ext cx="1872000" cy="4379495"/>
            <a:chOff x="-2025698" y="0"/>
            <a:chExt cx="1872000" cy="4379495"/>
          </a:xfrm>
        </p:grpSpPr>
        <p:grpSp>
          <p:nvGrpSpPr>
            <p:cNvPr id="577" name="Google Shape;577;p21"/>
            <p:cNvGrpSpPr/>
            <p:nvPr/>
          </p:nvGrpSpPr>
          <p:grpSpPr>
            <a:xfrm>
              <a:off x="-2025698" y="0"/>
              <a:ext cx="1872000" cy="4379495"/>
              <a:chOff x="-2025698" y="0"/>
              <a:chExt cx="1872000" cy="4379495"/>
            </a:xfrm>
          </p:grpSpPr>
          <p:grpSp>
            <p:nvGrpSpPr>
              <p:cNvPr id="578" name="Google Shape;578;p21"/>
              <p:cNvGrpSpPr/>
              <p:nvPr/>
            </p:nvGrpSpPr>
            <p:grpSpPr>
              <a:xfrm>
                <a:off x="-2025698" y="0"/>
                <a:ext cx="1872000" cy="4379495"/>
                <a:chOff x="-2025698" y="0"/>
                <a:chExt cx="1872000" cy="4379495"/>
              </a:xfrm>
            </p:grpSpPr>
            <p:grpSp>
              <p:nvGrpSpPr>
                <p:cNvPr id="579" name="Google Shape;579;p21"/>
                <p:cNvGrpSpPr/>
                <p:nvPr/>
              </p:nvGrpSpPr>
              <p:grpSpPr>
                <a:xfrm>
                  <a:off x="-2025698" y="0"/>
                  <a:ext cx="1872000" cy="4379495"/>
                  <a:chOff x="-2025698" y="0"/>
                  <a:chExt cx="1872000" cy="4379495"/>
                </a:xfrm>
              </p:grpSpPr>
              <p:sp>
                <p:nvSpPr>
                  <p:cNvPr id="580" name="Google Shape;580;p21"/>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81" name="Google Shape;581;p21"/>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582" name="Google Shape;582;p21"/>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583" name="Google Shape;583;p21"/>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584" name="Google Shape;584;p21"/>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9">
          <p15:clr>
            <a:srgbClr val="FBAE40"/>
          </p15:clr>
        </p15:guide>
        <p15:guide id="2" pos="3941">
          <p15:clr>
            <a:srgbClr val="FBAE40"/>
          </p15:clr>
        </p15:guide>
        <p15:guide id="3" orient="horz" pos="2240">
          <p15:clr>
            <a:srgbClr val="FBAE40"/>
          </p15:clr>
        </p15:guide>
        <p15:guide id="4" orient="horz" pos="23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split">
  <p:cSld name="6 split">
    <p:spTree>
      <p:nvGrpSpPr>
        <p:cNvPr id="585" name="Shape 585"/>
        <p:cNvGrpSpPr/>
        <p:nvPr/>
      </p:nvGrpSpPr>
      <p:grpSpPr>
        <a:xfrm>
          <a:off x="0" y="0"/>
          <a:ext cx="0" cy="0"/>
          <a:chOff x="0" y="0"/>
          <a:chExt cx="0" cy="0"/>
        </a:xfrm>
      </p:grpSpPr>
      <p:sp>
        <p:nvSpPr>
          <p:cNvPr id="586" name="Google Shape;586;p22"/>
          <p:cNvSpPr txBox="1"/>
          <p:nvPr>
            <p:ph idx="1" type="body"/>
          </p:nvPr>
        </p:nvSpPr>
        <p:spPr>
          <a:xfrm>
            <a:off x="659008" y="1141986"/>
            <a:ext cx="3401817"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7" name="Google Shape;587;p22"/>
          <p:cNvSpPr txBox="1"/>
          <p:nvPr>
            <p:ph idx="2" type="body"/>
          </p:nvPr>
        </p:nvSpPr>
        <p:spPr>
          <a:xfrm>
            <a:off x="4395716" y="1141986"/>
            <a:ext cx="34020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8" name="Google Shape;588;p22"/>
          <p:cNvSpPr txBox="1"/>
          <p:nvPr>
            <p:ph idx="3" type="body"/>
          </p:nvPr>
        </p:nvSpPr>
        <p:spPr>
          <a:xfrm>
            <a:off x="8132608" y="1141986"/>
            <a:ext cx="34020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9" name="Google Shape;589;p22"/>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90" name="Google Shape;590;p22"/>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1" name="Google Shape;591;p22"/>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2" name="Google Shape;592;p22"/>
          <p:cNvSpPr txBox="1"/>
          <p:nvPr>
            <p:ph idx="4" type="body"/>
          </p:nvPr>
        </p:nvSpPr>
        <p:spPr>
          <a:xfrm>
            <a:off x="8132608" y="3802386"/>
            <a:ext cx="34020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3" name="Google Shape;593;p22"/>
          <p:cNvSpPr txBox="1"/>
          <p:nvPr>
            <p:ph idx="5" type="body"/>
          </p:nvPr>
        </p:nvSpPr>
        <p:spPr>
          <a:xfrm>
            <a:off x="4395716" y="3802386"/>
            <a:ext cx="3402000"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4" name="Google Shape;594;p22"/>
          <p:cNvSpPr txBox="1"/>
          <p:nvPr>
            <p:ph idx="6" type="body"/>
          </p:nvPr>
        </p:nvSpPr>
        <p:spPr>
          <a:xfrm>
            <a:off x="659008" y="3802386"/>
            <a:ext cx="3401817" cy="2397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95" name="Google Shape;595;p22"/>
          <p:cNvGrpSpPr/>
          <p:nvPr/>
        </p:nvGrpSpPr>
        <p:grpSpPr>
          <a:xfrm>
            <a:off x="-2368598" y="0"/>
            <a:ext cx="1872000" cy="4379495"/>
            <a:chOff x="-2025698" y="0"/>
            <a:chExt cx="1872000" cy="4379495"/>
          </a:xfrm>
        </p:grpSpPr>
        <p:grpSp>
          <p:nvGrpSpPr>
            <p:cNvPr id="596" name="Google Shape;596;p22"/>
            <p:cNvGrpSpPr/>
            <p:nvPr/>
          </p:nvGrpSpPr>
          <p:grpSpPr>
            <a:xfrm>
              <a:off x="-2025698" y="0"/>
              <a:ext cx="1872000" cy="4379495"/>
              <a:chOff x="-2025698" y="0"/>
              <a:chExt cx="1872000" cy="4379495"/>
            </a:xfrm>
          </p:grpSpPr>
          <p:grpSp>
            <p:nvGrpSpPr>
              <p:cNvPr id="597" name="Google Shape;597;p22"/>
              <p:cNvGrpSpPr/>
              <p:nvPr/>
            </p:nvGrpSpPr>
            <p:grpSpPr>
              <a:xfrm>
                <a:off x="-2025698" y="0"/>
                <a:ext cx="1872000" cy="4379495"/>
                <a:chOff x="-2025698" y="0"/>
                <a:chExt cx="1872000" cy="4379495"/>
              </a:xfrm>
            </p:grpSpPr>
            <p:grpSp>
              <p:nvGrpSpPr>
                <p:cNvPr id="598" name="Google Shape;598;p22"/>
                <p:cNvGrpSpPr/>
                <p:nvPr/>
              </p:nvGrpSpPr>
              <p:grpSpPr>
                <a:xfrm>
                  <a:off x="-2025698" y="0"/>
                  <a:ext cx="1872000" cy="4379495"/>
                  <a:chOff x="-2025698" y="0"/>
                  <a:chExt cx="1872000" cy="4379495"/>
                </a:xfrm>
              </p:grpSpPr>
              <p:sp>
                <p:nvSpPr>
                  <p:cNvPr id="599" name="Google Shape;599;p22"/>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00" name="Google Shape;600;p22"/>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601" name="Google Shape;601;p22"/>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602" name="Google Shape;602;p22"/>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603" name="Google Shape;603;p22"/>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split graphic">
  <p:cSld name="6 split graphic">
    <p:spTree>
      <p:nvGrpSpPr>
        <p:cNvPr id="604" name="Shape 604"/>
        <p:cNvGrpSpPr/>
        <p:nvPr/>
      </p:nvGrpSpPr>
      <p:grpSpPr>
        <a:xfrm>
          <a:off x="0" y="0"/>
          <a:ext cx="0" cy="0"/>
          <a:chOff x="0" y="0"/>
          <a:chExt cx="0" cy="0"/>
        </a:xfrm>
      </p:grpSpPr>
      <p:sp>
        <p:nvSpPr>
          <p:cNvPr id="605" name="Google Shape;605;p23"/>
          <p:cNvSpPr txBox="1"/>
          <p:nvPr>
            <p:ph idx="1" type="body"/>
          </p:nvPr>
        </p:nvSpPr>
        <p:spPr>
          <a:xfrm>
            <a:off x="659008" y="1795637"/>
            <a:ext cx="3402000" cy="26969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6" name="Google Shape;606;p23"/>
          <p:cNvSpPr txBox="1"/>
          <p:nvPr>
            <p:ph idx="2" type="body"/>
          </p:nvPr>
        </p:nvSpPr>
        <p:spPr>
          <a:xfrm>
            <a:off x="4395716" y="1795637"/>
            <a:ext cx="3402000" cy="26969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7" name="Google Shape;607;p23"/>
          <p:cNvSpPr txBox="1"/>
          <p:nvPr>
            <p:ph idx="3" type="body"/>
          </p:nvPr>
        </p:nvSpPr>
        <p:spPr>
          <a:xfrm>
            <a:off x="8132608" y="1795637"/>
            <a:ext cx="3402000" cy="26969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55600" lvl="2" marL="1371600" algn="l">
              <a:lnSpc>
                <a:spcPct val="90000"/>
              </a:lnSpc>
              <a:spcBef>
                <a:spcPts val="300"/>
              </a:spcBef>
              <a:spcAft>
                <a:spcPts val="0"/>
              </a:spcAft>
              <a:buSzPts val="2000"/>
              <a:buFont typeface="Arial"/>
              <a:buChar char="•"/>
              <a:defRPr/>
            </a:lvl3pPr>
            <a:lvl4pPr indent="-355600" lvl="3" marL="1828800" algn="l">
              <a:lnSpc>
                <a:spcPct val="90000"/>
              </a:lnSpc>
              <a:spcBef>
                <a:spcPts val="300"/>
              </a:spcBef>
              <a:spcAft>
                <a:spcPts val="0"/>
              </a:spcAft>
              <a:buSzPts val="2000"/>
              <a:buFont typeface="Arial"/>
              <a:buChar char="•"/>
              <a:defRPr/>
            </a:lvl4pPr>
            <a:lvl5pPr indent="-355600" lvl="4" marL="2286000" algn="l">
              <a:lnSpc>
                <a:spcPct val="90000"/>
              </a:lnSpc>
              <a:spcBef>
                <a:spcPts val="300"/>
              </a:spcBef>
              <a:spcAft>
                <a:spcPts val="0"/>
              </a:spcAft>
              <a:buSzPts val="20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8" name="Google Shape;608;p23"/>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09" name="Google Shape;609;p23"/>
          <p:cNvSpPr txBox="1"/>
          <p:nvPr>
            <p:ph idx="4" type="body"/>
          </p:nvPr>
        </p:nvSpPr>
        <p:spPr>
          <a:xfrm>
            <a:off x="659008" y="1141200"/>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0" name="Google Shape;610;p23"/>
          <p:cNvSpPr txBox="1"/>
          <p:nvPr>
            <p:ph idx="5" type="body"/>
          </p:nvPr>
        </p:nvSpPr>
        <p:spPr>
          <a:xfrm>
            <a:off x="4395716" y="1141200"/>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1" name="Google Shape;611;p23"/>
          <p:cNvSpPr txBox="1"/>
          <p:nvPr>
            <p:ph idx="6" type="body"/>
          </p:nvPr>
        </p:nvSpPr>
        <p:spPr>
          <a:xfrm>
            <a:off x="8132608" y="1141200"/>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2" name="Google Shape;612;p23"/>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3" name="Google Shape;613;p23"/>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4" name="Google Shape;614;p23"/>
          <p:cNvSpPr txBox="1"/>
          <p:nvPr>
            <p:ph idx="7" type="body"/>
          </p:nvPr>
        </p:nvSpPr>
        <p:spPr>
          <a:xfrm>
            <a:off x="659008" y="4760733"/>
            <a:ext cx="3402000" cy="144004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5" name="Google Shape;615;p23"/>
          <p:cNvSpPr txBox="1"/>
          <p:nvPr>
            <p:ph idx="8" type="body"/>
          </p:nvPr>
        </p:nvSpPr>
        <p:spPr>
          <a:xfrm>
            <a:off x="4395716" y="4760733"/>
            <a:ext cx="3402000" cy="144004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6" name="Google Shape;616;p23"/>
          <p:cNvSpPr txBox="1"/>
          <p:nvPr>
            <p:ph idx="9" type="body"/>
          </p:nvPr>
        </p:nvSpPr>
        <p:spPr>
          <a:xfrm>
            <a:off x="8132608" y="4760733"/>
            <a:ext cx="3402000" cy="144004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55600" lvl="1" marL="914400" algn="l">
              <a:lnSpc>
                <a:spcPct val="90000"/>
              </a:lnSpc>
              <a:spcBef>
                <a:spcPts val="300"/>
              </a:spcBef>
              <a:spcAft>
                <a:spcPts val="0"/>
              </a:spcAft>
              <a:buClr>
                <a:schemeClr val="dk1"/>
              </a:buClr>
              <a:buSzPts val="2000"/>
              <a:buFont typeface="Arial"/>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17" name="Google Shape;617;p23"/>
          <p:cNvGrpSpPr/>
          <p:nvPr/>
        </p:nvGrpSpPr>
        <p:grpSpPr>
          <a:xfrm>
            <a:off x="-2368598" y="0"/>
            <a:ext cx="1872000" cy="4379495"/>
            <a:chOff x="-2025698" y="0"/>
            <a:chExt cx="1872000" cy="4379495"/>
          </a:xfrm>
        </p:grpSpPr>
        <p:grpSp>
          <p:nvGrpSpPr>
            <p:cNvPr id="618" name="Google Shape;618;p23"/>
            <p:cNvGrpSpPr/>
            <p:nvPr/>
          </p:nvGrpSpPr>
          <p:grpSpPr>
            <a:xfrm>
              <a:off x="-2025698" y="0"/>
              <a:ext cx="1872000" cy="4379495"/>
              <a:chOff x="-2025698" y="0"/>
              <a:chExt cx="1872000" cy="4379495"/>
            </a:xfrm>
          </p:grpSpPr>
          <p:grpSp>
            <p:nvGrpSpPr>
              <p:cNvPr id="619" name="Google Shape;619;p23"/>
              <p:cNvGrpSpPr/>
              <p:nvPr/>
            </p:nvGrpSpPr>
            <p:grpSpPr>
              <a:xfrm>
                <a:off x="-2025698" y="0"/>
                <a:ext cx="1872000" cy="4379495"/>
                <a:chOff x="-2025698" y="0"/>
                <a:chExt cx="1872000" cy="4379495"/>
              </a:xfrm>
            </p:grpSpPr>
            <p:grpSp>
              <p:nvGrpSpPr>
                <p:cNvPr id="620" name="Google Shape;620;p23"/>
                <p:cNvGrpSpPr/>
                <p:nvPr/>
              </p:nvGrpSpPr>
              <p:grpSpPr>
                <a:xfrm>
                  <a:off x="-2025698" y="0"/>
                  <a:ext cx="1872000" cy="4379495"/>
                  <a:chOff x="-2025698" y="0"/>
                  <a:chExt cx="1872000" cy="4379495"/>
                </a:xfrm>
              </p:grpSpPr>
              <p:sp>
                <p:nvSpPr>
                  <p:cNvPr id="621" name="Google Shape;621;p23"/>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22" name="Google Shape;622;p23"/>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623" name="Google Shape;623;p23"/>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624" name="Google Shape;624;p23"/>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625" name="Google Shape;625;p23"/>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2768">
          <p15:clr>
            <a:srgbClr val="FBAE40"/>
          </p15:clr>
        </p15:guide>
        <p15:guide id="2" pos="4912">
          <p15:clr>
            <a:srgbClr val="FBAE40"/>
          </p15:clr>
        </p15:guide>
        <p15:guide id="3" pos="5120">
          <p15:clr>
            <a:srgbClr val="FBAE40"/>
          </p15:clr>
        </p15:guide>
        <p15:guide id="4" orient="horz" pos="2830">
          <p15:clr>
            <a:srgbClr val="FBAE40"/>
          </p15:clr>
        </p15:guide>
        <p15:guide id="5" orient="horz" pos="2998">
          <p15:clr>
            <a:srgbClr val="FBAE40"/>
          </p15:clr>
        </p15:guide>
        <p15:guide id="6" pos="25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plit with subtitles">
  <p:cSld name="4 split with subtitles">
    <p:bg>
      <p:bgPr>
        <a:solidFill>
          <a:schemeClr val="lt1"/>
        </a:solidFill>
      </p:bgPr>
    </p:bg>
    <p:spTree>
      <p:nvGrpSpPr>
        <p:cNvPr id="626" name="Shape 626"/>
        <p:cNvGrpSpPr/>
        <p:nvPr/>
      </p:nvGrpSpPr>
      <p:grpSpPr>
        <a:xfrm>
          <a:off x="0" y="0"/>
          <a:ext cx="0" cy="0"/>
          <a:chOff x="0" y="0"/>
          <a:chExt cx="0" cy="0"/>
        </a:xfrm>
      </p:grpSpPr>
      <p:sp>
        <p:nvSpPr>
          <p:cNvPr id="627" name="Google Shape;627;p24"/>
          <p:cNvSpPr txBox="1"/>
          <p:nvPr>
            <p:ph idx="1" type="body"/>
          </p:nvPr>
        </p:nvSpPr>
        <p:spPr>
          <a:xfrm>
            <a:off x="659008" y="1754561"/>
            <a:ext cx="5266800" cy="185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8" name="Google Shape;628;p24"/>
          <p:cNvSpPr txBox="1"/>
          <p:nvPr>
            <p:ph idx="2" type="body"/>
          </p:nvPr>
        </p:nvSpPr>
        <p:spPr>
          <a:xfrm>
            <a:off x="659008" y="4346775"/>
            <a:ext cx="5266800" cy="185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29" name="Google Shape;629;p24"/>
          <p:cNvCxnSpPr/>
          <p:nvPr/>
        </p:nvCxnSpPr>
        <p:spPr>
          <a:xfrm>
            <a:off x="659008" y="1682898"/>
            <a:ext cx="5266800" cy="0"/>
          </a:xfrm>
          <a:prstGeom prst="straightConnector1">
            <a:avLst/>
          </a:prstGeom>
          <a:noFill/>
          <a:ln cap="flat" cmpd="sng" w="9525">
            <a:solidFill>
              <a:schemeClr val="accent2"/>
            </a:solidFill>
            <a:prstDash val="solid"/>
            <a:miter lim="800000"/>
            <a:headEnd len="sm" w="sm" type="none"/>
            <a:tailEnd len="sm" w="sm" type="none"/>
          </a:ln>
        </p:spPr>
      </p:cxnSp>
      <p:cxnSp>
        <p:nvCxnSpPr>
          <p:cNvPr id="630" name="Google Shape;630;p24"/>
          <p:cNvCxnSpPr/>
          <p:nvPr/>
        </p:nvCxnSpPr>
        <p:spPr>
          <a:xfrm>
            <a:off x="659008" y="4278810"/>
            <a:ext cx="5266800" cy="0"/>
          </a:xfrm>
          <a:prstGeom prst="straightConnector1">
            <a:avLst/>
          </a:prstGeom>
          <a:noFill/>
          <a:ln cap="flat" cmpd="sng" w="9525">
            <a:solidFill>
              <a:schemeClr val="accent2"/>
            </a:solidFill>
            <a:prstDash val="solid"/>
            <a:miter lim="800000"/>
            <a:headEnd len="sm" w="sm" type="none"/>
            <a:tailEnd len="sm" w="sm" type="none"/>
          </a:ln>
        </p:spPr>
      </p:cxnSp>
      <p:sp>
        <p:nvSpPr>
          <p:cNvPr id="631" name="Google Shape;631;p24"/>
          <p:cNvSpPr txBox="1"/>
          <p:nvPr>
            <p:ph idx="3" type="body"/>
          </p:nvPr>
        </p:nvSpPr>
        <p:spPr>
          <a:xfrm>
            <a:off x="6267808" y="1754561"/>
            <a:ext cx="5266800" cy="185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2" name="Google Shape;632;p24"/>
          <p:cNvSpPr txBox="1"/>
          <p:nvPr>
            <p:ph idx="4" type="body"/>
          </p:nvPr>
        </p:nvSpPr>
        <p:spPr>
          <a:xfrm>
            <a:off x="6267808" y="4346775"/>
            <a:ext cx="5266800" cy="185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33" name="Google Shape;633;p24"/>
          <p:cNvCxnSpPr/>
          <p:nvPr/>
        </p:nvCxnSpPr>
        <p:spPr>
          <a:xfrm>
            <a:off x="6267808" y="1682898"/>
            <a:ext cx="5266800" cy="0"/>
          </a:xfrm>
          <a:prstGeom prst="straightConnector1">
            <a:avLst/>
          </a:prstGeom>
          <a:noFill/>
          <a:ln cap="flat" cmpd="sng" w="9525">
            <a:solidFill>
              <a:schemeClr val="accent2"/>
            </a:solidFill>
            <a:prstDash val="solid"/>
            <a:miter lim="800000"/>
            <a:headEnd len="sm" w="sm" type="none"/>
            <a:tailEnd len="sm" w="sm" type="none"/>
          </a:ln>
        </p:spPr>
      </p:cxnSp>
      <p:cxnSp>
        <p:nvCxnSpPr>
          <p:cNvPr id="634" name="Google Shape;634;p24"/>
          <p:cNvCxnSpPr/>
          <p:nvPr/>
        </p:nvCxnSpPr>
        <p:spPr>
          <a:xfrm>
            <a:off x="6267808" y="4278810"/>
            <a:ext cx="5266800" cy="0"/>
          </a:xfrm>
          <a:prstGeom prst="straightConnector1">
            <a:avLst/>
          </a:prstGeom>
          <a:noFill/>
          <a:ln cap="flat" cmpd="sng" w="9525">
            <a:solidFill>
              <a:schemeClr val="accent2"/>
            </a:solidFill>
            <a:prstDash val="solid"/>
            <a:miter lim="800000"/>
            <a:headEnd len="sm" w="sm" type="none"/>
            <a:tailEnd len="sm" w="sm" type="none"/>
          </a:ln>
        </p:spPr>
      </p:cxnSp>
      <p:sp>
        <p:nvSpPr>
          <p:cNvPr id="635" name="Google Shape;635;p24"/>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36" name="Google Shape;636;p24"/>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7" name="Google Shape;637;p24"/>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8" name="Google Shape;638;p24"/>
          <p:cNvSpPr txBox="1"/>
          <p:nvPr>
            <p:ph idx="5" type="body"/>
          </p:nvPr>
        </p:nvSpPr>
        <p:spPr>
          <a:xfrm>
            <a:off x="659008" y="1141199"/>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9" name="Google Shape;639;p24"/>
          <p:cNvSpPr txBox="1"/>
          <p:nvPr>
            <p:ph idx="6" type="body"/>
          </p:nvPr>
        </p:nvSpPr>
        <p:spPr>
          <a:xfrm>
            <a:off x="659008" y="3733413"/>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0" name="Google Shape;640;p24"/>
          <p:cNvSpPr txBox="1"/>
          <p:nvPr>
            <p:ph idx="7" type="body"/>
          </p:nvPr>
        </p:nvSpPr>
        <p:spPr>
          <a:xfrm>
            <a:off x="6267808" y="1141199"/>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1" name="Google Shape;641;p24"/>
          <p:cNvSpPr txBox="1"/>
          <p:nvPr>
            <p:ph idx="8" type="body"/>
          </p:nvPr>
        </p:nvSpPr>
        <p:spPr>
          <a:xfrm>
            <a:off x="6267808" y="3733413"/>
            <a:ext cx="52668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42" name="Google Shape;642;p24"/>
          <p:cNvGrpSpPr/>
          <p:nvPr/>
        </p:nvGrpSpPr>
        <p:grpSpPr>
          <a:xfrm>
            <a:off x="-2368598" y="0"/>
            <a:ext cx="1872000" cy="4379495"/>
            <a:chOff x="-2025698" y="0"/>
            <a:chExt cx="1872000" cy="4379495"/>
          </a:xfrm>
        </p:grpSpPr>
        <p:grpSp>
          <p:nvGrpSpPr>
            <p:cNvPr id="643" name="Google Shape;643;p24"/>
            <p:cNvGrpSpPr/>
            <p:nvPr/>
          </p:nvGrpSpPr>
          <p:grpSpPr>
            <a:xfrm>
              <a:off x="-2025698" y="0"/>
              <a:ext cx="1872000" cy="4379495"/>
              <a:chOff x="-2025698" y="0"/>
              <a:chExt cx="1872000" cy="4379495"/>
            </a:xfrm>
          </p:grpSpPr>
          <p:grpSp>
            <p:nvGrpSpPr>
              <p:cNvPr id="644" name="Google Shape;644;p24"/>
              <p:cNvGrpSpPr/>
              <p:nvPr/>
            </p:nvGrpSpPr>
            <p:grpSpPr>
              <a:xfrm>
                <a:off x="-2025698" y="0"/>
                <a:ext cx="1872000" cy="4379495"/>
                <a:chOff x="-2025698" y="0"/>
                <a:chExt cx="1872000" cy="4379495"/>
              </a:xfrm>
            </p:grpSpPr>
            <p:grpSp>
              <p:nvGrpSpPr>
                <p:cNvPr id="645" name="Google Shape;645;p24"/>
                <p:cNvGrpSpPr/>
                <p:nvPr/>
              </p:nvGrpSpPr>
              <p:grpSpPr>
                <a:xfrm>
                  <a:off x="-2025698" y="0"/>
                  <a:ext cx="1872000" cy="4379495"/>
                  <a:chOff x="-2025698" y="0"/>
                  <a:chExt cx="1872000" cy="4379495"/>
                </a:xfrm>
              </p:grpSpPr>
              <p:sp>
                <p:nvSpPr>
                  <p:cNvPr id="646" name="Google Shape;646;p24"/>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47" name="Google Shape;647;p24"/>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648" name="Google Shape;648;p24"/>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649" name="Google Shape;649;p24"/>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650" name="Google Shape;650;p24"/>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3736">
          <p15:clr>
            <a:srgbClr val="FBAE40"/>
          </p15:clr>
        </p15:guide>
        <p15:guide id="2" pos="3944">
          <p15:clr>
            <a:srgbClr val="FBAE40"/>
          </p15:clr>
        </p15:guide>
        <p15:guide id="3" orient="horz" pos="2274">
          <p15:clr>
            <a:srgbClr val="FBAE40"/>
          </p15:clr>
        </p15:guide>
        <p15:guide id="4" orient="horz" pos="244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split with subtitles">
  <p:cSld name="6 split with subtitles">
    <p:spTree>
      <p:nvGrpSpPr>
        <p:cNvPr id="651" name="Shape 651"/>
        <p:cNvGrpSpPr/>
        <p:nvPr/>
      </p:nvGrpSpPr>
      <p:grpSpPr>
        <a:xfrm>
          <a:off x="0" y="0"/>
          <a:ext cx="0" cy="0"/>
          <a:chOff x="0" y="0"/>
          <a:chExt cx="0" cy="0"/>
        </a:xfrm>
      </p:grpSpPr>
      <p:sp>
        <p:nvSpPr>
          <p:cNvPr id="652" name="Google Shape;652;p25"/>
          <p:cNvSpPr txBox="1"/>
          <p:nvPr>
            <p:ph idx="1" type="body"/>
          </p:nvPr>
        </p:nvSpPr>
        <p:spPr>
          <a:xfrm>
            <a:off x="659008" y="1757278"/>
            <a:ext cx="3402000" cy="185030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3" name="Google Shape;653;p25"/>
          <p:cNvSpPr txBox="1"/>
          <p:nvPr>
            <p:ph idx="2" type="body"/>
          </p:nvPr>
        </p:nvSpPr>
        <p:spPr>
          <a:xfrm>
            <a:off x="659008" y="4346776"/>
            <a:ext cx="34020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54" name="Google Shape;654;p25"/>
          <p:cNvCxnSpPr/>
          <p:nvPr/>
        </p:nvCxnSpPr>
        <p:spPr>
          <a:xfrm>
            <a:off x="659008" y="1685616"/>
            <a:ext cx="3402000" cy="0"/>
          </a:xfrm>
          <a:prstGeom prst="straightConnector1">
            <a:avLst/>
          </a:prstGeom>
          <a:noFill/>
          <a:ln cap="flat" cmpd="sng" w="9525">
            <a:solidFill>
              <a:schemeClr val="accent2"/>
            </a:solidFill>
            <a:prstDash val="solid"/>
            <a:miter lim="800000"/>
            <a:headEnd len="sm" w="sm" type="none"/>
            <a:tailEnd len="sm" w="sm" type="none"/>
          </a:ln>
        </p:spPr>
      </p:cxnSp>
      <p:cxnSp>
        <p:nvCxnSpPr>
          <p:cNvPr id="655" name="Google Shape;655;p25"/>
          <p:cNvCxnSpPr/>
          <p:nvPr/>
        </p:nvCxnSpPr>
        <p:spPr>
          <a:xfrm>
            <a:off x="659008" y="4278810"/>
            <a:ext cx="3402000" cy="0"/>
          </a:xfrm>
          <a:prstGeom prst="straightConnector1">
            <a:avLst/>
          </a:prstGeom>
          <a:noFill/>
          <a:ln cap="flat" cmpd="sng" w="9525">
            <a:solidFill>
              <a:schemeClr val="accent2"/>
            </a:solidFill>
            <a:prstDash val="solid"/>
            <a:miter lim="800000"/>
            <a:headEnd len="sm" w="sm" type="none"/>
            <a:tailEnd len="sm" w="sm" type="none"/>
          </a:ln>
        </p:spPr>
      </p:cxnSp>
      <p:sp>
        <p:nvSpPr>
          <p:cNvPr id="656" name="Google Shape;656;p25"/>
          <p:cNvSpPr txBox="1"/>
          <p:nvPr>
            <p:ph idx="3" type="body"/>
          </p:nvPr>
        </p:nvSpPr>
        <p:spPr>
          <a:xfrm>
            <a:off x="8132608" y="1757278"/>
            <a:ext cx="3402000" cy="185030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7" name="Google Shape;657;p25"/>
          <p:cNvSpPr txBox="1"/>
          <p:nvPr>
            <p:ph idx="4" type="body"/>
          </p:nvPr>
        </p:nvSpPr>
        <p:spPr>
          <a:xfrm>
            <a:off x="8132608" y="4346776"/>
            <a:ext cx="34020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58" name="Google Shape;658;p25"/>
          <p:cNvCxnSpPr/>
          <p:nvPr/>
        </p:nvCxnSpPr>
        <p:spPr>
          <a:xfrm>
            <a:off x="8132608" y="1685616"/>
            <a:ext cx="3402000" cy="0"/>
          </a:xfrm>
          <a:prstGeom prst="straightConnector1">
            <a:avLst/>
          </a:prstGeom>
          <a:noFill/>
          <a:ln cap="flat" cmpd="sng" w="9525">
            <a:solidFill>
              <a:schemeClr val="accent2"/>
            </a:solidFill>
            <a:prstDash val="solid"/>
            <a:miter lim="800000"/>
            <a:headEnd len="sm" w="sm" type="none"/>
            <a:tailEnd len="sm" w="sm" type="none"/>
          </a:ln>
        </p:spPr>
      </p:cxnSp>
      <p:cxnSp>
        <p:nvCxnSpPr>
          <p:cNvPr id="659" name="Google Shape;659;p25"/>
          <p:cNvCxnSpPr/>
          <p:nvPr/>
        </p:nvCxnSpPr>
        <p:spPr>
          <a:xfrm>
            <a:off x="8132608" y="4278810"/>
            <a:ext cx="3402000" cy="0"/>
          </a:xfrm>
          <a:prstGeom prst="straightConnector1">
            <a:avLst/>
          </a:prstGeom>
          <a:noFill/>
          <a:ln cap="flat" cmpd="sng" w="9525">
            <a:solidFill>
              <a:schemeClr val="accent2"/>
            </a:solidFill>
            <a:prstDash val="solid"/>
            <a:miter lim="800000"/>
            <a:headEnd len="sm" w="sm" type="none"/>
            <a:tailEnd len="sm" w="sm" type="none"/>
          </a:ln>
        </p:spPr>
      </p:cxnSp>
      <p:sp>
        <p:nvSpPr>
          <p:cNvPr id="660" name="Google Shape;660;p25"/>
          <p:cNvSpPr txBox="1"/>
          <p:nvPr>
            <p:ph idx="5" type="body"/>
          </p:nvPr>
        </p:nvSpPr>
        <p:spPr>
          <a:xfrm>
            <a:off x="4395000" y="1757278"/>
            <a:ext cx="3402000" cy="185030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1" name="Google Shape;661;p25"/>
          <p:cNvSpPr txBox="1"/>
          <p:nvPr>
            <p:ph idx="6" type="body"/>
          </p:nvPr>
        </p:nvSpPr>
        <p:spPr>
          <a:xfrm>
            <a:off x="4395000" y="4346776"/>
            <a:ext cx="34020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62" name="Google Shape;662;p25"/>
          <p:cNvCxnSpPr/>
          <p:nvPr/>
        </p:nvCxnSpPr>
        <p:spPr>
          <a:xfrm>
            <a:off x="4395000" y="1685616"/>
            <a:ext cx="3402000" cy="0"/>
          </a:xfrm>
          <a:prstGeom prst="straightConnector1">
            <a:avLst/>
          </a:prstGeom>
          <a:noFill/>
          <a:ln cap="flat" cmpd="sng" w="9525">
            <a:solidFill>
              <a:schemeClr val="accent2"/>
            </a:solidFill>
            <a:prstDash val="solid"/>
            <a:miter lim="800000"/>
            <a:headEnd len="sm" w="sm" type="none"/>
            <a:tailEnd len="sm" w="sm" type="none"/>
          </a:ln>
        </p:spPr>
      </p:cxnSp>
      <p:cxnSp>
        <p:nvCxnSpPr>
          <p:cNvPr id="663" name="Google Shape;663;p25"/>
          <p:cNvCxnSpPr/>
          <p:nvPr/>
        </p:nvCxnSpPr>
        <p:spPr>
          <a:xfrm>
            <a:off x="4395000" y="4278810"/>
            <a:ext cx="3402000" cy="0"/>
          </a:xfrm>
          <a:prstGeom prst="straightConnector1">
            <a:avLst/>
          </a:prstGeom>
          <a:noFill/>
          <a:ln cap="flat" cmpd="sng" w="9525">
            <a:solidFill>
              <a:schemeClr val="accent2"/>
            </a:solidFill>
            <a:prstDash val="solid"/>
            <a:miter lim="800000"/>
            <a:headEnd len="sm" w="sm" type="none"/>
            <a:tailEnd len="sm" w="sm" type="none"/>
          </a:ln>
        </p:spPr>
      </p:cxnSp>
      <p:sp>
        <p:nvSpPr>
          <p:cNvPr id="664" name="Google Shape;664;p25"/>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65" name="Google Shape;665;p25"/>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6" name="Google Shape;666;p25"/>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7" name="Google Shape;667;p25"/>
          <p:cNvSpPr txBox="1"/>
          <p:nvPr>
            <p:ph idx="7" type="body"/>
          </p:nvPr>
        </p:nvSpPr>
        <p:spPr>
          <a:xfrm>
            <a:off x="659008" y="1141199"/>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8" name="Google Shape;668;p25"/>
          <p:cNvSpPr txBox="1"/>
          <p:nvPr>
            <p:ph idx="8" type="body"/>
          </p:nvPr>
        </p:nvSpPr>
        <p:spPr>
          <a:xfrm>
            <a:off x="659008" y="3733413"/>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9" name="Google Shape;669;p25"/>
          <p:cNvSpPr txBox="1"/>
          <p:nvPr>
            <p:ph idx="9" type="body"/>
          </p:nvPr>
        </p:nvSpPr>
        <p:spPr>
          <a:xfrm>
            <a:off x="4395000" y="1141199"/>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0" name="Google Shape;670;p25"/>
          <p:cNvSpPr txBox="1"/>
          <p:nvPr>
            <p:ph idx="13" type="body"/>
          </p:nvPr>
        </p:nvSpPr>
        <p:spPr>
          <a:xfrm>
            <a:off x="4395000" y="3733413"/>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1" name="Google Shape;671;p25"/>
          <p:cNvSpPr txBox="1"/>
          <p:nvPr>
            <p:ph idx="14" type="body"/>
          </p:nvPr>
        </p:nvSpPr>
        <p:spPr>
          <a:xfrm>
            <a:off x="8132608" y="1141199"/>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2" name="Google Shape;672;p25"/>
          <p:cNvSpPr txBox="1"/>
          <p:nvPr>
            <p:ph idx="15" type="body"/>
          </p:nvPr>
        </p:nvSpPr>
        <p:spPr>
          <a:xfrm>
            <a:off x="8132608" y="3733413"/>
            <a:ext cx="34020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73" name="Google Shape;673;p25"/>
          <p:cNvGrpSpPr/>
          <p:nvPr/>
        </p:nvGrpSpPr>
        <p:grpSpPr>
          <a:xfrm>
            <a:off x="-2368598" y="0"/>
            <a:ext cx="1872000" cy="4379495"/>
            <a:chOff x="-2025698" y="0"/>
            <a:chExt cx="1872000" cy="4379495"/>
          </a:xfrm>
        </p:grpSpPr>
        <p:grpSp>
          <p:nvGrpSpPr>
            <p:cNvPr id="674" name="Google Shape;674;p25"/>
            <p:cNvGrpSpPr/>
            <p:nvPr/>
          </p:nvGrpSpPr>
          <p:grpSpPr>
            <a:xfrm>
              <a:off x="-2025698" y="0"/>
              <a:ext cx="1872000" cy="4379495"/>
              <a:chOff x="-2025698" y="0"/>
              <a:chExt cx="1872000" cy="4379495"/>
            </a:xfrm>
          </p:grpSpPr>
          <p:grpSp>
            <p:nvGrpSpPr>
              <p:cNvPr id="675" name="Google Shape;675;p25"/>
              <p:cNvGrpSpPr/>
              <p:nvPr/>
            </p:nvGrpSpPr>
            <p:grpSpPr>
              <a:xfrm>
                <a:off x="-2025698" y="0"/>
                <a:ext cx="1872000" cy="4379495"/>
                <a:chOff x="-2025698" y="0"/>
                <a:chExt cx="1872000" cy="4379495"/>
              </a:xfrm>
            </p:grpSpPr>
            <p:grpSp>
              <p:nvGrpSpPr>
                <p:cNvPr id="676" name="Google Shape;676;p25"/>
                <p:cNvGrpSpPr/>
                <p:nvPr/>
              </p:nvGrpSpPr>
              <p:grpSpPr>
                <a:xfrm>
                  <a:off x="-2025698" y="0"/>
                  <a:ext cx="1872000" cy="4379495"/>
                  <a:chOff x="-2025698" y="0"/>
                  <a:chExt cx="1872000" cy="4379495"/>
                </a:xfrm>
              </p:grpSpPr>
              <p:sp>
                <p:nvSpPr>
                  <p:cNvPr id="677" name="Google Shape;677;p25"/>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78" name="Google Shape;678;p25"/>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679" name="Google Shape;679;p25"/>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680" name="Google Shape;680;p25"/>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681" name="Google Shape;681;p25"/>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2556">
          <p15:clr>
            <a:srgbClr val="FBAE40"/>
          </p15:clr>
        </p15:guide>
        <p15:guide id="2" pos="5120">
          <p15:clr>
            <a:srgbClr val="FBAE40"/>
          </p15:clr>
        </p15:guide>
        <p15:guide id="3" pos="2768">
          <p15:clr>
            <a:srgbClr val="FBAE40"/>
          </p15:clr>
        </p15:guide>
        <p15:guide id="4" pos="4912">
          <p15:clr>
            <a:srgbClr val="FBAE40"/>
          </p15:clr>
        </p15:guide>
        <p15:guide id="5" orient="horz" pos="2288">
          <p15:clr>
            <a:srgbClr val="FBAE40"/>
          </p15:clr>
        </p15:guide>
        <p15:guide id="6" orient="horz" pos="2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split with subtitles">
  <p:cSld name="8 split with subtitles">
    <p:spTree>
      <p:nvGrpSpPr>
        <p:cNvPr id="682" name="Shape 682"/>
        <p:cNvGrpSpPr/>
        <p:nvPr/>
      </p:nvGrpSpPr>
      <p:grpSpPr>
        <a:xfrm>
          <a:off x="0" y="0"/>
          <a:ext cx="0" cy="0"/>
          <a:chOff x="0" y="0"/>
          <a:chExt cx="0" cy="0"/>
        </a:xfrm>
      </p:grpSpPr>
      <p:sp>
        <p:nvSpPr>
          <p:cNvPr id="683" name="Google Shape;683;p26"/>
          <p:cNvSpPr txBox="1"/>
          <p:nvPr>
            <p:ph idx="1" type="body"/>
          </p:nvPr>
        </p:nvSpPr>
        <p:spPr>
          <a:xfrm>
            <a:off x="659008" y="1757279"/>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26"/>
          <p:cNvSpPr txBox="1"/>
          <p:nvPr>
            <p:ph idx="2" type="body"/>
          </p:nvPr>
        </p:nvSpPr>
        <p:spPr>
          <a:xfrm>
            <a:off x="659008" y="4346776"/>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85" name="Google Shape;685;p26"/>
          <p:cNvCxnSpPr/>
          <p:nvPr/>
        </p:nvCxnSpPr>
        <p:spPr>
          <a:xfrm>
            <a:off x="659008" y="1685616"/>
            <a:ext cx="2595600" cy="0"/>
          </a:xfrm>
          <a:prstGeom prst="straightConnector1">
            <a:avLst/>
          </a:prstGeom>
          <a:noFill/>
          <a:ln cap="flat" cmpd="sng" w="9525">
            <a:solidFill>
              <a:schemeClr val="accent2"/>
            </a:solidFill>
            <a:prstDash val="solid"/>
            <a:miter lim="800000"/>
            <a:headEnd len="sm" w="sm" type="none"/>
            <a:tailEnd len="sm" w="sm" type="none"/>
          </a:ln>
        </p:spPr>
      </p:cxnSp>
      <p:cxnSp>
        <p:nvCxnSpPr>
          <p:cNvPr id="686" name="Google Shape;686;p26"/>
          <p:cNvCxnSpPr/>
          <p:nvPr/>
        </p:nvCxnSpPr>
        <p:spPr>
          <a:xfrm>
            <a:off x="659008" y="4278810"/>
            <a:ext cx="2595600" cy="0"/>
          </a:xfrm>
          <a:prstGeom prst="straightConnector1">
            <a:avLst/>
          </a:prstGeom>
          <a:noFill/>
          <a:ln cap="flat" cmpd="sng" w="9525">
            <a:solidFill>
              <a:schemeClr val="accent2"/>
            </a:solidFill>
            <a:prstDash val="solid"/>
            <a:miter lim="800000"/>
            <a:headEnd len="sm" w="sm" type="none"/>
            <a:tailEnd len="sm" w="sm" type="none"/>
          </a:ln>
        </p:spPr>
      </p:cxnSp>
      <p:sp>
        <p:nvSpPr>
          <p:cNvPr id="687" name="Google Shape;687;p26"/>
          <p:cNvSpPr txBox="1"/>
          <p:nvPr>
            <p:ph idx="3" type="body"/>
          </p:nvPr>
        </p:nvSpPr>
        <p:spPr>
          <a:xfrm>
            <a:off x="3419008" y="4346776"/>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88" name="Google Shape;688;p26"/>
          <p:cNvCxnSpPr/>
          <p:nvPr/>
        </p:nvCxnSpPr>
        <p:spPr>
          <a:xfrm>
            <a:off x="3419008" y="1685616"/>
            <a:ext cx="2595600" cy="0"/>
          </a:xfrm>
          <a:prstGeom prst="straightConnector1">
            <a:avLst/>
          </a:prstGeom>
          <a:noFill/>
          <a:ln cap="flat" cmpd="sng" w="9525">
            <a:solidFill>
              <a:schemeClr val="accent2"/>
            </a:solidFill>
            <a:prstDash val="solid"/>
            <a:miter lim="800000"/>
            <a:headEnd len="sm" w="sm" type="none"/>
            <a:tailEnd len="sm" w="sm" type="none"/>
          </a:ln>
        </p:spPr>
      </p:cxnSp>
      <p:cxnSp>
        <p:nvCxnSpPr>
          <p:cNvPr id="689" name="Google Shape;689;p26"/>
          <p:cNvCxnSpPr/>
          <p:nvPr/>
        </p:nvCxnSpPr>
        <p:spPr>
          <a:xfrm>
            <a:off x="3419008" y="4278810"/>
            <a:ext cx="2595600" cy="0"/>
          </a:xfrm>
          <a:prstGeom prst="straightConnector1">
            <a:avLst/>
          </a:prstGeom>
          <a:noFill/>
          <a:ln cap="flat" cmpd="sng" w="9525">
            <a:solidFill>
              <a:schemeClr val="accent2"/>
            </a:solidFill>
            <a:prstDash val="solid"/>
            <a:miter lim="800000"/>
            <a:headEnd len="sm" w="sm" type="none"/>
            <a:tailEnd len="sm" w="sm" type="none"/>
          </a:ln>
        </p:spPr>
      </p:cxnSp>
      <p:sp>
        <p:nvSpPr>
          <p:cNvPr id="690" name="Google Shape;690;p26"/>
          <p:cNvSpPr txBox="1"/>
          <p:nvPr>
            <p:ph idx="4" type="body"/>
          </p:nvPr>
        </p:nvSpPr>
        <p:spPr>
          <a:xfrm>
            <a:off x="6179008" y="1757279"/>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1" name="Google Shape;691;p26"/>
          <p:cNvSpPr txBox="1"/>
          <p:nvPr>
            <p:ph idx="5" type="body"/>
          </p:nvPr>
        </p:nvSpPr>
        <p:spPr>
          <a:xfrm>
            <a:off x="6179008" y="4346776"/>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92" name="Google Shape;692;p26"/>
          <p:cNvCxnSpPr/>
          <p:nvPr/>
        </p:nvCxnSpPr>
        <p:spPr>
          <a:xfrm>
            <a:off x="6179008" y="1685616"/>
            <a:ext cx="2595600" cy="0"/>
          </a:xfrm>
          <a:prstGeom prst="straightConnector1">
            <a:avLst/>
          </a:prstGeom>
          <a:noFill/>
          <a:ln cap="flat" cmpd="sng" w="9525">
            <a:solidFill>
              <a:schemeClr val="accent2"/>
            </a:solidFill>
            <a:prstDash val="solid"/>
            <a:miter lim="800000"/>
            <a:headEnd len="sm" w="sm" type="none"/>
            <a:tailEnd len="sm" w="sm" type="none"/>
          </a:ln>
        </p:spPr>
      </p:cxnSp>
      <p:cxnSp>
        <p:nvCxnSpPr>
          <p:cNvPr id="693" name="Google Shape;693;p26"/>
          <p:cNvCxnSpPr/>
          <p:nvPr/>
        </p:nvCxnSpPr>
        <p:spPr>
          <a:xfrm>
            <a:off x="6179008" y="4278810"/>
            <a:ext cx="2595600" cy="0"/>
          </a:xfrm>
          <a:prstGeom prst="straightConnector1">
            <a:avLst/>
          </a:prstGeom>
          <a:noFill/>
          <a:ln cap="flat" cmpd="sng" w="9525">
            <a:solidFill>
              <a:schemeClr val="accent2"/>
            </a:solidFill>
            <a:prstDash val="solid"/>
            <a:miter lim="800000"/>
            <a:headEnd len="sm" w="sm" type="none"/>
            <a:tailEnd len="sm" w="sm" type="none"/>
          </a:ln>
        </p:spPr>
      </p:cxnSp>
      <p:sp>
        <p:nvSpPr>
          <p:cNvPr id="694" name="Google Shape;694;p26"/>
          <p:cNvSpPr txBox="1"/>
          <p:nvPr>
            <p:ph idx="6" type="body"/>
          </p:nvPr>
        </p:nvSpPr>
        <p:spPr>
          <a:xfrm>
            <a:off x="8939008" y="1757279"/>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5" name="Google Shape;695;p26"/>
          <p:cNvSpPr txBox="1"/>
          <p:nvPr>
            <p:ph idx="7" type="body"/>
          </p:nvPr>
        </p:nvSpPr>
        <p:spPr>
          <a:xfrm>
            <a:off x="8939008" y="4346776"/>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96" name="Google Shape;696;p26"/>
          <p:cNvCxnSpPr/>
          <p:nvPr/>
        </p:nvCxnSpPr>
        <p:spPr>
          <a:xfrm>
            <a:off x="8939008" y="1685616"/>
            <a:ext cx="2595600" cy="0"/>
          </a:xfrm>
          <a:prstGeom prst="straightConnector1">
            <a:avLst/>
          </a:prstGeom>
          <a:noFill/>
          <a:ln cap="flat" cmpd="sng" w="9525">
            <a:solidFill>
              <a:schemeClr val="accent2"/>
            </a:solidFill>
            <a:prstDash val="solid"/>
            <a:miter lim="800000"/>
            <a:headEnd len="sm" w="sm" type="none"/>
            <a:tailEnd len="sm" w="sm" type="none"/>
          </a:ln>
        </p:spPr>
      </p:cxnSp>
      <p:cxnSp>
        <p:nvCxnSpPr>
          <p:cNvPr id="697" name="Google Shape;697;p26"/>
          <p:cNvCxnSpPr/>
          <p:nvPr/>
        </p:nvCxnSpPr>
        <p:spPr>
          <a:xfrm>
            <a:off x="8939008" y="4278810"/>
            <a:ext cx="2595600" cy="0"/>
          </a:xfrm>
          <a:prstGeom prst="straightConnector1">
            <a:avLst/>
          </a:prstGeom>
          <a:noFill/>
          <a:ln cap="flat" cmpd="sng" w="9525">
            <a:solidFill>
              <a:schemeClr val="accent2"/>
            </a:solidFill>
            <a:prstDash val="solid"/>
            <a:miter lim="800000"/>
            <a:headEnd len="sm" w="sm" type="none"/>
            <a:tailEnd len="sm" w="sm" type="none"/>
          </a:ln>
        </p:spPr>
      </p:cxnSp>
      <p:sp>
        <p:nvSpPr>
          <p:cNvPr id="698" name="Google Shape;698;p26"/>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99" name="Google Shape;699;p26"/>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0" name="Google Shape;700;p26"/>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1" name="Google Shape;701;p26"/>
          <p:cNvSpPr txBox="1"/>
          <p:nvPr>
            <p:ph idx="8" type="body"/>
          </p:nvPr>
        </p:nvSpPr>
        <p:spPr>
          <a:xfrm>
            <a:off x="3419008" y="1757279"/>
            <a:ext cx="2595600" cy="1850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1800"/>
              <a:buNone/>
              <a:defRPr/>
            </a:lvl1pPr>
            <a:lvl2pPr indent="-342900" lvl="1" marL="914400" algn="l">
              <a:lnSpc>
                <a:spcPct val="90000"/>
              </a:lnSpc>
              <a:spcBef>
                <a:spcPts val="300"/>
              </a:spcBef>
              <a:spcAft>
                <a:spcPts val="0"/>
              </a:spcAft>
              <a:buClr>
                <a:schemeClr val="dk1"/>
              </a:buClr>
              <a:buSzPts val="1800"/>
              <a:buChar char="•"/>
              <a:defRPr/>
            </a:lvl2pPr>
            <a:lvl3pPr indent="-355600" lvl="2" marL="1371600" algn="l">
              <a:lnSpc>
                <a:spcPct val="93000"/>
              </a:lnSpc>
              <a:spcBef>
                <a:spcPts val="300"/>
              </a:spcBef>
              <a:spcAft>
                <a:spcPts val="0"/>
              </a:spcAft>
              <a:buSzPts val="2000"/>
              <a:buFont typeface="Arial"/>
              <a:buChar char="•"/>
              <a:defRPr sz="2000"/>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2" name="Google Shape;702;p26"/>
          <p:cNvSpPr txBox="1"/>
          <p:nvPr>
            <p:ph idx="9" type="body"/>
          </p:nvPr>
        </p:nvSpPr>
        <p:spPr>
          <a:xfrm>
            <a:off x="659008" y="1141199"/>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3" name="Google Shape;703;p26"/>
          <p:cNvSpPr txBox="1"/>
          <p:nvPr>
            <p:ph idx="13" type="body"/>
          </p:nvPr>
        </p:nvSpPr>
        <p:spPr>
          <a:xfrm>
            <a:off x="3419008" y="1141199"/>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4" name="Google Shape;704;p26"/>
          <p:cNvSpPr txBox="1"/>
          <p:nvPr>
            <p:ph idx="14" type="body"/>
          </p:nvPr>
        </p:nvSpPr>
        <p:spPr>
          <a:xfrm>
            <a:off x="6179008" y="1141199"/>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5" name="Google Shape;705;p26"/>
          <p:cNvSpPr txBox="1"/>
          <p:nvPr>
            <p:ph idx="15" type="body"/>
          </p:nvPr>
        </p:nvSpPr>
        <p:spPr>
          <a:xfrm>
            <a:off x="8939008" y="1141199"/>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6" name="Google Shape;706;p26"/>
          <p:cNvSpPr txBox="1"/>
          <p:nvPr>
            <p:ph idx="16" type="body"/>
          </p:nvPr>
        </p:nvSpPr>
        <p:spPr>
          <a:xfrm>
            <a:off x="659008" y="3733413"/>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7" name="Google Shape;707;p26"/>
          <p:cNvSpPr txBox="1"/>
          <p:nvPr>
            <p:ph idx="17" type="body"/>
          </p:nvPr>
        </p:nvSpPr>
        <p:spPr>
          <a:xfrm>
            <a:off x="3419008" y="3733413"/>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8" name="Google Shape;708;p26"/>
          <p:cNvSpPr txBox="1"/>
          <p:nvPr>
            <p:ph idx="18" type="body"/>
          </p:nvPr>
        </p:nvSpPr>
        <p:spPr>
          <a:xfrm>
            <a:off x="6179008" y="3733413"/>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9" name="Google Shape;709;p26"/>
          <p:cNvSpPr txBox="1"/>
          <p:nvPr>
            <p:ph idx="19" type="body"/>
          </p:nvPr>
        </p:nvSpPr>
        <p:spPr>
          <a:xfrm>
            <a:off x="8939008" y="3733413"/>
            <a:ext cx="2595600" cy="572400"/>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dk1"/>
              </a:buClr>
              <a:buSzPts val="2000"/>
              <a:buNone/>
              <a:defRPr b="1"/>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10" name="Google Shape;710;p26"/>
          <p:cNvGrpSpPr/>
          <p:nvPr/>
        </p:nvGrpSpPr>
        <p:grpSpPr>
          <a:xfrm>
            <a:off x="-2368598" y="0"/>
            <a:ext cx="1872000" cy="4379495"/>
            <a:chOff x="-2025698" y="0"/>
            <a:chExt cx="1872000" cy="4379495"/>
          </a:xfrm>
        </p:grpSpPr>
        <p:grpSp>
          <p:nvGrpSpPr>
            <p:cNvPr id="711" name="Google Shape;711;p26"/>
            <p:cNvGrpSpPr/>
            <p:nvPr/>
          </p:nvGrpSpPr>
          <p:grpSpPr>
            <a:xfrm>
              <a:off x="-2025698" y="0"/>
              <a:ext cx="1872000" cy="4379495"/>
              <a:chOff x="-2025698" y="0"/>
              <a:chExt cx="1872000" cy="4379495"/>
            </a:xfrm>
          </p:grpSpPr>
          <p:grpSp>
            <p:nvGrpSpPr>
              <p:cNvPr id="712" name="Google Shape;712;p26"/>
              <p:cNvGrpSpPr/>
              <p:nvPr/>
            </p:nvGrpSpPr>
            <p:grpSpPr>
              <a:xfrm>
                <a:off x="-2025698" y="0"/>
                <a:ext cx="1872000" cy="4379495"/>
                <a:chOff x="-2025698" y="0"/>
                <a:chExt cx="1872000" cy="4379495"/>
              </a:xfrm>
            </p:grpSpPr>
            <p:grpSp>
              <p:nvGrpSpPr>
                <p:cNvPr id="713" name="Google Shape;713;p26"/>
                <p:cNvGrpSpPr/>
                <p:nvPr/>
              </p:nvGrpSpPr>
              <p:grpSpPr>
                <a:xfrm>
                  <a:off x="-2025698" y="0"/>
                  <a:ext cx="1872000" cy="4379495"/>
                  <a:chOff x="-2025698" y="0"/>
                  <a:chExt cx="1872000" cy="4379495"/>
                </a:xfrm>
              </p:grpSpPr>
              <p:sp>
                <p:nvSpPr>
                  <p:cNvPr id="714" name="Google Shape;714;p26"/>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15" name="Google Shape;715;p26"/>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716" name="Google Shape;716;p26"/>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717" name="Google Shape;717;p26"/>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718" name="Google Shape;718;p26"/>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2154">
          <p15:clr>
            <a:srgbClr val="FBAE40"/>
          </p15:clr>
        </p15:guide>
        <p15:guide id="2" pos="5526">
          <p15:clr>
            <a:srgbClr val="FBAE40"/>
          </p15:clr>
        </p15:guide>
        <p15:guide id="3" pos="3893">
          <p15:clr>
            <a:srgbClr val="FBAE40"/>
          </p15:clr>
        </p15:guide>
        <p15:guide id="4" pos="2049">
          <p15:clr>
            <a:srgbClr val="FBAE40"/>
          </p15:clr>
        </p15:guide>
        <p15:guide id="5" pos="3788">
          <p15:clr>
            <a:srgbClr val="FBAE40"/>
          </p15:clr>
        </p15:guide>
        <p15:guide id="6" pos="5630">
          <p15:clr>
            <a:srgbClr val="FBAE40"/>
          </p15:clr>
        </p15:guide>
        <p15:guide id="7" orient="horz" pos="2274">
          <p15:clr>
            <a:srgbClr val="FBAE40"/>
          </p15:clr>
        </p15:guide>
        <p15:guide id="8" orient="horz" pos="244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left">
  <p:cSld name="Text with picture left">
    <p:spTree>
      <p:nvGrpSpPr>
        <p:cNvPr id="719" name="Shape 719"/>
        <p:cNvGrpSpPr/>
        <p:nvPr/>
      </p:nvGrpSpPr>
      <p:grpSpPr>
        <a:xfrm>
          <a:off x="0" y="0"/>
          <a:ext cx="0" cy="0"/>
          <a:chOff x="0" y="0"/>
          <a:chExt cx="0" cy="0"/>
        </a:xfrm>
      </p:grpSpPr>
      <p:sp>
        <p:nvSpPr>
          <p:cNvPr id="720" name="Google Shape;720;p27"/>
          <p:cNvSpPr txBox="1"/>
          <p:nvPr>
            <p:ph idx="1" type="body"/>
          </p:nvPr>
        </p:nvSpPr>
        <p:spPr>
          <a:xfrm>
            <a:off x="4132351" y="1141197"/>
            <a:ext cx="7408800" cy="505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1" name="Google Shape;721;p27"/>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722" name="Google Shape;722;p27"/>
          <p:cNvSpPr txBox="1"/>
          <p:nvPr>
            <p:ph idx="11" type="ftr"/>
          </p:nvPr>
        </p:nvSpPr>
        <p:spPr>
          <a:xfrm>
            <a:off x="4132351" y="6403940"/>
            <a:ext cx="6735600"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3" name="Google Shape;723;p27"/>
          <p:cNvSpPr/>
          <p:nvPr>
            <p:ph idx="2" type="pic"/>
          </p:nvPr>
        </p:nvSpPr>
        <p:spPr>
          <a:xfrm>
            <a:off x="0" y="0"/>
            <a:ext cx="3776522" cy="6858000"/>
          </a:xfrm>
          <a:prstGeom prst="rect">
            <a:avLst/>
          </a:prstGeom>
          <a:solidFill>
            <a:srgbClr val="EDEDED">
              <a:alpha val="9411"/>
            </a:srgbClr>
          </a:solidFill>
          <a:ln>
            <a:noFill/>
          </a:ln>
        </p:spPr>
      </p:sp>
      <p:sp>
        <p:nvSpPr>
          <p:cNvPr id="724" name="Google Shape;724;p27"/>
          <p:cNvSpPr txBox="1"/>
          <p:nvPr>
            <p:ph type="title"/>
          </p:nvPr>
        </p:nvSpPr>
        <p:spPr>
          <a:xfrm>
            <a:off x="4130816" y="325235"/>
            <a:ext cx="74088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5" name="Google Shape;725;p27"/>
          <p:cNvSpPr txBox="1"/>
          <p:nvPr/>
        </p:nvSpPr>
        <p:spPr>
          <a:xfrm>
            <a:off x="-2261849" y="0"/>
            <a:ext cx="1826420" cy="299658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854">
          <p15:clr>
            <a:srgbClr val="FBAE40"/>
          </p15:clr>
        </p15:guide>
        <p15:guide id="2" pos="261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right">
  <p:cSld name="Text with picture right">
    <p:spTree>
      <p:nvGrpSpPr>
        <p:cNvPr id="726" name="Shape 726"/>
        <p:cNvGrpSpPr/>
        <p:nvPr/>
      </p:nvGrpSpPr>
      <p:grpSpPr>
        <a:xfrm>
          <a:off x="0" y="0"/>
          <a:ext cx="0" cy="0"/>
          <a:chOff x="0" y="0"/>
          <a:chExt cx="0" cy="0"/>
        </a:xfrm>
      </p:grpSpPr>
      <p:sp>
        <p:nvSpPr>
          <p:cNvPr id="727" name="Google Shape;727;p28"/>
          <p:cNvSpPr txBox="1"/>
          <p:nvPr>
            <p:ph idx="1" type="body"/>
          </p:nvPr>
        </p:nvSpPr>
        <p:spPr>
          <a:xfrm>
            <a:off x="659008" y="1141197"/>
            <a:ext cx="7408800" cy="505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8" name="Google Shape;728;p28"/>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729" name="Google Shape;729;p28"/>
          <p:cNvSpPr txBox="1"/>
          <p:nvPr>
            <p:ph idx="11" type="ftr"/>
          </p:nvPr>
        </p:nvSpPr>
        <p:spPr>
          <a:xfrm>
            <a:off x="659007" y="6403940"/>
            <a:ext cx="7408800"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0" name="Google Shape;730;p28"/>
          <p:cNvSpPr/>
          <p:nvPr>
            <p:ph idx="2" type="pic"/>
          </p:nvPr>
        </p:nvSpPr>
        <p:spPr>
          <a:xfrm>
            <a:off x="8415481" y="0"/>
            <a:ext cx="3776519" cy="6857999"/>
          </a:xfrm>
          <a:prstGeom prst="rect">
            <a:avLst/>
          </a:prstGeom>
          <a:solidFill>
            <a:srgbClr val="EDEDED">
              <a:alpha val="9411"/>
            </a:srgbClr>
          </a:solidFill>
          <a:ln>
            <a:noFill/>
          </a:ln>
        </p:spPr>
      </p:sp>
      <p:sp>
        <p:nvSpPr>
          <p:cNvPr id="731" name="Google Shape;731;p28"/>
          <p:cNvSpPr txBox="1"/>
          <p:nvPr>
            <p:ph type="title"/>
          </p:nvPr>
        </p:nvSpPr>
        <p:spPr>
          <a:xfrm>
            <a:off x="659008" y="325235"/>
            <a:ext cx="74088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2" name="Google Shape;732;p28"/>
          <p:cNvSpPr txBox="1"/>
          <p:nvPr/>
        </p:nvSpPr>
        <p:spPr>
          <a:xfrm>
            <a:off x="-2261849" y="0"/>
            <a:ext cx="1826420" cy="299658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4806">
          <p15:clr>
            <a:srgbClr val="FBAE40"/>
          </p15:clr>
        </p15:guide>
        <p15:guide id="2" pos="532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picture">
  <p:cSld name="Title and picture">
    <p:spTree>
      <p:nvGrpSpPr>
        <p:cNvPr id="733" name="Shape 733"/>
        <p:cNvGrpSpPr/>
        <p:nvPr/>
      </p:nvGrpSpPr>
      <p:grpSpPr>
        <a:xfrm>
          <a:off x="0" y="0"/>
          <a:ext cx="0" cy="0"/>
          <a:chOff x="0" y="0"/>
          <a:chExt cx="0" cy="0"/>
        </a:xfrm>
      </p:grpSpPr>
      <p:sp>
        <p:nvSpPr>
          <p:cNvPr id="734" name="Google Shape;734;p29"/>
          <p:cNvSpPr/>
          <p:nvPr>
            <p:ph idx="2" type="pic"/>
          </p:nvPr>
        </p:nvSpPr>
        <p:spPr>
          <a:xfrm>
            <a:off x="0" y="0"/>
            <a:ext cx="12192000" cy="6858000"/>
          </a:xfrm>
          <a:prstGeom prst="rect">
            <a:avLst/>
          </a:prstGeom>
          <a:solidFill>
            <a:srgbClr val="EDEDED">
              <a:alpha val="9411"/>
            </a:srgbClr>
          </a:solidFill>
          <a:ln>
            <a:noFill/>
          </a:ln>
        </p:spPr>
      </p:sp>
      <p:sp>
        <p:nvSpPr>
          <p:cNvPr id="735" name="Google Shape;735;p29"/>
          <p:cNvSpPr txBox="1"/>
          <p:nvPr/>
        </p:nvSpPr>
        <p:spPr>
          <a:xfrm>
            <a:off x="-2261849" y="0"/>
            <a:ext cx="1826420" cy="391991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Finally, click on the new picture and choose 'Move to Back' via the right mouse button to show the heading bars again.</a:t>
            </a:r>
            <a:endParaRPr b="0" i="0" sz="1000" u="none" cap="none" strike="noStrike">
              <a:solidFill>
                <a:srgbClr val="696969"/>
              </a:solidFill>
              <a:latin typeface="Arial"/>
              <a:ea typeface="Arial"/>
              <a:cs typeface="Arial"/>
              <a:sym typeface="Arial"/>
            </a:endParaRPr>
          </a:p>
        </p:txBody>
      </p:sp>
      <p:sp>
        <p:nvSpPr>
          <p:cNvPr id="736" name="Google Shape;736;p29"/>
          <p:cNvSpPr txBox="1"/>
          <p:nvPr>
            <p:ph type="title"/>
          </p:nvPr>
        </p:nvSpPr>
        <p:spPr>
          <a:xfrm>
            <a:off x="659008" y="325235"/>
            <a:ext cx="10873955"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slide">
  <p:cSld name="Picture slide">
    <p:spTree>
      <p:nvGrpSpPr>
        <p:cNvPr id="737" name="Shape 737"/>
        <p:cNvGrpSpPr/>
        <p:nvPr/>
      </p:nvGrpSpPr>
      <p:grpSpPr>
        <a:xfrm>
          <a:off x="0" y="0"/>
          <a:ext cx="0" cy="0"/>
          <a:chOff x="0" y="0"/>
          <a:chExt cx="0" cy="0"/>
        </a:xfrm>
      </p:grpSpPr>
      <p:sp>
        <p:nvSpPr>
          <p:cNvPr id="738" name="Google Shape;738;p30"/>
          <p:cNvSpPr/>
          <p:nvPr>
            <p:ph idx="2" type="pic"/>
          </p:nvPr>
        </p:nvSpPr>
        <p:spPr>
          <a:xfrm>
            <a:off x="0" y="0"/>
            <a:ext cx="12192000" cy="6858000"/>
          </a:xfrm>
          <a:prstGeom prst="rect">
            <a:avLst/>
          </a:prstGeom>
          <a:solidFill>
            <a:srgbClr val="EDEDED">
              <a:alpha val="9411"/>
            </a:srgbClr>
          </a:solidFill>
          <a:ln>
            <a:noFill/>
          </a:ln>
        </p:spPr>
      </p:sp>
      <p:sp>
        <p:nvSpPr>
          <p:cNvPr id="739" name="Google Shape;739;p30"/>
          <p:cNvSpPr txBox="1"/>
          <p:nvPr/>
        </p:nvSpPr>
        <p:spPr>
          <a:xfrm>
            <a:off x="-2261849" y="0"/>
            <a:ext cx="1826420" cy="299658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77" name="Shape 377"/>
        <p:cNvGrpSpPr/>
        <p:nvPr/>
      </p:nvGrpSpPr>
      <p:grpSpPr>
        <a:xfrm>
          <a:off x="0" y="0"/>
          <a:ext cx="0" cy="0"/>
          <a:chOff x="0" y="0"/>
          <a:chExt cx="0" cy="0"/>
        </a:xfrm>
      </p:grpSpPr>
      <p:pic>
        <p:nvPicPr>
          <p:cNvPr id="378" name="Google Shape;378;p4"/>
          <p:cNvPicPr preferRelativeResize="0"/>
          <p:nvPr/>
        </p:nvPicPr>
        <p:blipFill rotWithShape="1">
          <a:blip r:embed="rId2">
            <a:alphaModFix/>
          </a:blip>
          <a:srcRect b="26924" l="0" r="0" t="0"/>
          <a:stretch/>
        </p:blipFill>
        <p:spPr>
          <a:xfrm>
            <a:off x="3243000" y="732630"/>
            <a:ext cx="5706000" cy="479296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740" name="Shape 740"/>
        <p:cNvGrpSpPr/>
        <p:nvPr/>
      </p:nvGrpSpPr>
      <p:grpSpPr>
        <a:xfrm>
          <a:off x="0" y="0"/>
          <a:ext cx="0" cy="0"/>
          <a:chOff x="0" y="0"/>
          <a:chExt cx="0" cy="0"/>
        </a:xfrm>
      </p:grpSpPr>
      <p:sp>
        <p:nvSpPr>
          <p:cNvPr id="741" name="Google Shape;741;p31"/>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2" name="Google Shape;742;p31"/>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743" name="Shape 743"/>
        <p:cNvGrpSpPr/>
        <p:nvPr/>
      </p:nvGrpSpPr>
      <p:grpSpPr>
        <a:xfrm>
          <a:off x="0" y="0"/>
          <a:ext cx="0" cy="0"/>
          <a:chOff x="0" y="0"/>
          <a:chExt cx="0" cy="0"/>
        </a:xfrm>
      </p:grpSpPr>
      <p:sp>
        <p:nvSpPr>
          <p:cNvPr id="744" name="Google Shape;744;p32"/>
          <p:cNvSpPr txBox="1"/>
          <p:nvPr>
            <p:ph type="title"/>
          </p:nvPr>
        </p:nvSpPr>
        <p:spPr>
          <a:xfrm>
            <a:off x="659008" y="325235"/>
            <a:ext cx="10873955"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5" name="Google Shape;745;p32"/>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6" name="Google Shape;746;p32"/>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cial slide">
  <p:cSld name="Social slide">
    <p:spTree>
      <p:nvGrpSpPr>
        <p:cNvPr id="747" name="Shape 747"/>
        <p:cNvGrpSpPr/>
        <p:nvPr/>
      </p:nvGrpSpPr>
      <p:grpSpPr>
        <a:xfrm>
          <a:off x="0" y="0"/>
          <a:ext cx="0" cy="0"/>
          <a:chOff x="0" y="0"/>
          <a:chExt cx="0" cy="0"/>
        </a:xfrm>
      </p:grpSpPr>
      <p:sp>
        <p:nvSpPr>
          <p:cNvPr id="748" name="Google Shape;748;p33"/>
          <p:cNvSpPr/>
          <p:nvPr>
            <p:ph type="ctrTitle"/>
          </p:nvPr>
        </p:nvSpPr>
        <p:spPr>
          <a:xfrm>
            <a:off x="658800" y="2448000"/>
            <a:ext cx="5718802" cy="739574"/>
          </a:xfrm>
          <a:prstGeom prst="roundRect">
            <a:avLst>
              <a:gd fmla="val 13738"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9" name="Google Shape;749;p33"/>
          <p:cNvSpPr/>
          <p:nvPr>
            <p:ph idx="1" type="body"/>
          </p:nvPr>
        </p:nvSpPr>
        <p:spPr>
          <a:xfrm>
            <a:off x="990000" y="3265686"/>
            <a:ext cx="6740729" cy="732995"/>
          </a:xfrm>
          <a:prstGeom prst="roundRect">
            <a:avLst>
              <a:gd fmla="val 13861"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50" name="Google Shape;750;p33"/>
          <p:cNvGrpSpPr/>
          <p:nvPr/>
        </p:nvGrpSpPr>
        <p:grpSpPr>
          <a:xfrm>
            <a:off x="7512748" y="5676946"/>
            <a:ext cx="2088000" cy="361904"/>
            <a:chOff x="5417448" y="5163514"/>
            <a:chExt cx="2088000" cy="361904"/>
          </a:xfrm>
        </p:grpSpPr>
        <p:sp>
          <p:nvSpPr>
            <p:cNvPr id="751" name="Google Shape;751;p33"/>
            <p:cNvSpPr/>
            <p:nvPr/>
          </p:nvSpPr>
          <p:spPr>
            <a:xfrm>
              <a:off x="5417448" y="5163514"/>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52" name="Google Shape;752;p33"/>
            <p:cNvPicPr preferRelativeResize="0"/>
            <p:nvPr/>
          </p:nvPicPr>
          <p:blipFill rotWithShape="1">
            <a:blip r:embed="rId2">
              <a:alphaModFix/>
            </a:blip>
            <a:srcRect b="13616" l="11779" r="13616" t="11779"/>
            <a:stretch/>
          </p:blipFill>
          <p:spPr>
            <a:xfrm>
              <a:off x="5460206" y="5205919"/>
              <a:ext cx="268576" cy="268576"/>
            </a:xfrm>
            <a:prstGeom prst="rect">
              <a:avLst/>
            </a:prstGeom>
            <a:solidFill>
              <a:srgbClr val="A8A8A8"/>
            </a:solidFill>
            <a:ln>
              <a:noFill/>
            </a:ln>
          </p:spPr>
        </p:pic>
        <p:sp>
          <p:nvSpPr>
            <p:cNvPr id="753" name="Google Shape;753;p33">
              <a:hlinkClick r:id="rId3"/>
            </p:cNvPr>
            <p:cNvSpPr txBox="1"/>
            <p:nvPr/>
          </p:nvSpPr>
          <p:spPr>
            <a:xfrm>
              <a:off x="5417448" y="5163514"/>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SlideShare.net/ING</a:t>
              </a:r>
              <a:endParaRPr b="0" i="0" sz="1400" u="none" cap="none" strike="noStrike">
                <a:solidFill>
                  <a:srgbClr val="000000"/>
                </a:solidFill>
                <a:latin typeface="Arial"/>
                <a:ea typeface="Arial"/>
                <a:cs typeface="Arial"/>
                <a:sym typeface="Arial"/>
              </a:endParaRPr>
            </a:p>
          </p:txBody>
        </p:sp>
      </p:grpSp>
      <p:grpSp>
        <p:nvGrpSpPr>
          <p:cNvPr id="754" name="Google Shape;754;p33"/>
          <p:cNvGrpSpPr/>
          <p:nvPr/>
        </p:nvGrpSpPr>
        <p:grpSpPr>
          <a:xfrm>
            <a:off x="2942261" y="5163514"/>
            <a:ext cx="2091962" cy="361904"/>
            <a:chOff x="805662" y="5163514"/>
            <a:chExt cx="2091962" cy="361904"/>
          </a:xfrm>
        </p:grpSpPr>
        <p:sp>
          <p:nvSpPr>
            <p:cNvPr id="755" name="Google Shape;755;p33"/>
            <p:cNvSpPr/>
            <p:nvPr/>
          </p:nvSpPr>
          <p:spPr>
            <a:xfrm>
              <a:off x="805662" y="5163514"/>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6" name="Google Shape;756;p33">
              <a:hlinkClick r:id="rId4"/>
            </p:cNvPr>
            <p:cNvSpPr txBox="1"/>
            <p:nvPr/>
          </p:nvSpPr>
          <p:spPr>
            <a:xfrm>
              <a:off x="809624" y="5163514"/>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@ING_News</a:t>
              </a:r>
              <a:endParaRPr b="0" i="0" sz="1000" u="none" cap="none" strike="noStrike">
                <a:solidFill>
                  <a:srgbClr val="000000"/>
                </a:solidFill>
                <a:latin typeface="Arial"/>
                <a:ea typeface="Arial"/>
                <a:cs typeface="Arial"/>
                <a:sym typeface="Arial"/>
              </a:endParaRPr>
            </a:p>
          </p:txBody>
        </p:sp>
        <p:pic>
          <p:nvPicPr>
            <p:cNvPr id="757" name="Google Shape;757;p33"/>
            <p:cNvPicPr preferRelativeResize="0"/>
            <p:nvPr/>
          </p:nvPicPr>
          <p:blipFill rotWithShape="1">
            <a:blip r:embed="rId5">
              <a:alphaModFix/>
            </a:blip>
            <a:srcRect b="15430" l="12470" r="15430" t="12470"/>
            <a:stretch/>
          </p:blipFill>
          <p:spPr>
            <a:xfrm>
              <a:off x="854869" y="5208406"/>
              <a:ext cx="259556" cy="259556"/>
            </a:xfrm>
            <a:prstGeom prst="rect">
              <a:avLst/>
            </a:prstGeom>
            <a:solidFill>
              <a:srgbClr val="A8A8A8"/>
            </a:solidFill>
            <a:ln>
              <a:noFill/>
            </a:ln>
          </p:spPr>
        </p:pic>
      </p:grpSp>
      <p:grpSp>
        <p:nvGrpSpPr>
          <p:cNvPr id="758" name="Google Shape;758;p33"/>
          <p:cNvGrpSpPr/>
          <p:nvPr/>
        </p:nvGrpSpPr>
        <p:grpSpPr>
          <a:xfrm>
            <a:off x="5229485" y="5163514"/>
            <a:ext cx="2088000" cy="361904"/>
            <a:chOff x="3113536" y="5163514"/>
            <a:chExt cx="2088000" cy="361904"/>
          </a:xfrm>
        </p:grpSpPr>
        <p:sp>
          <p:nvSpPr>
            <p:cNvPr id="759" name="Google Shape;759;p33"/>
            <p:cNvSpPr/>
            <p:nvPr/>
          </p:nvSpPr>
          <p:spPr>
            <a:xfrm>
              <a:off x="3115919" y="5163514"/>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60" name="Google Shape;760;p33"/>
            <p:cNvPicPr preferRelativeResize="0"/>
            <p:nvPr/>
          </p:nvPicPr>
          <p:blipFill rotWithShape="1">
            <a:blip r:embed="rId6">
              <a:alphaModFix/>
            </a:blip>
            <a:srcRect b="8985" l="12125" r="13130" t="9653"/>
            <a:stretch/>
          </p:blipFill>
          <p:spPr>
            <a:xfrm>
              <a:off x="3157538" y="5198268"/>
              <a:ext cx="269082" cy="292895"/>
            </a:xfrm>
            <a:prstGeom prst="rect">
              <a:avLst/>
            </a:prstGeom>
            <a:solidFill>
              <a:srgbClr val="A8A8A8"/>
            </a:solidFill>
            <a:ln>
              <a:noFill/>
            </a:ln>
          </p:spPr>
        </p:pic>
        <p:sp>
          <p:nvSpPr>
            <p:cNvPr id="761" name="Google Shape;761;p33">
              <a:hlinkClick r:id="rId7"/>
            </p:cNvPr>
            <p:cNvSpPr txBox="1"/>
            <p:nvPr/>
          </p:nvSpPr>
          <p:spPr>
            <a:xfrm>
              <a:off x="3113536" y="5163514"/>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LinkedIn.com/company/ING</a:t>
              </a:r>
              <a:endParaRPr b="0" i="0" sz="1400" u="none" cap="none" strike="noStrike">
                <a:solidFill>
                  <a:srgbClr val="000000"/>
                </a:solidFill>
                <a:latin typeface="Arial"/>
                <a:ea typeface="Arial"/>
                <a:cs typeface="Arial"/>
                <a:sym typeface="Arial"/>
              </a:endParaRPr>
            </a:p>
          </p:txBody>
        </p:sp>
      </p:grpSp>
      <p:grpSp>
        <p:nvGrpSpPr>
          <p:cNvPr id="762" name="Google Shape;762;p33"/>
          <p:cNvGrpSpPr/>
          <p:nvPr/>
        </p:nvGrpSpPr>
        <p:grpSpPr>
          <a:xfrm>
            <a:off x="2946223" y="5676946"/>
            <a:ext cx="2088000" cy="361904"/>
            <a:chOff x="3113536" y="5676946"/>
            <a:chExt cx="2088000" cy="361904"/>
          </a:xfrm>
        </p:grpSpPr>
        <p:sp>
          <p:nvSpPr>
            <p:cNvPr id="763" name="Google Shape;763;p33"/>
            <p:cNvSpPr/>
            <p:nvPr/>
          </p:nvSpPr>
          <p:spPr>
            <a:xfrm>
              <a:off x="3115919" y="5676946"/>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64" name="Google Shape;764;p33"/>
            <p:cNvPicPr preferRelativeResize="0"/>
            <p:nvPr/>
          </p:nvPicPr>
          <p:blipFill rotWithShape="1">
            <a:blip r:embed="rId8">
              <a:alphaModFix/>
            </a:blip>
            <a:srcRect b="13889" l="10801" r="9823" t="12026"/>
            <a:stretch/>
          </p:blipFill>
          <p:spPr>
            <a:xfrm>
              <a:off x="3152775" y="5722144"/>
              <a:ext cx="285750" cy="266700"/>
            </a:xfrm>
            <a:prstGeom prst="rect">
              <a:avLst/>
            </a:prstGeom>
            <a:solidFill>
              <a:srgbClr val="A8A8A8"/>
            </a:solidFill>
            <a:ln>
              <a:noFill/>
            </a:ln>
          </p:spPr>
        </p:pic>
        <p:sp>
          <p:nvSpPr>
            <p:cNvPr id="765" name="Google Shape;765;p33">
              <a:hlinkClick r:id="rId9"/>
            </p:cNvPr>
            <p:cNvSpPr txBox="1"/>
            <p:nvPr/>
          </p:nvSpPr>
          <p:spPr>
            <a:xfrm>
              <a:off x="3113536" y="5678850"/>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YouTube.com/ING</a:t>
              </a:r>
              <a:endParaRPr b="0" i="0" sz="1400" u="none" cap="none" strike="noStrike">
                <a:solidFill>
                  <a:srgbClr val="000000"/>
                </a:solidFill>
                <a:latin typeface="Arial"/>
                <a:ea typeface="Arial"/>
                <a:cs typeface="Arial"/>
                <a:sym typeface="Arial"/>
              </a:endParaRPr>
            </a:p>
          </p:txBody>
        </p:sp>
      </p:grpSp>
      <p:grpSp>
        <p:nvGrpSpPr>
          <p:cNvPr id="766" name="Google Shape;766;p33"/>
          <p:cNvGrpSpPr/>
          <p:nvPr/>
        </p:nvGrpSpPr>
        <p:grpSpPr>
          <a:xfrm>
            <a:off x="5229485" y="5676946"/>
            <a:ext cx="2088000" cy="361904"/>
            <a:chOff x="5417448" y="5676946"/>
            <a:chExt cx="2088000" cy="361904"/>
          </a:xfrm>
        </p:grpSpPr>
        <p:sp>
          <p:nvSpPr>
            <p:cNvPr id="767" name="Google Shape;767;p33">
              <a:hlinkClick r:id="rId10"/>
            </p:cNvPr>
            <p:cNvSpPr txBox="1"/>
            <p:nvPr/>
          </p:nvSpPr>
          <p:spPr>
            <a:xfrm>
              <a:off x="5417448" y="5678850"/>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Flickr.com/INGGroup</a:t>
              </a:r>
              <a:endParaRPr b="0" i="0" sz="1400" u="none" cap="none" strike="noStrike">
                <a:solidFill>
                  <a:srgbClr val="000000"/>
                </a:solidFill>
                <a:latin typeface="Arial"/>
                <a:ea typeface="Arial"/>
                <a:cs typeface="Arial"/>
                <a:sym typeface="Arial"/>
              </a:endParaRPr>
            </a:p>
          </p:txBody>
        </p:sp>
        <p:sp>
          <p:nvSpPr>
            <p:cNvPr id="768" name="Google Shape;768;p33"/>
            <p:cNvSpPr/>
            <p:nvPr/>
          </p:nvSpPr>
          <p:spPr>
            <a:xfrm>
              <a:off x="5417448" y="5676946"/>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69" name="Google Shape;769;p33"/>
            <p:cNvPicPr preferRelativeResize="0"/>
            <p:nvPr/>
          </p:nvPicPr>
          <p:blipFill rotWithShape="1">
            <a:blip r:embed="rId11">
              <a:alphaModFix/>
            </a:blip>
            <a:srcRect b="19843" l="15087" r="8182" t="19302"/>
            <a:stretch/>
          </p:blipFill>
          <p:spPr>
            <a:xfrm>
              <a:off x="5472113" y="5748338"/>
              <a:ext cx="276225" cy="219075"/>
            </a:xfrm>
            <a:prstGeom prst="rect">
              <a:avLst/>
            </a:prstGeom>
            <a:solidFill>
              <a:srgbClr val="A8A8A8"/>
            </a:solidFill>
            <a:ln>
              <a:noFill/>
            </a:ln>
          </p:spPr>
        </p:pic>
      </p:grpSp>
      <p:grpSp>
        <p:nvGrpSpPr>
          <p:cNvPr id="770" name="Google Shape;770;p33"/>
          <p:cNvGrpSpPr/>
          <p:nvPr/>
        </p:nvGrpSpPr>
        <p:grpSpPr>
          <a:xfrm>
            <a:off x="658999" y="5676946"/>
            <a:ext cx="2091962" cy="361904"/>
            <a:chOff x="805662" y="5676946"/>
            <a:chExt cx="2091962" cy="361904"/>
          </a:xfrm>
        </p:grpSpPr>
        <p:sp>
          <p:nvSpPr>
            <p:cNvPr id="771" name="Google Shape;771;p33"/>
            <p:cNvSpPr/>
            <p:nvPr/>
          </p:nvSpPr>
          <p:spPr>
            <a:xfrm>
              <a:off x="805662" y="5676946"/>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2" name="Google Shape;772;p33">
              <a:hlinkClick r:id="rId12"/>
            </p:cNvPr>
            <p:cNvSpPr txBox="1"/>
            <p:nvPr/>
          </p:nvSpPr>
          <p:spPr>
            <a:xfrm>
              <a:off x="809624" y="5678850"/>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Facebook.com/ING</a:t>
              </a:r>
              <a:endParaRPr b="0" i="0" sz="1400" u="none" cap="none" strike="noStrike">
                <a:solidFill>
                  <a:srgbClr val="000000"/>
                </a:solidFill>
                <a:latin typeface="Arial"/>
                <a:ea typeface="Arial"/>
                <a:cs typeface="Arial"/>
                <a:sym typeface="Arial"/>
              </a:endParaRPr>
            </a:p>
          </p:txBody>
        </p:sp>
        <p:pic>
          <p:nvPicPr>
            <p:cNvPr id="773" name="Google Shape;773;p33"/>
            <p:cNvPicPr preferRelativeResize="0"/>
            <p:nvPr/>
          </p:nvPicPr>
          <p:blipFill rotWithShape="1">
            <a:blip r:embed="rId13">
              <a:alphaModFix/>
            </a:blip>
            <a:srcRect b="13889" l="12469" r="11462" t="10703"/>
            <a:stretch/>
          </p:blipFill>
          <p:spPr>
            <a:xfrm>
              <a:off x="854869" y="5717381"/>
              <a:ext cx="273844" cy="271464"/>
            </a:xfrm>
            <a:prstGeom prst="rect">
              <a:avLst/>
            </a:prstGeom>
            <a:solidFill>
              <a:srgbClr val="A8A8A8"/>
            </a:solidFill>
            <a:ln>
              <a:noFill/>
            </a:ln>
          </p:spPr>
        </p:pic>
      </p:grpSp>
      <p:grpSp>
        <p:nvGrpSpPr>
          <p:cNvPr id="774" name="Google Shape;774;p33"/>
          <p:cNvGrpSpPr/>
          <p:nvPr/>
        </p:nvGrpSpPr>
        <p:grpSpPr>
          <a:xfrm>
            <a:off x="658999" y="5163514"/>
            <a:ext cx="2091962" cy="361904"/>
            <a:chOff x="1182322" y="4643104"/>
            <a:chExt cx="2091962" cy="361904"/>
          </a:xfrm>
        </p:grpSpPr>
        <p:sp>
          <p:nvSpPr>
            <p:cNvPr id="775" name="Google Shape;775;p33"/>
            <p:cNvSpPr/>
            <p:nvPr/>
          </p:nvSpPr>
          <p:spPr>
            <a:xfrm>
              <a:off x="1182322" y="4643104"/>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76" name="Google Shape;776;p33"/>
            <p:cNvPicPr preferRelativeResize="0"/>
            <p:nvPr/>
          </p:nvPicPr>
          <p:blipFill rotWithShape="1">
            <a:blip r:embed="rId14">
              <a:alphaModFix/>
            </a:blip>
            <a:srcRect b="0" l="0" r="0" t="0"/>
            <a:stretch/>
          </p:blipFill>
          <p:spPr>
            <a:xfrm>
              <a:off x="1244205" y="4695826"/>
              <a:ext cx="234204" cy="256462"/>
            </a:xfrm>
            <a:prstGeom prst="rect">
              <a:avLst/>
            </a:prstGeom>
            <a:noFill/>
            <a:ln>
              <a:noFill/>
            </a:ln>
          </p:spPr>
        </p:pic>
        <p:sp>
          <p:nvSpPr>
            <p:cNvPr id="777" name="Google Shape;777;p33">
              <a:hlinkClick r:id="rId15"/>
            </p:cNvPr>
            <p:cNvSpPr txBox="1"/>
            <p:nvPr/>
          </p:nvSpPr>
          <p:spPr>
            <a:xfrm>
              <a:off x="1186284" y="4643104"/>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ing.com</a:t>
              </a:r>
              <a:endParaRPr b="0" i="0" sz="1400" u="none" cap="none" strike="noStrike">
                <a:solidFill>
                  <a:srgbClr val="000000"/>
                </a:solidFill>
                <a:latin typeface="Arial"/>
                <a:ea typeface="Arial"/>
                <a:cs typeface="Arial"/>
                <a:sym typeface="Arial"/>
              </a:endParaRPr>
            </a:p>
          </p:txBody>
        </p:sp>
      </p:grpSp>
      <p:grpSp>
        <p:nvGrpSpPr>
          <p:cNvPr id="778" name="Google Shape;778;p33"/>
          <p:cNvGrpSpPr/>
          <p:nvPr/>
        </p:nvGrpSpPr>
        <p:grpSpPr>
          <a:xfrm>
            <a:off x="7512748" y="5163514"/>
            <a:ext cx="2088000" cy="361904"/>
            <a:chOff x="5417448" y="5163514"/>
            <a:chExt cx="2088000" cy="361904"/>
          </a:xfrm>
        </p:grpSpPr>
        <p:sp>
          <p:nvSpPr>
            <p:cNvPr id="779" name="Google Shape;779;p33"/>
            <p:cNvSpPr/>
            <p:nvPr/>
          </p:nvSpPr>
          <p:spPr>
            <a:xfrm>
              <a:off x="5417448" y="5163514"/>
              <a:ext cx="357970" cy="361904"/>
            </a:xfrm>
            <a:custGeom>
              <a:rect b="b" l="l" r="r" t="t"/>
              <a:pathLst>
                <a:path extrusionOk="0" h="114" w="113">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80" name="Google Shape;780;p33"/>
            <p:cNvPicPr preferRelativeResize="0"/>
            <p:nvPr/>
          </p:nvPicPr>
          <p:blipFill rotWithShape="1">
            <a:blip r:embed="rId16">
              <a:alphaModFix/>
            </a:blip>
            <a:srcRect b="0" l="0" r="0" t="0"/>
            <a:stretch/>
          </p:blipFill>
          <p:spPr>
            <a:xfrm>
              <a:off x="5460206" y="5205919"/>
              <a:ext cx="268576" cy="268576"/>
            </a:xfrm>
            <a:prstGeom prst="rect">
              <a:avLst/>
            </a:prstGeom>
            <a:solidFill>
              <a:srgbClr val="A8A8A8"/>
            </a:solidFill>
            <a:ln>
              <a:noFill/>
            </a:ln>
          </p:spPr>
        </p:pic>
        <p:sp>
          <p:nvSpPr>
            <p:cNvPr id="781" name="Google Shape;781;p33">
              <a:hlinkClick r:id="rId17"/>
            </p:cNvPr>
            <p:cNvSpPr txBox="1"/>
            <p:nvPr/>
          </p:nvSpPr>
          <p:spPr>
            <a:xfrm>
              <a:off x="5417448" y="5163514"/>
              <a:ext cx="2088000" cy="360000"/>
            </a:xfrm>
            <a:prstGeom prst="rect">
              <a:avLst/>
            </a:prstGeom>
            <a:solidFill>
              <a:schemeClr val="lt1">
                <a:alpha val="0"/>
              </a:schemeClr>
            </a:solidFill>
            <a:ln>
              <a:noFill/>
            </a:ln>
          </p:spPr>
          <p:txBody>
            <a:bodyPr anchorCtr="0" anchor="ctr" bIns="0" lIns="4320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Medium.com/ing-blog</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wide A (no title)">
  <p:cSld name="Images bars wide A (no title)">
    <p:spTree>
      <p:nvGrpSpPr>
        <p:cNvPr id="782" name="Shape 782"/>
        <p:cNvGrpSpPr/>
        <p:nvPr/>
      </p:nvGrpSpPr>
      <p:grpSpPr>
        <a:xfrm>
          <a:off x="0" y="0"/>
          <a:ext cx="0" cy="0"/>
          <a:chOff x="0" y="0"/>
          <a:chExt cx="0" cy="0"/>
        </a:xfrm>
      </p:grpSpPr>
      <p:sp>
        <p:nvSpPr>
          <p:cNvPr id="783" name="Google Shape;783;p34"/>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84" name="Google Shape;784;p34"/>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85" name="Google Shape;785;p34"/>
          <p:cNvSpPr/>
          <p:nvPr>
            <p:ph idx="2" type="pic"/>
          </p:nvPr>
        </p:nvSpPr>
        <p:spPr>
          <a:xfrm>
            <a:off x="659008" y="280734"/>
            <a:ext cx="10875600" cy="2825326"/>
          </a:xfrm>
          <a:prstGeom prst="rect">
            <a:avLst/>
          </a:prstGeom>
          <a:solidFill>
            <a:srgbClr val="E1E1E1"/>
          </a:solidFill>
          <a:ln>
            <a:noFill/>
          </a:ln>
        </p:spPr>
      </p:sp>
      <p:sp>
        <p:nvSpPr>
          <p:cNvPr id="786" name="Google Shape;786;p34"/>
          <p:cNvSpPr/>
          <p:nvPr>
            <p:ph idx="3" type="pic"/>
          </p:nvPr>
        </p:nvSpPr>
        <p:spPr>
          <a:xfrm>
            <a:off x="659008" y="3375472"/>
            <a:ext cx="10875600" cy="2825326"/>
          </a:xfrm>
          <a:prstGeom prst="rect">
            <a:avLst/>
          </a:prstGeom>
          <a:solidFill>
            <a:srgbClr val="E1E1E1"/>
          </a:solidFill>
          <a:ln>
            <a:noFill/>
          </a:ln>
        </p:spPr>
      </p:sp>
      <p:grpSp>
        <p:nvGrpSpPr>
          <p:cNvPr id="787" name="Google Shape;787;p34"/>
          <p:cNvGrpSpPr/>
          <p:nvPr/>
        </p:nvGrpSpPr>
        <p:grpSpPr>
          <a:xfrm>
            <a:off x="-2025698" y="0"/>
            <a:ext cx="1872000" cy="6858000"/>
            <a:chOff x="-2025698" y="0"/>
            <a:chExt cx="1872000" cy="5722452"/>
          </a:xfrm>
        </p:grpSpPr>
        <p:sp>
          <p:nvSpPr>
            <p:cNvPr id="788" name="Google Shape;788;p34"/>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89" name="Google Shape;789;p34"/>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790" name="Google Shape;790;p34"/>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wide B (no title)">
  <p:cSld name="Images bars wide B (no title)">
    <p:spTree>
      <p:nvGrpSpPr>
        <p:cNvPr id="791" name="Shape 791"/>
        <p:cNvGrpSpPr/>
        <p:nvPr/>
      </p:nvGrpSpPr>
      <p:grpSpPr>
        <a:xfrm>
          <a:off x="0" y="0"/>
          <a:ext cx="0" cy="0"/>
          <a:chOff x="0" y="0"/>
          <a:chExt cx="0" cy="0"/>
        </a:xfrm>
      </p:grpSpPr>
      <p:sp>
        <p:nvSpPr>
          <p:cNvPr id="792" name="Google Shape;792;p35"/>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93" name="Google Shape;793;p35"/>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94" name="Google Shape;794;p35"/>
          <p:cNvSpPr/>
          <p:nvPr>
            <p:ph idx="2" type="pic"/>
          </p:nvPr>
        </p:nvSpPr>
        <p:spPr>
          <a:xfrm>
            <a:off x="659008" y="280734"/>
            <a:ext cx="10875600" cy="2825326"/>
          </a:xfrm>
          <a:prstGeom prst="rect">
            <a:avLst/>
          </a:prstGeom>
          <a:solidFill>
            <a:srgbClr val="E1E1E1"/>
          </a:solidFill>
          <a:ln>
            <a:noFill/>
          </a:ln>
        </p:spPr>
      </p:sp>
      <p:sp>
        <p:nvSpPr>
          <p:cNvPr id="795" name="Google Shape;795;p35"/>
          <p:cNvSpPr/>
          <p:nvPr>
            <p:ph idx="3" type="pic"/>
          </p:nvPr>
        </p:nvSpPr>
        <p:spPr>
          <a:xfrm>
            <a:off x="659008" y="3375472"/>
            <a:ext cx="10875600" cy="2825326"/>
          </a:xfrm>
          <a:prstGeom prst="rect">
            <a:avLst/>
          </a:prstGeom>
          <a:solidFill>
            <a:srgbClr val="E1E1E1"/>
          </a:solidFill>
          <a:ln>
            <a:noFill/>
          </a:ln>
        </p:spPr>
      </p:sp>
      <p:grpSp>
        <p:nvGrpSpPr>
          <p:cNvPr id="796" name="Google Shape;796;p35"/>
          <p:cNvGrpSpPr/>
          <p:nvPr/>
        </p:nvGrpSpPr>
        <p:grpSpPr>
          <a:xfrm>
            <a:off x="-2025698" y="0"/>
            <a:ext cx="1872000" cy="6858000"/>
            <a:chOff x="-2025698" y="0"/>
            <a:chExt cx="1872000" cy="5722452"/>
          </a:xfrm>
        </p:grpSpPr>
        <p:sp>
          <p:nvSpPr>
            <p:cNvPr id="797" name="Google Shape;797;p35"/>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98" name="Google Shape;798;p35"/>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799" name="Google Shape;799;p35"/>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large B (no title)">
  <p:cSld name="Images large B (no title)">
    <p:spTree>
      <p:nvGrpSpPr>
        <p:cNvPr id="800" name="Shape 800"/>
        <p:cNvGrpSpPr/>
        <p:nvPr/>
      </p:nvGrpSpPr>
      <p:grpSpPr>
        <a:xfrm>
          <a:off x="0" y="0"/>
          <a:ext cx="0" cy="0"/>
          <a:chOff x="0" y="0"/>
          <a:chExt cx="0" cy="0"/>
        </a:xfrm>
      </p:grpSpPr>
      <p:sp>
        <p:nvSpPr>
          <p:cNvPr id="801" name="Google Shape;801;p36"/>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02" name="Google Shape;802;p36"/>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03" name="Google Shape;803;p36"/>
          <p:cNvSpPr/>
          <p:nvPr>
            <p:ph idx="2" type="pic"/>
          </p:nvPr>
        </p:nvSpPr>
        <p:spPr>
          <a:xfrm>
            <a:off x="659008" y="280734"/>
            <a:ext cx="2439792" cy="5920066"/>
          </a:xfrm>
          <a:prstGeom prst="rect">
            <a:avLst/>
          </a:prstGeom>
          <a:solidFill>
            <a:srgbClr val="E1E1E1"/>
          </a:solidFill>
          <a:ln>
            <a:noFill/>
          </a:ln>
        </p:spPr>
      </p:sp>
      <p:sp>
        <p:nvSpPr>
          <p:cNvPr id="804" name="Google Shape;804;p36"/>
          <p:cNvSpPr/>
          <p:nvPr>
            <p:ph idx="3" type="pic"/>
          </p:nvPr>
        </p:nvSpPr>
        <p:spPr>
          <a:xfrm>
            <a:off x="3359467" y="280734"/>
            <a:ext cx="2439792" cy="5920066"/>
          </a:xfrm>
          <a:prstGeom prst="rect">
            <a:avLst/>
          </a:prstGeom>
          <a:solidFill>
            <a:srgbClr val="E1E1E1"/>
          </a:solidFill>
          <a:ln>
            <a:noFill/>
          </a:ln>
        </p:spPr>
      </p:sp>
      <p:sp>
        <p:nvSpPr>
          <p:cNvPr id="805" name="Google Shape;805;p36"/>
          <p:cNvSpPr/>
          <p:nvPr>
            <p:ph idx="4" type="pic"/>
          </p:nvPr>
        </p:nvSpPr>
        <p:spPr>
          <a:xfrm>
            <a:off x="6408432" y="280736"/>
            <a:ext cx="2440800" cy="2825323"/>
          </a:xfrm>
          <a:prstGeom prst="rect">
            <a:avLst/>
          </a:prstGeom>
          <a:solidFill>
            <a:srgbClr val="E1E1E1"/>
          </a:solidFill>
          <a:ln>
            <a:noFill/>
          </a:ln>
        </p:spPr>
      </p:sp>
      <p:sp>
        <p:nvSpPr>
          <p:cNvPr id="806" name="Google Shape;806;p36"/>
          <p:cNvSpPr/>
          <p:nvPr>
            <p:ph idx="5" type="pic"/>
          </p:nvPr>
        </p:nvSpPr>
        <p:spPr>
          <a:xfrm>
            <a:off x="9085664" y="280734"/>
            <a:ext cx="2440800" cy="2825327"/>
          </a:xfrm>
          <a:prstGeom prst="rect">
            <a:avLst/>
          </a:prstGeom>
          <a:solidFill>
            <a:srgbClr val="E1E1E1"/>
          </a:solidFill>
          <a:ln>
            <a:noFill/>
          </a:ln>
        </p:spPr>
      </p:sp>
      <p:sp>
        <p:nvSpPr>
          <p:cNvPr id="807" name="Google Shape;807;p36"/>
          <p:cNvSpPr/>
          <p:nvPr>
            <p:ph idx="6" type="pic"/>
          </p:nvPr>
        </p:nvSpPr>
        <p:spPr>
          <a:xfrm>
            <a:off x="6408431" y="3375474"/>
            <a:ext cx="2440800" cy="2825327"/>
          </a:xfrm>
          <a:prstGeom prst="rect">
            <a:avLst/>
          </a:prstGeom>
          <a:solidFill>
            <a:srgbClr val="E1E1E1"/>
          </a:solidFill>
          <a:ln>
            <a:noFill/>
          </a:ln>
        </p:spPr>
      </p:sp>
      <p:sp>
        <p:nvSpPr>
          <p:cNvPr id="808" name="Google Shape;808;p36"/>
          <p:cNvSpPr/>
          <p:nvPr>
            <p:ph idx="7" type="pic"/>
          </p:nvPr>
        </p:nvSpPr>
        <p:spPr>
          <a:xfrm>
            <a:off x="9085664" y="3375474"/>
            <a:ext cx="2440800" cy="2825327"/>
          </a:xfrm>
          <a:prstGeom prst="rect">
            <a:avLst/>
          </a:prstGeom>
          <a:solidFill>
            <a:srgbClr val="E1E1E1"/>
          </a:solidFill>
          <a:ln>
            <a:noFill/>
          </a:ln>
        </p:spPr>
      </p:sp>
      <p:grpSp>
        <p:nvGrpSpPr>
          <p:cNvPr id="809" name="Google Shape;809;p36"/>
          <p:cNvGrpSpPr/>
          <p:nvPr/>
        </p:nvGrpSpPr>
        <p:grpSpPr>
          <a:xfrm>
            <a:off x="-2025698" y="0"/>
            <a:ext cx="1872000" cy="6858000"/>
            <a:chOff x="-2025698" y="0"/>
            <a:chExt cx="1872000" cy="5722452"/>
          </a:xfrm>
        </p:grpSpPr>
        <p:sp>
          <p:nvSpPr>
            <p:cNvPr id="810" name="Google Shape;810;p36"/>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11" name="Google Shape;811;p36"/>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12" name="Google Shape;812;p36"/>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wide C (with title)">
  <p:cSld name="Images bars wide C (with title)">
    <p:spTree>
      <p:nvGrpSpPr>
        <p:cNvPr id="813" name="Shape 813"/>
        <p:cNvGrpSpPr/>
        <p:nvPr/>
      </p:nvGrpSpPr>
      <p:grpSpPr>
        <a:xfrm>
          <a:off x="0" y="0"/>
          <a:ext cx="0" cy="0"/>
          <a:chOff x="0" y="0"/>
          <a:chExt cx="0" cy="0"/>
        </a:xfrm>
      </p:grpSpPr>
      <p:sp>
        <p:nvSpPr>
          <p:cNvPr id="814" name="Google Shape;814;p37"/>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15" name="Google Shape;815;p37"/>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16" name="Google Shape;816;p37"/>
          <p:cNvSpPr/>
          <p:nvPr>
            <p:ph idx="2" type="pic"/>
          </p:nvPr>
        </p:nvSpPr>
        <p:spPr>
          <a:xfrm>
            <a:off x="659008" y="1201148"/>
            <a:ext cx="10875600" cy="2365119"/>
          </a:xfrm>
          <a:prstGeom prst="rect">
            <a:avLst/>
          </a:prstGeom>
          <a:solidFill>
            <a:srgbClr val="E1E1E1"/>
          </a:solidFill>
          <a:ln>
            <a:noFill/>
          </a:ln>
        </p:spPr>
      </p:sp>
      <p:sp>
        <p:nvSpPr>
          <p:cNvPr id="817" name="Google Shape;817;p37"/>
          <p:cNvSpPr/>
          <p:nvPr>
            <p:ph idx="3" type="pic"/>
          </p:nvPr>
        </p:nvSpPr>
        <p:spPr>
          <a:xfrm>
            <a:off x="659008" y="3835681"/>
            <a:ext cx="10875600" cy="2365119"/>
          </a:xfrm>
          <a:prstGeom prst="rect">
            <a:avLst/>
          </a:prstGeom>
          <a:solidFill>
            <a:srgbClr val="E1E1E1"/>
          </a:solidFill>
          <a:ln>
            <a:noFill/>
          </a:ln>
        </p:spPr>
      </p:sp>
      <p:grpSp>
        <p:nvGrpSpPr>
          <p:cNvPr id="818" name="Google Shape;818;p37"/>
          <p:cNvGrpSpPr/>
          <p:nvPr/>
        </p:nvGrpSpPr>
        <p:grpSpPr>
          <a:xfrm>
            <a:off x="-2025698" y="0"/>
            <a:ext cx="1872000" cy="6858000"/>
            <a:chOff x="-2025698" y="0"/>
            <a:chExt cx="1872000" cy="5722452"/>
          </a:xfrm>
        </p:grpSpPr>
        <p:sp>
          <p:nvSpPr>
            <p:cNvPr id="819" name="Google Shape;819;p37"/>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0" name="Google Shape;820;p37"/>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21" name="Google Shape;821;p37"/>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wide D (with title)">
  <p:cSld name="Images bars wide D (with title)">
    <p:spTree>
      <p:nvGrpSpPr>
        <p:cNvPr id="822" name="Shape 822"/>
        <p:cNvGrpSpPr/>
        <p:nvPr/>
      </p:nvGrpSpPr>
      <p:grpSpPr>
        <a:xfrm>
          <a:off x="0" y="0"/>
          <a:ext cx="0" cy="0"/>
          <a:chOff x="0" y="0"/>
          <a:chExt cx="0" cy="0"/>
        </a:xfrm>
      </p:grpSpPr>
      <p:sp>
        <p:nvSpPr>
          <p:cNvPr id="823" name="Google Shape;823;p38"/>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24" name="Google Shape;824;p38"/>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5" name="Google Shape;825;p38"/>
          <p:cNvSpPr/>
          <p:nvPr>
            <p:ph idx="2" type="pic"/>
          </p:nvPr>
        </p:nvSpPr>
        <p:spPr>
          <a:xfrm>
            <a:off x="659008" y="1201148"/>
            <a:ext cx="10875600" cy="2365119"/>
          </a:xfrm>
          <a:prstGeom prst="rect">
            <a:avLst/>
          </a:prstGeom>
          <a:solidFill>
            <a:srgbClr val="E1E1E1"/>
          </a:solidFill>
          <a:ln>
            <a:noFill/>
          </a:ln>
        </p:spPr>
      </p:sp>
      <p:sp>
        <p:nvSpPr>
          <p:cNvPr id="826" name="Google Shape;826;p38"/>
          <p:cNvSpPr/>
          <p:nvPr>
            <p:ph idx="3" type="pic"/>
          </p:nvPr>
        </p:nvSpPr>
        <p:spPr>
          <a:xfrm>
            <a:off x="659008" y="3835681"/>
            <a:ext cx="10875600" cy="2365119"/>
          </a:xfrm>
          <a:prstGeom prst="rect">
            <a:avLst/>
          </a:prstGeom>
          <a:solidFill>
            <a:srgbClr val="E1E1E1"/>
          </a:solidFill>
          <a:ln>
            <a:noFill/>
          </a:ln>
        </p:spPr>
      </p:sp>
      <p:grpSp>
        <p:nvGrpSpPr>
          <p:cNvPr id="827" name="Google Shape;827;p38"/>
          <p:cNvGrpSpPr/>
          <p:nvPr/>
        </p:nvGrpSpPr>
        <p:grpSpPr>
          <a:xfrm>
            <a:off x="-2025698" y="0"/>
            <a:ext cx="1872000" cy="6858000"/>
            <a:chOff x="-2025698" y="0"/>
            <a:chExt cx="1872000" cy="5722452"/>
          </a:xfrm>
        </p:grpSpPr>
        <p:sp>
          <p:nvSpPr>
            <p:cNvPr id="828" name="Google Shape;828;p38"/>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9" name="Google Shape;829;p38"/>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30" name="Google Shape;830;p38"/>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small A (with title)">
  <p:cSld name="Images small A (with title)">
    <p:spTree>
      <p:nvGrpSpPr>
        <p:cNvPr id="831" name="Shape 831"/>
        <p:cNvGrpSpPr/>
        <p:nvPr/>
      </p:nvGrpSpPr>
      <p:grpSpPr>
        <a:xfrm>
          <a:off x="0" y="0"/>
          <a:ext cx="0" cy="0"/>
          <a:chOff x="0" y="0"/>
          <a:chExt cx="0" cy="0"/>
        </a:xfrm>
      </p:grpSpPr>
      <p:sp>
        <p:nvSpPr>
          <p:cNvPr id="832" name="Google Shape;832;p39"/>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33" name="Google Shape;833;p39"/>
          <p:cNvSpPr/>
          <p:nvPr>
            <p:ph idx="2" type="pic"/>
          </p:nvPr>
        </p:nvSpPr>
        <p:spPr>
          <a:xfrm>
            <a:off x="659007" y="1201148"/>
            <a:ext cx="5300793" cy="2365119"/>
          </a:xfrm>
          <a:prstGeom prst="rect">
            <a:avLst/>
          </a:prstGeom>
          <a:solidFill>
            <a:srgbClr val="E1E1E1"/>
          </a:solidFill>
          <a:ln>
            <a:noFill/>
          </a:ln>
        </p:spPr>
      </p:sp>
      <p:sp>
        <p:nvSpPr>
          <p:cNvPr id="834" name="Google Shape;834;p39"/>
          <p:cNvSpPr/>
          <p:nvPr>
            <p:ph idx="3" type="pic"/>
          </p:nvPr>
        </p:nvSpPr>
        <p:spPr>
          <a:xfrm>
            <a:off x="6232170" y="1201148"/>
            <a:ext cx="5300793" cy="2365119"/>
          </a:xfrm>
          <a:prstGeom prst="rect">
            <a:avLst/>
          </a:prstGeom>
          <a:solidFill>
            <a:srgbClr val="E1E1E1"/>
          </a:solidFill>
          <a:ln>
            <a:noFill/>
          </a:ln>
        </p:spPr>
      </p:sp>
      <p:sp>
        <p:nvSpPr>
          <p:cNvPr id="835" name="Google Shape;835;p39"/>
          <p:cNvSpPr/>
          <p:nvPr>
            <p:ph idx="4" type="pic"/>
          </p:nvPr>
        </p:nvSpPr>
        <p:spPr>
          <a:xfrm>
            <a:off x="659007" y="3835681"/>
            <a:ext cx="5300793" cy="2365119"/>
          </a:xfrm>
          <a:prstGeom prst="rect">
            <a:avLst/>
          </a:prstGeom>
          <a:solidFill>
            <a:srgbClr val="E1E1E1"/>
          </a:solidFill>
          <a:ln>
            <a:noFill/>
          </a:ln>
        </p:spPr>
      </p:sp>
      <p:sp>
        <p:nvSpPr>
          <p:cNvPr id="836" name="Google Shape;836;p39"/>
          <p:cNvSpPr/>
          <p:nvPr>
            <p:ph idx="5" type="pic"/>
          </p:nvPr>
        </p:nvSpPr>
        <p:spPr>
          <a:xfrm>
            <a:off x="6232170" y="3835681"/>
            <a:ext cx="5300793" cy="2365119"/>
          </a:xfrm>
          <a:prstGeom prst="rect">
            <a:avLst/>
          </a:prstGeom>
          <a:solidFill>
            <a:srgbClr val="E1E1E1"/>
          </a:solidFill>
          <a:ln>
            <a:noFill/>
          </a:ln>
        </p:spPr>
      </p:sp>
      <p:grpSp>
        <p:nvGrpSpPr>
          <p:cNvPr id="837" name="Google Shape;837;p39"/>
          <p:cNvGrpSpPr/>
          <p:nvPr/>
        </p:nvGrpSpPr>
        <p:grpSpPr>
          <a:xfrm>
            <a:off x="-2025698" y="0"/>
            <a:ext cx="1872000" cy="6858000"/>
            <a:chOff x="-2025698" y="0"/>
            <a:chExt cx="1872000" cy="5722452"/>
          </a:xfrm>
        </p:grpSpPr>
        <p:sp>
          <p:nvSpPr>
            <p:cNvPr id="838" name="Google Shape;838;p39"/>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39" name="Google Shape;839;p39"/>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40" name="Google Shape;840;p39"/>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small B (with title)">
  <p:cSld name="Images small B (with title)">
    <p:spTree>
      <p:nvGrpSpPr>
        <p:cNvPr id="841" name="Shape 841"/>
        <p:cNvGrpSpPr/>
        <p:nvPr/>
      </p:nvGrpSpPr>
      <p:grpSpPr>
        <a:xfrm>
          <a:off x="0" y="0"/>
          <a:ext cx="0" cy="0"/>
          <a:chOff x="0" y="0"/>
          <a:chExt cx="0" cy="0"/>
        </a:xfrm>
      </p:grpSpPr>
      <p:sp>
        <p:nvSpPr>
          <p:cNvPr id="842" name="Google Shape;842;p40"/>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43" name="Google Shape;843;p40"/>
          <p:cNvSpPr/>
          <p:nvPr>
            <p:ph idx="2" type="pic"/>
          </p:nvPr>
        </p:nvSpPr>
        <p:spPr>
          <a:xfrm>
            <a:off x="659007" y="1201147"/>
            <a:ext cx="2440800" cy="4999652"/>
          </a:xfrm>
          <a:prstGeom prst="rect">
            <a:avLst/>
          </a:prstGeom>
          <a:solidFill>
            <a:srgbClr val="E1E1E1"/>
          </a:solidFill>
          <a:ln>
            <a:noFill/>
          </a:ln>
        </p:spPr>
      </p:sp>
      <p:sp>
        <p:nvSpPr>
          <p:cNvPr id="844" name="Google Shape;844;p40"/>
          <p:cNvSpPr/>
          <p:nvPr>
            <p:ph idx="3" type="pic"/>
          </p:nvPr>
        </p:nvSpPr>
        <p:spPr>
          <a:xfrm>
            <a:off x="3372205" y="1201147"/>
            <a:ext cx="2440800" cy="4999652"/>
          </a:xfrm>
          <a:prstGeom prst="rect">
            <a:avLst/>
          </a:prstGeom>
          <a:solidFill>
            <a:srgbClr val="E1E1E1"/>
          </a:solidFill>
          <a:ln>
            <a:noFill/>
          </a:ln>
        </p:spPr>
      </p:sp>
      <p:sp>
        <p:nvSpPr>
          <p:cNvPr id="845" name="Google Shape;845;p40"/>
          <p:cNvSpPr/>
          <p:nvPr>
            <p:ph idx="4" type="pic"/>
          </p:nvPr>
        </p:nvSpPr>
        <p:spPr>
          <a:xfrm>
            <a:off x="6378965" y="1201147"/>
            <a:ext cx="2440800" cy="2365118"/>
          </a:xfrm>
          <a:prstGeom prst="rect">
            <a:avLst/>
          </a:prstGeom>
          <a:solidFill>
            <a:srgbClr val="E1E1E1"/>
          </a:solidFill>
          <a:ln>
            <a:noFill/>
          </a:ln>
        </p:spPr>
      </p:sp>
      <p:sp>
        <p:nvSpPr>
          <p:cNvPr id="846" name="Google Shape;846;p40"/>
          <p:cNvSpPr/>
          <p:nvPr>
            <p:ph idx="5" type="pic"/>
          </p:nvPr>
        </p:nvSpPr>
        <p:spPr>
          <a:xfrm>
            <a:off x="9092163" y="1201147"/>
            <a:ext cx="2440800" cy="2365118"/>
          </a:xfrm>
          <a:prstGeom prst="rect">
            <a:avLst/>
          </a:prstGeom>
          <a:solidFill>
            <a:srgbClr val="E1E1E1"/>
          </a:solidFill>
          <a:ln>
            <a:noFill/>
          </a:ln>
        </p:spPr>
      </p:sp>
      <p:sp>
        <p:nvSpPr>
          <p:cNvPr id="847" name="Google Shape;847;p40"/>
          <p:cNvSpPr/>
          <p:nvPr>
            <p:ph idx="6" type="pic"/>
          </p:nvPr>
        </p:nvSpPr>
        <p:spPr>
          <a:xfrm>
            <a:off x="6378965" y="3835681"/>
            <a:ext cx="2440800" cy="2365119"/>
          </a:xfrm>
          <a:prstGeom prst="rect">
            <a:avLst/>
          </a:prstGeom>
          <a:solidFill>
            <a:srgbClr val="E1E1E1"/>
          </a:solidFill>
          <a:ln>
            <a:noFill/>
          </a:ln>
        </p:spPr>
      </p:sp>
      <p:sp>
        <p:nvSpPr>
          <p:cNvPr id="848" name="Google Shape;848;p40"/>
          <p:cNvSpPr/>
          <p:nvPr>
            <p:ph idx="7" type="pic"/>
          </p:nvPr>
        </p:nvSpPr>
        <p:spPr>
          <a:xfrm>
            <a:off x="9092163" y="3835681"/>
            <a:ext cx="2440800" cy="2365119"/>
          </a:xfrm>
          <a:prstGeom prst="rect">
            <a:avLst/>
          </a:prstGeom>
          <a:solidFill>
            <a:srgbClr val="E1E1E1"/>
          </a:solidFill>
          <a:ln>
            <a:noFill/>
          </a:ln>
        </p:spPr>
      </p:sp>
      <p:grpSp>
        <p:nvGrpSpPr>
          <p:cNvPr id="849" name="Google Shape;849;p40"/>
          <p:cNvGrpSpPr/>
          <p:nvPr/>
        </p:nvGrpSpPr>
        <p:grpSpPr>
          <a:xfrm>
            <a:off x="-2025698" y="0"/>
            <a:ext cx="1872000" cy="6858000"/>
            <a:chOff x="-2025698" y="0"/>
            <a:chExt cx="1872000" cy="5722452"/>
          </a:xfrm>
        </p:grpSpPr>
        <p:sp>
          <p:nvSpPr>
            <p:cNvPr id="850" name="Google Shape;850;p40"/>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51" name="Google Shape;851;p40"/>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52" name="Google Shape;852;p40"/>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with subtitle">
  <p:cSld name="Text slide with subtitle">
    <p:spTree>
      <p:nvGrpSpPr>
        <p:cNvPr id="379" name="Shape 379"/>
        <p:cNvGrpSpPr/>
        <p:nvPr/>
      </p:nvGrpSpPr>
      <p:grpSpPr>
        <a:xfrm>
          <a:off x="0" y="0"/>
          <a:ext cx="0" cy="0"/>
          <a:chOff x="0" y="0"/>
          <a:chExt cx="0" cy="0"/>
        </a:xfrm>
      </p:grpSpPr>
      <p:sp>
        <p:nvSpPr>
          <p:cNvPr id="380" name="Google Shape;380;p5"/>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81" name="Google Shape;381;p5"/>
          <p:cNvSpPr txBox="1"/>
          <p:nvPr>
            <p:ph idx="1" type="body"/>
          </p:nvPr>
        </p:nvSpPr>
        <p:spPr>
          <a:xfrm>
            <a:off x="659008" y="1141535"/>
            <a:ext cx="10875600" cy="572464"/>
          </a:xfrm>
          <a:prstGeom prst="rect">
            <a:avLst/>
          </a:prstGeom>
          <a:noFill/>
          <a:ln>
            <a:noFill/>
          </a:ln>
        </p:spPr>
        <p:txBody>
          <a:bodyPr anchorCtr="0" anchor="t" bIns="0" lIns="0" spcFirstLastPara="1" rIns="0" wrap="square" tIns="0">
            <a:noAutofit/>
          </a:bodyPr>
          <a:lstStyle>
            <a:lvl1pPr indent="-228600" lvl="0" marL="457200" algn="l">
              <a:lnSpc>
                <a:spcPct val="93000"/>
              </a:lnSpc>
              <a:spcBef>
                <a:spcPts val="0"/>
              </a:spcBef>
              <a:spcAft>
                <a:spcPts val="0"/>
              </a:spcAft>
              <a:buClr>
                <a:schemeClr val="lt2"/>
              </a:buClr>
              <a:buSzPts val="2000"/>
              <a:buNone/>
              <a:defRPr b="1" sz="2000">
                <a:solidFill>
                  <a:schemeClr val="lt2"/>
                </a:solidFil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2" name="Google Shape;382;p5"/>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5"/>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4" name="Google Shape;384;p5"/>
          <p:cNvGrpSpPr/>
          <p:nvPr/>
        </p:nvGrpSpPr>
        <p:grpSpPr>
          <a:xfrm>
            <a:off x="-2368598" y="0"/>
            <a:ext cx="1872000" cy="4379495"/>
            <a:chOff x="-2025698" y="0"/>
            <a:chExt cx="1872000" cy="4379495"/>
          </a:xfrm>
        </p:grpSpPr>
        <p:grpSp>
          <p:nvGrpSpPr>
            <p:cNvPr id="385" name="Google Shape;385;p5"/>
            <p:cNvGrpSpPr/>
            <p:nvPr/>
          </p:nvGrpSpPr>
          <p:grpSpPr>
            <a:xfrm>
              <a:off x="-2025698" y="0"/>
              <a:ext cx="1872000" cy="4379495"/>
              <a:chOff x="-2025698" y="0"/>
              <a:chExt cx="1872000" cy="4379495"/>
            </a:xfrm>
          </p:grpSpPr>
          <p:grpSp>
            <p:nvGrpSpPr>
              <p:cNvPr id="386" name="Google Shape;386;p5"/>
              <p:cNvGrpSpPr/>
              <p:nvPr/>
            </p:nvGrpSpPr>
            <p:grpSpPr>
              <a:xfrm>
                <a:off x="-2025698" y="0"/>
                <a:ext cx="1872000" cy="4379495"/>
                <a:chOff x="-2025698" y="0"/>
                <a:chExt cx="1872000" cy="4379495"/>
              </a:xfrm>
            </p:grpSpPr>
            <p:grpSp>
              <p:nvGrpSpPr>
                <p:cNvPr id="387" name="Google Shape;387;p5"/>
                <p:cNvGrpSpPr/>
                <p:nvPr/>
              </p:nvGrpSpPr>
              <p:grpSpPr>
                <a:xfrm>
                  <a:off x="-2025698" y="0"/>
                  <a:ext cx="1872000" cy="4379495"/>
                  <a:chOff x="-2025698" y="0"/>
                  <a:chExt cx="1872000" cy="4379495"/>
                </a:xfrm>
              </p:grpSpPr>
              <p:sp>
                <p:nvSpPr>
                  <p:cNvPr id="388" name="Google Shape;388;p5"/>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89" name="Google Shape;389;p5"/>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390" name="Google Shape;390;p5"/>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391" name="Google Shape;391;p5"/>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392" name="Google Shape;392;p5"/>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93" name="Google Shape;393;p5"/>
          <p:cNvSpPr txBox="1"/>
          <p:nvPr>
            <p:ph idx="2" type="body"/>
          </p:nvPr>
        </p:nvSpPr>
        <p:spPr>
          <a:xfrm>
            <a:off x="659008" y="1795636"/>
            <a:ext cx="10875600" cy="44039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2000"/>
              <a:buNone/>
              <a:defRPr sz="2000"/>
            </a:lvl1pPr>
            <a:lvl2pPr indent="-355600" lvl="1" marL="914400" algn="l">
              <a:lnSpc>
                <a:spcPct val="90000"/>
              </a:lnSpc>
              <a:spcBef>
                <a:spcPts val="300"/>
              </a:spcBef>
              <a:spcAft>
                <a:spcPts val="0"/>
              </a:spcAft>
              <a:buClr>
                <a:schemeClr val="dk1"/>
              </a:buClr>
              <a:buSzPts val="2000"/>
              <a:buFont typeface="Arial"/>
              <a:buChar char="•"/>
              <a:defRPr sz="2000"/>
            </a:lvl2pPr>
            <a:lvl3pPr indent="-355600" lvl="2" marL="1371600" algn="l">
              <a:lnSpc>
                <a:spcPct val="90000"/>
              </a:lnSpc>
              <a:spcBef>
                <a:spcPts val="300"/>
              </a:spcBef>
              <a:spcAft>
                <a:spcPts val="0"/>
              </a:spcAft>
              <a:buSzPts val="2000"/>
              <a:buFont typeface="Arial"/>
              <a:buChar char="•"/>
              <a:defRPr sz="2000"/>
            </a:lvl3pPr>
            <a:lvl4pPr indent="-355600" lvl="3" marL="1828800" algn="l">
              <a:lnSpc>
                <a:spcPct val="90000"/>
              </a:lnSpc>
              <a:spcBef>
                <a:spcPts val="300"/>
              </a:spcBef>
              <a:spcAft>
                <a:spcPts val="0"/>
              </a:spcAft>
              <a:buSzPts val="2000"/>
              <a:buFont typeface="Arial"/>
              <a:buChar char="•"/>
              <a:defRPr sz="2000"/>
            </a:lvl4pPr>
            <a:lvl5pPr indent="-355600" lvl="4" marL="2286000" algn="l">
              <a:lnSpc>
                <a:spcPct val="90000"/>
              </a:lnSpc>
              <a:spcBef>
                <a:spcPts val="300"/>
              </a:spcBef>
              <a:spcAft>
                <a:spcPts val="0"/>
              </a:spcAft>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small C (with title)">
  <p:cSld name="Images small C (with title)">
    <p:spTree>
      <p:nvGrpSpPr>
        <p:cNvPr id="853" name="Shape 853"/>
        <p:cNvGrpSpPr/>
        <p:nvPr/>
      </p:nvGrpSpPr>
      <p:grpSpPr>
        <a:xfrm>
          <a:off x="0" y="0"/>
          <a:ext cx="0" cy="0"/>
          <a:chOff x="0" y="0"/>
          <a:chExt cx="0" cy="0"/>
        </a:xfrm>
      </p:grpSpPr>
      <p:sp>
        <p:nvSpPr>
          <p:cNvPr id="854" name="Google Shape;854;p41"/>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55" name="Google Shape;855;p41"/>
          <p:cNvSpPr/>
          <p:nvPr/>
        </p:nvSpPr>
        <p:spPr>
          <a:xfrm>
            <a:off x="-2025698" y="0"/>
            <a:ext cx="1872000" cy="4256138"/>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56" name="Google Shape;856;p41"/>
          <p:cNvSpPr/>
          <p:nvPr>
            <p:ph idx="2" type="pic"/>
          </p:nvPr>
        </p:nvSpPr>
        <p:spPr>
          <a:xfrm>
            <a:off x="659008" y="1201147"/>
            <a:ext cx="2513979" cy="4999652"/>
          </a:xfrm>
          <a:prstGeom prst="rect">
            <a:avLst/>
          </a:prstGeom>
          <a:solidFill>
            <a:srgbClr val="E1E1E1"/>
          </a:solidFill>
          <a:ln>
            <a:noFill/>
          </a:ln>
        </p:spPr>
      </p:sp>
      <p:sp>
        <p:nvSpPr>
          <p:cNvPr id="857" name="Google Shape;857;p41"/>
          <p:cNvSpPr/>
          <p:nvPr>
            <p:ph idx="3" type="pic"/>
          </p:nvPr>
        </p:nvSpPr>
        <p:spPr>
          <a:xfrm>
            <a:off x="3449381" y="1201147"/>
            <a:ext cx="2513979" cy="2365118"/>
          </a:xfrm>
          <a:prstGeom prst="rect">
            <a:avLst/>
          </a:prstGeom>
          <a:solidFill>
            <a:srgbClr val="E1E1E1"/>
          </a:solidFill>
          <a:ln>
            <a:noFill/>
          </a:ln>
        </p:spPr>
      </p:sp>
      <p:sp>
        <p:nvSpPr>
          <p:cNvPr id="858" name="Google Shape;858;p41"/>
          <p:cNvSpPr/>
          <p:nvPr>
            <p:ph idx="4" type="pic"/>
          </p:nvPr>
        </p:nvSpPr>
        <p:spPr>
          <a:xfrm>
            <a:off x="6239754" y="1201148"/>
            <a:ext cx="5293238" cy="2365119"/>
          </a:xfrm>
          <a:prstGeom prst="rect">
            <a:avLst/>
          </a:prstGeom>
          <a:solidFill>
            <a:srgbClr val="E1E1E1"/>
          </a:solidFill>
          <a:ln>
            <a:noFill/>
          </a:ln>
        </p:spPr>
      </p:sp>
      <p:sp>
        <p:nvSpPr>
          <p:cNvPr id="859" name="Google Shape;859;p41"/>
          <p:cNvSpPr/>
          <p:nvPr>
            <p:ph idx="5" type="pic"/>
          </p:nvPr>
        </p:nvSpPr>
        <p:spPr>
          <a:xfrm>
            <a:off x="3449381" y="3842827"/>
            <a:ext cx="3443749" cy="2357973"/>
          </a:xfrm>
          <a:prstGeom prst="rect">
            <a:avLst/>
          </a:prstGeom>
          <a:solidFill>
            <a:srgbClr val="E1E1E1"/>
          </a:solidFill>
          <a:ln>
            <a:noFill/>
          </a:ln>
        </p:spPr>
      </p:sp>
      <p:sp>
        <p:nvSpPr>
          <p:cNvPr id="860" name="Google Shape;860;p41"/>
          <p:cNvSpPr/>
          <p:nvPr>
            <p:ph idx="6" type="pic"/>
          </p:nvPr>
        </p:nvSpPr>
        <p:spPr>
          <a:xfrm>
            <a:off x="7982392" y="3839256"/>
            <a:ext cx="3555558" cy="1040703"/>
          </a:xfrm>
          <a:prstGeom prst="rect">
            <a:avLst/>
          </a:prstGeom>
          <a:solidFill>
            <a:srgbClr val="E1E1E1"/>
          </a:solidFill>
          <a:ln>
            <a:noFill/>
          </a:ln>
        </p:spPr>
      </p:sp>
      <p:sp>
        <p:nvSpPr>
          <p:cNvPr id="861" name="Google Shape;861;p41"/>
          <p:cNvSpPr/>
          <p:nvPr>
            <p:ph idx="7" type="pic"/>
          </p:nvPr>
        </p:nvSpPr>
        <p:spPr>
          <a:xfrm>
            <a:off x="7522860" y="5152947"/>
            <a:ext cx="2595600" cy="1047852"/>
          </a:xfrm>
          <a:prstGeom prst="rect">
            <a:avLst/>
          </a:prstGeom>
          <a:solidFill>
            <a:srgbClr val="E1E1E1"/>
          </a:solidFill>
          <a:ln>
            <a:noFill/>
          </a:ln>
        </p:spPr>
      </p:sp>
      <p:sp>
        <p:nvSpPr>
          <p:cNvPr id="862" name="Google Shape;862;p41"/>
          <p:cNvSpPr/>
          <p:nvPr>
            <p:ph idx="8" type="pic"/>
          </p:nvPr>
        </p:nvSpPr>
        <p:spPr>
          <a:xfrm>
            <a:off x="10378750" y="5152947"/>
            <a:ext cx="1159200" cy="1047852"/>
          </a:xfrm>
          <a:prstGeom prst="rect">
            <a:avLst/>
          </a:prstGeom>
          <a:solidFill>
            <a:srgbClr val="E1E1E1"/>
          </a:solidFill>
          <a:ln>
            <a:noFill/>
          </a:ln>
        </p:spPr>
      </p:sp>
      <p:grpSp>
        <p:nvGrpSpPr>
          <p:cNvPr id="863" name="Google Shape;863;p41"/>
          <p:cNvGrpSpPr/>
          <p:nvPr/>
        </p:nvGrpSpPr>
        <p:grpSpPr>
          <a:xfrm>
            <a:off x="-2025698" y="0"/>
            <a:ext cx="1872000" cy="6858000"/>
            <a:chOff x="-2025698" y="0"/>
            <a:chExt cx="1872000" cy="5722452"/>
          </a:xfrm>
        </p:grpSpPr>
        <p:sp>
          <p:nvSpPr>
            <p:cNvPr id="864" name="Google Shape;864;p41"/>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65" name="Google Shape;865;p41"/>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66" name="Google Shape;866;p41"/>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vertical (with title)">
  <p:cSld name="Images bars vertical (with title)">
    <p:spTree>
      <p:nvGrpSpPr>
        <p:cNvPr id="867" name="Shape 867"/>
        <p:cNvGrpSpPr/>
        <p:nvPr/>
      </p:nvGrpSpPr>
      <p:grpSpPr>
        <a:xfrm>
          <a:off x="0" y="0"/>
          <a:ext cx="0" cy="0"/>
          <a:chOff x="0" y="0"/>
          <a:chExt cx="0" cy="0"/>
        </a:xfrm>
      </p:grpSpPr>
      <p:sp>
        <p:nvSpPr>
          <p:cNvPr id="868" name="Google Shape;868;p42"/>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69" name="Google Shape;869;p42"/>
          <p:cNvSpPr/>
          <p:nvPr>
            <p:ph idx="2" type="pic"/>
          </p:nvPr>
        </p:nvSpPr>
        <p:spPr>
          <a:xfrm>
            <a:off x="659008" y="1693397"/>
            <a:ext cx="2484000" cy="4507403"/>
          </a:xfrm>
          <a:prstGeom prst="rect">
            <a:avLst/>
          </a:prstGeom>
          <a:solidFill>
            <a:srgbClr val="E1E1E1"/>
          </a:solidFill>
          <a:ln>
            <a:noFill/>
          </a:ln>
        </p:spPr>
      </p:sp>
      <p:sp>
        <p:nvSpPr>
          <p:cNvPr id="870" name="Google Shape;870;p42"/>
          <p:cNvSpPr/>
          <p:nvPr>
            <p:ph idx="3" type="pic"/>
          </p:nvPr>
        </p:nvSpPr>
        <p:spPr>
          <a:xfrm>
            <a:off x="3455660" y="2383706"/>
            <a:ext cx="2484000" cy="3817093"/>
          </a:xfrm>
          <a:prstGeom prst="rect">
            <a:avLst/>
          </a:prstGeom>
          <a:solidFill>
            <a:srgbClr val="E1E1E1"/>
          </a:solidFill>
          <a:ln>
            <a:noFill/>
          </a:ln>
        </p:spPr>
      </p:sp>
      <p:sp>
        <p:nvSpPr>
          <p:cNvPr id="871" name="Google Shape;871;p42"/>
          <p:cNvSpPr/>
          <p:nvPr>
            <p:ph idx="4" type="pic"/>
          </p:nvPr>
        </p:nvSpPr>
        <p:spPr>
          <a:xfrm>
            <a:off x="6252312" y="3074016"/>
            <a:ext cx="2484000" cy="3126783"/>
          </a:xfrm>
          <a:prstGeom prst="rect">
            <a:avLst/>
          </a:prstGeom>
          <a:solidFill>
            <a:srgbClr val="E1E1E1"/>
          </a:solidFill>
          <a:ln>
            <a:noFill/>
          </a:ln>
        </p:spPr>
      </p:sp>
      <p:sp>
        <p:nvSpPr>
          <p:cNvPr id="872" name="Google Shape;872;p42"/>
          <p:cNvSpPr/>
          <p:nvPr>
            <p:ph idx="5" type="pic"/>
          </p:nvPr>
        </p:nvSpPr>
        <p:spPr>
          <a:xfrm>
            <a:off x="9048963" y="3835681"/>
            <a:ext cx="2484000" cy="2365118"/>
          </a:xfrm>
          <a:prstGeom prst="rect">
            <a:avLst/>
          </a:prstGeom>
          <a:solidFill>
            <a:srgbClr val="E1E1E1"/>
          </a:solidFill>
          <a:ln>
            <a:noFill/>
          </a:ln>
        </p:spPr>
      </p:sp>
      <p:grpSp>
        <p:nvGrpSpPr>
          <p:cNvPr id="873" name="Google Shape;873;p42"/>
          <p:cNvGrpSpPr/>
          <p:nvPr/>
        </p:nvGrpSpPr>
        <p:grpSpPr>
          <a:xfrm>
            <a:off x="-2025698" y="0"/>
            <a:ext cx="1872000" cy="6858000"/>
            <a:chOff x="-2025698" y="0"/>
            <a:chExt cx="1872000" cy="5722452"/>
          </a:xfrm>
        </p:grpSpPr>
        <p:sp>
          <p:nvSpPr>
            <p:cNvPr id="874" name="Google Shape;874;p42"/>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75" name="Google Shape;875;p42"/>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76" name="Google Shape;876;p42"/>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bars horizontal (with title)">
  <p:cSld name="Images bars horizontal (with title)">
    <p:spTree>
      <p:nvGrpSpPr>
        <p:cNvPr id="877" name="Shape 877"/>
        <p:cNvGrpSpPr/>
        <p:nvPr/>
      </p:nvGrpSpPr>
      <p:grpSpPr>
        <a:xfrm>
          <a:off x="0" y="0"/>
          <a:ext cx="0" cy="0"/>
          <a:chOff x="0" y="0"/>
          <a:chExt cx="0" cy="0"/>
        </a:xfrm>
      </p:grpSpPr>
      <p:sp>
        <p:nvSpPr>
          <p:cNvPr id="878" name="Google Shape;878;p43"/>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79" name="Google Shape;879;p43"/>
          <p:cNvSpPr/>
          <p:nvPr>
            <p:ph idx="2" type="pic"/>
          </p:nvPr>
        </p:nvSpPr>
        <p:spPr>
          <a:xfrm>
            <a:off x="5071452" y="1270001"/>
            <a:ext cx="2069637" cy="2271324"/>
          </a:xfrm>
          <a:prstGeom prst="rect">
            <a:avLst/>
          </a:prstGeom>
          <a:solidFill>
            <a:srgbClr val="E1E1E1"/>
          </a:solidFill>
          <a:ln>
            <a:noFill/>
          </a:ln>
        </p:spPr>
      </p:sp>
      <p:sp>
        <p:nvSpPr>
          <p:cNvPr id="880" name="Google Shape;880;p43"/>
          <p:cNvSpPr/>
          <p:nvPr>
            <p:ph idx="3" type="pic"/>
          </p:nvPr>
        </p:nvSpPr>
        <p:spPr>
          <a:xfrm>
            <a:off x="659008" y="1270000"/>
            <a:ext cx="3944278" cy="2271324"/>
          </a:xfrm>
          <a:prstGeom prst="rect">
            <a:avLst/>
          </a:prstGeom>
          <a:solidFill>
            <a:srgbClr val="E1E1E1"/>
          </a:solidFill>
          <a:ln>
            <a:noFill/>
          </a:ln>
        </p:spPr>
      </p:sp>
      <p:sp>
        <p:nvSpPr>
          <p:cNvPr id="881" name="Google Shape;881;p43"/>
          <p:cNvSpPr/>
          <p:nvPr>
            <p:ph idx="4" type="pic"/>
          </p:nvPr>
        </p:nvSpPr>
        <p:spPr>
          <a:xfrm>
            <a:off x="659008" y="3929476"/>
            <a:ext cx="3340211" cy="2271323"/>
          </a:xfrm>
          <a:prstGeom prst="rect">
            <a:avLst/>
          </a:prstGeom>
          <a:solidFill>
            <a:srgbClr val="E1E1E1"/>
          </a:solidFill>
          <a:ln>
            <a:noFill/>
          </a:ln>
        </p:spPr>
      </p:sp>
      <p:sp>
        <p:nvSpPr>
          <p:cNvPr id="882" name="Google Shape;882;p43"/>
          <p:cNvSpPr/>
          <p:nvPr>
            <p:ph idx="5" type="pic"/>
          </p:nvPr>
        </p:nvSpPr>
        <p:spPr>
          <a:xfrm>
            <a:off x="4404944" y="3929476"/>
            <a:ext cx="2736145" cy="2271324"/>
          </a:xfrm>
          <a:prstGeom prst="rect">
            <a:avLst/>
          </a:prstGeom>
          <a:solidFill>
            <a:srgbClr val="E1E1E1"/>
          </a:solidFill>
          <a:ln>
            <a:noFill/>
          </a:ln>
        </p:spPr>
      </p:sp>
      <p:grpSp>
        <p:nvGrpSpPr>
          <p:cNvPr id="883" name="Google Shape;883;p43"/>
          <p:cNvGrpSpPr/>
          <p:nvPr/>
        </p:nvGrpSpPr>
        <p:grpSpPr>
          <a:xfrm>
            <a:off x="-2025698" y="0"/>
            <a:ext cx="1872000" cy="6858000"/>
            <a:chOff x="-2025698" y="0"/>
            <a:chExt cx="1872000" cy="5722452"/>
          </a:xfrm>
        </p:grpSpPr>
        <p:sp>
          <p:nvSpPr>
            <p:cNvPr id="884" name="Google Shape;884;p43"/>
            <p:cNvSpPr/>
            <p:nvPr/>
          </p:nvSpPr>
          <p:spPr>
            <a:xfrm>
              <a:off x="-2025698" y="0"/>
              <a:ext cx="1872000" cy="5722452"/>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85" name="Google Shape;885;p43"/>
            <p:cNvSpPr/>
            <p:nvPr/>
          </p:nvSpPr>
          <p:spPr>
            <a:xfrm>
              <a:off x="-1899839" y="643895"/>
              <a:ext cx="1658513" cy="4794186"/>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1.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Choose one image mask with rounded corners (e.g. B1,C2, G, H) or multiple combined masks with inner square corners (e.g. A1/A2 or D1,D2,D3,D4) to use on your slide</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2.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Click the icon, browse to the images on your system, select an image and click ‘Insert’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3.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The image is placed. With the ‘Crop’ function in PowerPoint, you can adjust the cropping</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4.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Copy the image and paste it in the slide of your own presentation</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5.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If needed, you can scale the image without losing the round corners. Select the image, click on one of the corner’s circles. Arrows appear. Attention: Only by using the angled arrows (in one of the corners), the image can be scaled without deforming it</a:t>
              </a:r>
              <a:endParaRPr b="0" i="0" sz="1400" u="none" cap="none" strike="noStrik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1000"/>
                <a:buFont typeface="Arial"/>
                <a:buNone/>
              </a:pPr>
              <a:r>
                <a:rPr b="1" i="0" lang="pl-PL" sz="1000" u="none" cap="none" strike="noStrike">
                  <a:solidFill>
                    <a:srgbClr val="333333"/>
                  </a:solidFill>
                  <a:latin typeface="Arial"/>
                  <a:ea typeface="Arial"/>
                  <a:cs typeface="Arial"/>
                  <a:sym typeface="Arial"/>
                </a:rPr>
                <a:t>Step 6. </a:t>
              </a:r>
              <a:br>
                <a:rPr b="0" i="0" lang="pl-PL" sz="1000" u="none" cap="none" strike="noStrike">
                  <a:solidFill>
                    <a:srgbClr val="333333"/>
                  </a:solidFill>
                  <a:latin typeface="Arial"/>
                  <a:ea typeface="Arial"/>
                  <a:cs typeface="Arial"/>
                  <a:sym typeface="Arial"/>
                </a:rPr>
              </a:br>
              <a:r>
                <a:rPr b="0" i="0" lang="pl-PL" sz="1000" u="none" cap="none" strike="noStrike">
                  <a:solidFill>
                    <a:srgbClr val="333333"/>
                  </a:solidFill>
                  <a:latin typeface="Arial"/>
                  <a:ea typeface="Arial"/>
                  <a:cs typeface="Arial"/>
                  <a:sym typeface="Arial"/>
                </a:rPr>
                <a:t>Close the example presentation and </a:t>
              </a:r>
              <a:r>
                <a:rPr b="1" i="0" lang="pl-PL" sz="1000" u="sng" cap="none" strike="noStrike">
                  <a:solidFill>
                    <a:srgbClr val="333333"/>
                  </a:solidFill>
                  <a:latin typeface="Arial"/>
                  <a:ea typeface="Arial"/>
                  <a:cs typeface="Arial"/>
                  <a:sym typeface="Arial"/>
                </a:rPr>
                <a:t>do not</a:t>
              </a:r>
              <a:r>
                <a:rPr b="0" i="0" lang="pl-PL" sz="1000" u="none" cap="none" strike="noStrike">
                  <a:solidFill>
                    <a:srgbClr val="333333"/>
                  </a:solidFill>
                  <a:latin typeface="Arial"/>
                  <a:ea typeface="Arial"/>
                  <a:cs typeface="Arial"/>
                  <a:sym typeface="Arial"/>
                </a:rPr>
                <a:t> save to keep it intact</a:t>
              </a:r>
              <a:endParaRPr b="0" i="0" sz="1400" u="none" cap="none" strike="noStrike">
                <a:solidFill>
                  <a:srgbClr val="000000"/>
                </a:solidFill>
                <a:latin typeface="Arial"/>
                <a:ea typeface="Arial"/>
                <a:cs typeface="Arial"/>
                <a:sym typeface="Arial"/>
              </a:endParaRPr>
            </a:p>
          </p:txBody>
        </p:sp>
        <p:sp>
          <p:nvSpPr>
            <p:cNvPr id="886" name="Google Shape;886;p43"/>
            <p:cNvSpPr/>
            <p:nvPr/>
          </p:nvSpPr>
          <p:spPr>
            <a:xfrm>
              <a:off x="-1893936" y="139251"/>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Create rounded corner images with ‘image masks’</a:t>
              </a:r>
              <a:endParaRPr b="0" i="0" sz="1200" u="none" cap="none" strike="noStrike">
                <a:solidFill>
                  <a:srgbClr val="333333"/>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slide">
  <p:cSld name="Disclaimer slide">
    <p:spTree>
      <p:nvGrpSpPr>
        <p:cNvPr id="887" name="Shape 887"/>
        <p:cNvGrpSpPr/>
        <p:nvPr/>
      </p:nvGrpSpPr>
      <p:grpSpPr>
        <a:xfrm>
          <a:off x="0" y="0"/>
          <a:ext cx="0" cy="0"/>
          <a:chOff x="0" y="0"/>
          <a:chExt cx="0" cy="0"/>
        </a:xfrm>
      </p:grpSpPr>
      <p:sp>
        <p:nvSpPr>
          <p:cNvPr id="888" name="Google Shape;888;p44"/>
          <p:cNvSpPr/>
          <p:nvPr/>
        </p:nvSpPr>
        <p:spPr>
          <a:xfrm>
            <a:off x="659008" y="1141198"/>
            <a:ext cx="5256000" cy="5058000"/>
          </a:xfrm>
          <a:prstGeom prst="rect">
            <a:avLst/>
          </a:prstGeom>
          <a:no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Clr>
                <a:srgbClr val="000000"/>
              </a:buClr>
              <a:buSzPts val="1300"/>
              <a:buFont typeface="Arial"/>
              <a:buNone/>
            </a:pPr>
            <a:r>
              <a:rPr b="0" i="0" lang="pl-PL" sz="1300" u="none" cap="none" strike="noStrike">
                <a:solidFill>
                  <a:srgbClr val="000000"/>
                </a:solidFill>
                <a:latin typeface="Arial"/>
                <a:ea typeface="Arial"/>
                <a:cs typeface="Arial"/>
                <a:sym typeface="Arial"/>
              </a:rPr>
              <a:t>In preparing the financial information in this document, except as described otherwise, the same accounting principles are applied as in the 2015 ING Group consolidated annual accounts. All figures in this document are unaudited. Small differences are possible in the tables due to rounding.</a:t>
            </a:r>
            <a:br>
              <a:rPr b="0" i="0" lang="pl-PL" sz="1300" u="none" cap="none" strike="noStrike">
                <a:solidFill>
                  <a:srgbClr val="000000"/>
                </a:solidFill>
                <a:latin typeface="Arial"/>
                <a:ea typeface="Arial"/>
                <a:cs typeface="Arial"/>
                <a:sym typeface="Arial"/>
              </a:rPr>
            </a:b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rPr b="0" i="0" lang="pl-PL" sz="1300" u="none" cap="none" strike="noStrike">
                <a:solidFill>
                  <a:srgbClr val="000000"/>
                </a:solidFill>
                <a:latin typeface="Arial"/>
                <a:ea typeface="Arial"/>
                <a:cs typeface="Arial"/>
                <a:sym typeface="Arial"/>
              </a:rPr>
              <a:t>Certain of the statements contained herein are not historical facts, including, without limitation, certain statements made of future expectations and other forward-looking statements that are based on management’s current views and assumptions and involve known and unknown risks and uncertainties that could cause actual results, performance or events to differ materially from those expressed or implied in such statements.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rPr b="0" i="0" lang="pl-PL" sz="1300" u="none" cap="none" strike="noStrike">
                <a:solidFill>
                  <a:srgbClr val="000000"/>
                </a:solidFill>
                <a:latin typeface="Arial"/>
                <a:ea typeface="Arial"/>
                <a:cs typeface="Arial"/>
                <a:sym typeface="Arial"/>
              </a:rPr>
              <a:t>Actual results, performance or events may differ materially from those in such statements due to, without limitation:</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a:pPr>
            <a:r>
              <a:rPr b="0" i="0" lang="pl-PL" sz="1300" u="none" cap="none" strike="noStrike">
                <a:solidFill>
                  <a:srgbClr val="000000"/>
                </a:solidFill>
                <a:latin typeface="Arial"/>
                <a:ea typeface="Arial"/>
                <a:cs typeface="Arial"/>
                <a:sym typeface="Arial"/>
              </a:rPr>
              <a:t>changes in general economic conditions, in particular economic conditions in ING’s core markets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a:pPr>
            <a:r>
              <a:rPr b="0" i="0" lang="pl-PL" sz="1300" u="none" cap="none" strike="noStrike">
                <a:solidFill>
                  <a:srgbClr val="000000"/>
                </a:solidFill>
                <a:latin typeface="Arial"/>
                <a:ea typeface="Arial"/>
                <a:cs typeface="Arial"/>
                <a:sym typeface="Arial"/>
              </a:rPr>
              <a:t>changes in performance of financial markets, including developing markets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a:pPr>
            <a:r>
              <a:rPr b="0" i="0" lang="pl-PL" sz="1300" u="none" cap="none" strike="noStrike">
                <a:solidFill>
                  <a:srgbClr val="000000"/>
                </a:solidFill>
                <a:latin typeface="Arial"/>
                <a:ea typeface="Arial"/>
                <a:cs typeface="Arial"/>
                <a:sym typeface="Arial"/>
              </a:rPr>
              <a:t>consequences of a potential (partial) break-up of the euro</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a:pPr>
            <a:r>
              <a:rPr b="0" i="0" lang="pl-PL" sz="1300" u="none" cap="none" strike="noStrike">
                <a:solidFill>
                  <a:srgbClr val="000000"/>
                </a:solidFill>
                <a:latin typeface="Arial"/>
                <a:ea typeface="Arial"/>
                <a:cs typeface="Arial"/>
                <a:sym typeface="Arial"/>
              </a:rPr>
              <a:t>changes in the availability of, and costs associated with, sources of liquidity such as interbank funding, as well as conditions in the credit markets generally, including changes in borrower and counterparty creditworthiness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a:pPr>
            <a:r>
              <a:rPr b="0" i="0" lang="pl-PL" sz="1300" u="none" cap="none" strike="noStrike">
                <a:solidFill>
                  <a:srgbClr val="000000"/>
                </a:solidFill>
                <a:latin typeface="Arial"/>
                <a:ea typeface="Arial"/>
                <a:cs typeface="Arial"/>
                <a:sym typeface="Arial"/>
              </a:rPr>
              <a:t>changes affecting interest rate levels</a:t>
            </a:r>
            <a:endParaRPr b="0" i="0" sz="1400" u="none" cap="none" strike="noStrike">
              <a:solidFill>
                <a:srgbClr val="000000"/>
              </a:solidFill>
              <a:latin typeface="Arial"/>
              <a:ea typeface="Arial"/>
              <a:cs typeface="Arial"/>
              <a:sym typeface="Arial"/>
            </a:endParaRPr>
          </a:p>
        </p:txBody>
      </p:sp>
      <p:sp>
        <p:nvSpPr>
          <p:cNvPr id="889" name="Google Shape;889;p44"/>
          <p:cNvSpPr/>
          <p:nvPr/>
        </p:nvSpPr>
        <p:spPr>
          <a:xfrm>
            <a:off x="6280150" y="1141198"/>
            <a:ext cx="5256000" cy="5058000"/>
          </a:xfrm>
          <a:prstGeom prst="rect">
            <a:avLst/>
          </a:prstGeom>
          <a:noFill/>
          <a:ln>
            <a:noFill/>
          </a:ln>
        </p:spPr>
        <p:txBody>
          <a:bodyPr anchorCtr="0" anchor="t" bIns="0" lIns="0" spcFirstLastPara="1" rIns="0" wrap="square" tIns="0">
            <a:noAutofit/>
          </a:bodyPr>
          <a:lstStyle/>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affecting currency exchange rates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investor and customer behaviour</a:t>
            </a:r>
            <a:endParaRPr b="0" i="0" sz="13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general competitive factors</a:t>
            </a:r>
            <a:endParaRPr b="0" i="0" sz="13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laws and regulations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the policies of governments and/or regulatory authorities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conclusions with regard to purchase accounting assumptions and methodologies </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ownership that could affect the future availability to us of net operating loss, net capital and built-in loss carry forwards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changes in credit ratings</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ING’s ability to achieve projected operational synergies and </a:t>
            </a:r>
            <a:endParaRPr b="0" i="0" sz="1400" u="none" cap="none" strike="noStrike">
              <a:solidFill>
                <a:srgbClr val="000000"/>
              </a:solidFill>
              <a:latin typeface="Arial"/>
              <a:ea typeface="Arial"/>
              <a:cs typeface="Arial"/>
              <a:sym typeface="Arial"/>
            </a:endParaRPr>
          </a:p>
          <a:p>
            <a:pPr indent="-288000" lvl="0" marL="288000" marR="0" rtl="0" algn="l">
              <a:lnSpc>
                <a:spcPct val="93000"/>
              </a:lnSpc>
              <a:spcBef>
                <a:spcPts val="0"/>
              </a:spcBef>
              <a:spcAft>
                <a:spcPts val="0"/>
              </a:spcAft>
              <a:buClr>
                <a:srgbClr val="000000"/>
              </a:buClr>
              <a:buSzPts val="1300"/>
              <a:buFont typeface="Arial"/>
              <a:buAutoNum type="arabicPeriod" startAt="6"/>
            </a:pPr>
            <a:r>
              <a:rPr b="0" i="0" lang="pl-PL" sz="1300" u="none" cap="none" strike="noStrike">
                <a:solidFill>
                  <a:srgbClr val="000000"/>
                </a:solidFill>
                <a:latin typeface="Arial"/>
                <a:ea typeface="Arial"/>
                <a:cs typeface="Arial"/>
                <a:sym typeface="Arial"/>
              </a:rPr>
              <a:t>the other risks and uncertainties detailed in the most recent annual report of ING Groep N.V. (including the Risk Factors contained therein) and ING’s more recent disclosures, including press releases, which are available on www.ING.com.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rPr b="0" i="0" lang="pl-PL" sz="1300" u="none" cap="none" strike="noStrike">
                <a:solidFill>
                  <a:srgbClr val="000000"/>
                </a:solidFill>
                <a:latin typeface="Arial"/>
                <a:ea typeface="Arial"/>
                <a:cs typeface="Arial"/>
                <a:sym typeface="Arial"/>
              </a:rPr>
              <a:t>Any forward-looking statements made by or on behalf of ING speak only as of the date they are made, and, ING assumes no obligation to publicly update or revise any forward-looking statements, whether as a result of new information or for any other reason.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300"/>
              <a:buFont typeface="Arial"/>
              <a:buNone/>
            </a:pPr>
            <a:r>
              <a:rPr b="0" i="0" lang="pl-PL" sz="1300" u="none" cap="none" strike="noStrike">
                <a:solidFill>
                  <a:srgbClr val="000000"/>
                </a:solidFill>
                <a:latin typeface="Arial"/>
                <a:ea typeface="Arial"/>
                <a:cs typeface="Arial"/>
                <a:sym typeface="Arial"/>
              </a:rPr>
              <a:t>This document does not constitute an offer to sell, or a solicitation of an offer to purchase, any securities in the United States or any other jurisdiction.</a:t>
            </a:r>
            <a:endParaRPr b="0" i="0" sz="1400" u="none" cap="none" strike="noStrike">
              <a:solidFill>
                <a:srgbClr val="000000"/>
              </a:solidFill>
              <a:latin typeface="Arial"/>
              <a:ea typeface="Arial"/>
              <a:cs typeface="Arial"/>
              <a:sym typeface="Arial"/>
            </a:endParaRPr>
          </a:p>
        </p:txBody>
      </p:sp>
      <p:sp>
        <p:nvSpPr>
          <p:cNvPr id="890" name="Google Shape;890;p44"/>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1" name="Google Shape;891;p44"/>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892" name="Google Shape;892;p44"/>
          <p:cNvSpPr txBox="1"/>
          <p:nvPr>
            <p:ph type="title"/>
          </p:nvPr>
        </p:nvSpPr>
        <p:spPr>
          <a:xfrm>
            <a:off x="659008" y="325235"/>
            <a:ext cx="10873955"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3720">
          <p15:clr>
            <a:srgbClr val="FBAE40"/>
          </p15:clr>
        </p15:guide>
        <p15:guide id="2" pos="39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slide">
  <p:cSld name="Bullet slide">
    <p:spTree>
      <p:nvGrpSpPr>
        <p:cNvPr id="394" name="Shape 394"/>
        <p:cNvGrpSpPr/>
        <p:nvPr/>
      </p:nvGrpSpPr>
      <p:grpSpPr>
        <a:xfrm>
          <a:off x="0" y="0"/>
          <a:ext cx="0" cy="0"/>
          <a:chOff x="0" y="0"/>
          <a:chExt cx="0" cy="0"/>
        </a:xfrm>
      </p:grpSpPr>
      <p:sp>
        <p:nvSpPr>
          <p:cNvPr id="395" name="Google Shape;395;p6"/>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0"/>
              </a:spcBef>
              <a:spcAft>
                <a:spcPts val="0"/>
              </a:spcAft>
              <a:buClr>
                <a:schemeClr val="accent1"/>
              </a:buClr>
              <a:buSzPts val="2000"/>
              <a:buFont typeface="Arial"/>
              <a:buChar char="•"/>
              <a:defRPr/>
            </a:lvl1pPr>
            <a:lvl2pPr indent="-355600" lvl="1" marL="914400" algn="l">
              <a:lnSpc>
                <a:spcPct val="90000"/>
              </a:lnSpc>
              <a:spcBef>
                <a:spcPts val="300"/>
              </a:spcBef>
              <a:spcAft>
                <a:spcPts val="0"/>
              </a:spcAft>
              <a:buClr>
                <a:schemeClr val="accent2"/>
              </a:buClr>
              <a:buSzPts val="2000"/>
              <a:buFont typeface="Arial"/>
              <a:buChar char="•"/>
              <a:defRPr/>
            </a:lvl2pPr>
            <a:lvl3pPr indent="-355600" lvl="2" marL="1371600" algn="l">
              <a:lnSpc>
                <a:spcPct val="90000"/>
              </a:lnSpc>
              <a:spcBef>
                <a:spcPts val="300"/>
              </a:spcBef>
              <a:spcAft>
                <a:spcPts val="0"/>
              </a:spcAft>
              <a:buClr>
                <a:schemeClr val="accent3"/>
              </a:buClr>
              <a:buSzPts val="2000"/>
              <a:buFont typeface="Arial"/>
              <a:buChar char="•"/>
              <a:defRPr/>
            </a:lvl3pPr>
            <a:lvl4pPr indent="-355600" lvl="3" marL="1828800" algn="l">
              <a:lnSpc>
                <a:spcPct val="90000"/>
              </a:lnSpc>
              <a:spcBef>
                <a:spcPts val="300"/>
              </a:spcBef>
              <a:spcAft>
                <a:spcPts val="0"/>
              </a:spcAft>
              <a:buClr>
                <a:schemeClr val="accent4"/>
              </a:buClr>
              <a:buSzPts val="2000"/>
              <a:buFont typeface="Arial"/>
              <a:buChar char="•"/>
              <a:defRPr/>
            </a:lvl4pPr>
            <a:lvl5pPr indent="-355600" lvl="4" marL="2286000" algn="l">
              <a:lnSpc>
                <a:spcPct val="90000"/>
              </a:lnSpc>
              <a:spcBef>
                <a:spcPts val="300"/>
              </a:spcBef>
              <a:spcAft>
                <a:spcPts val="0"/>
              </a:spcAft>
              <a:buClr>
                <a:schemeClr val="accent5"/>
              </a:buClr>
              <a:buSzPts val="2000"/>
              <a:buFont typeface="Arial"/>
              <a:buChar char="•"/>
              <a:defRPr/>
            </a:lvl5pPr>
            <a:lvl6pPr indent="-355600" lvl="5" marL="2743200" algn="l">
              <a:lnSpc>
                <a:spcPct val="93000"/>
              </a:lnSpc>
              <a:spcBef>
                <a:spcPts val="300"/>
              </a:spcBef>
              <a:spcAft>
                <a:spcPts val="0"/>
              </a:spcAft>
              <a:buClr>
                <a:schemeClr val="dk1"/>
              </a:buClr>
              <a:buSzPts val="2000"/>
              <a:buFont typeface="Arial"/>
              <a:buChar char="•"/>
              <a:defRPr sz="2000"/>
            </a:lvl6pPr>
            <a:lvl7pPr indent="-355600" lvl="6" marL="3200400" algn="l">
              <a:lnSpc>
                <a:spcPct val="93000"/>
              </a:lnSpc>
              <a:spcBef>
                <a:spcPts val="0"/>
              </a:spcBef>
              <a:spcAft>
                <a:spcPts val="0"/>
              </a:spcAft>
              <a:buClr>
                <a:schemeClr val="dk1"/>
              </a:buClr>
              <a:buSzPts val="2000"/>
              <a:buFont typeface="Arial"/>
              <a:buChar char="•"/>
              <a:defRPr sz="2000"/>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6" name="Google Shape;396;p6"/>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97" name="Google Shape;397;p6"/>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6"/>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99" name="Google Shape;399;p6"/>
          <p:cNvGrpSpPr/>
          <p:nvPr/>
        </p:nvGrpSpPr>
        <p:grpSpPr>
          <a:xfrm>
            <a:off x="-2368598" y="0"/>
            <a:ext cx="1872000" cy="4379495"/>
            <a:chOff x="-2025698" y="0"/>
            <a:chExt cx="1872000" cy="4379495"/>
          </a:xfrm>
        </p:grpSpPr>
        <p:grpSp>
          <p:nvGrpSpPr>
            <p:cNvPr id="400" name="Google Shape;400;p6"/>
            <p:cNvGrpSpPr/>
            <p:nvPr/>
          </p:nvGrpSpPr>
          <p:grpSpPr>
            <a:xfrm>
              <a:off x="-2025698" y="0"/>
              <a:ext cx="1872000" cy="4379495"/>
              <a:chOff x="-2025698" y="0"/>
              <a:chExt cx="1872000" cy="4379495"/>
            </a:xfrm>
          </p:grpSpPr>
          <p:grpSp>
            <p:nvGrpSpPr>
              <p:cNvPr id="401" name="Google Shape;401;p6"/>
              <p:cNvGrpSpPr/>
              <p:nvPr/>
            </p:nvGrpSpPr>
            <p:grpSpPr>
              <a:xfrm>
                <a:off x="-2025698" y="0"/>
                <a:ext cx="1872000" cy="4379495"/>
                <a:chOff x="-2025698" y="0"/>
                <a:chExt cx="1872000" cy="4379495"/>
              </a:xfrm>
            </p:grpSpPr>
            <p:grpSp>
              <p:nvGrpSpPr>
                <p:cNvPr id="402" name="Google Shape;402;p6"/>
                <p:cNvGrpSpPr/>
                <p:nvPr/>
              </p:nvGrpSpPr>
              <p:grpSpPr>
                <a:xfrm>
                  <a:off x="-2025698" y="0"/>
                  <a:ext cx="1872000" cy="4379495"/>
                  <a:chOff x="-2025698" y="0"/>
                  <a:chExt cx="1872000" cy="4379495"/>
                </a:xfrm>
              </p:grpSpPr>
              <p:sp>
                <p:nvSpPr>
                  <p:cNvPr id="403" name="Google Shape;403;p6"/>
                  <p:cNvSpPr/>
                  <p:nvPr/>
                </p:nvSpPr>
                <p:spPr>
                  <a:xfrm>
                    <a:off x="-2025698" y="0"/>
                    <a:ext cx="1872000" cy="4379495"/>
                  </a:xfrm>
                  <a:prstGeom prst="rect">
                    <a:avLst/>
                  </a:prstGeom>
                  <a:solidFill>
                    <a:srgbClr val="EAEAEA"/>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404" name="Google Shape;404;p6"/>
                  <p:cNvSpPr/>
                  <p:nvPr/>
                </p:nvSpPr>
                <p:spPr>
                  <a:xfrm>
                    <a:off x="-1893936" y="166884"/>
                    <a:ext cx="1692000" cy="165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pl-PL" sz="1200" u="none" cap="none" strike="noStrike">
                        <a:solidFill>
                          <a:srgbClr val="333333"/>
                        </a:solidFill>
                        <a:latin typeface="Arial"/>
                        <a:ea typeface="Arial"/>
                        <a:cs typeface="Arial"/>
                        <a:sym typeface="Arial"/>
                      </a:rPr>
                      <a:t>Creating </a:t>
                    </a:r>
                    <a:br>
                      <a:rPr b="1" i="0" lang="pl-PL" sz="1200" u="none" cap="none" strike="noStrike">
                        <a:solidFill>
                          <a:srgbClr val="333333"/>
                        </a:solidFill>
                        <a:latin typeface="Arial"/>
                        <a:ea typeface="Arial"/>
                        <a:cs typeface="Arial"/>
                        <a:sym typeface="Arial"/>
                      </a:rPr>
                    </a:br>
                    <a:r>
                      <a:rPr b="1" i="0" lang="pl-PL" sz="1200" u="none" cap="none" strike="noStrike">
                        <a:solidFill>
                          <a:srgbClr val="333333"/>
                        </a:solidFill>
                        <a:latin typeface="Arial"/>
                        <a:ea typeface="Arial"/>
                        <a:cs typeface="Arial"/>
                        <a:sym typeface="Arial"/>
                      </a:rPr>
                      <a:t>on-brand graphs</a:t>
                    </a:r>
                    <a:endParaRPr b="0" i="0" sz="1400" u="none" cap="none" strike="noStrike">
                      <a:solidFill>
                        <a:srgbClr val="000000"/>
                      </a:solidFill>
                      <a:latin typeface="Arial"/>
                      <a:ea typeface="Arial"/>
                      <a:cs typeface="Arial"/>
                      <a:sym typeface="Arial"/>
                    </a:endParaRPr>
                  </a:p>
                </p:txBody>
              </p:sp>
            </p:grpSp>
            <p:sp>
              <p:nvSpPr>
                <p:cNvPr id="405" name="Google Shape;405;p6"/>
                <p:cNvSpPr/>
                <p:nvPr/>
              </p:nvSpPr>
              <p:spPr>
                <a:xfrm>
                  <a:off x="-1893936" y="671500"/>
                  <a:ext cx="1658513" cy="3123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000000"/>
                      </a:solidFill>
                      <a:latin typeface="Arial"/>
                      <a:ea typeface="Arial"/>
                      <a:cs typeface="Arial"/>
                      <a:sym typeface="Arial"/>
                    </a:rPr>
                    <a:t>Create your own graphs much easier and on brand by using graph templates.</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After you click on the graph icon on your template slide, </a:t>
                  </a: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br>
                    <a:rPr b="0" i="0" lang="pl-PL" sz="1000" u="none" cap="none" strike="noStrike">
                      <a:solidFill>
                        <a:srgbClr val="000000"/>
                      </a:solidFill>
                      <a:latin typeface="Arial"/>
                      <a:ea typeface="Arial"/>
                      <a:cs typeface="Arial"/>
                      <a:sym typeface="Arial"/>
                    </a:rPr>
                  </a:br>
                  <a:r>
                    <a:rPr b="0" i="0" lang="pl-PL" sz="1000" u="none" cap="none" strike="noStrike">
                      <a:solidFill>
                        <a:srgbClr val="000000"/>
                      </a:solidFill>
                      <a:latin typeface="Arial"/>
                      <a:ea typeface="Arial"/>
                      <a:cs typeface="Arial"/>
                      <a:sym typeface="Arial"/>
                    </a:rPr>
                    <a:t>click on ‘Templates’ in the dialogue window that appears. There you can choose a graph template to create an on-brand graph.</a:t>
                  </a:r>
                  <a:endParaRPr b="0" i="0" sz="1400" u="none" cap="none" strike="noStrike">
                    <a:solidFill>
                      <a:srgbClr val="000000"/>
                    </a:solidFill>
                    <a:latin typeface="Arial"/>
                    <a:ea typeface="Arial"/>
                    <a:cs typeface="Arial"/>
                    <a:sym typeface="Arial"/>
                  </a:endParaRPr>
                </a:p>
              </p:txBody>
            </p:sp>
          </p:grpSp>
          <p:pic>
            <p:nvPicPr>
              <p:cNvPr id="406" name="Google Shape;406;p6"/>
              <p:cNvPicPr preferRelativeResize="0"/>
              <p:nvPr/>
            </p:nvPicPr>
            <p:blipFill rotWithShape="1">
              <a:blip r:embed="rId2">
                <a:alphaModFix/>
              </a:blip>
              <a:srcRect b="0" l="0" r="0" t="0"/>
              <a:stretch/>
            </p:blipFill>
            <p:spPr>
              <a:xfrm>
                <a:off x="-1893936" y="1754883"/>
                <a:ext cx="1046211" cy="788945"/>
              </a:xfrm>
              <a:prstGeom prst="rect">
                <a:avLst/>
              </a:prstGeom>
              <a:noFill/>
              <a:ln>
                <a:noFill/>
              </a:ln>
            </p:spPr>
          </p:pic>
        </p:grpSp>
        <p:sp>
          <p:nvSpPr>
            <p:cNvPr id="407" name="Google Shape;407;p6"/>
            <p:cNvSpPr/>
            <p:nvPr/>
          </p:nvSpPr>
          <p:spPr>
            <a:xfrm>
              <a:off x="-1526400" y="1821459"/>
              <a:ext cx="302400" cy="297544"/>
            </a:xfrm>
            <a:prstGeom prst="rect">
              <a:avLst/>
            </a:prstGeom>
            <a:noFill/>
            <a:ln cap="flat" cmpd="sng" w="19050">
              <a:solidFill>
                <a:schemeClr val="dk2"/>
              </a:solidFill>
              <a:prstDash val="solid"/>
              <a:miter lim="800000"/>
              <a:headEnd len="sm" w="sm" type="none"/>
              <a:tailEnd len="sm" w="sm" type="none"/>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full picture">
  <p:cSld name="Title slide full picture">
    <p:spTree>
      <p:nvGrpSpPr>
        <p:cNvPr id="408" name="Shape 408"/>
        <p:cNvGrpSpPr/>
        <p:nvPr/>
      </p:nvGrpSpPr>
      <p:grpSpPr>
        <a:xfrm>
          <a:off x="0" y="0"/>
          <a:ext cx="0" cy="0"/>
          <a:chOff x="0" y="0"/>
          <a:chExt cx="0" cy="0"/>
        </a:xfrm>
      </p:grpSpPr>
      <p:grpSp>
        <p:nvGrpSpPr>
          <p:cNvPr id="409" name="Google Shape;409;p7"/>
          <p:cNvGrpSpPr/>
          <p:nvPr/>
        </p:nvGrpSpPr>
        <p:grpSpPr>
          <a:xfrm>
            <a:off x="-435429" y="5878278"/>
            <a:ext cx="290286" cy="979713"/>
            <a:chOff x="-435429" y="5878278"/>
            <a:chExt cx="290286" cy="979713"/>
          </a:xfrm>
        </p:grpSpPr>
        <p:cxnSp>
          <p:nvCxnSpPr>
            <p:cNvPr id="410" name="Google Shape;410;p7"/>
            <p:cNvCxnSpPr/>
            <p:nvPr/>
          </p:nvCxnSpPr>
          <p:spPr>
            <a:xfrm>
              <a:off x="-435429" y="5878278"/>
              <a:ext cx="290286" cy="0"/>
            </a:xfrm>
            <a:prstGeom prst="straightConnector1">
              <a:avLst/>
            </a:prstGeom>
            <a:noFill/>
            <a:ln cap="flat" cmpd="sng" w="9525">
              <a:solidFill>
                <a:srgbClr val="A8A8A8"/>
              </a:solidFill>
              <a:prstDash val="solid"/>
              <a:miter lim="800000"/>
              <a:headEnd len="sm" w="sm" type="none"/>
              <a:tailEnd len="sm" w="sm" type="none"/>
            </a:ln>
          </p:spPr>
        </p:cxnSp>
        <p:cxnSp>
          <p:nvCxnSpPr>
            <p:cNvPr id="411" name="Google Shape;411;p7"/>
            <p:cNvCxnSpPr/>
            <p:nvPr/>
          </p:nvCxnSpPr>
          <p:spPr>
            <a:xfrm>
              <a:off x="-435429" y="6857991"/>
              <a:ext cx="290286" cy="0"/>
            </a:xfrm>
            <a:prstGeom prst="straightConnector1">
              <a:avLst/>
            </a:prstGeom>
            <a:noFill/>
            <a:ln cap="flat" cmpd="sng" w="9525">
              <a:solidFill>
                <a:srgbClr val="A8A8A8"/>
              </a:solidFill>
              <a:prstDash val="solid"/>
              <a:miter lim="800000"/>
              <a:headEnd len="sm" w="sm" type="none"/>
              <a:tailEnd len="sm" w="sm" type="none"/>
            </a:ln>
          </p:spPr>
        </p:cxnSp>
      </p:grpSp>
      <p:cxnSp>
        <p:nvCxnSpPr>
          <p:cNvPr id="412" name="Google Shape;412;p7"/>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413" name="Google Shape;413;p7"/>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sp>
        <p:nvSpPr>
          <p:cNvPr id="414" name="Google Shape;414;p7"/>
          <p:cNvSpPr txBox="1"/>
          <p:nvPr/>
        </p:nvSpPr>
        <p:spPr>
          <a:xfrm>
            <a:off x="-2261849" y="0"/>
            <a:ext cx="1826420" cy="391991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Finally, click on the new picture and choose 'Move to Back' via the right mouse button to show the heading bars again.</a:t>
            </a:r>
            <a:endParaRPr b="0" i="0" sz="1000" u="none" cap="none" strike="noStrike">
              <a:solidFill>
                <a:srgbClr val="696969"/>
              </a:solidFill>
              <a:latin typeface="Arial"/>
              <a:ea typeface="Arial"/>
              <a:cs typeface="Arial"/>
              <a:sym typeface="Arial"/>
            </a:endParaRPr>
          </a:p>
        </p:txBody>
      </p:sp>
      <p:pic>
        <p:nvPicPr>
          <p:cNvPr id="415" name="Google Shape;415;p7"/>
          <p:cNvPicPr preferRelativeResize="0"/>
          <p:nvPr/>
        </p:nvPicPr>
        <p:blipFill rotWithShape="1">
          <a:blip r:embed="rId2">
            <a:alphaModFix/>
          </a:blip>
          <a:srcRect b="26900" l="0" r="0" t="0"/>
          <a:stretch/>
        </p:blipFill>
        <p:spPr>
          <a:xfrm>
            <a:off x="10544428" y="5251545"/>
            <a:ext cx="1647571" cy="1384384"/>
          </a:xfrm>
          <a:prstGeom prst="rect">
            <a:avLst/>
          </a:prstGeom>
          <a:noFill/>
          <a:ln>
            <a:noFill/>
          </a:ln>
        </p:spPr>
      </p:pic>
      <p:sp>
        <p:nvSpPr>
          <p:cNvPr id="416" name="Google Shape;416;p7"/>
          <p:cNvSpPr/>
          <p:nvPr>
            <p:ph idx="2" type="pic"/>
          </p:nvPr>
        </p:nvSpPr>
        <p:spPr>
          <a:xfrm>
            <a:off x="658798" y="5896308"/>
            <a:ext cx="3857457" cy="961691"/>
          </a:xfrm>
          <a:prstGeom prst="rect">
            <a:avLst/>
          </a:prstGeom>
          <a:noFill/>
          <a:ln>
            <a:noFill/>
          </a:ln>
        </p:spPr>
      </p:sp>
      <p:sp>
        <p:nvSpPr>
          <p:cNvPr id="417" name="Google Shape;417;p7"/>
          <p:cNvSpPr txBox="1"/>
          <p:nvPr>
            <p:ph idx="1" type="body"/>
          </p:nvPr>
        </p:nvSpPr>
        <p:spPr>
          <a:xfrm>
            <a:off x="658999" y="558394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368300" lvl="1" marL="914400" algn="l">
              <a:lnSpc>
                <a:spcPct val="90000"/>
              </a:lnSpc>
              <a:spcBef>
                <a:spcPts val="0"/>
              </a:spcBef>
              <a:spcAft>
                <a:spcPts val="0"/>
              </a:spcAft>
              <a:buClr>
                <a:srgbClr val="000000"/>
              </a:buClr>
              <a:buSzPts val="2200"/>
              <a:buFont typeface="Arial"/>
              <a:buChar char="•"/>
              <a:defRPr sz="2200">
                <a:solidFill>
                  <a:srgbClr val="000000"/>
                </a:solidFill>
              </a:defRPr>
            </a:lvl2pPr>
            <a:lvl3pPr indent="-368300" lvl="2" marL="1371600" algn="l">
              <a:lnSpc>
                <a:spcPct val="90000"/>
              </a:lnSpc>
              <a:spcBef>
                <a:spcPts val="300"/>
              </a:spcBef>
              <a:spcAft>
                <a:spcPts val="0"/>
              </a:spcAft>
              <a:buSzPts val="2200"/>
              <a:buFont typeface="Arial"/>
              <a:buChar char="•"/>
              <a:defRPr sz="2200">
                <a:solidFill>
                  <a:srgbClr val="000000"/>
                </a:solidFill>
              </a:defRPr>
            </a:lvl3pPr>
            <a:lvl4pPr indent="-368300" lvl="3" marL="1828800" algn="l">
              <a:lnSpc>
                <a:spcPct val="90000"/>
              </a:lnSpc>
              <a:spcBef>
                <a:spcPts val="300"/>
              </a:spcBef>
              <a:spcAft>
                <a:spcPts val="0"/>
              </a:spcAft>
              <a:buSzPts val="2200"/>
              <a:buFont typeface="Arial"/>
              <a:buChar char="•"/>
              <a:defRPr sz="2200">
                <a:solidFill>
                  <a:srgbClr val="000000"/>
                </a:solidFill>
              </a:defRPr>
            </a:lvl4pPr>
            <a:lvl5pPr indent="-368300" lvl="4" marL="2286000" algn="l">
              <a:lnSpc>
                <a:spcPct val="90000"/>
              </a:lnSpc>
              <a:spcBef>
                <a:spcPts val="300"/>
              </a:spcBef>
              <a:spcAft>
                <a:spcPts val="0"/>
              </a:spcAft>
              <a:buSzPts val="2200"/>
              <a:buFont typeface="Arial"/>
              <a:buChar char="•"/>
              <a:defRPr sz="2200">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8" name="Google Shape;418;p7"/>
          <p:cNvSpPr txBox="1"/>
          <p:nvPr>
            <p:ph idx="3" type="subTitle"/>
          </p:nvPr>
        </p:nvSpPr>
        <p:spPr>
          <a:xfrm>
            <a:off x="658998" y="5276905"/>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solidFill>
                  <a:schemeClr val="dk1"/>
                </a:solidFill>
              </a:defRPr>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9" name="Google Shape;419;p7"/>
          <p:cNvSpPr/>
          <p:nvPr>
            <p:ph idx="4" type="pic"/>
          </p:nvPr>
        </p:nvSpPr>
        <p:spPr>
          <a:xfrm>
            <a:off x="0" y="-176400"/>
            <a:ext cx="12192000" cy="5157745"/>
          </a:xfrm>
          <a:prstGeom prst="rect">
            <a:avLst/>
          </a:prstGeom>
          <a:solidFill>
            <a:srgbClr val="EDEDED">
              <a:alpha val="9411"/>
            </a:srgbClr>
          </a:solidFill>
          <a:ln>
            <a:noFill/>
          </a:ln>
        </p:spPr>
      </p:sp>
      <p:sp>
        <p:nvSpPr>
          <p:cNvPr id="420" name="Google Shape;420;p7"/>
          <p:cNvSpPr/>
          <p:nvPr>
            <p:ph idx="5" type="body"/>
          </p:nvPr>
        </p:nvSpPr>
        <p:spPr>
          <a:xfrm>
            <a:off x="990000" y="2448480"/>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7"/>
          <p:cNvSpPr/>
          <p:nvPr>
            <p:ph type="ctrTitle"/>
          </p:nvPr>
        </p:nvSpPr>
        <p:spPr>
          <a:xfrm>
            <a:off x="658799" y="1634860"/>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full picture ING logo">
  <p:cSld name="Title slide full picture ING logo">
    <p:bg>
      <p:bgPr>
        <a:solidFill>
          <a:schemeClr val="lt1">
            <a:alpha val="9411"/>
          </a:schemeClr>
        </a:solidFill>
      </p:bgPr>
    </p:bg>
    <p:spTree>
      <p:nvGrpSpPr>
        <p:cNvPr id="422" name="Shape 422"/>
        <p:cNvGrpSpPr/>
        <p:nvPr/>
      </p:nvGrpSpPr>
      <p:grpSpPr>
        <a:xfrm>
          <a:off x="0" y="0"/>
          <a:ext cx="0" cy="0"/>
          <a:chOff x="0" y="0"/>
          <a:chExt cx="0" cy="0"/>
        </a:xfrm>
      </p:grpSpPr>
      <p:grpSp>
        <p:nvGrpSpPr>
          <p:cNvPr id="423" name="Google Shape;423;p8"/>
          <p:cNvGrpSpPr/>
          <p:nvPr/>
        </p:nvGrpSpPr>
        <p:grpSpPr>
          <a:xfrm>
            <a:off x="-435429" y="5878278"/>
            <a:ext cx="290286" cy="979713"/>
            <a:chOff x="-435429" y="5878278"/>
            <a:chExt cx="290286" cy="979713"/>
          </a:xfrm>
        </p:grpSpPr>
        <p:cxnSp>
          <p:nvCxnSpPr>
            <p:cNvPr id="424" name="Google Shape;424;p8"/>
            <p:cNvCxnSpPr/>
            <p:nvPr/>
          </p:nvCxnSpPr>
          <p:spPr>
            <a:xfrm>
              <a:off x="-435429" y="5878278"/>
              <a:ext cx="290286" cy="0"/>
            </a:xfrm>
            <a:prstGeom prst="straightConnector1">
              <a:avLst/>
            </a:prstGeom>
            <a:noFill/>
            <a:ln cap="flat" cmpd="sng" w="9525">
              <a:solidFill>
                <a:srgbClr val="A8A8A8"/>
              </a:solidFill>
              <a:prstDash val="solid"/>
              <a:miter lim="800000"/>
              <a:headEnd len="sm" w="sm" type="none"/>
              <a:tailEnd len="sm" w="sm" type="none"/>
            </a:ln>
          </p:spPr>
        </p:cxnSp>
        <p:cxnSp>
          <p:nvCxnSpPr>
            <p:cNvPr id="425" name="Google Shape;425;p8"/>
            <p:cNvCxnSpPr/>
            <p:nvPr/>
          </p:nvCxnSpPr>
          <p:spPr>
            <a:xfrm>
              <a:off x="-435429" y="6857991"/>
              <a:ext cx="290286" cy="0"/>
            </a:xfrm>
            <a:prstGeom prst="straightConnector1">
              <a:avLst/>
            </a:prstGeom>
            <a:noFill/>
            <a:ln cap="flat" cmpd="sng" w="9525">
              <a:solidFill>
                <a:srgbClr val="A8A8A8"/>
              </a:solidFill>
              <a:prstDash val="solid"/>
              <a:miter lim="800000"/>
              <a:headEnd len="sm" w="sm" type="none"/>
              <a:tailEnd len="sm" w="sm" type="none"/>
            </a:ln>
          </p:spPr>
        </p:cxnSp>
      </p:grpSp>
      <p:cxnSp>
        <p:nvCxnSpPr>
          <p:cNvPr id="426" name="Google Shape;426;p8"/>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427" name="Google Shape;427;p8"/>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pic>
        <p:nvPicPr>
          <p:cNvPr id="428" name="Google Shape;428;p8"/>
          <p:cNvPicPr preferRelativeResize="0"/>
          <p:nvPr/>
        </p:nvPicPr>
        <p:blipFill rotWithShape="1">
          <a:blip r:embed="rId2">
            <a:alphaModFix/>
          </a:blip>
          <a:srcRect b="0" l="0" r="0" t="0"/>
          <a:stretch/>
        </p:blipFill>
        <p:spPr>
          <a:xfrm>
            <a:off x="10055361" y="6088977"/>
            <a:ext cx="1807116" cy="449934"/>
          </a:xfrm>
          <a:prstGeom prst="rect">
            <a:avLst/>
          </a:prstGeom>
          <a:noFill/>
          <a:ln>
            <a:noFill/>
          </a:ln>
        </p:spPr>
      </p:pic>
      <p:sp>
        <p:nvSpPr>
          <p:cNvPr id="429" name="Google Shape;429;p8"/>
          <p:cNvSpPr txBox="1"/>
          <p:nvPr>
            <p:ph idx="1" type="body"/>
          </p:nvPr>
        </p:nvSpPr>
        <p:spPr>
          <a:xfrm>
            <a:off x="658798" y="558394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368300" lvl="1" marL="914400" algn="l">
              <a:lnSpc>
                <a:spcPct val="90000"/>
              </a:lnSpc>
              <a:spcBef>
                <a:spcPts val="0"/>
              </a:spcBef>
              <a:spcAft>
                <a:spcPts val="0"/>
              </a:spcAft>
              <a:buClr>
                <a:srgbClr val="000000"/>
              </a:buClr>
              <a:buSzPts val="2200"/>
              <a:buFont typeface="Arial"/>
              <a:buChar char="•"/>
              <a:defRPr sz="2200">
                <a:solidFill>
                  <a:srgbClr val="000000"/>
                </a:solidFill>
              </a:defRPr>
            </a:lvl2pPr>
            <a:lvl3pPr indent="-368300" lvl="2" marL="1371600" algn="l">
              <a:lnSpc>
                <a:spcPct val="90000"/>
              </a:lnSpc>
              <a:spcBef>
                <a:spcPts val="300"/>
              </a:spcBef>
              <a:spcAft>
                <a:spcPts val="0"/>
              </a:spcAft>
              <a:buSzPts val="2200"/>
              <a:buFont typeface="Arial"/>
              <a:buChar char="•"/>
              <a:defRPr sz="2200">
                <a:solidFill>
                  <a:srgbClr val="000000"/>
                </a:solidFill>
              </a:defRPr>
            </a:lvl3pPr>
            <a:lvl4pPr indent="-368300" lvl="3" marL="1828800" algn="l">
              <a:lnSpc>
                <a:spcPct val="90000"/>
              </a:lnSpc>
              <a:spcBef>
                <a:spcPts val="300"/>
              </a:spcBef>
              <a:spcAft>
                <a:spcPts val="0"/>
              </a:spcAft>
              <a:buSzPts val="2200"/>
              <a:buFont typeface="Arial"/>
              <a:buChar char="•"/>
              <a:defRPr sz="2200">
                <a:solidFill>
                  <a:srgbClr val="000000"/>
                </a:solidFill>
              </a:defRPr>
            </a:lvl4pPr>
            <a:lvl5pPr indent="-368300" lvl="4" marL="2286000" algn="l">
              <a:lnSpc>
                <a:spcPct val="90000"/>
              </a:lnSpc>
              <a:spcBef>
                <a:spcPts val="300"/>
              </a:spcBef>
              <a:spcAft>
                <a:spcPts val="0"/>
              </a:spcAft>
              <a:buSzPts val="2200"/>
              <a:buFont typeface="Arial"/>
              <a:buChar char="•"/>
              <a:defRPr sz="2200">
                <a:solidFill>
                  <a:srgbClr val="00000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0" name="Google Shape;430;p8"/>
          <p:cNvSpPr txBox="1"/>
          <p:nvPr>
            <p:ph idx="2" type="subTitle"/>
          </p:nvPr>
        </p:nvSpPr>
        <p:spPr>
          <a:xfrm>
            <a:off x="658798" y="5276905"/>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solidFill>
                  <a:schemeClr val="dk1"/>
                </a:solidFill>
              </a:defRPr>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1" name="Google Shape;431;p8"/>
          <p:cNvSpPr/>
          <p:nvPr>
            <p:ph idx="3" type="pic"/>
          </p:nvPr>
        </p:nvSpPr>
        <p:spPr>
          <a:xfrm>
            <a:off x="0" y="-176400"/>
            <a:ext cx="12192000" cy="5157745"/>
          </a:xfrm>
          <a:prstGeom prst="rect">
            <a:avLst/>
          </a:prstGeom>
          <a:solidFill>
            <a:srgbClr val="EDEDED">
              <a:alpha val="9411"/>
            </a:srgbClr>
          </a:solidFill>
          <a:ln>
            <a:noFill/>
          </a:ln>
        </p:spPr>
      </p:sp>
      <p:sp>
        <p:nvSpPr>
          <p:cNvPr id="432" name="Google Shape;432;p8"/>
          <p:cNvSpPr/>
          <p:nvPr>
            <p:ph idx="4" type="body"/>
          </p:nvPr>
        </p:nvSpPr>
        <p:spPr>
          <a:xfrm>
            <a:off x="990000" y="2448480"/>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8"/>
          <p:cNvSpPr/>
          <p:nvPr>
            <p:ph type="ctrTitle"/>
          </p:nvPr>
        </p:nvSpPr>
        <p:spPr>
          <a:xfrm>
            <a:off x="658800" y="1634399"/>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8"/>
          <p:cNvSpPr/>
          <p:nvPr>
            <p:ph idx="5" type="pic"/>
          </p:nvPr>
        </p:nvSpPr>
        <p:spPr>
          <a:xfrm>
            <a:off x="658798" y="5896309"/>
            <a:ext cx="3857408" cy="961679"/>
          </a:xfrm>
          <a:prstGeom prst="rect">
            <a:avLst/>
          </a:prstGeom>
          <a:noFill/>
          <a:ln>
            <a:noFill/>
          </a:ln>
        </p:spPr>
      </p:sp>
      <p:sp>
        <p:nvSpPr>
          <p:cNvPr id="435" name="Google Shape;435;p8"/>
          <p:cNvSpPr txBox="1"/>
          <p:nvPr/>
        </p:nvSpPr>
        <p:spPr>
          <a:xfrm>
            <a:off x="-2261849" y="0"/>
            <a:ext cx="1826420" cy="3919910"/>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696969"/>
              </a:buClr>
              <a:buSzPts val="1000"/>
              <a:buFont typeface="Arial"/>
              <a:buNone/>
            </a:pPr>
            <a:r>
              <a:rPr b="1" i="0" lang="pl-PL" sz="1000" u="none" cap="none" strike="noStrike">
                <a:solidFill>
                  <a:srgbClr val="696969"/>
                </a:solidFill>
                <a:latin typeface="Arial"/>
                <a:ea typeface="Arial"/>
                <a:cs typeface="Arial"/>
                <a:sym typeface="Arial"/>
              </a:rPr>
              <a:t>Changing the photo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 Click on the existing photo, and choose 'Cut' via the right mouse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Select a photo from the last part of the PP file 'Useful elements, example slides and photos', or download a photo from the Media box &gt; Photos on the Brand Portal (https://brandportal.ing.com).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Copy the big picture on your screen with Ctrl+C, go back to the image placeholder on this page, and paste the photo with Ctrl+V.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96969"/>
              </a:solidFill>
              <a:latin typeface="Arial"/>
              <a:ea typeface="Arial"/>
              <a:cs typeface="Arial"/>
              <a:sym typeface="Arial"/>
            </a:endParaRPr>
          </a:p>
          <a:p>
            <a:pPr indent="0" lvl="0" marL="0" marR="0" rtl="0" algn="l">
              <a:lnSpc>
                <a:spcPct val="100000"/>
              </a:lnSpc>
              <a:spcBef>
                <a:spcPts val="0"/>
              </a:spcBef>
              <a:spcAft>
                <a:spcPts val="0"/>
              </a:spcAft>
              <a:buClr>
                <a:srgbClr val="696969"/>
              </a:buClr>
              <a:buSzPts val="1000"/>
              <a:buFont typeface="Arial"/>
              <a:buNone/>
            </a:pPr>
            <a:r>
              <a:rPr b="0" i="0" lang="pl-PL" sz="1000" u="none" cap="none" strike="noStrike">
                <a:solidFill>
                  <a:srgbClr val="696969"/>
                </a:solidFill>
                <a:latin typeface="Arial"/>
                <a:ea typeface="Arial"/>
                <a:cs typeface="Arial"/>
                <a:sym typeface="Arial"/>
              </a:rPr>
              <a:t>- Finally, click on the new picture and choose 'Move to Back' via the right mouse button to show the heading bars again.</a:t>
            </a:r>
            <a:endParaRPr b="0" i="0" sz="1000" u="none" cap="none" strike="noStrike">
              <a:solidFill>
                <a:srgbClr val="696969"/>
              </a:solidFill>
              <a:latin typeface="Arial"/>
              <a:ea typeface="Arial"/>
              <a:cs typeface="Arial"/>
              <a:sym typeface="Arial"/>
            </a:endParaRPr>
          </a:p>
        </p:txBody>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ite ING logo">
  <p:cSld name="Title slide white ING logo">
    <p:bg>
      <p:bgPr>
        <a:solidFill>
          <a:schemeClr val="lt1"/>
        </a:solidFill>
      </p:bgPr>
    </p:bg>
    <p:spTree>
      <p:nvGrpSpPr>
        <p:cNvPr id="436" name="Shape 436"/>
        <p:cNvGrpSpPr/>
        <p:nvPr/>
      </p:nvGrpSpPr>
      <p:grpSpPr>
        <a:xfrm>
          <a:off x="0" y="0"/>
          <a:ext cx="0" cy="0"/>
          <a:chOff x="0" y="0"/>
          <a:chExt cx="0" cy="0"/>
        </a:xfrm>
      </p:grpSpPr>
      <p:sp>
        <p:nvSpPr>
          <p:cNvPr id="437" name="Google Shape;437;p9"/>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438" name="Google Shape;438;p9"/>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439" name="Google Shape;439;p9"/>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pic>
        <p:nvPicPr>
          <p:cNvPr id="440" name="Google Shape;440;p9"/>
          <p:cNvPicPr preferRelativeResize="0"/>
          <p:nvPr/>
        </p:nvPicPr>
        <p:blipFill rotWithShape="1">
          <a:blip r:embed="rId2">
            <a:alphaModFix/>
          </a:blip>
          <a:srcRect b="0" l="0" r="0" t="0"/>
          <a:stretch/>
        </p:blipFill>
        <p:spPr>
          <a:xfrm>
            <a:off x="10055361" y="6088977"/>
            <a:ext cx="1807116" cy="449934"/>
          </a:xfrm>
          <a:prstGeom prst="rect">
            <a:avLst/>
          </a:prstGeom>
          <a:noFill/>
          <a:ln>
            <a:noFill/>
          </a:ln>
        </p:spPr>
      </p:pic>
      <p:sp>
        <p:nvSpPr>
          <p:cNvPr id="441" name="Google Shape;441;p9"/>
          <p:cNvSpPr txBox="1"/>
          <p:nvPr>
            <p:ph idx="1" type="body"/>
          </p:nvPr>
        </p:nvSpPr>
        <p:spPr>
          <a:xfrm>
            <a:off x="658800" y="558360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228600" lvl="1" marL="914400" algn="l">
              <a:lnSpc>
                <a:spcPct val="110000"/>
              </a:lnSpc>
              <a:spcBef>
                <a:spcPts val="0"/>
              </a:spcBef>
              <a:spcAft>
                <a:spcPts val="0"/>
              </a:spcAft>
              <a:buClr>
                <a:schemeClr val="dk1"/>
              </a:buClr>
              <a:buSzPts val="2000"/>
              <a:buFont typeface="Arial"/>
              <a:buNone/>
              <a:defRPr b="0" i="0" sz="2000">
                <a:solidFill>
                  <a:schemeClr val="dk1"/>
                </a:solidFill>
                <a:latin typeface="Arial"/>
                <a:ea typeface="Arial"/>
                <a:cs typeface="Arial"/>
                <a:sym typeface="Arial"/>
              </a:defRPr>
            </a:lvl2pPr>
            <a:lvl3pPr indent="-228600" lvl="2" marL="13716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3pPr>
            <a:lvl4pPr indent="-228600" lvl="3" marL="18288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4pPr>
            <a:lvl5pPr indent="-228600" lvl="4" marL="22860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2" name="Google Shape;442;p9"/>
          <p:cNvSpPr txBox="1"/>
          <p:nvPr>
            <p:ph idx="2" type="subTitle"/>
          </p:nvPr>
        </p:nvSpPr>
        <p:spPr>
          <a:xfrm>
            <a:off x="658800" y="5277600"/>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solidFill>
                  <a:schemeClr val="dk1"/>
                </a:solidFill>
              </a:defRPr>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3" name="Google Shape;443;p9"/>
          <p:cNvSpPr/>
          <p:nvPr>
            <p:ph idx="3" type="body"/>
          </p:nvPr>
        </p:nvSpPr>
        <p:spPr>
          <a:xfrm>
            <a:off x="990000" y="2448000"/>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4" name="Google Shape;444;p9"/>
          <p:cNvSpPr/>
          <p:nvPr>
            <p:ph type="ctrTitle"/>
          </p:nvPr>
        </p:nvSpPr>
        <p:spPr>
          <a:xfrm>
            <a:off x="658856" y="1634400"/>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9"/>
          <p:cNvSpPr/>
          <p:nvPr>
            <p:ph idx="4" type="pic"/>
          </p:nvPr>
        </p:nvSpPr>
        <p:spPr>
          <a:xfrm>
            <a:off x="658798" y="5896309"/>
            <a:ext cx="3857456" cy="961691"/>
          </a:xfrm>
          <a:prstGeom prst="rect">
            <a:avLst/>
          </a:prstGeom>
          <a:noFill/>
          <a:ln>
            <a:noFill/>
          </a:ln>
        </p:spPr>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onfidential">
  <p:cSld name="Title slide confidential">
    <p:bg>
      <p:bgPr>
        <a:solidFill>
          <a:schemeClr val="lt1"/>
        </a:solidFill>
      </p:bgPr>
    </p:bg>
    <p:spTree>
      <p:nvGrpSpPr>
        <p:cNvPr id="446" name="Shape 446"/>
        <p:cNvGrpSpPr/>
        <p:nvPr/>
      </p:nvGrpSpPr>
      <p:grpSpPr>
        <a:xfrm>
          <a:off x="0" y="0"/>
          <a:ext cx="0" cy="0"/>
          <a:chOff x="0" y="0"/>
          <a:chExt cx="0" cy="0"/>
        </a:xfrm>
      </p:grpSpPr>
      <p:sp>
        <p:nvSpPr>
          <p:cNvPr id="447" name="Google Shape;447;p10"/>
          <p:cNvSpPr/>
          <p:nvPr/>
        </p:nvSpPr>
        <p:spPr>
          <a:xfrm>
            <a:off x="-2786743" y="-736600"/>
            <a:ext cx="17765486" cy="8331200"/>
          </a:xfrm>
          <a:prstGeom prst="rect">
            <a:avLst/>
          </a:prstGeom>
          <a:noFill/>
          <a:ln>
            <a:noFill/>
          </a:ln>
        </p:spPr>
        <p:txBody>
          <a:bodyPr anchorCtr="0" anchor="t" bIns="36000" lIns="36000" spcFirstLastPara="1" rIns="36000" wrap="square" tIns="360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448" name="Google Shape;448;p10"/>
          <p:cNvCxnSpPr/>
          <p:nvPr/>
        </p:nvCxnSpPr>
        <p:spPr>
          <a:xfrm>
            <a:off x="659028" y="7003142"/>
            <a:ext cx="0" cy="290284"/>
          </a:xfrm>
          <a:prstGeom prst="straightConnector1">
            <a:avLst/>
          </a:prstGeom>
          <a:noFill/>
          <a:ln cap="rnd" cmpd="sng" w="9525">
            <a:solidFill>
              <a:srgbClr val="559BD1"/>
            </a:solidFill>
            <a:prstDash val="solid"/>
            <a:round/>
            <a:headEnd len="med" w="med" type="stealth"/>
            <a:tailEnd len="sm" w="sm" type="none"/>
          </a:ln>
        </p:spPr>
      </p:cxnSp>
      <p:sp>
        <p:nvSpPr>
          <p:cNvPr id="449" name="Google Shape;449;p10"/>
          <p:cNvSpPr txBox="1"/>
          <p:nvPr/>
        </p:nvSpPr>
        <p:spPr>
          <a:xfrm>
            <a:off x="577225" y="7319409"/>
            <a:ext cx="1575426" cy="226591"/>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rgbClr val="696969"/>
                </a:solidFill>
                <a:latin typeface="Arial"/>
                <a:ea typeface="Arial"/>
                <a:cs typeface="Arial"/>
                <a:sym typeface="Arial"/>
              </a:rPr>
              <a:t>Alignment indicator</a:t>
            </a:r>
            <a:endParaRPr b="0" i="0" sz="1000" u="none" cap="none" strike="noStrike">
              <a:solidFill>
                <a:srgbClr val="696969"/>
              </a:solidFill>
              <a:latin typeface="Arial"/>
              <a:ea typeface="Arial"/>
              <a:cs typeface="Arial"/>
              <a:sym typeface="Arial"/>
            </a:endParaRPr>
          </a:p>
        </p:txBody>
      </p:sp>
      <p:pic>
        <p:nvPicPr>
          <p:cNvPr id="450" name="Google Shape;450;p10"/>
          <p:cNvPicPr preferRelativeResize="0"/>
          <p:nvPr/>
        </p:nvPicPr>
        <p:blipFill rotWithShape="1">
          <a:blip r:embed="rId2">
            <a:alphaModFix/>
          </a:blip>
          <a:srcRect b="25521" l="0" r="0" t="0"/>
          <a:stretch/>
        </p:blipFill>
        <p:spPr>
          <a:xfrm>
            <a:off x="10544428" y="5238486"/>
            <a:ext cx="1647571" cy="1410509"/>
          </a:xfrm>
          <a:prstGeom prst="rect">
            <a:avLst/>
          </a:prstGeom>
          <a:noFill/>
          <a:ln>
            <a:noFill/>
          </a:ln>
        </p:spPr>
      </p:pic>
      <p:grpSp>
        <p:nvGrpSpPr>
          <p:cNvPr id="451" name="Google Shape;451;p10"/>
          <p:cNvGrpSpPr/>
          <p:nvPr/>
        </p:nvGrpSpPr>
        <p:grpSpPr>
          <a:xfrm>
            <a:off x="10749167" y="-8960"/>
            <a:ext cx="1441027" cy="1441027"/>
            <a:chOff x="5364088" y="4844212"/>
            <a:chExt cx="1441027" cy="1441027"/>
          </a:xfrm>
        </p:grpSpPr>
        <p:sp>
          <p:nvSpPr>
            <p:cNvPr id="452" name="Google Shape;452;p10"/>
            <p:cNvSpPr/>
            <p:nvPr/>
          </p:nvSpPr>
          <p:spPr>
            <a:xfrm>
              <a:off x="5364088" y="4844212"/>
              <a:ext cx="1441027" cy="1441027"/>
            </a:xfrm>
            <a:custGeom>
              <a:rect b="b" l="l" r="r" t="t"/>
              <a:pathLst>
                <a:path extrusionOk="0" h="810" w="810">
                  <a:moveTo>
                    <a:pt x="0" y="0"/>
                  </a:moveTo>
                  <a:lnTo>
                    <a:pt x="810" y="810"/>
                  </a:lnTo>
                  <a:lnTo>
                    <a:pt x="810" y="536"/>
                  </a:lnTo>
                  <a:lnTo>
                    <a:pt x="274" y="0"/>
                  </a:lnTo>
                  <a:lnTo>
                    <a:pt x="0" y="0"/>
                  </a:lnTo>
                  <a:close/>
                </a:path>
              </a:pathLst>
            </a:custGeom>
            <a:solidFill>
              <a:srgbClr val="17A7DC"/>
            </a:solidFill>
            <a:ln cap="flat" cmpd="sng" w="19050">
              <a:solidFill>
                <a:srgbClr val="60A6D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53" name="Google Shape;453;p10"/>
            <p:cNvSpPr txBox="1"/>
            <p:nvPr/>
          </p:nvSpPr>
          <p:spPr>
            <a:xfrm rot="2700000">
              <a:off x="5481455" y="5320862"/>
              <a:ext cx="1447800" cy="24622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Arial"/>
                <a:buNone/>
              </a:pPr>
              <a:r>
                <a:rPr b="1" i="0" lang="pl-PL" sz="16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grpSp>
      <p:sp>
        <p:nvSpPr>
          <p:cNvPr id="454" name="Google Shape;454;p10"/>
          <p:cNvSpPr txBox="1"/>
          <p:nvPr>
            <p:ph idx="1" type="body"/>
          </p:nvPr>
        </p:nvSpPr>
        <p:spPr>
          <a:xfrm>
            <a:off x="658800" y="5583600"/>
            <a:ext cx="5256000" cy="294302"/>
          </a:xfrm>
          <a:prstGeom prst="rect">
            <a:avLst/>
          </a:prstGeom>
          <a:noFill/>
          <a:ln>
            <a:noFill/>
          </a:ln>
        </p:spPr>
        <p:txBody>
          <a:bodyPr anchorCtr="0" anchor="t" bIns="72000" lIns="0" spcFirstLastPara="1" rIns="36000" wrap="square" tIns="0">
            <a:spAutoFit/>
          </a:bodyPr>
          <a:lstStyle>
            <a:lvl1pPr indent="-228600" lvl="0" marL="457200" algn="l">
              <a:lnSpc>
                <a:spcPct val="90000"/>
              </a:lnSpc>
              <a:spcBef>
                <a:spcPts val="0"/>
              </a:spcBef>
              <a:spcAft>
                <a:spcPts val="0"/>
              </a:spcAft>
              <a:buClr>
                <a:schemeClr val="dk1"/>
              </a:buClr>
              <a:buSzPts val="1600"/>
              <a:buFont typeface="Arial"/>
              <a:buNone/>
              <a:defRPr b="0" i="0" sz="1600">
                <a:solidFill>
                  <a:schemeClr val="dk1"/>
                </a:solidFill>
                <a:latin typeface="Arial"/>
                <a:ea typeface="Arial"/>
                <a:cs typeface="Arial"/>
                <a:sym typeface="Arial"/>
              </a:defRPr>
            </a:lvl1pPr>
            <a:lvl2pPr indent="-228600" lvl="1" marL="914400" algn="l">
              <a:lnSpc>
                <a:spcPct val="110000"/>
              </a:lnSpc>
              <a:spcBef>
                <a:spcPts val="0"/>
              </a:spcBef>
              <a:spcAft>
                <a:spcPts val="0"/>
              </a:spcAft>
              <a:buClr>
                <a:schemeClr val="dk1"/>
              </a:buClr>
              <a:buSzPts val="2000"/>
              <a:buFont typeface="Arial"/>
              <a:buNone/>
              <a:defRPr b="0" i="0" sz="2000">
                <a:solidFill>
                  <a:schemeClr val="dk1"/>
                </a:solidFill>
                <a:latin typeface="Arial"/>
                <a:ea typeface="Arial"/>
                <a:cs typeface="Arial"/>
                <a:sym typeface="Arial"/>
              </a:defRPr>
            </a:lvl2pPr>
            <a:lvl3pPr indent="-228600" lvl="2" marL="13716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3pPr>
            <a:lvl4pPr indent="-228600" lvl="3" marL="18288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4pPr>
            <a:lvl5pPr indent="-228600" lvl="4" marL="2286000" algn="l">
              <a:lnSpc>
                <a:spcPct val="110000"/>
              </a:lnSpc>
              <a:spcBef>
                <a:spcPts val="0"/>
              </a:spcBef>
              <a:spcAft>
                <a:spcPts val="0"/>
              </a:spcAft>
              <a:buSzPts val="2000"/>
              <a:buFont typeface="Arial"/>
              <a:buNone/>
              <a:defRPr b="0" i="0" sz="20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10"/>
          <p:cNvSpPr txBox="1"/>
          <p:nvPr>
            <p:ph idx="2" type="subTitle"/>
          </p:nvPr>
        </p:nvSpPr>
        <p:spPr>
          <a:xfrm>
            <a:off x="658800" y="5277600"/>
            <a:ext cx="5256000" cy="294302"/>
          </a:xfrm>
          <a:prstGeom prst="rect">
            <a:avLst/>
          </a:prstGeom>
          <a:noFill/>
          <a:ln>
            <a:noFill/>
          </a:ln>
        </p:spPr>
        <p:txBody>
          <a:bodyPr anchorCtr="0" anchor="t" bIns="72000" lIns="0" spcFirstLastPara="1" rIns="36000" wrap="square" tIns="0">
            <a:spAutoFit/>
          </a:bodyPr>
          <a:lstStyle>
            <a:lvl1pPr lvl="0" algn="l">
              <a:lnSpc>
                <a:spcPct val="90000"/>
              </a:lnSpc>
              <a:spcBef>
                <a:spcPts val="0"/>
              </a:spcBef>
              <a:spcAft>
                <a:spcPts val="0"/>
              </a:spcAft>
              <a:buClr>
                <a:schemeClr val="dk1"/>
              </a:buClr>
              <a:buSzPts val="1600"/>
              <a:buNone/>
              <a:defRPr b="1" i="0" sz="1600"/>
            </a:lvl1pPr>
            <a:lvl2pPr lvl="1" algn="ctr">
              <a:lnSpc>
                <a:spcPct val="90000"/>
              </a:lnSpc>
              <a:spcBef>
                <a:spcPts val="300"/>
              </a:spcBef>
              <a:spcAft>
                <a:spcPts val="0"/>
              </a:spcAft>
              <a:buClr>
                <a:schemeClr val="dk1"/>
              </a:buClr>
              <a:buSzPts val="2000"/>
              <a:buFont typeface="Arial"/>
              <a:buNone/>
              <a:defRPr sz="2000"/>
            </a:lvl2pPr>
            <a:lvl3pPr lvl="2" algn="ctr">
              <a:lnSpc>
                <a:spcPct val="90000"/>
              </a:lnSpc>
              <a:spcBef>
                <a:spcPts val="300"/>
              </a:spcBef>
              <a:spcAft>
                <a:spcPts val="0"/>
              </a:spcAft>
              <a:buSzPts val="1800"/>
              <a:buFont typeface="Arial"/>
              <a:buNone/>
              <a:defRPr sz="1800"/>
            </a:lvl3pPr>
            <a:lvl4pPr lvl="3" algn="ctr">
              <a:lnSpc>
                <a:spcPct val="90000"/>
              </a:lnSpc>
              <a:spcBef>
                <a:spcPts val="300"/>
              </a:spcBef>
              <a:spcAft>
                <a:spcPts val="0"/>
              </a:spcAft>
              <a:buSzPts val="1600"/>
              <a:buFont typeface="Arial"/>
              <a:buNone/>
              <a:defRPr sz="1600"/>
            </a:lvl4pPr>
            <a:lvl5pPr lvl="4" algn="ctr">
              <a:lnSpc>
                <a:spcPct val="90000"/>
              </a:lnSpc>
              <a:spcBef>
                <a:spcPts val="300"/>
              </a:spcBef>
              <a:spcAft>
                <a:spcPts val="0"/>
              </a:spcAft>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6" name="Google Shape;456;p10"/>
          <p:cNvSpPr/>
          <p:nvPr>
            <p:ph idx="3" type="body"/>
          </p:nvPr>
        </p:nvSpPr>
        <p:spPr>
          <a:xfrm>
            <a:off x="990000" y="2448000"/>
            <a:ext cx="4786024"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indent="-228600" lvl="0" marL="457200" algn="l">
              <a:lnSpc>
                <a:spcPct val="90000"/>
              </a:lnSpc>
              <a:spcBef>
                <a:spcPts val="0"/>
              </a:spcBef>
              <a:spcAft>
                <a:spcPts val="0"/>
              </a:spcAft>
              <a:buClr>
                <a:schemeClr val="lt1"/>
              </a:buClr>
              <a:buSzPts val="3600"/>
              <a:buNone/>
              <a:defRPr b="1" sz="3600">
                <a:solidFill>
                  <a:schemeClr val="lt1"/>
                </a:solidFill>
                <a:latin typeface="Arial"/>
                <a:ea typeface="Arial"/>
                <a:cs typeface="Arial"/>
                <a:sym typeface="Arial"/>
              </a:defRPr>
            </a:lvl1pPr>
            <a:lvl2pPr indent="-342900" lvl="1" marL="914400" algn="l">
              <a:lnSpc>
                <a:spcPct val="90000"/>
              </a:lnSpc>
              <a:spcBef>
                <a:spcPts val="300"/>
              </a:spcBef>
              <a:spcAft>
                <a:spcPts val="0"/>
              </a:spcAft>
              <a:buClr>
                <a:schemeClr val="dk1"/>
              </a:buClr>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7" name="Google Shape;457;p10"/>
          <p:cNvSpPr/>
          <p:nvPr>
            <p:ph type="ctrTitle"/>
          </p:nvPr>
        </p:nvSpPr>
        <p:spPr>
          <a:xfrm>
            <a:off x="658800" y="1634400"/>
            <a:ext cx="3712436" cy="738000"/>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10"/>
          <p:cNvSpPr/>
          <p:nvPr>
            <p:ph idx="4" type="pic"/>
          </p:nvPr>
        </p:nvSpPr>
        <p:spPr>
          <a:xfrm>
            <a:off x="658798" y="5896308"/>
            <a:ext cx="3857455" cy="961691"/>
          </a:xfrm>
          <a:prstGeom prst="rect">
            <a:avLst/>
          </a:prstGeom>
          <a:noFill/>
          <a:ln>
            <a:noFill/>
          </a:ln>
        </p:spPr>
      </p:sp>
    </p:spTree>
  </p:cSld>
  <p:clrMapOvr>
    <a:masterClrMapping/>
  </p:clrMapOvr>
  <p:extLst>
    <p:ext uri="{DCECCB84-F9BA-43D5-87BE-67443E8EF086}">
      <p15:sldGuideLst>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368598" y="-435426"/>
            <a:ext cx="16929187" cy="7728851"/>
          </a:xfrm>
          <a:prstGeom prst="rect">
            <a:avLst/>
          </a:prstGeom>
          <a:solidFill>
            <a:srgbClr val="FFFFFF">
              <a:alpha val="0"/>
            </a:srgbClr>
          </a:solidFill>
          <a:ln>
            <a:noFill/>
          </a:ln>
        </p:spPr>
        <p:txBody>
          <a:bodyPr anchorCtr="0" anchor="ctr" bIns="180000" lIns="180000" spcFirstLastPara="1" rIns="180000" wrap="square" tIns="1800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nvGrpSpPr>
          <p:cNvPr id="11" name="Google Shape;11;p1"/>
          <p:cNvGrpSpPr/>
          <p:nvPr/>
        </p:nvGrpSpPr>
        <p:grpSpPr>
          <a:xfrm>
            <a:off x="-435429" y="-435426"/>
            <a:ext cx="13043121" cy="7728852"/>
            <a:chOff x="-435429" y="-435426"/>
            <a:chExt cx="13043121" cy="7728852"/>
          </a:xfrm>
        </p:grpSpPr>
        <p:grpSp>
          <p:nvGrpSpPr>
            <p:cNvPr id="12" name="Google Shape;12;p1"/>
            <p:cNvGrpSpPr/>
            <p:nvPr/>
          </p:nvGrpSpPr>
          <p:grpSpPr>
            <a:xfrm>
              <a:off x="-435429" y="-435426"/>
              <a:ext cx="13043121" cy="7728852"/>
              <a:chOff x="-435429" y="-435426"/>
              <a:chExt cx="13043121" cy="7728852"/>
            </a:xfrm>
          </p:grpSpPr>
          <p:cxnSp>
            <p:nvCxnSpPr>
              <p:cNvPr id="13" name="Google Shape;13;p1"/>
              <p:cNvCxnSpPr/>
              <p:nvPr/>
            </p:nvCxnSpPr>
            <p:spPr>
              <a:xfrm>
                <a:off x="-435429" y="48985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 name="Google Shape;14;p1"/>
              <p:cNvCxnSpPr/>
              <p:nvPr/>
            </p:nvCxnSpPr>
            <p:spPr>
              <a:xfrm>
                <a:off x="-435429" y="32656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 name="Google Shape;15;p1"/>
              <p:cNvCxnSpPr/>
              <p:nvPr/>
            </p:nvCxnSpPr>
            <p:spPr>
              <a:xfrm>
                <a:off x="-435429" y="81642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6" name="Google Shape;16;p1"/>
              <p:cNvCxnSpPr/>
              <p:nvPr/>
            </p:nvCxnSpPr>
            <p:spPr>
              <a:xfrm>
                <a:off x="-435429" y="65313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7" name="Google Shape;17;p1"/>
              <p:cNvCxnSpPr/>
              <p:nvPr/>
            </p:nvCxnSpPr>
            <p:spPr>
              <a:xfrm>
                <a:off x="-435429" y="114299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8" name="Google Shape;18;p1"/>
              <p:cNvCxnSpPr/>
              <p:nvPr/>
            </p:nvCxnSpPr>
            <p:spPr>
              <a:xfrm>
                <a:off x="-435429" y="97971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9" name="Google Shape;19;p1"/>
              <p:cNvCxnSpPr/>
              <p:nvPr/>
            </p:nvCxnSpPr>
            <p:spPr>
              <a:xfrm>
                <a:off x="-435429" y="146956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0" name="Google Shape;20;p1"/>
              <p:cNvCxnSpPr/>
              <p:nvPr/>
            </p:nvCxnSpPr>
            <p:spPr>
              <a:xfrm>
                <a:off x="-435429" y="130628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1" name="Google Shape;21;p1"/>
              <p:cNvCxnSpPr/>
              <p:nvPr/>
            </p:nvCxnSpPr>
            <p:spPr>
              <a:xfrm>
                <a:off x="-435429" y="179613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2" name="Google Shape;22;p1"/>
              <p:cNvCxnSpPr/>
              <p:nvPr/>
            </p:nvCxnSpPr>
            <p:spPr>
              <a:xfrm>
                <a:off x="-435429" y="163285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3" name="Google Shape;23;p1"/>
              <p:cNvCxnSpPr/>
              <p:nvPr/>
            </p:nvCxnSpPr>
            <p:spPr>
              <a:xfrm>
                <a:off x="-435429" y="212270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4" name="Google Shape;24;p1"/>
              <p:cNvCxnSpPr/>
              <p:nvPr/>
            </p:nvCxnSpPr>
            <p:spPr>
              <a:xfrm>
                <a:off x="-435429" y="195942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5" name="Google Shape;25;p1"/>
              <p:cNvCxnSpPr/>
              <p:nvPr/>
            </p:nvCxnSpPr>
            <p:spPr>
              <a:xfrm>
                <a:off x="-435429" y="244928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6" name="Google Shape;26;p1"/>
              <p:cNvCxnSpPr/>
              <p:nvPr/>
            </p:nvCxnSpPr>
            <p:spPr>
              <a:xfrm>
                <a:off x="-435429" y="228599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7" name="Google Shape;27;p1"/>
              <p:cNvCxnSpPr/>
              <p:nvPr/>
            </p:nvCxnSpPr>
            <p:spPr>
              <a:xfrm>
                <a:off x="-435429" y="277585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8" name="Google Shape;28;p1"/>
              <p:cNvCxnSpPr/>
              <p:nvPr/>
            </p:nvCxnSpPr>
            <p:spPr>
              <a:xfrm>
                <a:off x="-435429" y="261256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29" name="Google Shape;29;p1"/>
              <p:cNvCxnSpPr/>
              <p:nvPr/>
            </p:nvCxnSpPr>
            <p:spPr>
              <a:xfrm>
                <a:off x="-435429" y="310242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0" name="Google Shape;30;p1"/>
              <p:cNvCxnSpPr/>
              <p:nvPr/>
            </p:nvCxnSpPr>
            <p:spPr>
              <a:xfrm>
                <a:off x="-435429" y="293913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1" name="Google Shape;31;p1"/>
              <p:cNvCxnSpPr/>
              <p:nvPr/>
            </p:nvCxnSpPr>
            <p:spPr>
              <a:xfrm>
                <a:off x="-435429" y="342899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2" name="Google Shape;32;p1"/>
              <p:cNvCxnSpPr/>
              <p:nvPr/>
            </p:nvCxnSpPr>
            <p:spPr>
              <a:xfrm>
                <a:off x="-435429" y="326570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3" name="Google Shape;33;p1"/>
              <p:cNvCxnSpPr/>
              <p:nvPr/>
            </p:nvCxnSpPr>
            <p:spPr>
              <a:xfrm>
                <a:off x="-435429" y="375556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4" name="Google Shape;34;p1"/>
              <p:cNvCxnSpPr/>
              <p:nvPr/>
            </p:nvCxnSpPr>
            <p:spPr>
              <a:xfrm>
                <a:off x="-435429" y="359227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5" name="Google Shape;35;p1"/>
              <p:cNvCxnSpPr/>
              <p:nvPr/>
            </p:nvCxnSpPr>
            <p:spPr>
              <a:xfrm>
                <a:off x="-435429" y="408175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6" name="Google Shape;36;p1"/>
              <p:cNvCxnSpPr/>
              <p:nvPr/>
            </p:nvCxnSpPr>
            <p:spPr>
              <a:xfrm>
                <a:off x="-435429" y="391846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7" name="Google Shape;37;p1"/>
              <p:cNvCxnSpPr/>
              <p:nvPr/>
            </p:nvCxnSpPr>
            <p:spPr>
              <a:xfrm>
                <a:off x="-435429" y="440832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8" name="Google Shape;38;p1"/>
              <p:cNvCxnSpPr/>
              <p:nvPr/>
            </p:nvCxnSpPr>
            <p:spPr>
              <a:xfrm>
                <a:off x="-435429" y="424504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39" name="Google Shape;39;p1"/>
              <p:cNvCxnSpPr/>
              <p:nvPr/>
            </p:nvCxnSpPr>
            <p:spPr>
              <a:xfrm>
                <a:off x="-435429" y="473489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0" name="Google Shape;40;p1"/>
              <p:cNvCxnSpPr/>
              <p:nvPr/>
            </p:nvCxnSpPr>
            <p:spPr>
              <a:xfrm>
                <a:off x="-435429" y="457161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1" name="Google Shape;41;p1"/>
              <p:cNvCxnSpPr/>
              <p:nvPr/>
            </p:nvCxnSpPr>
            <p:spPr>
              <a:xfrm>
                <a:off x="-435429" y="506146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2" name="Google Shape;42;p1"/>
              <p:cNvCxnSpPr/>
              <p:nvPr/>
            </p:nvCxnSpPr>
            <p:spPr>
              <a:xfrm>
                <a:off x="-435429" y="538803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3" name="Google Shape;43;p1"/>
              <p:cNvCxnSpPr/>
              <p:nvPr/>
            </p:nvCxnSpPr>
            <p:spPr>
              <a:xfrm>
                <a:off x="-435429" y="522475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4" name="Google Shape;44;p1"/>
              <p:cNvCxnSpPr/>
              <p:nvPr/>
            </p:nvCxnSpPr>
            <p:spPr>
              <a:xfrm>
                <a:off x="-435429" y="571461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5" name="Google Shape;45;p1"/>
              <p:cNvCxnSpPr/>
              <p:nvPr/>
            </p:nvCxnSpPr>
            <p:spPr>
              <a:xfrm>
                <a:off x="-435429" y="555132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6" name="Google Shape;46;p1"/>
              <p:cNvCxnSpPr/>
              <p:nvPr/>
            </p:nvCxnSpPr>
            <p:spPr>
              <a:xfrm>
                <a:off x="-435429" y="604118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7" name="Google Shape;47;p1"/>
              <p:cNvCxnSpPr/>
              <p:nvPr/>
            </p:nvCxnSpPr>
            <p:spPr>
              <a:xfrm>
                <a:off x="-435429" y="587789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8" name="Google Shape;48;p1"/>
              <p:cNvCxnSpPr/>
              <p:nvPr/>
            </p:nvCxnSpPr>
            <p:spPr>
              <a:xfrm>
                <a:off x="-435429" y="636775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49" name="Google Shape;49;p1"/>
              <p:cNvCxnSpPr/>
              <p:nvPr/>
            </p:nvCxnSpPr>
            <p:spPr>
              <a:xfrm>
                <a:off x="-435429" y="620446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50" name="Google Shape;50;p1"/>
              <p:cNvCxnSpPr/>
              <p:nvPr/>
            </p:nvCxnSpPr>
            <p:spPr>
              <a:xfrm>
                <a:off x="49427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1" name="Google Shape;51;p1"/>
              <p:cNvCxnSpPr/>
              <p:nvPr/>
            </p:nvCxnSpPr>
            <p:spPr>
              <a:xfrm>
                <a:off x="32951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2" name="Google Shape;52;p1"/>
              <p:cNvCxnSpPr/>
              <p:nvPr/>
            </p:nvCxnSpPr>
            <p:spPr>
              <a:xfrm>
                <a:off x="82378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3" name="Google Shape;53;p1"/>
              <p:cNvCxnSpPr/>
              <p:nvPr/>
            </p:nvCxnSpPr>
            <p:spPr>
              <a:xfrm>
                <a:off x="65902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4" name="Google Shape;54;p1"/>
              <p:cNvCxnSpPr/>
              <p:nvPr/>
            </p:nvCxnSpPr>
            <p:spPr>
              <a:xfrm>
                <a:off x="115330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5" name="Google Shape;55;p1"/>
              <p:cNvCxnSpPr/>
              <p:nvPr/>
            </p:nvCxnSpPr>
            <p:spPr>
              <a:xfrm>
                <a:off x="98854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6" name="Google Shape;56;p1"/>
              <p:cNvCxnSpPr/>
              <p:nvPr/>
            </p:nvCxnSpPr>
            <p:spPr>
              <a:xfrm>
                <a:off x="148281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7" name="Google Shape;57;p1"/>
              <p:cNvCxnSpPr/>
              <p:nvPr/>
            </p:nvCxnSpPr>
            <p:spPr>
              <a:xfrm>
                <a:off x="131805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8" name="Google Shape;58;p1"/>
              <p:cNvCxnSpPr/>
              <p:nvPr/>
            </p:nvCxnSpPr>
            <p:spPr>
              <a:xfrm>
                <a:off x="181232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59" name="Google Shape;59;p1"/>
              <p:cNvCxnSpPr/>
              <p:nvPr/>
            </p:nvCxnSpPr>
            <p:spPr>
              <a:xfrm>
                <a:off x="164757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0" name="Google Shape;60;p1"/>
              <p:cNvCxnSpPr/>
              <p:nvPr/>
            </p:nvCxnSpPr>
            <p:spPr>
              <a:xfrm>
                <a:off x="214184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1" name="Google Shape;61;p1"/>
              <p:cNvCxnSpPr/>
              <p:nvPr/>
            </p:nvCxnSpPr>
            <p:spPr>
              <a:xfrm>
                <a:off x="197708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2" name="Google Shape;62;p1"/>
              <p:cNvCxnSpPr/>
              <p:nvPr/>
            </p:nvCxnSpPr>
            <p:spPr>
              <a:xfrm>
                <a:off x="247135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3" name="Google Shape;63;p1"/>
              <p:cNvCxnSpPr/>
              <p:nvPr/>
            </p:nvCxnSpPr>
            <p:spPr>
              <a:xfrm>
                <a:off x="230659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4" name="Google Shape;64;p1"/>
              <p:cNvCxnSpPr/>
              <p:nvPr/>
            </p:nvCxnSpPr>
            <p:spPr>
              <a:xfrm>
                <a:off x="280087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5" name="Google Shape;65;p1"/>
              <p:cNvCxnSpPr/>
              <p:nvPr/>
            </p:nvCxnSpPr>
            <p:spPr>
              <a:xfrm>
                <a:off x="263611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6" name="Google Shape;66;p1"/>
              <p:cNvCxnSpPr/>
              <p:nvPr/>
            </p:nvCxnSpPr>
            <p:spPr>
              <a:xfrm>
                <a:off x="313038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7" name="Google Shape;67;p1"/>
              <p:cNvCxnSpPr/>
              <p:nvPr/>
            </p:nvCxnSpPr>
            <p:spPr>
              <a:xfrm>
                <a:off x="296562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8" name="Google Shape;68;p1"/>
              <p:cNvCxnSpPr/>
              <p:nvPr/>
            </p:nvCxnSpPr>
            <p:spPr>
              <a:xfrm>
                <a:off x="345989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69" name="Google Shape;69;p1"/>
              <p:cNvCxnSpPr/>
              <p:nvPr/>
            </p:nvCxnSpPr>
            <p:spPr>
              <a:xfrm>
                <a:off x="329514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0" name="Google Shape;70;p1"/>
              <p:cNvCxnSpPr/>
              <p:nvPr/>
            </p:nvCxnSpPr>
            <p:spPr>
              <a:xfrm>
                <a:off x="378941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1" name="Google Shape;71;p1"/>
              <p:cNvCxnSpPr/>
              <p:nvPr/>
            </p:nvCxnSpPr>
            <p:spPr>
              <a:xfrm>
                <a:off x="362465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2" name="Google Shape;72;p1"/>
              <p:cNvCxnSpPr/>
              <p:nvPr/>
            </p:nvCxnSpPr>
            <p:spPr>
              <a:xfrm>
                <a:off x="411892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3" name="Google Shape;73;p1"/>
              <p:cNvCxnSpPr/>
              <p:nvPr/>
            </p:nvCxnSpPr>
            <p:spPr>
              <a:xfrm>
                <a:off x="395416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4" name="Google Shape;74;p1"/>
              <p:cNvCxnSpPr/>
              <p:nvPr/>
            </p:nvCxnSpPr>
            <p:spPr>
              <a:xfrm>
                <a:off x="444844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5" name="Google Shape;75;p1"/>
              <p:cNvCxnSpPr/>
              <p:nvPr/>
            </p:nvCxnSpPr>
            <p:spPr>
              <a:xfrm>
                <a:off x="428368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6" name="Google Shape;76;p1"/>
              <p:cNvCxnSpPr/>
              <p:nvPr/>
            </p:nvCxnSpPr>
            <p:spPr>
              <a:xfrm>
                <a:off x="477795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7" name="Google Shape;77;p1"/>
              <p:cNvCxnSpPr/>
              <p:nvPr/>
            </p:nvCxnSpPr>
            <p:spPr>
              <a:xfrm>
                <a:off x="461319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8" name="Google Shape;78;p1"/>
              <p:cNvCxnSpPr/>
              <p:nvPr/>
            </p:nvCxnSpPr>
            <p:spPr>
              <a:xfrm>
                <a:off x="510746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79" name="Google Shape;79;p1"/>
              <p:cNvCxnSpPr/>
              <p:nvPr/>
            </p:nvCxnSpPr>
            <p:spPr>
              <a:xfrm>
                <a:off x="494271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0" name="Google Shape;80;p1"/>
              <p:cNvCxnSpPr/>
              <p:nvPr/>
            </p:nvCxnSpPr>
            <p:spPr>
              <a:xfrm>
                <a:off x="543698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1" name="Google Shape;81;p1"/>
              <p:cNvCxnSpPr/>
              <p:nvPr/>
            </p:nvCxnSpPr>
            <p:spPr>
              <a:xfrm>
                <a:off x="527222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2" name="Google Shape;82;p1"/>
              <p:cNvCxnSpPr/>
              <p:nvPr/>
            </p:nvCxnSpPr>
            <p:spPr>
              <a:xfrm>
                <a:off x="576649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3" name="Google Shape;83;p1"/>
              <p:cNvCxnSpPr/>
              <p:nvPr/>
            </p:nvCxnSpPr>
            <p:spPr>
              <a:xfrm>
                <a:off x="560173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4" name="Google Shape;84;p1"/>
              <p:cNvCxnSpPr/>
              <p:nvPr/>
            </p:nvCxnSpPr>
            <p:spPr>
              <a:xfrm>
                <a:off x="609601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5" name="Google Shape;85;p1"/>
              <p:cNvCxnSpPr/>
              <p:nvPr/>
            </p:nvCxnSpPr>
            <p:spPr>
              <a:xfrm>
                <a:off x="593125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6" name="Google Shape;86;p1"/>
              <p:cNvCxnSpPr/>
              <p:nvPr/>
            </p:nvCxnSpPr>
            <p:spPr>
              <a:xfrm>
                <a:off x="642552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7" name="Google Shape;87;p1"/>
              <p:cNvCxnSpPr/>
              <p:nvPr/>
            </p:nvCxnSpPr>
            <p:spPr>
              <a:xfrm>
                <a:off x="626076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8" name="Google Shape;88;p1"/>
              <p:cNvCxnSpPr/>
              <p:nvPr/>
            </p:nvCxnSpPr>
            <p:spPr>
              <a:xfrm>
                <a:off x="659028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89" name="Google Shape;89;p1"/>
              <p:cNvCxnSpPr/>
              <p:nvPr/>
            </p:nvCxnSpPr>
            <p:spPr>
              <a:xfrm>
                <a:off x="691979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0" name="Google Shape;90;p1"/>
              <p:cNvCxnSpPr/>
              <p:nvPr/>
            </p:nvCxnSpPr>
            <p:spPr>
              <a:xfrm>
                <a:off x="675503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1" name="Google Shape;91;p1"/>
              <p:cNvCxnSpPr/>
              <p:nvPr/>
            </p:nvCxnSpPr>
            <p:spPr>
              <a:xfrm>
                <a:off x="724930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2" name="Google Shape;92;p1"/>
              <p:cNvCxnSpPr/>
              <p:nvPr/>
            </p:nvCxnSpPr>
            <p:spPr>
              <a:xfrm>
                <a:off x="708455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3" name="Google Shape;93;p1"/>
              <p:cNvCxnSpPr/>
              <p:nvPr/>
            </p:nvCxnSpPr>
            <p:spPr>
              <a:xfrm>
                <a:off x="757882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4" name="Google Shape;94;p1"/>
              <p:cNvCxnSpPr/>
              <p:nvPr/>
            </p:nvCxnSpPr>
            <p:spPr>
              <a:xfrm>
                <a:off x="741406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5" name="Google Shape;95;p1"/>
              <p:cNvCxnSpPr/>
              <p:nvPr/>
            </p:nvCxnSpPr>
            <p:spPr>
              <a:xfrm>
                <a:off x="790833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6" name="Google Shape;96;p1"/>
              <p:cNvCxnSpPr/>
              <p:nvPr/>
            </p:nvCxnSpPr>
            <p:spPr>
              <a:xfrm>
                <a:off x="774357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7" name="Google Shape;97;p1"/>
              <p:cNvCxnSpPr/>
              <p:nvPr/>
            </p:nvCxnSpPr>
            <p:spPr>
              <a:xfrm>
                <a:off x="823785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8" name="Google Shape;98;p1"/>
              <p:cNvCxnSpPr/>
              <p:nvPr/>
            </p:nvCxnSpPr>
            <p:spPr>
              <a:xfrm>
                <a:off x="807309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99" name="Google Shape;99;p1"/>
              <p:cNvCxnSpPr/>
              <p:nvPr/>
            </p:nvCxnSpPr>
            <p:spPr>
              <a:xfrm>
                <a:off x="856736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0" name="Google Shape;100;p1"/>
              <p:cNvCxnSpPr/>
              <p:nvPr/>
            </p:nvCxnSpPr>
            <p:spPr>
              <a:xfrm>
                <a:off x="840260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1" name="Google Shape;101;p1"/>
              <p:cNvCxnSpPr/>
              <p:nvPr/>
            </p:nvCxnSpPr>
            <p:spPr>
              <a:xfrm>
                <a:off x="889687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2" name="Google Shape;102;p1"/>
              <p:cNvCxnSpPr/>
              <p:nvPr/>
            </p:nvCxnSpPr>
            <p:spPr>
              <a:xfrm>
                <a:off x="873212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3" name="Google Shape;103;p1"/>
              <p:cNvCxnSpPr/>
              <p:nvPr/>
            </p:nvCxnSpPr>
            <p:spPr>
              <a:xfrm>
                <a:off x="922639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4" name="Google Shape;104;p1"/>
              <p:cNvCxnSpPr/>
              <p:nvPr/>
            </p:nvCxnSpPr>
            <p:spPr>
              <a:xfrm>
                <a:off x="906163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5" name="Google Shape;105;p1"/>
              <p:cNvCxnSpPr/>
              <p:nvPr/>
            </p:nvCxnSpPr>
            <p:spPr>
              <a:xfrm>
                <a:off x="955590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6" name="Google Shape;106;p1"/>
              <p:cNvCxnSpPr/>
              <p:nvPr/>
            </p:nvCxnSpPr>
            <p:spPr>
              <a:xfrm>
                <a:off x="939114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7" name="Google Shape;107;p1"/>
              <p:cNvCxnSpPr/>
              <p:nvPr/>
            </p:nvCxnSpPr>
            <p:spPr>
              <a:xfrm>
                <a:off x="988542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8" name="Google Shape;108;p1"/>
              <p:cNvCxnSpPr/>
              <p:nvPr/>
            </p:nvCxnSpPr>
            <p:spPr>
              <a:xfrm>
                <a:off x="972066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09" name="Google Shape;109;p1"/>
              <p:cNvCxnSpPr/>
              <p:nvPr/>
            </p:nvCxnSpPr>
            <p:spPr>
              <a:xfrm>
                <a:off x="1021493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0" name="Google Shape;110;p1"/>
              <p:cNvCxnSpPr/>
              <p:nvPr/>
            </p:nvCxnSpPr>
            <p:spPr>
              <a:xfrm>
                <a:off x="1005017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1" name="Google Shape;111;p1"/>
              <p:cNvCxnSpPr/>
              <p:nvPr/>
            </p:nvCxnSpPr>
            <p:spPr>
              <a:xfrm>
                <a:off x="10544448"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2" name="Google Shape;112;p1"/>
              <p:cNvCxnSpPr/>
              <p:nvPr/>
            </p:nvCxnSpPr>
            <p:spPr>
              <a:xfrm>
                <a:off x="10379691"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3" name="Google Shape;113;p1"/>
              <p:cNvCxnSpPr/>
              <p:nvPr/>
            </p:nvCxnSpPr>
            <p:spPr>
              <a:xfrm>
                <a:off x="10873962"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4" name="Google Shape;114;p1"/>
              <p:cNvCxnSpPr/>
              <p:nvPr/>
            </p:nvCxnSpPr>
            <p:spPr>
              <a:xfrm>
                <a:off x="10709205"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5" name="Google Shape;115;p1"/>
              <p:cNvCxnSpPr/>
              <p:nvPr/>
            </p:nvCxnSpPr>
            <p:spPr>
              <a:xfrm>
                <a:off x="11203476"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6" name="Google Shape;116;p1"/>
              <p:cNvCxnSpPr/>
              <p:nvPr/>
            </p:nvCxnSpPr>
            <p:spPr>
              <a:xfrm>
                <a:off x="11038719"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7" name="Google Shape;117;p1"/>
              <p:cNvCxnSpPr/>
              <p:nvPr/>
            </p:nvCxnSpPr>
            <p:spPr>
              <a:xfrm>
                <a:off x="11532990"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8" name="Google Shape;118;p1"/>
              <p:cNvCxnSpPr/>
              <p:nvPr/>
            </p:nvCxnSpPr>
            <p:spPr>
              <a:xfrm>
                <a:off x="11368233"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19" name="Google Shape;119;p1"/>
              <p:cNvCxnSpPr/>
              <p:nvPr/>
            </p:nvCxnSpPr>
            <p:spPr>
              <a:xfrm>
                <a:off x="11862504"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20" name="Google Shape;120;p1"/>
              <p:cNvCxnSpPr/>
              <p:nvPr/>
            </p:nvCxnSpPr>
            <p:spPr>
              <a:xfrm>
                <a:off x="11697747" y="-435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21" name="Google Shape;121;p1"/>
              <p:cNvCxnSpPr/>
              <p:nvPr/>
            </p:nvCxnSpPr>
            <p:spPr>
              <a:xfrm>
                <a:off x="12481692" y="48985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2" name="Google Shape;122;p1"/>
              <p:cNvCxnSpPr/>
              <p:nvPr/>
            </p:nvCxnSpPr>
            <p:spPr>
              <a:xfrm>
                <a:off x="12481692" y="32656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3" name="Google Shape;123;p1"/>
              <p:cNvCxnSpPr/>
              <p:nvPr/>
            </p:nvCxnSpPr>
            <p:spPr>
              <a:xfrm>
                <a:off x="12481692" y="81642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4" name="Google Shape;124;p1"/>
              <p:cNvCxnSpPr/>
              <p:nvPr/>
            </p:nvCxnSpPr>
            <p:spPr>
              <a:xfrm>
                <a:off x="12481692" y="65313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5" name="Google Shape;125;p1"/>
              <p:cNvCxnSpPr/>
              <p:nvPr/>
            </p:nvCxnSpPr>
            <p:spPr>
              <a:xfrm>
                <a:off x="12481692" y="114299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6" name="Google Shape;126;p1"/>
              <p:cNvCxnSpPr/>
              <p:nvPr/>
            </p:nvCxnSpPr>
            <p:spPr>
              <a:xfrm>
                <a:off x="12481692" y="97971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7" name="Google Shape;127;p1"/>
              <p:cNvCxnSpPr/>
              <p:nvPr/>
            </p:nvCxnSpPr>
            <p:spPr>
              <a:xfrm>
                <a:off x="12481692" y="146956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8" name="Google Shape;128;p1"/>
              <p:cNvCxnSpPr/>
              <p:nvPr/>
            </p:nvCxnSpPr>
            <p:spPr>
              <a:xfrm>
                <a:off x="12481692" y="130628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29" name="Google Shape;129;p1"/>
              <p:cNvCxnSpPr/>
              <p:nvPr/>
            </p:nvCxnSpPr>
            <p:spPr>
              <a:xfrm>
                <a:off x="12481692" y="179613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0" name="Google Shape;130;p1"/>
              <p:cNvCxnSpPr/>
              <p:nvPr/>
            </p:nvCxnSpPr>
            <p:spPr>
              <a:xfrm>
                <a:off x="12481692" y="163285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1" name="Google Shape;131;p1"/>
              <p:cNvCxnSpPr/>
              <p:nvPr/>
            </p:nvCxnSpPr>
            <p:spPr>
              <a:xfrm>
                <a:off x="12481692" y="212270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2" name="Google Shape;132;p1"/>
              <p:cNvCxnSpPr/>
              <p:nvPr/>
            </p:nvCxnSpPr>
            <p:spPr>
              <a:xfrm>
                <a:off x="12481692" y="195942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3" name="Google Shape;133;p1"/>
              <p:cNvCxnSpPr/>
              <p:nvPr/>
            </p:nvCxnSpPr>
            <p:spPr>
              <a:xfrm>
                <a:off x="12481692" y="244928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4" name="Google Shape;134;p1"/>
              <p:cNvCxnSpPr/>
              <p:nvPr/>
            </p:nvCxnSpPr>
            <p:spPr>
              <a:xfrm>
                <a:off x="12481692" y="228599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5" name="Google Shape;135;p1"/>
              <p:cNvCxnSpPr/>
              <p:nvPr/>
            </p:nvCxnSpPr>
            <p:spPr>
              <a:xfrm>
                <a:off x="12481692" y="277585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6" name="Google Shape;136;p1"/>
              <p:cNvCxnSpPr/>
              <p:nvPr/>
            </p:nvCxnSpPr>
            <p:spPr>
              <a:xfrm>
                <a:off x="12481692" y="261256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7" name="Google Shape;137;p1"/>
              <p:cNvCxnSpPr/>
              <p:nvPr/>
            </p:nvCxnSpPr>
            <p:spPr>
              <a:xfrm>
                <a:off x="12481692" y="310242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8" name="Google Shape;138;p1"/>
              <p:cNvCxnSpPr/>
              <p:nvPr/>
            </p:nvCxnSpPr>
            <p:spPr>
              <a:xfrm>
                <a:off x="12481692" y="293913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39" name="Google Shape;139;p1"/>
              <p:cNvCxnSpPr/>
              <p:nvPr/>
            </p:nvCxnSpPr>
            <p:spPr>
              <a:xfrm>
                <a:off x="12481692" y="342899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0" name="Google Shape;140;p1"/>
              <p:cNvCxnSpPr/>
              <p:nvPr/>
            </p:nvCxnSpPr>
            <p:spPr>
              <a:xfrm>
                <a:off x="12481692" y="326570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1" name="Google Shape;141;p1"/>
              <p:cNvCxnSpPr/>
              <p:nvPr/>
            </p:nvCxnSpPr>
            <p:spPr>
              <a:xfrm>
                <a:off x="12481692" y="375556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2" name="Google Shape;142;p1"/>
              <p:cNvCxnSpPr/>
              <p:nvPr/>
            </p:nvCxnSpPr>
            <p:spPr>
              <a:xfrm>
                <a:off x="12481692" y="359227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3" name="Google Shape;143;p1"/>
              <p:cNvCxnSpPr/>
              <p:nvPr/>
            </p:nvCxnSpPr>
            <p:spPr>
              <a:xfrm>
                <a:off x="12481692" y="408175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4" name="Google Shape;144;p1"/>
              <p:cNvCxnSpPr/>
              <p:nvPr/>
            </p:nvCxnSpPr>
            <p:spPr>
              <a:xfrm>
                <a:off x="12481692" y="391846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5" name="Google Shape;145;p1"/>
              <p:cNvCxnSpPr/>
              <p:nvPr/>
            </p:nvCxnSpPr>
            <p:spPr>
              <a:xfrm>
                <a:off x="12481692" y="440832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6" name="Google Shape;146;p1"/>
              <p:cNvCxnSpPr/>
              <p:nvPr/>
            </p:nvCxnSpPr>
            <p:spPr>
              <a:xfrm>
                <a:off x="12481692" y="424504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7" name="Google Shape;147;p1"/>
              <p:cNvCxnSpPr/>
              <p:nvPr/>
            </p:nvCxnSpPr>
            <p:spPr>
              <a:xfrm>
                <a:off x="12481692" y="4734897"/>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8" name="Google Shape;148;p1"/>
              <p:cNvCxnSpPr/>
              <p:nvPr/>
            </p:nvCxnSpPr>
            <p:spPr>
              <a:xfrm>
                <a:off x="12481692" y="457161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49" name="Google Shape;149;p1"/>
              <p:cNvCxnSpPr/>
              <p:nvPr/>
            </p:nvCxnSpPr>
            <p:spPr>
              <a:xfrm>
                <a:off x="12481692" y="5061468"/>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0" name="Google Shape;150;p1"/>
              <p:cNvCxnSpPr/>
              <p:nvPr/>
            </p:nvCxnSpPr>
            <p:spPr>
              <a:xfrm>
                <a:off x="12481692" y="5388039"/>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1" name="Google Shape;151;p1"/>
              <p:cNvCxnSpPr/>
              <p:nvPr/>
            </p:nvCxnSpPr>
            <p:spPr>
              <a:xfrm>
                <a:off x="12481692" y="5224753"/>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2" name="Google Shape;152;p1"/>
              <p:cNvCxnSpPr/>
              <p:nvPr/>
            </p:nvCxnSpPr>
            <p:spPr>
              <a:xfrm>
                <a:off x="12481692" y="5714610"/>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3" name="Google Shape;153;p1"/>
              <p:cNvCxnSpPr/>
              <p:nvPr/>
            </p:nvCxnSpPr>
            <p:spPr>
              <a:xfrm>
                <a:off x="12481692" y="5551324"/>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4" name="Google Shape;154;p1"/>
              <p:cNvCxnSpPr/>
              <p:nvPr/>
            </p:nvCxnSpPr>
            <p:spPr>
              <a:xfrm>
                <a:off x="12481692" y="6041181"/>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5" name="Google Shape;155;p1"/>
              <p:cNvCxnSpPr/>
              <p:nvPr/>
            </p:nvCxnSpPr>
            <p:spPr>
              <a:xfrm>
                <a:off x="12481692" y="5877895"/>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6" name="Google Shape;156;p1"/>
              <p:cNvCxnSpPr/>
              <p:nvPr/>
            </p:nvCxnSpPr>
            <p:spPr>
              <a:xfrm>
                <a:off x="12481692" y="6367752"/>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7" name="Google Shape;157;p1"/>
              <p:cNvCxnSpPr/>
              <p:nvPr/>
            </p:nvCxnSpPr>
            <p:spPr>
              <a:xfrm>
                <a:off x="12481692" y="6204466"/>
                <a:ext cx="126000" cy="0"/>
              </a:xfrm>
              <a:prstGeom prst="straightConnector1">
                <a:avLst/>
              </a:prstGeom>
              <a:noFill/>
              <a:ln cap="flat" cmpd="sng" w="9525">
                <a:solidFill>
                  <a:srgbClr val="A8A8A8"/>
                </a:solidFill>
                <a:prstDash val="solid"/>
                <a:miter lim="800000"/>
                <a:headEnd len="sm" w="sm" type="none"/>
                <a:tailEnd len="sm" w="sm" type="none"/>
              </a:ln>
            </p:spPr>
          </p:cxnSp>
          <p:cxnSp>
            <p:nvCxnSpPr>
              <p:cNvPr id="158" name="Google Shape;158;p1"/>
              <p:cNvCxnSpPr/>
              <p:nvPr/>
            </p:nvCxnSpPr>
            <p:spPr>
              <a:xfrm>
                <a:off x="49427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59" name="Google Shape;159;p1"/>
              <p:cNvCxnSpPr/>
              <p:nvPr/>
            </p:nvCxnSpPr>
            <p:spPr>
              <a:xfrm>
                <a:off x="32951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0" name="Google Shape;160;p1"/>
              <p:cNvCxnSpPr/>
              <p:nvPr/>
            </p:nvCxnSpPr>
            <p:spPr>
              <a:xfrm>
                <a:off x="82378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1" name="Google Shape;161;p1"/>
              <p:cNvCxnSpPr/>
              <p:nvPr/>
            </p:nvCxnSpPr>
            <p:spPr>
              <a:xfrm>
                <a:off x="65902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2" name="Google Shape;162;p1"/>
              <p:cNvCxnSpPr/>
              <p:nvPr/>
            </p:nvCxnSpPr>
            <p:spPr>
              <a:xfrm>
                <a:off x="115330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3" name="Google Shape;163;p1"/>
              <p:cNvCxnSpPr/>
              <p:nvPr/>
            </p:nvCxnSpPr>
            <p:spPr>
              <a:xfrm>
                <a:off x="98854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4" name="Google Shape;164;p1"/>
              <p:cNvCxnSpPr/>
              <p:nvPr/>
            </p:nvCxnSpPr>
            <p:spPr>
              <a:xfrm>
                <a:off x="148281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5" name="Google Shape;165;p1"/>
              <p:cNvCxnSpPr/>
              <p:nvPr/>
            </p:nvCxnSpPr>
            <p:spPr>
              <a:xfrm>
                <a:off x="131805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6" name="Google Shape;166;p1"/>
              <p:cNvCxnSpPr/>
              <p:nvPr/>
            </p:nvCxnSpPr>
            <p:spPr>
              <a:xfrm>
                <a:off x="181232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7" name="Google Shape;167;p1"/>
              <p:cNvCxnSpPr/>
              <p:nvPr/>
            </p:nvCxnSpPr>
            <p:spPr>
              <a:xfrm>
                <a:off x="164757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8" name="Google Shape;168;p1"/>
              <p:cNvCxnSpPr/>
              <p:nvPr/>
            </p:nvCxnSpPr>
            <p:spPr>
              <a:xfrm>
                <a:off x="214184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69" name="Google Shape;169;p1"/>
              <p:cNvCxnSpPr/>
              <p:nvPr/>
            </p:nvCxnSpPr>
            <p:spPr>
              <a:xfrm>
                <a:off x="197708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0" name="Google Shape;170;p1"/>
              <p:cNvCxnSpPr/>
              <p:nvPr/>
            </p:nvCxnSpPr>
            <p:spPr>
              <a:xfrm>
                <a:off x="247135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1" name="Google Shape;171;p1"/>
              <p:cNvCxnSpPr/>
              <p:nvPr/>
            </p:nvCxnSpPr>
            <p:spPr>
              <a:xfrm>
                <a:off x="230659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2" name="Google Shape;172;p1"/>
              <p:cNvCxnSpPr/>
              <p:nvPr/>
            </p:nvCxnSpPr>
            <p:spPr>
              <a:xfrm>
                <a:off x="280087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3" name="Google Shape;173;p1"/>
              <p:cNvCxnSpPr/>
              <p:nvPr/>
            </p:nvCxnSpPr>
            <p:spPr>
              <a:xfrm>
                <a:off x="263611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4" name="Google Shape;174;p1"/>
              <p:cNvCxnSpPr/>
              <p:nvPr/>
            </p:nvCxnSpPr>
            <p:spPr>
              <a:xfrm>
                <a:off x="313038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5" name="Google Shape;175;p1"/>
              <p:cNvCxnSpPr/>
              <p:nvPr/>
            </p:nvCxnSpPr>
            <p:spPr>
              <a:xfrm>
                <a:off x="296562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6" name="Google Shape;176;p1"/>
              <p:cNvCxnSpPr/>
              <p:nvPr/>
            </p:nvCxnSpPr>
            <p:spPr>
              <a:xfrm>
                <a:off x="345989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7" name="Google Shape;177;p1"/>
              <p:cNvCxnSpPr/>
              <p:nvPr/>
            </p:nvCxnSpPr>
            <p:spPr>
              <a:xfrm>
                <a:off x="329514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8" name="Google Shape;178;p1"/>
              <p:cNvCxnSpPr/>
              <p:nvPr/>
            </p:nvCxnSpPr>
            <p:spPr>
              <a:xfrm>
                <a:off x="378941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79" name="Google Shape;179;p1"/>
              <p:cNvCxnSpPr/>
              <p:nvPr/>
            </p:nvCxnSpPr>
            <p:spPr>
              <a:xfrm>
                <a:off x="362465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0" name="Google Shape;180;p1"/>
              <p:cNvCxnSpPr/>
              <p:nvPr/>
            </p:nvCxnSpPr>
            <p:spPr>
              <a:xfrm>
                <a:off x="411892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1" name="Google Shape;181;p1"/>
              <p:cNvCxnSpPr/>
              <p:nvPr/>
            </p:nvCxnSpPr>
            <p:spPr>
              <a:xfrm>
                <a:off x="395416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2" name="Google Shape;182;p1"/>
              <p:cNvCxnSpPr/>
              <p:nvPr/>
            </p:nvCxnSpPr>
            <p:spPr>
              <a:xfrm>
                <a:off x="444844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3" name="Google Shape;183;p1"/>
              <p:cNvCxnSpPr/>
              <p:nvPr/>
            </p:nvCxnSpPr>
            <p:spPr>
              <a:xfrm>
                <a:off x="428368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4" name="Google Shape;184;p1"/>
              <p:cNvCxnSpPr/>
              <p:nvPr/>
            </p:nvCxnSpPr>
            <p:spPr>
              <a:xfrm>
                <a:off x="477795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5" name="Google Shape;185;p1"/>
              <p:cNvCxnSpPr/>
              <p:nvPr/>
            </p:nvCxnSpPr>
            <p:spPr>
              <a:xfrm>
                <a:off x="461319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6" name="Google Shape;186;p1"/>
              <p:cNvCxnSpPr/>
              <p:nvPr/>
            </p:nvCxnSpPr>
            <p:spPr>
              <a:xfrm>
                <a:off x="510746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7" name="Google Shape;187;p1"/>
              <p:cNvCxnSpPr/>
              <p:nvPr/>
            </p:nvCxnSpPr>
            <p:spPr>
              <a:xfrm>
                <a:off x="494271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8" name="Google Shape;188;p1"/>
              <p:cNvCxnSpPr/>
              <p:nvPr/>
            </p:nvCxnSpPr>
            <p:spPr>
              <a:xfrm>
                <a:off x="543698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89" name="Google Shape;189;p1"/>
              <p:cNvCxnSpPr/>
              <p:nvPr/>
            </p:nvCxnSpPr>
            <p:spPr>
              <a:xfrm>
                <a:off x="527222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0" name="Google Shape;190;p1"/>
              <p:cNvCxnSpPr/>
              <p:nvPr/>
            </p:nvCxnSpPr>
            <p:spPr>
              <a:xfrm>
                <a:off x="576649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1" name="Google Shape;191;p1"/>
              <p:cNvCxnSpPr/>
              <p:nvPr/>
            </p:nvCxnSpPr>
            <p:spPr>
              <a:xfrm>
                <a:off x="560173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2" name="Google Shape;192;p1"/>
              <p:cNvCxnSpPr/>
              <p:nvPr/>
            </p:nvCxnSpPr>
            <p:spPr>
              <a:xfrm>
                <a:off x="609601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3" name="Google Shape;193;p1"/>
              <p:cNvCxnSpPr/>
              <p:nvPr/>
            </p:nvCxnSpPr>
            <p:spPr>
              <a:xfrm>
                <a:off x="593125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4" name="Google Shape;194;p1"/>
              <p:cNvCxnSpPr/>
              <p:nvPr/>
            </p:nvCxnSpPr>
            <p:spPr>
              <a:xfrm>
                <a:off x="642552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5" name="Google Shape;195;p1"/>
              <p:cNvCxnSpPr/>
              <p:nvPr/>
            </p:nvCxnSpPr>
            <p:spPr>
              <a:xfrm>
                <a:off x="626076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6" name="Google Shape;196;p1"/>
              <p:cNvCxnSpPr/>
              <p:nvPr/>
            </p:nvCxnSpPr>
            <p:spPr>
              <a:xfrm>
                <a:off x="659028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7" name="Google Shape;197;p1"/>
              <p:cNvCxnSpPr/>
              <p:nvPr/>
            </p:nvCxnSpPr>
            <p:spPr>
              <a:xfrm>
                <a:off x="691979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8" name="Google Shape;198;p1"/>
              <p:cNvCxnSpPr/>
              <p:nvPr/>
            </p:nvCxnSpPr>
            <p:spPr>
              <a:xfrm>
                <a:off x="675503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199" name="Google Shape;199;p1"/>
              <p:cNvCxnSpPr/>
              <p:nvPr/>
            </p:nvCxnSpPr>
            <p:spPr>
              <a:xfrm>
                <a:off x="724930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0" name="Google Shape;200;p1"/>
              <p:cNvCxnSpPr/>
              <p:nvPr/>
            </p:nvCxnSpPr>
            <p:spPr>
              <a:xfrm>
                <a:off x="708455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1" name="Google Shape;201;p1"/>
              <p:cNvCxnSpPr/>
              <p:nvPr/>
            </p:nvCxnSpPr>
            <p:spPr>
              <a:xfrm>
                <a:off x="757882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2" name="Google Shape;202;p1"/>
              <p:cNvCxnSpPr/>
              <p:nvPr/>
            </p:nvCxnSpPr>
            <p:spPr>
              <a:xfrm>
                <a:off x="741406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3" name="Google Shape;203;p1"/>
              <p:cNvCxnSpPr/>
              <p:nvPr/>
            </p:nvCxnSpPr>
            <p:spPr>
              <a:xfrm>
                <a:off x="790833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4" name="Google Shape;204;p1"/>
              <p:cNvCxnSpPr/>
              <p:nvPr/>
            </p:nvCxnSpPr>
            <p:spPr>
              <a:xfrm>
                <a:off x="774357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5" name="Google Shape;205;p1"/>
              <p:cNvCxnSpPr/>
              <p:nvPr/>
            </p:nvCxnSpPr>
            <p:spPr>
              <a:xfrm>
                <a:off x="823785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6" name="Google Shape;206;p1"/>
              <p:cNvCxnSpPr/>
              <p:nvPr/>
            </p:nvCxnSpPr>
            <p:spPr>
              <a:xfrm>
                <a:off x="807309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7" name="Google Shape;207;p1"/>
              <p:cNvCxnSpPr/>
              <p:nvPr/>
            </p:nvCxnSpPr>
            <p:spPr>
              <a:xfrm>
                <a:off x="856736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8" name="Google Shape;208;p1"/>
              <p:cNvCxnSpPr/>
              <p:nvPr/>
            </p:nvCxnSpPr>
            <p:spPr>
              <a:xfrm>
                <a:off x="840260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09" name="Google Shape;209;p1"/>
              <p:cNvCxnSpPr/>
              <p:nvPr/>
            </p:nvCxnSpPr>
            <p:spPr>
              <a:xfrm>
                <a:off x="889687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0" name="Google Shape;210;p1"/>
              <p:cNvCxnSpPr/>
              <p:nvPr/>
            </p:nvCxnSpPr>
            <p:spPr>
              <a:xfrm>
                <a:off x="873212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1" name="Google Shape;211;p1"/>
              <p:cNvCxnSpPr/>
              <p:nvPr/>
            </p:nvCxnSpPr>
            <p:spPr>
              <a:xfrm>
                <a:off x="922639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2" name="Google Shape;212;p1"/>
              <p:cNvCxnSpPr/>
              <p:nvPr/>
            </p:nvCxnSpPr>
            <p:spPr>
              <a:xfrm>
                <a:off x="906163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3" name="Google Shape;213;p1"/>
              <p:cNvCxnSpPr/>
              <p:nvPr/>
            </p:nvCxnSpPr>
            <p:spPr>
              <a:xfrm>
                <a:off x="955590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4" name="Google Shape;214;p1"/>
              <p:cNvCxnSpPr/>
              <p:nvPr/>
            </p:nvCxnSpPr>
            <p:spPr>
              <a:xfrm>
                <a:off x="939114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5" name="Google Shape;215;p1"/>
              <p:cNvCxnSpPr/>
              <p:nvPr/>
            </p:nvCxnSpPr>
            <p:spPr>
              <a:xfrm>
                <a:off x="988542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6" name="Google Shape;216;p1"/>
              <p:cNvCxnSpPr/>
              <p:nvPr/>
            </p:nvCxnSpPr>
            <p:spPr>
              <a:xfrm>
                <a:off x="972066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7" name="Google Shape;217;p1"/>
              <p:cNvCxnSpPr/>
              <p:nvPr/>
            </p:nvCxnSpPr>
            <p:spPr>
              <a:xfrm>
                <a:off x="1021493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8" name="Google Shape;218;p1"/>
              <p:cNvCxnSpPr/>
              <p:nvPr/>
            </p:nvCxnSpPr>
            <p:spPr>
              <a:xfrm>
                <a:off x="10050177"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19" name="Google Shape;219;p1"/>
              <p:cNvCxnSpPr/>
              <p:nvPr/>
            </p:nvCxnSpPr>
            <p:spPr>
              <a:xfrm>
                <a:off x="10544448"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0" name="Google Shape;220;p1"/>
              <p:cNvCxnSpPr/>
              <p:nvPr/>
            </p:nvCxnSpPr>
            <p:spPr>
              <a:xfrm>
                <a:off x="10379691"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1" name="Google Shape;221;p1"/>
              <p:cNvCxnSpPr/>
              <p:nvPr/>
            </p:nvCxnSpPr>
            <p:spPr>
              <a:xfrm>
                <a:off x="10873962"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2" name="Google Shape;222;p1"/>
              <p:cNvCxnSpPr/>
              <p:nvPr/>
            </p:nvCxnSpPr>
            <p:spPr>
              <a:xfrm>
                <a:off x="10709205"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3" name="Google Shape;223;p1"/>
              <p:cNvCxnSpPr/>
              <p:nvPr/>
            </p:nvCxnSpPr>
            <p:spPr>
              <a:xfrm>
                <a:off x="11203476"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4" name="Google Shape;224;p1"/>
              <p:cNvCxnSpPr/>
              <p:nvPr/>
            </p:nvCxnSpPr>
            <p:spPr>
              <a:xfrm>
                <a:off x="11038719"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5" name="Google Shape;225;p1"/>
              <p:cNvCxnSpPr/>
              <p:nvPr/>
            </p:nvCxnSpPr>
            <p:spPr>
              <a:xfrm>
                <a:off x="11532990"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6" name="Google Shape;226;p1"/>
              <p:cNvCxnSpPr/>
              <p:nvPr/>
            </p:nvCxnSpPr>
            <p:spPr>
              <a:xfrm>
                <a:off x="11368233"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7" name="Google Shape;227;p1"/>
              <p:cNvCxnSpPr/>
              <p:nvPr/>
            </p:nvCxnSpPr>
            <p:spPr>
              <a:xfrm>
                <a:off x="11862504" y="7167426"/>
                <a:ext cx="0" cy="126000"/>
              </a:xfrm>
              <a:prstGeom prst="straightConnector1">
                <a:avLst/>
              </a:prstGeom>
              <a:noFill/>
              <a:ln cap="flat" cmpd="sng" w="9525">
                <a:solidFill>
                  <a:srgbClr val="A8A8A8"/>
                </a:solidFill>
                <a:prstDash val="solid"/>
                <a:miter lim="800000"/>
                <a:headEnd len="sm" w="sm" type="none"/>
                <a:tailEnd len="sm" w="sm" type="none"/>
              </a:ln>
            </p:spPr>
          </p:cxnSp>
          <p:cxnSp>
            <p:nvCxnSpPr>
              <p:cNvPr id="228" name="Google Shape;228;p1"/>
              <p:cNvCxnSpPr/>
              <p:nvPr/>
            </p:nvCxnSpPr>
            <p:spPr>
              <a:xfrm>
                <a:off x="11697747" y="7167426"/>
                <a:ext cx="0" cy="126000"/>
              </a:xfrm>
              <a:prstGeom prst="straightConnector1">
                <a:avLst/>
              </a:prstGeom>
              <a:noFill/>
              <a:ln cap="flat" cmpd="sng" w="9525">
                <a:solidFill>
                  <a:srgbClr val="A8A8A8"/>
                </a:solidFill>
                <a:prstDash val="solid"/>
                <a:miter lim="800000"/>
                <a:headEnd len="sm" w="sm" type="none"/>
                <a:tailEnd len="sm" w="sm" type="none"/>
              </a:ln>
            </p:spPr>
          </p:cxnSp>
        </p:grpSp>
        <p:grpSp>
          <p:nvGrpSpPr>
            <p:cNvPr id="229" name="Google Shape;229;p1"/>
            <p:cNvGrpSpPr/>
            <p:nvPr/>
          </p:nvGrpSpPr>
          <p:grpSpPr>
            <a:xfrm>
              <a:off x="-435429" y="-435426"/>
              <a:ext cx="13043121" cy="7728852"/>
              <a:chOff x="-435429" y="-435426"/>
              <a:chExt cx="13043121" cy="7728852"/>
            </a:xfrm>
          </p:grpSpPr>
          <p:cxnSp>
            <p:nvCxnSpPr>
              <p:cNvPr id="230" name="Google Shape;230;p1"/>
              <p:cNvCxnSpPr/>
              <p:nvPr/>
            </p:nvCxnSpPr>
            <p:spPr>
              <a:xfrm>
                <a:off x="12355692" y="4898565"/>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1" name="Google Shape;231;p1"/>
              <p:cNvCxnSpPr/>
              <p:nvPr/>
            </p:nvCxnSpPr>
            <p:spPr>
              <a:xfrm>
                <a:off x="-435429" y="32657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2" name="Google Shape;232;p1"/>
              <p:cNvCxnSpPr/>
              <p:nvPr/>
            </p:nvCxnSpPr>
            <p:spPr>
              <a:xfrm>
                <a:off x="-435429" y="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3" name="Google Shape;233;p1"/>
              <p:cNvCxnSpPr/>
              <p:nvPr/>
            </p:nvCxnSpPr>
            <p:spPr>
              <a:xfrm>
                <a:off x="-435429" y="979713"/>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4" name="Google Shape;234;p1"/>
              <p:cNvCxnSpPr/>
              <p:nvPr/>
            </p:nvCxnSpPr>
            <p:spPr>
              <a:xfrm>
                <a:off x="-435429" y="653142"/>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5" name="Google Shape;235;p1"/>
              <p:cNvCxnSpPr/>
              <p:nvPr/>
            </p:nvCxnSpPr>
            <p:spPr>
              <a:xfrm>
                <a:off x="-435429" y="1632855"/>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6" name="Google Shape;236;p1"/>
              <p:cNvCxnSpPr/>
              <p:nvPr/>
            </p:nvCxnSpPr>
            <p:spPr>
              <a:xfrm>
                <a:off x="-435429" y="1306284"/>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7" name="Google Shape;237;p1"/>
              <p:cNvCxnSpPr/>
              <p:nvPr/>
            </p:nvCxnSpPr>
            <p:spPr>
              <a:xfrm>
                <a:off x="-435429" y="2285997"/>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8" name="Google Shape;238;p1"/>
              <p:cNvCxnSpPr/>
              <p:nvPr/>
            </p:nvCxnSpPr>
            <p:spPr>
              <a:xfrm>
                <a:off x="-435429" y="1959426"/>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39" name="Google Shape;239;p1"/>
              <p:cNvCxnSpPr/>
              <p:nvPr/>
            </p:nvCxnSpPr>
            <p:spPr>
              <a:xfrm>
                <a:off x="-435429" y="2939139"/>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0" name="Google Shape;240;p1"/>
              <p:cNvCxnSpPr/>
              <p:nvPr/>
            </p:nvCxnSpPr>
            <p:spPr>
              <a:xfrm>
                <a:off x="-435429" y="2612568"/>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1" name="Google Shape;241;p1"/>
              <p:cNvCxnSpPr/>
              <p:nvPr/>
            </p:nvCxnSpPr>
            <p:spPr>
              <a:xfrm>
                <a:off x="-435429" y="359228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2" name="Google Shape;242;p1"/>
              <p:cNvCxnSpPr/>
              <p:nvPr/>
            </p:nvCxnSpPr>
            <p:spPr>
              <a:xfrm>
                <a:off x="-435429" y="326571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3" name="Google Shape;243;p1"/>
              <p:cNvCxnSpPr/>
              <p:nvPr/>
            </p:nvCxnSpPr>
            <p:spPr>
              <a:xfrm>
                <a:off x="-435429" y="4245423"/>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4" name="Google Shape;244;p1"/>
              <p:cNvCxnSpPr/>
              <p:nvPr/>
            </p:nvCxnSpPr>
            <p:spPr>
              <a:xfrm>
                <a:off x="-435429" y="3918852"/>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5" name="Google Shape;245;p1"/>
              <p:cNvCxnSpPr/>
              <p:nvPr/>
            </p:nvCxnSpPr>
            <p:spPr>
              <a:xfrm>
                <a:off x="-435429" y="4898565"/>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6" name="Google Shape;246;p1"/>
              <p:cNvCxnSpPr/>
              <p:nvPr/>
            </p:nvCxnSpPr>
            <p:spPr>
              <a:xfrm>
                <a:off x="-435429" y="4571994"/>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7" name="Google Shape;247;p1"/>
              <p:cNvCxnSpPr/>
              <p:nvPr/>
            </p:nvCxnSpPr>
            <p:spPr>
              <a:xfrm>
                <a:off x="-435429" y="5551707"/>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8" name="Google Shape;248;p1"/>
              <p:cNvCxnSpPr/>
              <p:nvPr/>
            </p:nvCxnSpPr>
            <p:spPr>
              <a:xfrm>
                <a:off x="-435429" y="5225136"/>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49" name="Google Shape;249;p1"/>
              <p:cNvCxnSpPr/>
              <p:nvPr/>
            </p:nvCxnSpPr>
            <p:spPr>
              <a:xfrm>
                <a:off x="-435429" y="6204849"/>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50" name="Google Shape;250;p1"/>
              <p:cNvCxnSpPr/>
              <p:nvPr/>
            </p:nvCxnSpPr>
            <p:spPr>
              <a:xfrm>
                <a:off x="-435429" y="5878278"/>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51" name="Google Shape;251;p1"/>
              <p:cNvCxnSpPr/>
              <p:nvPr/>
            </p:nvCxnSpPr>
            <p:spPr>
              <a:xfrm>
                <a:off x="-435429" y="685799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52" name="Google Shape;252;p1"/>
              <p:cNvCxnSpPr/>
              <p:nvPr/>
            </p:nvCxnSpPr>
            <p:spPr>
              <a:xfrm>
                <a:off x="-435429" y="653142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53" name="Google Shape;253;p1"/>
              <p:cNvCxnSpPr/>
              <p:nvPr/>
            </p:nvCxnSpPr>
            <p:spPr>
              <a:xfrm rot="10800000">
                <a:off x="1186250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4" name="Google Shape;254;p1"/>
              <p:cNvCxnSpPr/>
              <p:nvPr/>
            </p:nvCxnSpPr>
            <p:spPr>
              <a:xfrm rot="10800000">
                <a:off x="1219201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5" name="Google Shape;255;p1"/>
              <p:cNvCxnSpPr/>
              <p:nvPr/>
            </p:nvCxnSpPr>
            <p:spPr>
              <a:xfrm rot="10800000">
                <a:off x="1120347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6" name="Google Shape;256;p1"/>
              <p:cNvCxnSpPr/>
              <p:nvPr/>
            </p:nvCxnSpPr>
            <p:spPr>
              <a:xfrm rot="10800000">
                <a:off x="1153298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7" name="Google Shape;257;p1"/>
              <p:cNvCxnSpPr/>
              <p:nvPr/>
            </p:nvCxnSpPr>
            <p:spPr>
              <a:xfrm rot="10800000">
                <a:off x="1054444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8" name="Google Shape;258;p1"/>
              <p:cNvCxnSpPr/>
              <p:nvPr/>
            </p:nvCxnSpPr>
            <p:spPr>
              <a:xfrm rot="10800000">
                <a:off x="1087396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59" name="Google Shape;259;p1"/>
              <p:cNvCxnSpPr/>
              <p:nvPr/>
            </p:nvCxnSpPr>
            <p:spPr>
              <a:xfrm rot="10800000">
                <a:off x="988541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0" name="Google Shape;260;p1"/>
              <p:cNvCxnSpPr/>
              <p:nvPr/>
            </p:nvCxnSpPr>
            <p:spPr>
              <a:xfrm rot="10800000">
                <a:off x="1021493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1" name="Google Shape;261;p1"/>
              <p:cNvCxnSpPr/>
              <p:nvPr/>
            </p:nvCxnSpPr>
            <p:spPr>
              <a:xfrm rot="10800000">
                <a:off x="922639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2" name="Google Shape;262;p1"/>
              <p:cNvCxnSpPr/>
              <p:nvPr/>
            </p:nvCxnSpPr>
            <p:spPr>
              <a:xfrm rot="10800000">
                <a:off x="955590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3" name="Google Shape;263;p1"/>
              <p:cNvCxnSpPr/>
              <p:nvPr/>
            </p:nvCxnSpPr>
            <p:spPr>
              <a:xfrm rot="10800000">
                <a:off x="856736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4" name="Google Shape;264;p1"/>
              <p:cNvCxnSpPr/>
              <p:nvPr/>
            </p:nvCxnSpPr>
            <p:spPr>
              <a:xfrm rot="10800000">
                <a:off x="889687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5" name="Google Shape;265;p1"/>
              <p:cNvCxnSpPr/>
              <p:nvPr/>
            </p:nvCxnSpPr>
            <p:spPr>
              <a:xfrm rot="10800000">
                <a:off x="790833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6" name="Google Shape;266;p1"/>
              <p:cNvCxnSpPr/>
              <p:nvPr/>
            </p:nvCxnSpPr>
            <p:spPr>
              <a:xfrm rot="10800000">
                <a:off x="823784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7" name="Google Shape;267;p1"/>
              <p:cNvCxnSpPr/>
              <p:nvPr/>
            </p:nvCxnSpPr>
            <p:spPr>
              <a:xfrm rot="10800000">
                <a:off x="724930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8" name="Google Shape;268;p1"/>
              <p:cNvCxnSpPr/>
              <p:nvPr/>
            </p:nvCxnSpPr>
            <p:spPr>
              <a:xfrm rot="10800000">
                <a:off x="757882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69" name="Google Shape;269;p1"/>
              <p:cNvCxnSpPr/>
              <p:nvPr/>
            </p:nvCxnSpPr>
            <p:spPr>
              <a:xfrm rot="10800000">
                <a:off x="659027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0" name="Google Shape;270;p1"/>
              <p:cNvCxnSpPr/>
              <p:nvPr/>
            </p:nvCxnSpPr>
            <p:spPr>
              <a:xfrm rot="10800000">
                <a:off x="691979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1" name="Google Shape;271;p1"/>
              <p:cNvCxnSpPr/>
              <p:nvPr/>
            </p:nvCxnSpPr>
            <p:spPr>
              <a:xfrm rot="10800000">
                <a:off x="593125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2" name="Google Shape;272;p1"/>
              <p:cNvCxnSpPr/>
              <p:nvPr/>
            </p:nvCxnSpPr>
            <p:spPr>
              <a:xfrm rot="10800000">
                <a:off x="626076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3" name="Google Shape;273;p1"/>
              <p:cNvCxnSpPr/>
              <p:nvPr/>
            </p:nvCxnSpPr>
            <p:spPr>
              <a:xfrm rot="10800000">
                <a:off x="527222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4" name="Google Shape;274;p1"/>
              <p:cNvCxnSpPr/>
              <p:nvPr/>
            </p:nvCxnSpPr>
            <p:spPr>
              <a:xfrm rot="10800000">
                <a:off x="560173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5" name="Google Shape;275;p1"/>
              <p:cNvCxnSpPr/>
              <p:nvPr/>
            </p:nvCxnSpPr>
            <p:spPr>
              <a:xfrm rot="10800000">
                <a:off x="461319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6" name="Google Shape;276;p1"/>
              <p:cNvCxnSpPr/>
              <p:nvPr/>
            </p:nvCxnSpPr>
            <p:spPr>
              <a:xfrm rot="10800000">
                <a:off x="494270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7" name="Google Shape;277;p1"/>
              <p:cNvCxnSpPr/>
              <p:nvPr/>
            </p:nvCxnSpPr>
            <p:spPr>
              <a:xfrm rot="10800000">
                <a:off x="395416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8" name="Google Shape;278;p1"/>
              <p:cNvCxnSpPr/>
              <p:nvPr/>
            </p:nvCxnSpPr>
            <p:spPr>
              <a:xfrm rot="10800000">
                <a:off x="428368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79" name="Google Shape;279;p1"/>
              <p:cNvCxnSpPr/>
              <p:nvPr/>
            </p:nvCxnSpPr>
            <p:spPr>
              <a:xfrm rot="10800000">
                <a:off x="329513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0" name="Google Shape;280;p1"/>
              <p:cNvCxnSpPr/>
              <p:nvPr/>
            </p:nvCxnSpPr>
            <p:spPr>
              <a:xfrm rot="10800000">
                <a:off x="362465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1" name="Google Shape;281;p1"/>
              <p:cNvCxnSpPr/>
              <p:nvPr/>
            </p:nvCxnSpPr>
            <p:spPr>
              <a:xfrm rot="10800000">
                <a:off x="263611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2" name="Google Shape;282;p1"/>
              <p:cNvCxnSpPr/>
              <p:nvPr/>
            </p:nvCxnSpPr>
            <p:spPr>
              <a:xfrm rot="10800000">
                <a:off x="296562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3" name="Google Shape;283;p1"/>
              <p:cNvCxnSpPr/>
              <p:nvPr/>
            </p:nvCxnSpPr>
            <p:spPr>
              <a:xfrm rot="10800000">
                <a:off x="197708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4" name="Google Shape;284;p1"/>
              <p:cNvCxnSpPr/>
              <p:nvPr/>
            </p:nvCxnSpPr>
            <p:spPr>
              <a:xfrm rot="10800000">
                <a:off x="230659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5" name="Google Shape;285;p1"/>
              <p:cNvCxnSpPr/>
              <p:nvPr/>
            </p:nvCxnSpPr>
            <p:spPr>
              <a:xfrm rot="10800000">
                <a:off x="1318055"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6" name="Google Shape;286;p1"/>
              <p:cNvCxnSpPr/>
              <p:nvPr/>
            </p:nvCxnSpPr>
            <p:spPr>
              <a:xfrm rot="10800000">
                <a:off x="1647569"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7" name="Google Shape;287;p1"/>
              <p:cNvCxnSpPr/>
              <p:nvPr/>
            </p:nvCxnSpPr>
            <p:spPr>
              <a:xfrm rot="10800000">
                <a:off x="659027"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8" name="Google Shape;288;p1"/>
              <p:cNvCxnSpPr/>
              <p:nvPr/>
            </p:nvCxnSpPr>
            <p:spPr>
              <a:xfrm rot="10800000">
                <a:off x="988541"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89" name="Google Shape;289;p1"/>
              <p:cNvCxnSpPr/>
              <p:nvPr/>
            </p:nvCxnSpPr>
            <p:spPr>
              <a:xfrm rot="10800000">
                <a:off x="0"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90" name="Google Shape;290;p1"/>
              <p:cNvCxnSpPr/>
              <p:nvPr/>
            </p:nvCxnSpPr>
            <p:spPr>
              <a:xfrm rot="10800000">
                <a:off x="329513" y="-435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291" name="Google Shape;291;p1"/>
              <p:cNvCxnSpPr/>
              <p:nvPr/>
            </p:nvCxnSpPr>
            <p:spPr>
              <a:xfrm>
                <a:off x="12355692" y="32657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2" name="Google Shape;292;p1"/>
              <p:cNvCxnSpPr/>
              <p:nvPr/>
            </p:nvCxnSpPr>
            <p:spPr>
              <a:xfrm>
                <a:off x="12355692" y="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3" name="Google Shape;293;p1"/>
              <p:cNvCxnSpPr/>
              <p:nvPr/>
            </p:nvCxnSpPr>
            <p:spPr>
              <a:xfrm>
                <a:off x="12355692" y="979713"/>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4" name="Google Shape;294;p1"/>
              <p:cNvCxnSpPr/>
              <p:nvPr/>
            </p:nvCxnSpPr>
            <p:spPr>
              <a:xfrm>
                <a:off x="12355692" y="653142"/>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5" name="Google Shape;295;p1"/>
              <p:cNvCxnSpPr/>
              <p:nvPr/>
            </p:nvCxnSpPr>
            <p:spPr>
              <a:xfrm>
                <a:off x="12355692" y="1632855"/>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6" name="Google Shape;296;p1"/>
              <p:cNvCxnSpPr/>
              <p:nvPr/>
            </p:nvCxnSpPr>
            <p:spPr>
              <a:xfrm>
                <a:off x="12355692" y="1306284"/>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7" name="Google Shape;297;p1"/>
              <p:cNvCxnSpPr/>
              <p:nvPr/>
            </p:nvCxnSpPr>
            <p:spPr>
              <a:xfrm>
                <a:off x="12355692" y="2285997"/>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8" name="Google Shape;298;p1"/>
              <p:cNvCxnSpPr/>
              <p:nvPr/>
            </p:nvCxnSpPr>
            <p:spPr>
              <a:xfrm>
                <a:off x="12355692" y="1959426"/>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299" name="Google Shape;299;p1"/>
              <p:cNvCxnSpPr/>
              <p:nvPr/>
            </p:nvCxnSpPr>
            <p:spPr>
              <a:xfrm>
                <a:off x="12355692" y="2939139"/>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0" name="Google Shape;300;p1"/>
              <p:cNvCxnSpPr/>
              <p:nvPr/>
            </p:nvCxnSpPr>
            <p:spPr>
              <a:xfrm>
                <a:off x="12355692" y="2612568"/>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1" name="Google Shape;301;p1"/>
              <p:cNvCxnSpPr/>
              <p:nvPr/>
            </p:nvCxnSpPr>
            <p:spPr>
              <a:xfrm>
                <a:off x="12355692" y="359228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2" name="Google Shape;302;p1"/>
              <p:cNvCxnSpPr/>
              <p:nvPr/>
            </p:nvCxnSpPr>
            <p:spPr>
              <a:xfrm>
                <a:off x="12355692" y="326571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3" name="Google Shape;303;p1"/>
              <p:cNvCxnSpPr/>
              <p:nvPr/>
            </p:nvCxnSpPr>
            <p:spPr>
              <a:xfrm>
                <a:off x="12355692" y="4245423"/>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4" name="Google Shape;304;p1"/>
              <p:cNvCxnSpPr/>
              <p:nvPr/>
            </p:nvCxnSpPr>
            <p:spPr>
              <a:xfrm>
                <a:off x="12355692" y="3918852"/>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5" name="Google Shape;305;p1"/>
              <p:cNvCxnSpPr/>
              <p:nvPr/>
            </p:nvCxnSpPr>
            <p:spPr>
              <a:xfrm>
                <a:off x="12355692" y="4571994"/>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6" name="Google Shape;306;p1"/>
              <p:cNvCxnSpPr/>
              <p:nvPr/>
            </p:nvCxnSpPr>
            <p:spPr>
              <a:xfrm>
                <a:off x="12355692" y="5551707"/>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7" name="Google Shape;307;p1"/>
              <p:cNvCxnSpPr/>
              <p:nvPr/>
            </p:nvCxnSpPr>
            <p:spPr>
              <a:xfrm>
                <a:off x="12355692" y="5225136"/>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8" name="Google Shape;308;p1"/>
              <p:cNvCxnSpPr/>
              <p:nvPr/>
            </p:nvCxnSpPr>
            <p:spPr>
              <a:xfrm>
                <a:off x="12355692" y="6204849"/>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09" name="Google Shape;309;p1"/>
              <p:cNvCxnSpPr/>
              <p:nvPr/>
            </p:nvCxnSpPr>
            <p:spPr>
              <a:xfrm>
                <a:off x="12355692" y="5878278"/>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10" name="Google Shape;310;p1"/>
              <p:cNvCxnSpPr/>
              <p:nvPr/>
            </p:nvCxnSpPr>
            <p:spPr>
              <a:xfrm>
                <a:off x="12355692" y="6857991"/>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11" name="Google Shape;311;p1"/>
              <p:cNvCxnSpPr/>
              <p:nvPr/>
            </p:nvCxnSpPr>
            <p:spPr>
              <a:xfrm>
                <a:off x="12355692" y="6531420"/>
                <a:ext cx="252000" cy="0"/>
              </a:xfrm>
              <a:prstGeom prst="straightConnector1">
                <a:avLst/>
              </a:prstGeom>
              <a:noFill/>
              <a:ln cap="flat" cmpd="sng" w="9525">
                <a:solidFill>
                  <a:srgbClr val="A8A8A8"/>
                </a:solidFill>
                <a:prstDash val="solid"/>
                <a:miter lim="800000"/>
                <a:headEnd len="sm" w="sm" type="none"/>
                <a:tailEnd len="sm" w="sm" type="none"/>
              </a:ln>
            </p:spPr>
          </p:cxnSp>
          <p:cxnSp>
            <p:nvCxnSpPr>
              <p:cNvPr id="312" name="Google Shape;312;p1"/>
              <p:cNvCxnSpPr/>
              <p:nvPr/>
            </p:nvCxnSpPr>
            <p:spPr>
              <a:xfrm rot="10800000">
                <a:off x="1186250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3" name="Google Shape;313;p1"/>
              <p:cNvCxnSpPr/>
              <p:nvPr/>
            </p:nvCxnSpPr>
            <p:spPr>
              <a:xfrm rot="10800000">
                <a:off x="1219201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4" name="Google Shape;314;p1"/>
              <p:cNvCxnSpPr/>
              <p:nvPr/>
            </p:nvCxnSpPr>
            <p:spPr>
              <a:xfrm rot="10800000">
                <a:off x="1120347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5" name="Google Shape;315;p1"/>
              <p:cNvCxnSpPr/>
              <p:nvPr/>
            </p:nvCxnSpPr>
            <p:spPr>
              <a:xfrm rot="10800000">
                <a:off x="1153298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6" name="Google Shape;316;p1"/>
              <p:cNvCxnSpPr/>
              <p:nvPr/>
            </p:nvCxnSpPr>
            <p:spPr>
              <a:xfrm rot="10800000">
                <a:off x="1054444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7" name="Google Shape;317;p1"/>
              <p:cNvCxnSpPr/>
              <p:nvPr/>
            </p:nvCxnSpPr>
            <p:spPr>
              <a:xfrm rot="10800000">
                <a:off x="1087396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8" name="Google Shape;318;p1"/>
              <p:cNvCxnSpPr/>
              <p:nvPr/>
            </p:nvCxnSpPr>
            <p:spPr>
              <a:xfrm rot="10800000">
                <a:off x="988541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19" name="Google Shape;319;p1"/>
              <p:cNvCxnSpPr/>
              <p:nvPr/>
            </p:nvCxnSpPr>
            <p:spPr>
              <a:xfrm rot="10800000">
                <a:off x="1021493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0" name="Google Shape;320;p1"/>
              <p:cNvCxnSpPr/>
              <p:nvPr/>
            </p:nvCxnSpPr>
            <p:spPr>
              <a:xfrm rot="10800000">
                <a:off x="922639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1" name="Google Shape;321;p1"/>
              <p:cNvCxnSpPr/>
              <p:nvPr/>
            </p:nvCxnSpPr>
            <p:spPr>
              <a:xfrm rot="10800000">
                <a:off x="955590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2" name="Google Shape;322;p1"/>
              <p:cNvCxnSpPr/>
              <p:nvPr/>
            </p:nvCxnSpPr>
            <p:spPr>
              <a:xfrm rot="10800000">
                <a:off x="856736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3" name="Google Shape;323;p1"/>
              <p:cNvCxnSpPr/>
              <p:nvPr/>
            </p:nvCxnSpPr>
            <p:spPr>
              <a:xfrm rot="10800000">
                <a:off x="889687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4" name="Google Shape;324;p1"/>
              <p:cNvCxnSpPr/>
              <p:nvPr/>
            </p:nvCxnSpPr>
            <p:spPr>
              <a:xfrm rot="10800000">
                <a:off x="790833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5" name="Google Shape;325;p1"/>
              <p:cNvCxnSpPr/>
              <p:nvPr/>
            </p:nvCxnSpPr>
            <p:spPr>
              <a:xfrm rot="10800000">
                <a:off x="823784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6" name="Google Shape;326;p1"/>
              <p:cNvCxnSpPr/>
              <p:nvPr/>
            </p:nvCxnSpPr>
            <p:spPr>
              <a:xfrm rot="10800000">
                <a:off x="724930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7" name="Google Shape;327;p1"/>
              <p:cNvCxnSpPr/>
              <p:nvPr/>
            </p:nvCxnSpPr>
            <p:spPr>
              <a:xfrm rot="10800000">
                <a:off x="757882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8" name="Google Shape;328;p1"/>
              <p:cNvCxnSpPr/>
              <p:nvPr/>
            </p:nvCxnSpPr>
            <p:spPr>
              <a:xfrm rot="10800000">
                <a:off x="659027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29" name="Google Shape;329;p1"/>
              <p:cNvCxnSpPr/>
              <p:nvPr/>
            </p:nvCxnSpPr>
            <p:spPr>
              <a:xfrm rot="10800000">
                <a:off x="691979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0" name="Google Shape;330;p1"/>
              <p:cNvCxnSpPr/>
              <p:nvPr/>
            </p:nvCxnSpPr>
            <p:spPr>
              <a:xfrm rot="10800000">
                <a:off x="593125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1" name="Google Shape;331;p1"/>
              <p:cNvCxnSpPr/>
              <p:nvPr/>
            </p:nvCxnSpPr>
            <p:spPr>
              <a:xfrm rot="10800000">
                <a:off x="626076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2" name="Google Shape;332;p1"/>
              <p:cNvCxnSpPr/>
              <p:nvPr/>
            </p:nvCxnSpPr>
            <p:spPr>
              <a:xfrm rot="10800000">
                <a:off x="527222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3" name="Google Shape;333;p1"/>
              <p:cNvCxnSpPr/>
              <p:nvPr/>
            </p:nvCxnSpPr>
            <p:spPr>
              <a:xfrm rot="10800000">
                <a:off x="560173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4" name="Google Shape;334;p1"/>
              <p:cNvCxnSpPr/>
              <p:nvPr/>
            </p:nvCxnSpPr>
            <p:spPr>
              <a:xfrm rot="10800000">
                <a:off x="461319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5" name="Google Shape;335;p1"/>
              <p:cNvCxnSpPr/>
              <p:nvPr/>
            </p:nvCxnSpPr>
            <p:spPr>
              <a:xfrm rot="10800000">
                <a:off x="494270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6" name="Google Shape;336;p1"/>
              <p:cNvCxnSpPr/>
              <p:nvPr/>
            </p:nvCxnSpPr>
            <p:spPr>
              <a:xfrm rot="10800000">
                <a:off x="395416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7" name="Google Shape;337;p1"/>
              <p:cNvCxnSpPr/>
              <p:nvPr/>
            </p:nvCxnSpPr>
            <p:spPr>
              <a:xfrm rot="10800000">
                <a:off x="428368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8" name="Google Shape;338;p1"/>
              <p:cNvCxnSpPr/>
              <p:nvPr/>
            </p:nvCxnSpPr>
            <p:spPr>
              <a:xfrm rot="10800000">
                <a:off x="329513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39" name="Google Shape;339;p1"/>
              <p:cNvCxnSpPr/>
              <p:nvPr/>
            </p:nvCxnSpPr>
            <p:spPr>
              <a:xfrm rot="10800000">
                <a:off x="362465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0" name="Google Shape;340;p1"/>
              <p:cNvCxnSpPr/>
              <p:nvPr/>
            </p:nvCxnSpPr>
            <p:spPr>
              <a:xfrm rot="10800000">
                <a:off x="263611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1" name="Google Shape;341;p1"/>
              <p:cNvCxnSpPr/>
              <p:nvPr/>
            </p:nvCxnSpPr>
            <p:spPr>
              <a:xfrm rot="10800000">
                <a:off x="296562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2" name="Google Shape;342;p1"/>
              <p:cNvCxnSpPr/>
              <p:nvPr/>
            </p:nvCxnSpPr>
            <p:spPr>
              <a:xfrm rot="10800000">
                <a:off x="1977083"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3" name="Google Shape;343;p1"/>
              <p:cNvCxnSpPr/>
              <p:nvPr/>
            </p:nvCxnSpPr>
            <p:spPr>
              <a:xfrm rot="10800000">
                <a:off x="230659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4" name="Google Shape;344;p1"/>
              <p:cNvCxnSpPr/>
              <p:nvPr/>
            </p:nvCxnSpPr>
            <p:spPr>
              <a:xfrm rot="10800000">
                <a:off x="1318055"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5" name="Google Shape;345;p1"/>
              <p:cNvCxnSpPr/>
              <p:nvPr/>
            </p:nvCxnSpPr>
            <p:spPr>
              <a:xfrm rot="10800000">
                <a:off x="1647569"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6" name="Google Shape;346;p1"/>
              <p:cNvCxnSpPr/>
              <p:nvPr/>
            </p:nvCxnSpPr>
            <p:spPr>
              <a:xfrm rot="10800000">
                <a:off x="659027"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7" name="Google Shape;347;p1"/>
              <p:cNvCxnSpPr/>
              <p:nvPr/>
            </p:nvCxnSpPr>
            <p:spPr>
              <a:xfrm rot="10800000">
                <a:off x="988541"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8" name="Google Shape;348;p1"/>
              <p:cNvCxnSpPr/>
              <p:nvPr/>
            </p:nvCxnSpPr>
            <p:spPr>
              <a:xfrm rot="10800000">
                <a:off x="0" y="7041426"/>
                <a:ext cx="0" cy="252000"/>
              </a:xfrm>
              <a:prstGeom prst="straightConnector1">
                <a:avLst/>
              </a:prstGeom>
              <a:noFill/>
              <a:ln cap="flat" cmpd="sng" w="9525">
                <a:solidFill>
                  <a:srgbClr val="A8A8A8"/>
                </a:solidFill>
                <a:prstDash val="solid"/>
                <a:miter lim="800000"/>
                <a:headEnd len="sm" w="sm" type="none"/>
                <a:tailEnd len="sm" w="sm" type="none"/>
              </a:ln>
            </p:spPr>
          </p:cxnSp>
          <p:cxnSp>
            <p:nvCxnSpPr>
              <p:cNvPr id="349" name="Google Shape;349;p1"/>
              <p:cNvCxnSpPr/>
              <p:nvPr/>
            </p:nvCxnSpPr>
            <p:spPr>
              <a:xfrm rot="10800000">
                <a:off x="329513" y="7041426"/>
                <a:ext cx="0" cy="252000"/>
              </a:xfrm>
              <a:prstGeom prst="straightConnector1">
                <a:avLst/>
              </a:prstGeom>
              <a:noFill/>
              <a:ln cap="flat" cmpd="sng" w="9525">
                <a:solidFill>
                  <a:srgbClr val="A8A8A8"/>
                </a:solidFill>
                <a:prstDash val="solid"/>
                <a:miter lim="800000"/>
                <a:headEnd len="sm" w="sm" type="none"/>
                <a:tailEnd len="sm" w="sm" type="none"/>
              </a:ln>
            </p:spPr>
          </p:cxnSp>
        </p:grpSp>
      </p:grpSp>
      <p:sp>
        <p:nvSpPr>
          <p:cNvPr id="350" name="Google Shape;350;p1"/>
          <p:cNvSpPr txBox="1"/>
          <p:nvPr>
            <p:ph type="title"/>
          </p:nvPr>
        </p:nvSpPr>
        <p:spPr>
          <a:xfrm>
            <a:off x="659008" y="325235"/>
            <a:ext cx="10873955" cy="817244"/>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Clr>
                <a:schemeClr val="dk2"/>
              </a:buClr>
              <a:buSzPts val="2800"/>
              <a:buFont typeface="Arial"/>
              <a:buNone/>
              <a:defRPr b="1" i="0" sz="28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1" name="Google Shape;351;p1"/>
          <p:cNvSpPr txBox="1"/>
          <p:nvPr>
            <p:ph idx="1" type="body"/>
          </p:nvPr>
        </p:nvSpPr>
        <p:spPr>
          <a:xfrm>
            <a:off x="659008" y="1141197"/>
            <a:ext cx="10873955" cy="514212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3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90000"/>
              </a:lnSpc>
              <a:spcBef>
                <a:spcPts val="3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90000"/>
              </a:lnSpc>
              <a:spcBef>
                <a:spcPts val="300"/>
              </a:spcBef>
              <a:spcAft>
                <a:spcPts val="0"/>
              </a:spcAft>
              <a:buClr>
                <a:schemeClr val="lt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300"/>
              </a:spcBef>
              <a:spcAft>
                <a:spcPts val="0"/>
              </a:spcAft>
              <a:buClr>
                <a:schemeClr val="accent3"/>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2" name="Google Shape;352;p1"/>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53" name="Google Shape;353;p1"/>
          <p:cNvSpPr txBox="1"/>
          <p:nvPr>
            <p:ph idx="11" type="ftr"/>
          </p:nvPr>
        </p:nvSpPr>
        <p:spPr>
          <a:xfrm>
            <a:off x="659007" y="6403940"/>
            <a:ext cx="8896889" cy="187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21">
          <p15:clr>
            <a:srgbClr val="F26B43"/>
          </p15:clr>
        </p15:guide>
        <p15:guide id="2" orient="horz" pos="205">
          <p15:clr>
            <a:srgbClr val="F26B43"/>
          </p15:clr>
        </p15:guide>
        <p15:guide id="3" orient="horz" pos="3904">
          <p15:clr>
            <a:srgbClr val="F26B43"/>
          </p15:clr>
        </p15:guide>
        <p15:guide id="4" pos="7473">
          <p15:clr>
            <a:srgbClr val="F26B43"/>
          </p15:clr>
        </p15:guide>
        <p15:guide id="5" pos="417">
          <p15:clr>
            <a:srgbClr val="F26B43"/>
          </p15:clr>
        </p15:guide>
        <p15:guide id="6" pos="3840">
          <p15:clr>
            <a:srgbClr val="F26B43"/>
          </p15:clr>
        </p15:guide>
        <p15:guide id="7" orient="horz" pos="2160">
          <p15:clr>
            <a:srgbClr val="F26B43"/>
          </p15:clr>
        </p15:guide>
        <p15:guide id="8" pos="72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pi.nbp.pl/api/exchangerates/rates/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pokeapi.co/"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45"/>
          <p:cNvSpPr txBox="1"/>
          <p:nvPr>
            <p:ph idx="1" type="body"/>
          </p:nvPr>
        </p:nvSpPr>
        <p:spPr>
          <a:xfrm>
            <a:off x="658856" y="5583600"/>
            <a:ext cx="5256000" cy="294302"/>
          </a:xfrm>
          <a:prstGeom prst="rect">
            <a:avLst/>
          </a:prstGeom>
          <a:noFill/>
          <a:ln>
            <a:noFill/>
          </a:ln>
        </p:spPr>
        <p:txBody>
          <a:bodyPr anchorCtr="0" anchor="t" bIns="72000" lIns="0" spcFirstLastPara="1" rIns="36000" wrap="square" tIns="0">
            <a:spAutoFit/>
          </a:bodyPr>
          <a:lstStyle/>
          <a:p>
            <a:pPr indent="0" lvl="0" marL="0" rtl="0" algn="l">
              <a:lnSpc>
                <a:spcPct val="90000"/>
              </a:lnSpc>
              <a:spcBef>
                <a:spcPts val="0"/>
              </a:spcBef>
              <a:spcAft>
                <a:spcPts val="0"/>
              </a:spcAft>
              <a:buClr>
                <a:schemeClr val="dk1"/>
              </a:buClr>
              <a:buSzPts val="1600"/>
              <a:buFont typeface="Arial"/>
              <a:buNone/>
            </a:pPr>
            <a:r>
              <a:rPr lang="pl-PL"/>
              <a:t>Fabian Hoszowski</a:t>
            </a:r>
            <a:endParaRPr/>
          </a:p>
        </p:txBody>
      </p:sp>
      <p:sp>
        <p:nvSpPr>
          <p:cNvPr id="898" name="Google Shape;898;p45"/>
          <p:cNvSpPr/>
          <p:nvPr/>
        </p:nvSpPr>
        <p:spPr>
          <a:xfrm>
            <a:off x="565666" y="1815506"/>
            <a:ext cx="9901851" cy="732995"/>
          </a:xfrm>
          <a:prstGeom prst="roundRect">
            <a:avLst>
              <a:gd fmla="val 13767" name="adj"/>
            </a:avLst>
          </a:prstGeom>
          <a:solidFill>
            <a:srgbClr val="FF6200"/>
          </a:solidFill>
          <a:ln>
            <a:noFill/>
          </a:ln>
        </p:spPr>
        <p:txBody>
          <a:bodyPr anchorCtr="0" anchor="t" bIns="72000" lIns="108000" spcFirstLastPara="1" rIns="108000" wrap="square" tIns="108000">
            <a:noAutofit/>
          </a:bodyPr>
          <a:lstStyle/>
          <a:p>
            <a:pPr indent="0" lvl="0" marL="0" marR="0" rtl="0" algn="l">
              <a:lnSpc>
                <a:spcPct val="90000"/>
              </a:lnSpc>
              <a:spcBef>
                <a:spcPts val="0"/>
              </a:spcBef>
              <a:spcAft>
                <a:spcPts val="0"/>
              </a:spcAft>
              <a:buClr>
                <a:schemeClr val="lt1"/>
              </a:buClr>
              <a:buSzPts val="3600"/>
              <a:buFont typeface="Arial"/>
              <a:buNone/>
            </a:pPr>
            <a:r>
              <a:rPr b="1" lang="pl-PL" sz="3600">
                <a:solidFill>
                  <a:schemeClr val="lt1"/>
                </a:solidFill>
              </a:rPr>
              <a:t>JavaScript pt.2</a:t>
            </a:r>
            <a:endParaRPr b="1" i="0" sz="3600" u="none" cap="none" strike="noStrike">
              <a:solidFill>
                <a:schemeClr val="lt1"/>
              </a:solidFill>
              <a:latin typeface="Arial"/>
              <a:ea typeface="Arial"/>
              <a:cs typeface="Arial"/>
              <a:sym typeface="Arial"/>
            </a:endParaRPr>
          </a:p>
        </p:txBody>
      </p:sp>
      <p:sp>
        <p:nvSpPr>
          <p:cNvPr id="899" name="Google Shape;899;p45"/>
          <p:cNvSpPr txBox="1"/>
          <p:nvPr>
            <p:ph idx="2" type="subTitle"/>
          </p:nvPr>
        </p:nvSpPr>
        <p:spPr>
          <a:xfrm>
            <a:off x="658856" y="5277600"/>
            <a:ext cx="5256000" cy="294302"/>
          </a:xfrm>
          <a:prstGeom prst="rect">
            <a:avLst/>
          </a:prstGeom>
          <a:noFill/>
          <a:ln>
            <a:noFill/>
          </a:ln>
        </p:spPr>
        <p:txBody>
          <a:bodyPr anchorCtr="0" anchor="t" bIns="72000" lIns="0" spcFirstLastPara="1" rIns="36000" wrap="square" tIns="0">
            <a:spAutoFit/>
          </a:bodyPr>
          <a:lstStyle/>
          <a:p>
            <a:pPr indent="0" lvl="0" marL="0" rtl="0" algn="l">
              <a:lnSpc>
                <a:spcPct val="90000"/>
              </a:lnSpc>
              <a:spcBef>
                <a:spcPts val="0"/>
              </a:spcBef>
              <a:spcAft>
                <a:spcPts val="0"/>
              </a:spcAft>
              <a:buClr>
                <a:schemeClr val="dk1"/>
              </a:buClr>
              <a:buSzPts val="1600"/>
              <a:buNone/>
            </a:pPr>
            <a:r>
              <a:rPr lang="pl-PL"/>
              <a:t>Zabrze, 21.02.2024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54"/>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62" name="Google Shape;962;p54"/>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Moduły</a:t>
            </a:r>
            <a:endParaRPr/>
          </a:p>
        </p:txBody>
      </p:sp>
      <p:sp>
        <p:nvSpPr>
          <p:cNvPr id="963" name="Google Shape;963;p54"/>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Moduły to pliki JavaScript, które zawierają definicje funkcji, zmiennych i klas. Pozwalają na organizację kodu i ułatwiają jego ponowne wykorzystanie.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pl-PL"/>
              <a:t>Możemy wykonać import/export na kilka sposobów ES6 i przez node.js</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pl-PL"/>
              <a:t>ES 6 : </a:t>
            </a:r>
            <a:endParaRPr/>
          </a:p>
          <a:p>
            <a:pPr indent="457200" lvl="0" marL="457200" rtl="0" algn="l">
              <a:lnSpc>
                <a:spcPct val="115000"/>
              </a:lnSpc>
              <a:spcBef>
                <a:spcPts val="0"/>
              </a:spcBef>
              <a:spcAft>
                <a:spcPts val="0"/>
              </a:spcAft>
              <a:buNone/>
            </a:pPr>
            <a:r>
              <a:rPr lang="pl-PL" sz="1100">
                <a:solidFill>
                  <a:srgbClr val="008000"/>
                </a:solidFill>
                <a:highlight>
                  <a:srgbClr val="FFFFFF"/>
                </a:highlight>
                <a:latin typeface="Consolas"/>
                <a:ea typeface="Consolas"/>
                <a:cs typeface="Consolas"/>
                <a:sym typeface="Consolas"/>
              </a:rPr>
              <a:t>// plik `module.js`</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export</a:t>
            </a: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add</a:t>
            </a:r>
            <a:r>
              <a:rPr lang="pl-PL" sz="1100">
                <a:highlight>
                  <a:srgbClr val="FFFFFF"/>
                </a:highlight>
                <a:latin typeface="Consolas"/>
                <a:ea typeface="Consolas"/>
                <a:cs typeface="Consolas"/>
                <a:sym typeface="Consolas"/>
              </a:rPr>
              <a:t>(a, b)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highlight>
                  <a:srgbClr val="FFFFFF"/>
                </a:highlight>
                <a:latin typeface="Consolas"/>
                <a:ea typeface="Consolas"/>
                <a:cs typeface="Consolas"/>
                <a:sym typeface="Consolas"/>
              </a:rPr>
              <a:t> a + b;</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plik `main.js`</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import</a:t>
            </a:r>
            <a:r>
              <a:rPr lang="pl-PL" sz="1100">
                <a:highlight>
                  <a:srgbClr val="FFFFFF"/>
                </a:highlight>
                <a:latin typeface="Consolas"/>
                <a:ea typeface="Consolas"/>
                <a:cs typeface="Consolas"/>
                <a:sym typeface="Consolas"/>
              </a:rPr>
              <a:t> add </a:t>
            </a:r>
            <a:r>
              <a:rPr lang="pl-PL" sz="1100">
                <a:solidFill>
                  <a:srgbClr val="0000FF"/>
                </a:solidFill>
                <a:highlight>
                  <a:srgbClr val="FFFFFF"/>
                </a:highlight>
                <a:latin typeface="Consolas"/>
                <a:ea typeface="Consolas"/>
                <a:cs typeface="Consolas"/>
                <a:sym typeface="Consolas"/>
              </a:rPr>
              <a:t>from</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'./module.js'</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highlight>
                  <a:srgbClr val="FFFFFF"/>
                </a:highlight>
                <a:latin typeface="Consolas"/>
                <a:ea typeface="Consolas"/>
                <a:cs typeface="Consolas"/>
                <a:sym typeface="Consolas"/>
              </a:rPr>
              <a:t> result = add(1, 2);</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.log(result); </a:t>
            </a:r>
            <a:r>
              <a:rPr lang="pl-PL" sz="1100">
                <a:solidFill>
                  <a:srgbClr val="008000"/>
                </a:solidFill>
                <a:highlight>
                  <a:srgbClr val="FFFFFF"/>
                </a:highlight>
                <a:latin typeface="Consolas"/>
                <a:ea typeface="Consolas"/>
                <a:cs typeface="Consolas"/>
                <a:sym typeface="Consolas"/>
              </a:rPr>
              <a:t>// Output: 3</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
        <p:nvSpPr>
          <p:cNvPr id="964" name="Google Shape;964;p54"/>
          <p:cNvSpPr txBox="1"/>
          <p:nvPr/>
        </p:nvSpPr>
        <p:spPr>
          <a:xfrm>
            <a:off x="6604000" y="3011725"/>
            <a:ext cx="4584000" cy="26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PL" sz="2000">
                <a:solidFill>
                  <a:schemeClr val="dk1"/>
                </a:solidFill>
              </a:rPr>
              <a:t>Node.js :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l-PL" sz="1100">
                <a:solidFill>
                  <a:srgbClr val="008000"/>
                </a:solidFill>
                <a:highlight>
                  <a:srgbClr val="FFFFFF"/>
                </a:highlight>
                <a:latin typeface="Consolas"/>
                <a:ea typeface="Consolas"/>
                <a:cs typeface="Consolas"/>
                <a:sym typeface="Consolas"/>
              </a:rPr>
              <a:t>// plik `module.js`</a:t>
            </a:r>
            <a:br>
              <a:rPr lang="pl-PL" sz="1100">
                <a:solidFill>
                  <a:schemeClr val="dk1"/>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module</a:t>
            </a:r>
            <a:r>
              <a:rPr lang="pl-PL" sz="1100">
                <a:solidFill>
                  <a:schemeClr val="dk1"/>
                </a:solidFill>
                <a:highlight>
                  <a:srgbClr val="FFFFFF"/>
                </a:highlight>
                <a:latin typeface="Consolas"/>
                <a:ea typeface="Consolas"/>
                <a:cs typeface="Consolas"/>
                <a:sym typeface="Consolas"/>
              </a:rPr>
              <a:t>.exports = </a:t>
            </a:r>
            <a:r>
              <a:rPr lang="pl-PL" sz="1100">
                <a:solidFill>
                  <a:srgbClr val="0000FF"/>
                </a:solidFill>
                <a:highlight>
                  <a:srgbClr val="FFFFFF"/>
                </a:highlight>
                <a:latin typeface="Consolas"/>
                <a:ea typeface="Consolas"/>
                <a:cs typeface="Consolas"/>
                <a:sym typeface="Consolas"/>
              </a:rPr>
              <a:t>function</a:t>
            </a:r>
            <a:r>
              <a:rPr lang="pl-PL" sz="1100">
                <a:solidFill>
                  <a:schemeClr val="dk1"/>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add</a:t>
            </a:r>
            <a:r>
              <a:rPr lang="pl-PL" sz="1100">
                <a:solidFill>
                  <a:schemeClr val="dk1"/>
                </a:solidFill>
                <a:highlight>
                  <a:srgbClr val="FFFFFF"/>
                </a:highlight>
                <a:latin typeface="Consolas"/>
                <a:ea typeface="Consolas"/>
                <a:cs typeface="Consolas"/>
                <a:sym typeface="Consolas"/>
              </a:rPr>
              <a:t>(a, b) {</a:t>
            </a:r>
            <a:br>
              <a:rPr lang="pl-PL" sz="1100">
                <a:solidFill>
                  <a:schemeClr val="dk1"/>
                </a:solidFill>
                <a:highlight>
                  <a:srgbClr val="FFFFFF"/>
                </a:highlight>
                <a:latin typeface="Consolas"/>
                <a:ea typeface="Consolas"/>
                <a:cs typeface="Consolas"/>
                <a:sym typeface="Consolas"/>
              </a:rPr>
            </a:br>
            <a:r>
              <a:rPr lang="pl-PL" sz="1100">
                <a:solidFill>
                  <a:schemeClr val="dk1"/>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solidFill>
                  <a:schemeClr val="dk1"/>
                </a:solidFill>
                <a:highlight>
                  <a:srgbClr val="FFFFFF"/>
                </a:highlight>
                <a:latin typeface="Consolas"/>
                <a:ea typeface="Consolas"/>
                <a:cs typeface="Consolas"/>
                <a:sym typeface="Consolas"/>
              </a:rPr>
              <a:t> a + b;</a:t>
            </a:r>
            <a:br>
              <a:rPr lang="pl-PL" sz="1100">
                <a:solidFill>
                  <a:schemeClr val="dk1"/>
                </a:solidFill>
                <a:highlight>
                  <a:srgbClr val="FFFFFF"/>
                </a:highlight>
                <a:latin typeface="Consolas"/>
                <a:ea typeface="Consolas"/>
                <a:cs typeface="Consolas"/>
                <a:sym typeface="Consolas"/>
              </a:rPr>
            </a:br>
            <a:r>
              <a:rPr lang="pl-PL" sz="1100">
                <a:solidFill>
                  <a:schemeClr val="dk1"/>
                </a:solidFill>
                <a:highlight>
                  <a:srgbClr val="FFFFFF"/>
                </a:highlight>
                <a:latin typeface="Consolas"/>
                <a:ea typeface="Consolas"/>
                <a:cs typeface="Consolas"/>
                <a:sym typeface="Consolas"/>
              </a:rPr>
              <a:t>};</a:t>
            </a:r>
            <a:br>
              <a:rPr lang="pl-PL" sz="1100">
                <a:solidFill>
                  <a:schemeClr val="dk1"/>
                </a:solidFill>
                <a:highlight>
                  <a:srgbClr val="FFFFFF"/>
                </a:highlight>
                <a:latin typeface="Consolas"/>
                <a:ea typeface="Consolas"/>
                <a:cs typeface="Consolas"/>
                <a:sym typeface="Consolas"/>
              </a:rPr>
            </a:br>
            <a:br>
              <a:rPr lang="pl-PL" sz="1100">
                <a:solidFill>
                  <a:schemeClr val="dk1"/>
                </a:solidFill>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plik `main.js`</a:t>
            </a:r>
            <a:br>
              <a:rPr lang="pl-PL" sz="1100">
                <a:solidFill>
                  <a:schemeClr val="dk1"/>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solidFill>
                  <a:schemeClr val="dk1"/>
                </a:solidFill>
                <a:highlight>
                  <a:srgbClr val="FFFFFF"/>
                </a:highlight>
                <a:latin typeface="Consolas"/>
                <a:ea typeface="Consolas"/>
                <a:cs typeface="Consolas"/>
                <a:sym typeface="Consolas"/>
              </a:rPr>
              <a:t> add = </a:t>
            </a:r>
            <a:r>
              <a:rPr lang="pl-PL" sz="1100">
                <a:solidFill>
                  <a:srgbClr val="0000FF"/>
                </a:solidFill>
                <a:highlight>
                  <a:srgbClr val="FFFFFF"/>
                </a:highlight>
                <a:latin typeface="Consolas"/>
                <a:ea typeface="Consolas"/>
                <a:cs typeface="Consolas"/>
                <a:sym typeface="Consolas"/>
              </a:rPr>
              <a:t>require</a:t>
            </a:r>
            <a:r>
              <a:rPr lang="pl-PL" sz="1100">
                <a:solidFill>
                  <a:schemeClr val="dk1"/>
                </a:solidFill>
                <a:highlight>
                  <a:srgbClr val="FFFFFF"/>
                </a:highlight>
                <a:latin typeface="Consolas"/>
                <a:ea typeface="Consolas"/>
                <a:cs typeface="Consolas"/>
                <a:sym typeface="Consolas"/>
              </a:rPr>
              <a:t>(</a:t>
            </a:r>
            <a:r>
              <a:rPr lang="pl-PL" sz="1100">
                <a:solidFill>
                  <a:srgbClr val="A31515"/>
                </a:solidFill>
                <a:highlight>
                  <a:srgbClr val="FFFFFF"/>
                </a:highlight>
                <a:latin typeface="Consolas"/>
                <a:ea typeface="Consolas"/>
                <a:cs typeface="Consolas"/>
                <a:sym typeface="Consolas"/>
              </a:rPr>
              <a:t>'./module.js'</a:t>
            </a:r>
            <a:r>
              <a:rPr lang="pl-PL" sz="1100">
                <a:solidFill>
                  <a:schemeClr val="dk1"/>
                </a:solidFill>
                <a:highlight>
                  <a:srgbClr val="FFFFFF"/>
                </a:highlight>
                <a:latin typeface="Consolas"/>
                <a:ea typeface="Consolas"/>
                <a:cs typeface="Consolas"/>
                <a:sym typeface="Consolas"/>
              </a:rPr>
              <a:t>);</a:t>
            </a:r>
            <a:br>
              <a:rPr lang="pl-PL" sz="1100">
                <a:solidFill>
                  <a:schemeClr val="dk1"/>
                </a:solidFill>
                <a:highlight>
                  <a:srgbClr val="FFFFFF"/>
                </a:highlight>
                <a:latin typeface="Consolas"/>
                <a:ea typeface="Consolas"/>
                <a:cs typeface="Consolas"/>
                <a:sym typeface="Consolas"/>
              </a:rPr>
            </a:br>
            <a:br>
              <a:rPr lang="pl-PL" sz="1100">
                <a:solidFill>
                  <a:schemeClr val="dk1"/>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solidFill>
                  <a:schemeClr val="dk1"/>
                </a:solidFill>
                <a:highlight>
                  <a:srgbClr val="FFFFFF"/>
                </a:highlight>
                <a:latin typeface="Consolas"/>
                <a:ea typeface="Consolas"/>
                <a:cs typeface="Consolas"/>
                <a:sym typeface="Consolas"/>
              </a:rPr>
              <a:t> result = add(1, 2);</a:t>
            </a:r>
            <a:br>
              <a:rPr lang="pl-PL" sz="1100">
                <a:solidFill>
                  <a:schemeClr val="dk1"/>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chemeClr val="dk1"/>
                </a:solidFill>
                <a:highlight>
                  <a:srgbClr val="FFFFFF"/>
                </a:highlight>
                <a:latin typeface="Consolas"/>
                <a:ea typeface="Consolas"/>
                <a:cs typeface="Consolas"/>
                <a:sym typeface="Consolas"/>
              </a:rPr>
              <a:t>.log(result); </a:t>
            </a:r>
            <a:r>
              <a:rPr lang="pl-PL" sz="1100">
                <a:solidFill>
                  <a:srgbClr val="008000"/>
                </a:solidFill>
                <a:highlight>
                  <a:srgbClr val="FFFFFF"/>
                </a:highlight>
                <a:latin typeface="Consolas"/>
                <a:ea typeface="Consolas"/>
                <a:cs typeface="Consolas"/>
                <a:sym typeface="Consolas"/>
              </a:rPr>
              <a:t>// Output: 3</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5"/>
          <p:cNvSpPr txBox="1"/>
          <p:nvPr>
            <p:ph idx="12" type="sldNum"/>
          </p:nvPr>
        </p:nvSpPr>
        <p:spPr>
          <a:xfrm>
            <a:off x="11037663" y="6403940"/>
            <a:ext cx="495300" cy="188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000"/>
              <a:buFont typeface="Arial"/>
              <a:buNone/>
            </a:pPr>
            <a:fld id="{00000000-1234-1234-1234-123412341234}" type="slidenum">
              <a:rPr lang="pl-PL"/>
              <a:t>‹#›</a:t>
            </a:fld>
            <a:endParaRPr/>
          </a:p>
        </p:txBody>
      </p:sp>
      <p:sp>
        <p:nvSpPr>
          <p:cNvPr id="971" name="Google Shape;971;p55"/>
          <p:cNvSpPr txBox="1"/>
          <p:nvPr>
            <p:ph type="title"/>
          </p:nvPr>
        </p:nvSpPr>
        <p:spPr>
          <a:xfrm>
            <a:off x="659008" y="325235"/>
            <a:ext cx="10875600" cy="81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pl-PL"/>
              <a:t>Przerwa na Kawusie</a:t>
            </a:r>
            <a:endParaRPr/>
          </a:p>
        </p:txBody>
      </p:sp>
      <p:pic>
        <p:nvPicPr>
          <p:cNvPr id="972" name="Google Shape;972;p55"/>
          <p:cNvPicPr preferRelativeResize="0"/>
          <p:nvPr/>
        </p:nvPicPr>
        <p:blipFill>
          <a:blip r:embed="rId3">
            <a:alphaModFix/>
          </a:blip>
          <a:stretch>
            <a:fillRect/>
          </a:stretch>
        </p:blipFill>
        <p:spPr>
          <a:xfrm>
            <a:off x="3226175" y="1262750"/>
            <a:ext cx="4814899" cy="4814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56"/>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78" name="Google Shape;978;p56"/>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Callback </a:t>
            </a:r>
            <a:endParaRPr/>
          </a:p>
        </p:txBody>
      </p:sp>
      <p:sp>
        <p:nvSpPr>
          <p:cNvPr id="979" name="Google Shape;979;p56"/>
          <p:cNvSpPr txBox="1"/>
          <p:nvPr>
            <p:ph idx="1" type="body"/>
          </p:nvPr>
        </p:nvSpPr>
        <p:spPr>
          <a:xfrm>
            <a:off x="659000" y="2026575"/>
            <a:ext cx="4203900" cy="33546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pl-PL" sz="1050">
                <a:solidFill>
                  <a:srgbClr val="008000"/>
                </a:solidFill>
                <a:highlight>
                  <a:srgbClr val="FFFFFF"/>
                </a:highlight>
                <a:latin typeface="Consolas"/>
                <a:ea typeface="Consolas"/>
                <a:cs typeface="Consolas"/>
                <a:sym typeface="Consolas"/>
              </a:rPr>
              <a:t>// function</a:t>
            </a:r>
            <a:br>
              <a:rPr lang="pl-PL" sz="1050">
                <a:solidFill>
                  <a:srgbClr val="000000"/>
                </a:solidFill>
                <a:highlight>
                  <a:srgbClr val="FFFFFF"/>
                </a:highlight>
                <a:latin typeface="Consolas"/>
                <a:ea typeface="Consolas"/>
                <a:cs typeface="Consolas"/>
                <a:sym typeface="Consolas"/>
              </a:rPr>
            </a:br>
            <a:r>
              <a:rPr lang="pl-PL" sz="1050">
                <a:solidFill>
                  <a:srgbClr val="0000FF"/>
                </a:solidFill>
                <a:highlight>
                  <a:srgbClr val="FFFFFF"/>
                </a:highlight>
                <a:latin typeface="Consolas"/>
                <a:ea typeface="Consolas"/>
                <a:cs typeface="Consolas"/>
                <a:sym typeface="Consolas"/>
              </a:rPr>
              <a:t>function</a:t>
            </a:r>
            <a:r>
              <a:rPr lang="pl-PL" sz="1050">
                <a:solidFill>
                  <a:srgbClr val="000000"/>
                </a:solidFill>
                <a:highlight>
                  <a:srgbClr val="FFFFFF"/>
                </a:highlight>
                <a:latin typeface="Consolas"/>
                <a:ea typeface="Consolas"/>
                <a:cs typeface="Consolas"/>
                <a:sym typeface="Consolas"/>
              </a:rPr>
              <a:t> </a:t>
            </a:r>
            <a:r>
              <a:rPr lang="pl-PL" sz="1050">
                <a:solidFill>
                  <a:srgbClr val="A31515"/>
                </a:solidFill>
                <a:highlight>
                  <a:srgbClr val="FFFFFF"/>
                </a:highlight>
                <a:latin typeface="Consolas"/>
                <a:ea typeface="Consolas"/>
                <a:cs typeface="Consolas"/>
                <a:sym typeface="Consolas"/>
              </a:rPr>
              <a:t>greet</a:t>
            </a:r>
            <a:r>
              <a:rPr lang="pl-PL" sz="1050">
                <a:solidFill>
                  <a:srgbClr val="000000"/>
                </a:solidFill>
                <a:highlight>
                  <a:srgbClr val="FFFFFF"/>
                </a:highlight>
                <a:latin typeface="Consolas"/>
                <a:ea typeface="Consolas"/>
                <a:cs typeface="Consolas"/>
                <a:sym typeface="Consolas"/>
              </a:rPr>
              <a:t>(name, callback) {</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    </a:t>
            </a:r>
            <a:r>
              <a:rPr lang="pl-PL" sz="1050">
                <a:solidFill>
                  <a:srgbClr val="0000FF"/>
                </a:solidFill>
                <a:highlight>
                  <a:srgbClr val="FFFFFF"/>
                </a:highlight>
                <a:latin typeface="Consolas"/>
                <a:ea typeface="Consolas"/>
                <a:cs typeface="Consolas"/>
                <a:sym typeface="Consolas"/>
              </a:rPr>
              <a:t>console</a:t>
            </a:r>
            <a:r>
              <a:rPr lang="pl-PL" sz="1050">
                <a:solidFill>
                  <a:srgbClr val="000000"/>
                </a:solidFill>
                <a:highlight>
                  <a:srgbClr val="FFFFFF"/>
                </a:highlight>
                <a:latin typeface="Consolas"/>
                <a:ea typeface="Consolas"/>
                <a:cs typeface="Consolas"/>
                <a:sym typeface="Consolas"/>
              </a:rPr>
              <a:t>.log(</a:t>
            </a:r>
            <a:r>
              <a:rPr lang="pl-PL" sz="1050">
                <a:solidFill>
                  <a:srgbClr val="A31515"/>
                </a:solidFill>
                <a:highlight>
                  <a:srgbClr val="FFFFFF"/>
                </a:highlight>
                <a:latin typeface="Consolas"/>
                <a:ea typeface="Consolas"/>
                <a:cs typeface="Consolas"/>
                <a:sym typeface="Consolas"/>
              </a:rPr>
              <a:t>'Hi'</a:t>
            </a:r>
            <a:r>
              <a:rPr lang="pl-PL" sz="1050">
                <a:solidFill>
                  <a:srgbClr val="000000"/>
                </a:solidFill>
                <a:highlight>
                  <a:srgbClr val="FFFFFF"/>
                </a:highlight>
                <a:latin typeface="Consolas"/>
                <a:ea typeface="Consolas"/>
                <a:cs typeface="Consolas"/>
                <a:sym typeface="Consolas"/>
              </a:rPr>
              <a:t> + </a:t>
            </a:r>
            <a:r>
              <a:rPr lang="pl-PL" sz="1050">
                <a:solidFill>
                  <a:srgbClr val="A31515"/>
                </a:solidFill>
                <a:highlight>
                  <a:srgbClr val="FFFFFF"/>
                </a:highlight>
                <a:latin typeface="Consolas"/>
                <a:ea typeface="Consolas"/>
                <a:cs typeface="Consolas"/>
                <a:sym typeface="Consolas"/>
              </a:rPr>
              <a:t>' '</a:t>
            </a:r>
            <a:r>
              <a:rPr lang="pl-PL" sz="1050">
                <a:solidFill>
                  <a:srgbClr val="000000"/>
                </a:solidFill>
                <a:highlight>
                  <a:srgbClr val="FFFFFF"/>
                </a:highlight>
                <a:latin typeface="Consolas"/>
                <a:ea typeface="Consolas"/>
                <a:cs typeface="Consolas"/>
                <a:sym typeface="Consolas"/>
              </a:rPr>
              <a:t> + name);</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    callback();</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a:t>
            </a:r>
            <a:br>
              <a:rPr lang="pl-PL" sz="1050">
                <a:solidFill>
                  <a:srgbClr val="000000"/>
                </a:solidFill>
                <a:highlight>
                  <a:srgbClr val="FFFFFF"/>
                </a:highlight>
                <a:latin typeface="Consolas"/>
                <a:ea typeface="Consolas"/>
                <a:cs typeface="Consolas"/>
                <a:sym typeface="Consolas"/>
              </a:rPr>
            </a:br>
            <a:br>
              <a:rPr lang="pl-PL" sz="1050">
                <a:solidFill>
                  <a:srgbClr val="000000"/>
                </a:solidFill>
                <a:highlight>
                  <a:srgbClr val="FFFFFF"/>
                </a:highlight>
                <a:latin typeface="Consolas"/>
                <a:ea typeface="Consolas"/>
                <a:cs typeface="Consolas"/>
                <a:sym typeface="Consolas"/>
              </a:rPr>
            </a:br>
            <a:r>
              <a:rPr lang="pl-PL" sz="1050">
                <a:solidFill>
                  <a:srgbClr val="008000"/>
                </a:solidFill>
                <a:highlight>
                  <a:srgbClr val="FFFFFF"/>
                </a:highlight>
                <a:latin typeface="Consolas"/>
                <a:ea typeface="Consolas"/>
                <a:cs typeface="Consolas"/>
                <a:sym typeface="Consolas"/>
              </a:rPr>
              <a:t>// callback function</a:t>
            </a:r>
            <a:br>
              <a:rPr lang="pl-PL" sz="1050">
                <a:solidFill>
                  <a:srgbClr val="000000"/>
                </a:solidFill>
                <a:highlight>
                  <a:srgbClr val="FFFFFF"/>
                </a:highlight>
                <a:latin typeface="Consolas"/>
                <a:ea typeface="Consolas"/>
                <a:cs typeface="Consolas"/>
                <a:sym typeface="Consolas"/>
              </a:rPr>
            </a:br>
            <a:r>
              <a:rPr lang="pl-PL" sz="1050">
                <a:solidFill>
                  <a:srgbClr val="0000FF"/>
                </a:solidFill>
                <a:highlight>
                  <a:srgbClr val="FFFFFF"/>
                </a:highlight>
                <a:latin typeface="Consolas"/>
                <a:ea typeface="Consolas"/>
                <a:cs typeface="Consolas"/>
                <a:sym typeface="Consolas"/>
              </a:rPr>
              <a:t>function</a:t>
            </a:r>
            <a:r>
              <a:rPr lang="pl-PL" sz="1050">
                <a:solidFill>
                  <a:srgbClr val="000000"/>
                </a:solidFill>
                <a:highlight>
                  <a:srgbClr val="FFFFFF"/>
                </a:highlight>
                <a:latin typeface="Consolas"/>
                <a:ea typeface="Consolas"/>
                <a:cs typeface="Consolas"/>
                <a:sym typeface="Consolas"/>
              </a:rPr>
              <a:t> </a:t>
            </a:r>
            <a:r>
              <a:rPr lang="pl-PL" sz="1050">
                <a:solidFill>
                  <a:srgbClr val="A31515"/>
                </a:solidFill>
                <a:highlight>
                  <a:srgbClr val="FFFFFF"/>
                </a:highlight>
                <a:latin typeface="Consolas"/>
                <a:ea typeface="Consolas"/>
                <a:cs typeface="Consolas"/>
                <a:sym typeface="Consolas"/>
              </a:rPr>
              <a:t>callMe</a:t>
            </a:r>
            <a:r>
              <a:rPr lang="pl-PL" sz="1050">
                <a:solidFill>
                  <a:srgbClr val="000000"/>
                </a:solidFill>
                <a:highlight>
                  <a:srgbClr val="FFFFFF"/>
                </a:highlight>
                <a:latin typeface="Consolas"/>
                <a:ea typeface="Consolas"/>
                <a:cs typeface="Consolas"/>
                <a:sym typeface="Consolas"/>
              </a:rPr>
              <a:t>() {</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    </a:t>
            </a:r>
            <a:r>
              <a:rPr lang="pl-PL" sz="1050">
                <a:solidFill>
                  <a:srgbClr val="0000FF"/>
                </a:solidFill>
                <a:highlight>
                  <a:srgbClr val="FFFFFF"/>
                </a:highlight>
                <a:latin typeface="Consolas"/>
                <a:ea typeface="Consolas"/>
                <a:cs typeface="Consolas"/>
                <a:sym typeface="Consolas"/>
              </a:rPr>
              <a:t>console</a:t>
            </a:r>
            <a:r>
              <a:rPr lang="pl-PL" sz="1050">
                <a:solidFill>
                  <a:srgbClr val="000000"/>
                </a:solidFill>
                <a:highlight>
                  <a:srgbClr val="FFFFFF"/>
                </a:highlight>
                <a:latin typeface="Consolas"/>
                <a:ea typeface="Consolas"/>
                <a:cs typeface="Consolas"/>
                <a:sym typeface="Consolas"/>
              </a:rPr>
              <a:t>.log(</a:t>
            </a:r>
            <a:r>
              <a:rPr lang="pl-PL" sz="1050">
                <a:solidFill>
                  <a:srgbClr val="A31515"/>
                </a:solidFill>
                <a:highlight>
                  <a:srgbClr val="FFFFFF"/>
                </a:highlight>
                <a:latin typeface="Consolas"/>
                <a:ea typeface="Consolas"/>
                <a:cs typeface="Consolas"/>
                <a:sym typeface="Consolas"/>
              </a:rPr>
              <a:t>'I am callback function'</a:t>
            </a:r>
            <a:r>
              <a:rPr lang="pl-PL" sz="1050">
                <a:solidFill>
                  <a:srgbClr val="000000"/>
                </a:solidFill>
                <a:highlight>
                  <a:srgbClr val="FFFFFF"/>
                </a:highlight>
                <a:latin typeface="Consolas"/>
                <a:ea typeface="Consolas"/>
                <a:cs typeface="Consolas"/>
                <a:sym typeface="Consolas"/>
              </a:rPr>
              <a:t>);</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a:t>
            </a:r>
            <a:br>
              <a:rPr lang="pl-PL" sz="1050">
                <a:solidFill>
                  <a:srgbClr val="000000"/>
                </a:solidFill>
                <a:highlight>
                  <a:srgbClr val="FFFFFF"/>
                </a:highlight>
                <a:latin typeface="Consolas"/>
                <a:ea typeface="Consolas"/>
                <a:cs typeface="Consolas"/>
                <a:sym typeface="Consolas"/>
              </a:rPr>
            </a:br>
            <a:br>
              <a:rPr lang="pl-PL" sz="1050">
                <a:solidFill>
                  <a:srgbClr val="000000"/>
                </a:solidFill>
                <a:highlight>
                  <a:srgbClr val="FFFFFF"/>
                </a:highlight>
                <a:latin typeface="Consolas"/>
                <a:ea typeface="Consolas"/>
                <a:cs typeface="Consolas"/>
                <a:sym typeface="Consolas"/>
              </a:rPr>
            </a:br>
            <a:r>
              <a:rPr lang="pl-PL" sz="1050">
                <a:solidFill>
                  <a:srgbClr val="008000"/>
                </a:solidFill>
                <a:highlight>
                  <a:srgbClr val="FFFFFF"/>
                </a:highlight>
                <a:latin typeface="Consolas"/>
                <a:ea typeface="Consolas"/>
                <a:cs typeface="Consolas"/>
                <a:sym typeface="Consolas"/>
              </a:rPr>
              <a:t>// passing function as an argument</a:t>
            </a:r>
            <a:br>
              <a:rPr lang="pl-PL" sz="1050">
                <a:solidFill>
                  <a:srgbClr val="000000"/>
                </a:solidFill>
                <a:highlight>
                  <a:srgbClr val="FFFFFF"/>
                </a:highlight>
                <a:latin typeface="Consolas"/>
                <a:ea typeface="Consolas"/>
                <a:cs typeface="Consolas"/>
                <a:sym typeface="Consolas"/>
              </a:rPr>
            </a:br>
            <a:r>
              <a:rPr lang="pl-PL" sz="1050">
                <a:solidFill>
                  <a:srgbClr val="000000"/>
                </a:solidFill>
                <a:highlight>
                  <a:srgbClr val="FFFFFF"/>
                </a:highlight>
                <a:latin typeface="Consolas"/>
                <a:ea typeface="Consolas"/>
                <a:cs typeface="Consolas"/>
                <a:sym typeface="Consolas"/>
              </a:rPr>
              <a:t>greet(</a:t>
            </a:r>
            <a:r>
              <a:rPr lang="pl-PL" sz="1050">
                <a:solidFill>
                  <a:srgbClr val="A31515"/>
                </a:solidFill>
                <a:highlight>
                  <a:srgbClr val="FFFFFF"/>
                </a:highlight>
                <a:latin typeface="Consolas"/>
                <a:ea typeface="Consolas"/>
                <a:cs typeface="Consolas"/>
                <a:sym typeface="Consolas"/>
              </a:rPr>
              <a:t>'Peter'</a:t>
            </a:r>
            <a:r>
              <a:rPr lang="pl-PL" sz="1050">
                <a:solidFill>
                  <a:srgbClr val="000000"/>
                </a:solidFill>
                <a:highlight>
                  <a:srgbClr val="FFFFFF"/>
                </a:highlight>
                <a:latin typeface="Consolas"/>
                <a:ea typeface="Consolas"/>
                <a:cs typeface="Consolas"/>
                <a:sym typeface="Consolas"/>
              </a:rPr>
              <a:t>, callMe);</a:t>
            </a:r>
            <a:endParaRPr sz="1050">
              <a:solidFill>
                <a:srgbClr val="D3D3D3"/>
              </a:solidFill>
              <a:highlight>
                <a:srgbClr val="383B40"/>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
        <p:nvSpPr>
          <p:cNvPr id="980" name="Google Shape;980;p56"/>
          <p:cNvSpPr txBox="1"/>
          <p:nvPr/>
        </p:nvSpPr>
        <p:spPr>
          <a:xfrm>
            <a:off x="628950" y="1245800"/>
            <a:ext cx="101841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PL" sz="2000">
                <a:solidFill>
                  <a:schemeClr val="dk1"/>
                </a:solidFill>
              </a:rPr>
              <a:t>Funkcja która jest przekazywana jako argument do innej funkcji i wywoływana w pózniejszym czasie</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7"/>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86" name="Google Shape;986;p57"/>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Callback Hell</a:t>
            </a:r>
            <a:endParaRPr/>
          </a:p>
        </p:txBody>
      </p:sp>
      <p:sp>
        <p:nvSpPr>
          <p:cNvPr id="987" name="Google Shape;987;p57"/>
          <p:cNvSpPr txBox="1"/>
          <p:nvPr>
            <p:ph idx="1" type="body"/>
          </p:nvPr>
        </p:nvSpPr>
        <p:spPr>
          <a:xfrm>
            <a:off x="659006" y="1141200"/>
            <a:ext cx="33567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sum</a:t>
            </a:r>
            <a:r>
              <a:rPr lang="pl-PL" sz="1100">
                <a:highlight>
                  <a:srgbClr val="FFFFFF"/>
                </a:highlight>
                <a:latin typeface="Consolas"/>
                <a:ea typeface="Consolas"/>
                <a:cs typeface="Consolas"/>
                <a:sym typeface="Consolas"/>
              </a:rPr>
              <a:t>(a, b, cb)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let</a:t>
            </a:r>
            <a:r>
              <a:rPr lang="pl-PL" sz="1100">
                <a:highlight>
                  <a:srgbClr val="FFFFFF"/>
                </a:highlight>
                <a:latin typeface="Consolas"/>
                <a:ea typeface="Consolas"/>
                <a:cs typeface="Consolas"/>
                <a:sym typeface="Consolas"/>
              </a:rPr>
              <a:t> result = a + b</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cb(result)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square</a:t>
            </a:r>
            <a:r>
              <a:rPr lang="pl-PL" sz="1100">
                <a:highlight>
                  <a:srgbClr val="FFFFFF"/>
                </a:highlight>
                <a:latin typeface="Consolas"/>
                <a:ea typeface="Consolas"/>
                <a:cs typeface="Consolas"/>
                <a:sym typeface="Consolas"/>
              </a:rPr>
              <a:t>(a, cb)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let</a:t>
            </a:r>
            <a:r>
              <a:rPr lang="pl-PL" sz="1100">
                <a:highlight>
                  <a:srgbClr val="FFFFFF"/>
                </a:highlight>
                <a:latin typeface="Consolas"/>
                <a:ea typeface="Consolas"/>
                <a:cs typeface="Consolas"/>
                <a:sym typeface="Consolas"/>
              </a:rPr>
              <a:t> result = a * a</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cb(result)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displayResult</a:t>
            </a:r>
            <a:r>
              <a:rPr lang="pl-PL" sz="1100">
                <a:highlight>
                  <a:srgbClr val="FFFFFF"/>
                </a:highlight>
                <a:latin typeface="Consolas"/>
                <a:ea typeface="Consolas"/>
                <a:cs typeface="Consolas"/>
                <a:sym typeface="Consolas"/>
              </a:rPr>
              <a:t>(result)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.log(result);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sum(5, 5, (sum) =&gt;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square(sum, (sqr) =&gt;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displayResult(sqr)</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
        <p:nvSpPr>
          <p:cNvPr id="988" name="Google Shape;988;p57"/>
          <p:cNvSpPr txBox="1"/>
          <p:nvPr/>
        </p:nvSpPr>
        <p:spPr>
          <a:xfrm>
            <a:off x="7099925" y="6403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a:t>https://kursjs.pl/kurs/ajax/callback</a:t>
            </a:r>
            <a:endParaRPr/>
          </a:p>
        </p:txBody>
      </p:sp>
      <p:pic>
        <p:nvPicPr>
          <p:cNvPr id="989" name="Google Shape;989;p57"/>
          <p:cNvPicPr preferRelativeResize="0"/>
          <p:nvPr/>
        </p:nvPicPr>
        <p:blipFill>
          <a:blip r:embed="rId3">
            <a:alphaModFix/>
          </a:blip>
          <a:stretch>
            <a:fillRect/>
          </a:stretch>
        </p:blipFill>
        <p:spPr>
          <a:xfrm>
            <a:off x="4015706" y="1173085"/>
            <a:ext cx="7772400" cy="424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8"/>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95" name="Google Shape;995;p58"/>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Promise</a:t>
            </a:r>
            <a:endParaRPr/>
          </a:p>
        </p:txBody>
      </p:sp>
      <p:sp>
        <p:nvSpPr>
          <p:cNvPr id="996" name="Google Shape;996;p58"/>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pl-PL"/>
              <a:t>Promise pozwala pisanie kodu asynchornicznego.</a:t>
            </a:r>
            <a:endParaRPr/>
          </a:p>
          <a:p>
            <a:pPr indent="0" lvl="0" marL="457200" rtl="0" algn="l">
              <a:lnSpc>
                <a:spcPct val="115000"/>
              </a:lnSpc>
              <a:spcBef>
                <a:spcPts val="0"/>
              </a:spcBef>
              <a:spcAft>
                <a:spcPts val="0"/>
              </a:spcAft>
              <a:buNone/>
            </a:pPr>
            <a:r>
              <a:rPr lang="pl-PL"/>
              <a:t>Dzięki nim możemy wykonać jakiś kod, a następnie odpowiednio zareagować na jego wykonanie.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pic>
        <p:nvPicPr>
          <p:cNvPr id="997" name="Google Shape;997;p58"/>
          <p:cNvPicPr preferRelativeResize="0"/>
          <p:nvPr/>
        </p:nvPicPr>
        <p:blipFill>
          <a:blip r:embed="rId3">
            <a:alphaModFix/>
          </a:blip>
          <a:stretch>
            <a:fillRect/>
          </a:stretch>
        </p:blipFill>
        <p:spPr>
          <a:xfrm>
            <a:off x="662000" y="2917800"/>
            <a:ext cx="9048750" cy="3486150"/>
          </a:xfrm>
          <a:prstGeom prst="rect">
            <a:avLst/>
          </a:prstGeom>
          <a:noFill/>
          <a:ln>
            <a:noFill/>
          </a:ln>
        </p:spPr>
      </p:pic>
      <p:sp>
        <p:nvSpPr>
          <p:cNvPr id="998" name="Google Shape;998;p58"/>
          <p:cNvSpPr txBox="1"/>
          <p:nvPr/>
        </p:nvSpPr>
        <p:spPr>
          <a:xfrm>
            <a:off x="7099925" y="6403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a:t>https://kursjs.pl/kurs/ajax/promise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59"/>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1004" name="Google Shape;1004;p59"/>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fetch</a:t>
            </a:r>
            <a:endParaRPr/>
          </a:p>
        </p:txBody>
      </p:sp>
      <p:sp>
        <p:nvSpPr>
          <p:cNvPr id="1005" name="Google Shape;1005;p59"/>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Fetch to API JavaScript, które umożliwia pobieranie zasobów z sieci.</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457200" lvl="0" marL="457200" rtl="0" algn="l">
              <a:lnSpc>
                <a:spcPct val="115000"/>
              </a:lnSpc>
              <a:spcBef>
                <a:spcPts val="0"/>
              </a:spcBef>
              <a:spcAft>
                <a:spcPts val="0"/>
              </a:spcAft>
              <a:buNone/>
            </a:pPr>
            <a:r>
              <a:rPr lang="pl-PL" sz="1100">
                <a:solidFill>
                  <a:srgbClr val="000000"/>
                </a:solidFill>
                <a:highlight>
                  <a:srgbClr val="FFFFFF"/>
                </a:highlight>
                <a:latin typeface="Consolas"/>
                <a:ea typeface="Consolas"/>
                <a:cs typeface="Consolas"/>
                <a:sym typeface="Consolas"/>
              </a:rPr>
              <a:t>fetch(</a:t>
            </a:r>
            <a:r>
              <a:rPr lang="pl-PL" sz="1100">
                <a:solidFill>
                  <a:srgbClr val="A31515"/>
                </a:solidFill>
                <a:highlight>
                  <a:srgbClr val="FFFFFF"/>
                </a:highlight>
                <a:latin typeface="Consolas"/>
                <a:ea typeface="Consolas"/>
                <a:cs typeface="Consolas"/>
                <a:sym typeface="Consolas"/>
              </a:rPr>
              <a:t>'https://example.com/data.json'</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.then((response) =&gt; response.json())</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.then((data) =&gt; </a:t>
            </a: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.log(data));</a:t>
            </a:r>
            <a:endParaRPr sz="1100">
              <a:solidFill>
                <a:srgbClr val="000000"/>
              </a:solidFill>
            </a:endParaRPr>
          </a:p>
          <a:p>
            <a:pPr indent="457200" lvl="0" marL="457200" rtl="0" algn="l">
              <a:lnSpc>
                <a:spcPct val="115000"/>
              </a:lnSpc>
              <a:spcBef>
                <a:spcPts val="0"/>
              </a:spcBef>
              <a:spcAft>
                <a:spcPts val="0"/>
              </a:spcAft>
              <a:buNone/>
            </a:pPr>
            <a:r>
              <a:t/>
            </a:r>
            <a:endParaRPr sz="1100">
              <a:solidFill>
                <a:srgbClr val="00800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60"/>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1011" name="Google Shape;1011;p60"/>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async/await</a:t>
            </a:r>
            <a:endParaRPr/>
          </a:p>
        </p:txBody>
      </p:sp>
      <p:sp>
        <p:nvSpPr>
          <p:cNvPr id="1012" name="Google Shape;1012;p60"/>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pl-PL"/>
              <a:t>Async/await to nowy sposób na zapis asynchronicznego kodu. Dzięki tym słowom praca z obietnicami zaczyna przypominać synchroniczny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457200" lvl="0" marL="914400" rtl="0" algn="l">
              <a:lnSpc>
                <a:spcPct val="115000"/>
              </a:lnSpc>
              <a:spcBef>
                <a:spcPts val="0"/>
              </a:spcBef>
              <a:spcAft>
                <a:spcPts val="0"/>
              </a:spcAft>
              <a:buNone/>
            </a:pPr>
            <a:r>
              <a:rPr lang="pl-PL" sz="1100">
                <a:solidFill>
                  <a:srgbClr val="0000FF"/>
                </a:solidFill>
                <a:highlight>
                  <a:srgbClr val="FFFFFF"/>
                </a:highlight>
                <a:latin typeface="Consolas"/>
                <a:ea typeface="Consolas"/>
                <a:cs typeface="Consolas"/>
                <a:sym typeface="Consolas"/>
              </a:rPr>
              <a:t>async</a:t>
            </a: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function</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showResults</a:t>
            </a:r>
            <a:r>
              <a:rPr lang="pl-PL" sz="1100">
                <a:solidFill>
                  <a:srgbClr val="000000"/>
                </a:solidFill>
                <a:highlight>
                  <a:srgbClr val="FFFFFF"/>
                </a:highlight>
                <a:latin typeface="Consolas"/>
                <a:ea typeface="Consolas"/>
                <a:cs typeface="Consolas"/>
                <a:sym typeface="Consolas"/>
              </a:rPr>
              <a:t>(a, b)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sum = </a:t>
            </a:r>
            <a:r>
              <a:rPr lang="pl-PL" sz="1100">
                <a:solidFill>
                  <a:srgbClr val="0000FF"/>
                </a:solidFill>
                <a:highlight>
                  <a:srgbClr val="FFFFFF"/>
                </a:highlight>
                <a:latin typeface="Consolas"/>
                <a:ea typeface="Consolas"/>
                <a:cs typeface="Consolas"/>
                <a:sym typeface="Consolas"/>
              </a:rPr>
              <a:t>await</a:t>
            </a:r>
            <a:r>
              <a:rPr lang="pl-PL" sz="1100">
                <a:solidFill>
                  <a:srgbClr val="000000"/>
                </a:solidFill>
                <a:highlight>
                  <a:srgbClr val="FFFFFF"/>
                </a:highlight>
                <a:latin typeface="Consolas"/>
                <a:ea typeface="Consolas"/>
                <a:cs typeface="Consolas"/>
                <a:sym typeface="Consolas"/>
              </a:rPr>
              <a:t> sumNumbers(a, b);</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square = </a:t>
            </a:r>
            <a:r>
              <a:rPr lang="pl-PL" sz="1100">
                <a:solidFill>
                  <a:srgbClr val="0000FF"/>
                </a:solidFill>
                <a:highlight>
                  <a:srgbClr val="FFFFFF"/>
                </a:highlight>
                <a:latin typeface="Consolas"/>
                <a:ea typeface="Consolas"/>
                <a:cs typeface="Consolas"/>
                <a:sym typeface="Consolas"/>
              </a:rPr>
              <a:t>await</a:t>
            </a:r>
            <a:r>
              <a:rPr lang="pl-PL" sz="1100">
                <a:solidFill>
                  <a:srgbClr val="000000"/>
                </a:solidFill>
                <a:highlight>
                  <a:srgbClr val="FFFFFF"/>
                </a:highlight>
                <a:latin typeface="Consolas"/>
                <a:ea typeface="Consolas"/>
                <a:cs typeface="Consolas"/>
                <a:sym typeface="Consolas"/>
              </a:rPr>
              <a:t> squareNumber(sum);</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result = square;</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a:t>
            </a:r>
            <a:r>
              <a:rPr lang="pl-PL" sz="1100">
                <a:solidFill>
                  <a:srgbClr val="A31515"/>
                </a:solidFill>
                <a:highlight>
                  <a:srgbClr val="FFFFFF"/>
                </a:highlight>
                <a:latin typeface="Consolas"/>
                <a:ea typeface="Consolas"/>
                <a:cs typeface="Consolas"/>
                <a:sym typeface="Consolas"/>
              </a:rPr>
              <a:t>`Wynik: ${result}`</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showResults(2, 3);</a:t>
            </a:r>
            <a:endParaRPr sz="1100">
              <a:solidFill>
                <a:srgbClr val="7A7E85"/>
              </a:solidFill>
              <a:latin typeface="Courier New"/>
              <a:ea typeface="Courier New"/>
              <a:cs typeface="Courier New"/>
              <a:sym typeface="Courier New"/>
            </a:endParaRPr>
          </a:p>
          <a:p>
            <a:pPr indent="457200" lvl="0" marL="0" rtl="0" algn="l">
              <a:lnSpc>
                <a:spcPct val="115000"/>
              </a:lnSpc>
              <a:spcBef>
                <a:spcPts val="0"/>
              </a:spcBef>
              <a:spcAft>
                <a:spcPts val="0"/>
              </a:spcAft>
              <a:buNone/>
            </a:pPr>
            <a:r>
              <a:t/>
            </a:r>
            <a:endParaRPr sz="1100">
              <a:solidFill>
                <a:srgbClr val="000000"/>
              </a:solidFill>
              <a:highlight>
                <a:srgbClr val="FFFFFF"/>
              </a:highlight>
              <a:latin typeface="Consolas"/>
              <a:ea typeface="Consolas"/>
              <a:cs typeface="Consolas"/>
              <a:sym typeface="Consolas"/>
            </a:endParaRPr>
          </a:p>
          <a:p>
            <a:pPr indent="457200" lvl="0" marL="457200" rtl="0" algn="l">
              <a:lnSpc>
                <a:spcPct val="115000"/>
              </a:lnSpc>
              <a:spcBef>
                <a:spcPts val="0"/>
              </a:spcBef>
              <a:spcAft>
                <a:spcPts val="0"/>
              </a:spcAft>
              <a:buNone/>
            </a:pPr>
            <a:r>
              <a:t/>
            </a:r>
            <a:endParaRPr sz="1100">
              <a:solidFill>
                <a:srgbClr val="00800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rPr lang="pl-PL"/>
              <a:t>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61"/>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1018" name="Google Shape;1018;p61"/>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Zadanie </a:t>
            </a:r>
            <a:endParaRPr/>
          </a:p>
        </p:txBody>
      </p:sp>
      <p:sp>
        <p:nvSpPr>
          <p:cNvPr id="1019" name="Google Shape;1019;p61"/>
          <p:cNvSpPr txBox="1"/>
          <p:nvPr>
            <p:ph idx="1" type="body"/>
          </p:nvPr>
        </p:nvSpPr>
        <p:spPr>
          <a:xfrm>
            <a:off x="659000" y="1141200"/>
            <a:ext cx="10875600" cy="5500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a:p>
          <a:p>
            <a:pPr indent="457200" lvl="0" marL="457200" rtl="0" algn="l">
              <a:lnSpc>
                <a:spcPct val="115000"/>
              </a:lnSpc>
              <a:spcBef>
                <a:spcPts val="0"/>
              </a:spcBef>
              <a:spcAft>
                <a:spcPts val="0"/>
              </a:spcAft>
              <a:buNone/>
            </a:pPr>
            <a:r>
              <a:rPr lang="pl-PL"/>
              <a:t>Napisz program który pobierze od użytkownika walute i poda aktualne kursy wymiany walut z api : </a:t>
            </a:r>
            <a:endParaRPr/>
          </a:p>
          <a:p>
            <a:pPr indent="457200" lvl="0" marL="457200" rtl="0" algn="l">
              <a:lnSpc>
                <a:spcPct val="115000"/>
              </a:lnSpc>
              <a:spcBef>
                <a:spcPts val="0"/>
              </a:spcBef>
              <a:spcAft>
                <a:spcPts val="0"/>
              </a:spcAft>
              <a:buNone/>
            </a:pPr>
            <a:r>
              <a:rPr lang="pl-PL"/>
              <a:t>do pobrania danych z konosli -&gt; </a:t>
            </a:r>
            <a:r>
              <a:rPr lang="pl-PL" sz="1100">
                <a:solidFill>
                  <a:srgbClr val="CF8E6D"/>
                </a:solidFill>
                <a:highlight>
                  <a:srgbClr val="1E1F22"/>
                </a:highlight>
                <a:latin typeface="Courier New"/>
                <a:ea typeface="Courier New"/>
                <a:cs typeface="Courier New"/>
                <a:sym typeface="Courier New"/>
              </a:rPr>
              <a:t>const </a:t>
            </a:r>
            <a:r>
              <a:rPr lang="pl-PL" sz="1100">
                <a:solidFill>
                  <a:srgbClr val="A9B7C6"/>
                </a:solidFill>
                <a:highlight>
                  <a:srgbClr val="1E1F22"/>
                </a:highlight>
                <a:latin typeface="Courier New"/>
                <a:ea typeface="Courier New"/>
                <a:cs typeface="Courier New"/>
                <a:sym typeface="Courier New"/>
              </a:rPr>
              <a:t>prompt </a:t>
            </a:r>
            <a:r>
              <a:rPr lang="pl-PL" sz="1100">
                <a:solidFill>
                  <a:srgbClr val="BCBEC4"/>
                </a:solidFill>
                <a:highlight>
                  <a:srgbClr val="1E1F22"/>
                </a:highlight>
                <a:latin typeface="Courier New"/>
                <a:ea typeface="Courier New"/>
                <a:cs typeface="Courier New"/>
                <a:sym typeface="Courier New"/>
              </a:rPr>
              <a:t>= </a:t>
            </a:r>
            <a:r>
              <a:rPr i="1" lang="pl-PL" sz="1100">
                <a:solidFill>
                  <a:srgbClr val="C77DBA"/>
                </a:solidFill>
                <a:highlight>
                  <a:srgbClr val="1E1F22"/>
                </a:highlight>
                <a:latin typeface="Courier New"/>
                <a:ea typeface="Courier New"/>
                <a:cs typeface="Courier New"/>
                <a:sym typeface="Courier New"/>
              </a:rPr>
              <a:t>require</a:t>
            </a:r>
            <a:r>
              <a:rPr lang="pl-PL" sz="1100">
                <a:solidFill>
                  <a:srgbClr val="BCBEC4"/>
                </a:solidFill>
                <a:highlight>
                  <a:srgbClr val="1E1F22"/>
                </a:highlight>
                <a:latin typeface="Courier New"/>
                <a:ea typeface="Courier New"/>
                <a:cs typeface="Courier New"/>
                <a:sym typeface="Courier New"/>
              </a:rPr>
              <a:t>(</a:t>
            </a:r>
            <a:r>
              <a:rPr lang="pl-PL" sz="1100">
                <a:solidFill>
                  <a:srgbClr val="6AAB73"/>
                </a:solidFill>
                <a:highlight>
                  <a:srgbClr val="1E1F22"/>
                </a:highlight>
                <a:latin typeface="Courier New"/>
                <a:ea typeface="Courier New"/>
                <a:cs typeface="Courier New"/>
                <a:sym typeface="Courier New"/>
              </a:rPr>
              <a:t>"prompt-sync"</a:t>
            </a:r>
            <a:r>
              <a:rPr lang="pl-PL" sz="1100">
                <a:solidFill>
                  <a:srgbClr val="BCBEC4"/>
                </a:solidFill>
                <a:highlight>
                  <a:srgbClr val="1E1F22"/>
                </a:highlight>
                <a:latin typeface="Courier New"/>
                <a:ea typeface="Courier New"/>
                <a:cs typeface="Courier New"/>
                <a:sym typeface="Courier New"/>
              </a:rPr>
              <a:t>)({</a:t>
            </a:r>
            <a:r>
              <a:rPr lang="pl-PL" sz="1100">
                <a:solidFill>
                  <a:srgbClr val="C77DBB"/>
                </a:solidFill>
                <a:highlight>
                  <a:srgbClr val="1E1F22"/>
                </a:highlight>
                <a:latin typeface="Courier New"/>
                <a:ea typeface="Courier New"/>
                <a:cs typeface="Courier New"/>
                <a:sym typeface="Courier New"/>
              </a:rPr>
              <a:t>sigint</a:t>
            </a:r>
            <a:r>
              <a:rPr lang="pl-PL" sz="1100">
                <a:solidFill>
                  <a:srgbClr val="BCBEC4"/>
                </a:solidFill>
                <a:highlight>
                  <a:srgbClr val="1E1F22"/>
                </a:highlight>
                <a:latin typeface="Courier New"/>
                <a:ea typeface="Courier New"/>
                <a:cs typeface="Courier New"/>
                <a:sym typeface="Courier New"/>
              </a:rPr>
              <a:t>: </a:t>
            </a:r>
            <a:r>
              <a:rPr lang="pl-PL" sz="1100">
                <a:solidFill>
                  <a:srgbClr val="CF8E6D"/>
                </a:solidFill>
                <a:highlight>
                  <a:srgbClr val="1E1F22"/>
                </a:highlight>
                <a:latin typeface="Courier New"/>
                <a:ea typeface="Courier New"/>
                <a:cs typeface="Courier New"/>
                <a:sym typeface="Courier New"/>
              </a:rPr>
              <a:t>true</a:t>
            </a:r>
            <a:r>
              <a:rPr lang="pl-PL" sz="1100">
                <a:solidFill>
                  <a:srgbClr val="BCBEC4"/>
                </a:solidFill>
                <a:highlight>
                  <a:srgbClr val="1E1F22"/>
                </a:highlight>
                <a:latin typeface="Courier New"/>
                <a:ea typeface="Courier New"/>
                <a:cs typeface="Courier New"/>
                <a:sym typeface="Courier New"/>
              </a:rPr>
              <a:t>});</a:t>
            </a:r>
            <a:endParaRPr sz="1100">
              <a:solidFill>
                <a:srgbClr val="BCBEC4"/>
              </a:solidFill>
              <a:highlight>
                <a:srgbClr val="1E1F22"/>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457200" lvl="0" marL="457200" rtl="0" algn="l">
              <a:lnSpc>
                <a:spcPct val="90000"/>
              </a:lnSpc>
              <a:spcBef>
                <a:spcPts val="300"/>
              </a:spcBef>
              <a:spcAft>
                <a:spcPts val="0"/>
              </a:spcAft>
              <a:buNone/>
            </a:pPr>
            <a:r>
              <a:rPr lang="pl-PL" u="sng">
                <a:solidFill>
                  <a:schemeClr val="hlink"/>
                </a:solidFill>
                <a:hlinkClick r:id="rId3"/>
              </a:rPr>
              <a:t>https://api.nbp.pl/api/exchangerates/rates/a/</a:t>
            </a:r>
            <a:r>
              <a:rPr lang="pl-PL"/>
              <a:t>{waluta}</a:t>
            </a:r>
            <a:endParaRPr/>
          </a:p>
          <a:p>
            <a:pPr indent="457200" lvl="0" marL="457200" rtl="0" algn="l">
              <a:lnSpc>
                <a:spcPct val="90000"/>
              </a:lnSpc>
              <a:spcBef>
                <a:spcPts val="300"/>
              </a:spcBef>
              <a:spcAft>
                <a:spcPts val="0"/>
              </a:spcAft>
              <a:buNone/>
            </a:pPr>
            <a:r>
              <a:t/>
            </a:r>
            <a:endParaRPr/>
          </a:p>
          <a:p>
            <a:pPr indent="457200" lvl="0" marL="1371600" rtl="0" algn="l">
              <a:lnSpc>
                <a:spcPct val="90000"/>
              </a:lnSpc>
              <a:spcBef>
                <a:spcPts val="300"/>
              </a:spcBef>
              <a:spcAft>
                <a:spcPts val="0"/>
              </a:spcAft>
              <a:buNone/>
            </a:pPr>
            <a:r>
              <a:rPr lang="pl-PL"/>
              <a:t>struktura jsona : </a:t>
            </a:r>
            <a:br>
              <a:rPr lang="pl-PL"/>
            </a:br>
            <a:br>
              <a:rPr lang="pl-PL"/>
            </a:b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"table"</a:t>
            </a:r>
            <a:r>
              <a:rPr lang="pl-PL" sz="900">
                <a:highlight>
                  <a:srgbClr val="FFFFFE"/>
                </a:highlight>
              </a:rPr>
              <a:t>: </a:t>
            </a:r>
            <a:r>
              <a:rPr lang="pl-PL" sz="900">
                <a:solidFill>
                  <a:srgbClr val="0451A5"/>
                </a:solidFill>
                <a:highlight>
                  <a:srgbClr val="FFFFFE"/>
                </a:highlight>
              </a:rPr>
              <a:t>"A"</a:t>
            </a: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"currency"</a:t>
            </a:r>
            <a:r>
              <a:rPr lang="pl-PL" sz="900">
                <a:highlight>
                  <a:srgbClr val="FFFFFE"/>
                </a:highlight>
              </a:rPr>
              <a:t>: </a:t>
            </a:r>
            <a:r>
              <a:rPr lang="pl-PL" sz="900">
                <a:solidFill>
                  <a:srgbClr val="0451A5"/>
                </a:solidFill>
                <a:highlight>
                  <a:srgbClr val="FFFFFE"/>
                </a:highlight>
              </a:rPr>
              <a:t>"frank szwajcarski"</a:t>
            </a: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"code"</a:t>
            </a:r>
            <a:r>
              <a:rPr lang="pl-PL" sz="900">
                <a:highlight>
                  <a:srgbClr val="FFFFFE"/>
                </a:highlight>
              </a:rPr>
              <a:t>: </a:t>
            </a:r>
            <a:r>
              <a:rPr lang="pl-PL" sz="900">
                <a:solidFill>
                  <a:srgbClr val="0451A5"/>
                </a:solidFill>
                <a:highlight>
                  <a:srgbClr val="FFFFFE"/>
                </a:highlight>
              </a:rPr>
              <a:t>"CHF"</a:t>
            </a: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"rates"</a:t>
            </a:r>
            <a:r>
              <a:rPr lang="pl-PL" sz="900">
                <a:highlight>
                  <a:srgbClr val="FFFFFE"/>
                </a:highlight>
              </a:rPr>
              <a:t>: [</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"no"</a:t>
            </a:r>
            <a:r>
              <a:rPr lang="pl-PL" sz="900">
                <a:highlight>
                  <a:srgbClr val="FFFFFE"/>
                </a:highlight>
              </a:rPr>
              <a:t>: </a:t>
            </a:r>
            <a:r>
              <a:rPr lang="pl-PL" sz="900">
                <a:solidFill>
                  <a:srgbClr val="0451A5"/>
                </a:solidFill>
                <a:highlight>
                  <a:srgbClr val="FFFFFE"/>
                </a:highlight>
              </a:rPr>
              <a:t>"036/A/NBP/2024"</a:t>
            </a: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"effectiveDate"</a:t>
            </a:r>
            <a:r>
              <a:rPr lang="pl-PL" sz="900">
                <a:highlight>
                  <a:srgbClr val="FFFFFE"/>
                </a:highlight>
              </a:rPr>
              <a:t>: </a:t>
            </a:r>
            <a:r>
              <a:rPr lang="pl-PL" sz="900">
                <a:solidFill>
                  <a:srgbClr val="0451A5"/>
                </a:solidFill>
                <a:highlight>
                  <a:srgbClr val="FFFFFE"/>
                </a:highlight>
              </a:rPr>
              <a:t>"2024-02-20"</a:t>
            </a:r>
            <a:r>
              <a:rPr lang="pl-PL" sz="900">
                <a:highlight>
                  <a:srgbClr val="FFFFFE"/>
                </a:highlight>
              </a:rPr>
              <a:t>,</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r>
              <a:rPr lang="pl-PL" sz="900">
                <a:solidFill>
                  <a:srgbClr val="A31515"/>
                </a:solidFill>
                <a:highlight>
                  <a:srgbClr val="FFFFFE"/>
                </a:highlight>
              </a:rPr>
              <a:t>"mid"</a:t>
            </a:r>
            <a:r>
              <a:rPr lang="pl-PL" sz="900">
                <a:highlight>
                  <a:srgbClr val="FFFFFE"/>
                </a:highlight>
              </a:rPr>
              <a:t>: </a:t>
            </a:r>
            <a:r>
              <a:rPr lang="pl-PL" sz="900">
                <a:solidFill>
                  <a:srgbClr val="098658"/>
                </a:solidFill>
                <a:highlight>
                  <a:srgbClr val="FFFFFE"/>
                </a:highlight>
              </a:rPr>
              <a:t>4.5361</a:t>
            </a:r>
            <a:endParaRPr sz="900">
              <a:solidFill>
                <a:srgbClr val="098658"/>
              </a:solidFill>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endParaRPr sz="900">
              <a:highlight>
                <a:srgbClr val="FFFFFE"/>
              </a:highlight>
            </a:endParaRPr>
          </a:p>
          <a:p>
            <a:pPr indent="0" lvl="0" marL="914400" rtl="0" algn="l">
              <a:lnSpc>
                <a:spcPct val="150000"/>
              </a:lnSpc>
              <a:spcBef>
                <a:spcPts val="0"/>
              </a:spcBef>
              <a:spcAft>
                <a:spcPts val="0"/>
              </a:spcAft>
              <a:buClr>
                <a:schemeClr val="dk1"/>
              </a:buClr>
              <a:buSzPts val="1100"/>
              <a:buFont typeface="Arial"/>
              <a:buNone/>
            </a:pPr>
            <a:r>
              <a:rPr lang="pl-PL" sz="900">
                <a:highlight>
                  <a:srgbClr val="FFFFFE"/>
                </a:highlight>
              </a:rPr>
              <a:t>    ]</a:t>
            </a:r>
            <a:endParaRPr sz="900">
              <a:highlight>
                <a:srgbClr val="FFFFFE"/>
              </a:highlight>
            </a:endParaRPr>
          </a:p>
          <a:p>
            <a:pPr indent="0" lvl="0" marL="0" rtl="0" algn="l">
              <a:lnSpc>
                <a:spcPct val="150000"/>
              </a:lnSpc>
              <a:spcBef>
                <a:spcPts val="0"/>
              </a:spcBef>
              <a:spcAft>
                <a:spcPts val="0"/>
              </a:spcAft>
              <a:buNone/>
            </a:pPr>
            <a:r>
              <a:rPr lang="pl-PL" sz="900">
                <a:highlight>
                  <a:srgbClr val="FFFFFE"/>
                </a:highlight>
              </a:rPr>
              <a:t>}		</a:t>
            </a:r>
            <a:endParaRPr sz="900">
              <a:highlight>
                <a:srgbClr val="FFFFFE"/>
              </a:highlight>
            </a:endParaRPr>
          </a:p>
          <a:p>
            <a:pPr indent="0" lvl="0" marL="0" rtl="0" algn="l">
              <a:lnSpc>
                <a:spcPct val="150000"/>
              </a:lnSpc>
              <a:spcBef>
                <a:spcPts val="0"/>
              </a:spcBef>
              <a:spcAft>
                <a:spcPts val="0"/>
              </a:spcAft>
              <a:buClr>
                <a:schemeClr val="dk1"/>
              </a:buClr>
              <a:buSzPts val="1100"/>
              <a:buFont typeface="Arial"/>
              <a:buNone/>
            </a:pPr>
            <a:r>
              <a:t/>
            </a:r>
            <a:endParaRPr sz="900">
              <a:highlight>
                <a:srgbClr val="FFFFFE"/>
              </a:highlight>
            </a:endParaRPr>
          </a:p>
          <a:p>
            <a:pPr indent="45720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62"/>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1025" name="Google Shape;1025;p62"/>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Uff koniec…😅</a:t>
            </a:r>
            <a:endParaRPr/>
          </a:p>
        </p:txBody>
      </p:sp>
      <p:pic>
        <p:nvPicPr>
          <p:cNvPr id="1026" name="Google Shape;1026;p62"/>
          <p:cNvPicPr preferRelativeResize="0"/>
          <p:nvPr/>
        </p:nvPicPr>
        <p:blipFill>
          <a:blip r:embed="rId3">
            <a:alphaModFix/>
          </a:blip>
          <a:stretch>
            <a:fillRect/>
          </a:stretch>
        </p:blipFill>
        <p:spPr>
          <a:xfrm>
            <a:off x="2712125" y="743763"/>
            <a:ext cx="5852874" cy="585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63"/>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1032" name="Google Shape;1032;p63"/>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Zadanie domowe </a:t>
            </a:r>
            <a:endParaRPr/>
          </a:p>
        </p:txBody>
      </p:sp>
      <p:sp>
        <p:nvSpPr>
          <p:cNvPr id="1033" name="Google Shape;1033;p63"/>
          <p:cNvSpPr txBox="1"/>
          <p:nvPr>
            <p:ph idx="1" type="body"/>
          </p:nvPr>
        </p:nvSpPr>
        <p:spPr>
          <a:xfrm>
            <a:off x="659000" y="1141200"/>
            <a:ext cx="10875600" cy="5500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a:p>
          <a:p>
            <a:pPr indent="457200" lvl="0" marL="457200" rtl="0" algn="l">
              <a:lnSpc>
                <a:spcPct val="115000"/>
              </a:lnSpc>
              <a:spcBef>
                <a:spcPts val="0"/>
              </a:spcBef>
              <a:spcAft>
                <a:spcPts val="0"/>
              </a:spcAft>
              <a:buNone/>
            </a:pPr>
            <a:r>
              <a:rPr lang="pl-PL"/>
              <a:t>Pokemon - Gym Team </a:t>
            </a:r>
            <a:endParaRPr sz="1100">
              <a:solidFill>
                <a:srgbClr val="BCBEC4"/>
              </a:solidFill>
              <a:highlight>
                <a:srgbClr val="1E1F22"/>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pl-PL"/>
              <a:t>	</a:t>
            </a:r>
            <a:endParaRPr/>
          </a:p>
          <a:p>
            <a:pPr indent="0" lvl="0" marL="457200" rtl="0" algn="l">
              <a:lnSpc>
                <a:spcPct val="115000"/>
              </a:lnSpc>
              <a:spcBef>
                <a:spcPts val="0"/>
              </a:spcBef>
              <a:spcAft>
                <a:spcPts val="0"/>
              </a:spcAft>
              <a:buNone/>
            </a:pPr>
            <a:r>
              <a:rPr lang="pl-PL"/>
              <a:t>	API: </a:t>
            </a:r>
            <a:r>
              <a:rPr lang="pl-PL" u="sng">
                <a:solidFill>
                  <a:schemeClr val="hlink"/>
                </a:solidFill>
                <a:hlinkClick r:id="rId3"/>
              </a:rPr>
              <a:t>https://pokeapi.co/</a:t>
            </a:r>
            <a:endParaRPr/>
          </a:p>
          <a:p>
            <a:pPr indent="0" lvl="0" marL="457200" rtl="0" algn="l">
              <a:lnSpc>
                <a:spcPct val="115000"/>
              </a:lnSpc>
              <a:spcBef>
                <a:spcPts val="0"/>
              </a:spcBef>
              <a:spcAft>
                <a:spcPts val="0"/>
              </a:spcAft>
              <a:buNone/>
            </a:pPr>
            <a:r>
              <a:rPr lang="pl-PL"/>
              <a:t>	Pobieranie danych z konosli : const prompt = require("prompt-sync")({sigint: true});</a:t>
            </a:r>
            <a:endParaRPr/>
          </a:p>
          <a:p>
            <a:pPr indent="0" lvl="0" marL="0" rtl="0" algn="l">
              <a:lnSpc>
                <a:spcPct val="115000"/>
              </a:lnSpc>
              <a:spcBef>
                <a:spcPts val="0"/>
              </a:spcBef>
              <a:spcAft>
                <a:spcPts val="0"/>
              </a:spcAft>
              <a:buNone/>
            </a:pPr>
            <a:r>
              <a:rPr lang="pl-PL"/>
              <a:t>		</a:t>
            </a:r>
            <a:endParaRPr/>
          </a:p>
          <a:p>
            <a:pPr indent="0" lvl="0" marL="0" rtl="0" algn="l">
              <a:lnSpc>
                <a:spcPct val="115000"/>
              </a:lnSpc>
              <a:spcBef>
                <a:spcPts val="0"/>
              </a:spcBef>
              <a:spcAft>
                <a:spcPts val="0"/>
              </a:spcAft>
              <a:buNone/>
            </a:pPr>
            <a:r>
              <a:rPr lang="pl-PL"/>
              <a:t>		Wymagania : </a:t>
            </a:r>
            <a:endParaRPr/>
          </a:p>
          <a:p>
            <a:pPr indent="-355600" lvl="0" marL="1371600" rtl="0" algn="l">
              <a:lnSpc>
                <a:spcPct val="115000"/>
              </a:lnSpc>
              <a:spcBef>
                <a:spcPts val="0"/>
              </a:spcBef>
              <a:spcAft>
                <a:spcPts val="0"/>
              </a:spcAft>
              <a:buSzPts val="2000"/>
              <a:buChar char="-"/>
            </a:pPr>
            <a:r>
              <a:rPr lang="pl-PL"/>
              <a:t>pobieramy dokładnie 6 wybranych przez nas pokemonów i zapisujemy ich do tablicy</a:t>
            </a:r>
            <a:endParaRPr/>
          </a:p>
          <a:p>
            <a:pPr indent="0" lvl="0" marL="1371600" rtl="0" algn="l">
              <a:lnSpc>
                <a:spcPct val="115000"/>
              </a:lnSpc>
              <a:spcBef>
                <a:spcPts val="0"/>
              </a:spcBef>
              <a:spcAft>
                <a:spcPts val="0"/>
              </a:spcAft>
              <a:buNone/>
            </a:pPr>
            <a:r>
              <a:rPr lang="pl-PL"/>
              <a:t>możemy pobrac za pomocą nazwy lub id  </a:t>
            </a:r>
            <a:endParaRPr/>
          </a:p>
          <a:p>
            <a:pPr indent="0" lvl="0" marL="0" rtl="0" algn="l">
              <a:lnSpc>
                <a:spcPct val="115000"/>
              </a:lnSpc>
              <a:spcBef>
                <a:spcPts val="0"/>
              </a:spcBef>
              <a:spcAft>
                <a:spcPts val="0"/>
              </a:spcAft>
              <a:buNone/>
            </a:pPr>
            <a:r>
              <a:rPr lang="pl-PL"/>
              <a:t>		  -	atrybuty pokemona : nazwa, kategoria, wysokosc, waga, płeć, zdolności, typ i  slabości</a:t>
            </a:r>
            <a:endParaRPr/>
          </a:p>
          <a:p>
            <a:pPr indent="0" lvl="0" marL="0" rtl="0" algn="l">
              <a:lnSpc>
                <a:spcPct val="115000"/>
              </a:lnSpc>
              <a:spcBef>
                <a:spcPts val="0"/>
              </a:spcBef>
              <a:spcAft>
                <a:spcPts val="0"/>
              </a:spcAft>
              <a:buNone/>
            </a:pPr>
            <a:r>
              <a:rPr lang="pl-PL"/>
              <a:t>		  - 	po wybraniu drużyny wylistować drużyne na konsoli </a:t>
            </a:r>
            <a:br>
              <a:rPr lang="pl-PL"/>
            </a:br>
            <a:endParaRPr/>
          </a:p>
          <a:p>
            <a:pPr indent="-355600" lvl="0" marL="457200" rtl="0" algn="l">
              <a:lnSpc>
                <a:spcPct val="115000"/>
              </a:lnSpc>
              <a:spcBef>
                <a:spcPts val="0"/>
              </a:spcBef>
              <a:spcAft>
                <a:spcPts val="0"/>
              </a:spcAft>
              <a:buSzPts val="2000"/>
              <a:buChar char="●"/>
            </a:pPr>
            <a:r>
              <a:rPr lang="pl-PL"/>
              <a:t>dla chętnych - to samo, ale z GUI (wtedy razem z obrazkiem pokemona)</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pl-PL"/>
              <a:t>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457200" lvl="0" marL="457200" rtl="0" algn="l">
              <a:lnSpc>
                <a:spcPct val="90000"/>
              </a:lnSpc>
              <a:spcBef>
                <a:spcPts val="300"/>
              </a:spcBef>
              <a:spcAft>
                <a:spcPts val="0"/>
              </a:spcAft>
              <a:buNone/>
            </a:pPr>
            <a:r>
              <a:t/>
            </a:r>
            <a:endParaRPr/>
          </a:p>
          <a:p>
            <a:pPr indent="0" lvl="0" marL="0" rtl="0" algn="l">
              <a:lnSpc>
                <a:spcPct val="150000"/>
              </a:lnSpc>
              <a:spcBef>
                <a:spcPts val="0"/>
              </a:spcBef>
              <a:spcAft>
                <a:spcPts val="0"/>
              </a:spcAft>
              <a:buNone/>
            </a:pPr>
            <a:r>
              <a:t/>
            </a:r>
            <a:endParaRPr sz="900">
              <a:highlight>
                <a:srgbClr val="FFFFFE"/>
              </a:highlight>
            </a:endParaRPr>
          </a:p>
          <a:p>
            <a:pPr indent="0" lvl="0" marL="0" rtl="0" algn="l">
              <a:lnSpc>
                <a:spcPct val="150000"/>
              </a:lnSpc>
              <a:spcBef>
                <a:spcPts val="0"/>
              </a:spcBef>
              <a:spcAft>
                <a:spcPts val="0"/>
              </a:spcAft>
              <a:buNone/>
            </a:pPr>
            <a:r>
              <a:rPr lang="pl-PL" sz="900">
                <a:highlight>
                  <a:srgbClr val="FFFFFE"/>
                </a:highlight>
              </a:rPr>
              <a:t>}		</a:t>
            </a:r>
            <a:endParaRPr sz="900">
              <a:highlight>
                <a:srgbClr val="FFFFFE"/>
              </a:highlight>
            </a:endParaRPr>
          </a:p>
          <a:p>
            <a:pPr indent="0" lvl="0" marL="0" rtl="0" algn="l">
              <a:lnSpc>
                <a:spcPct val="150000"/>
              </a:lnSpc>
              <a:spcBef>
                <a:spcPts val="0"/>
              </a:spcBef>
              <a:spcAft>
                <a:spcPts val="0"/>
              </a:spcAft>
              <a:buNone/>
            </a:pPr>
            <a:r>
              <a:t/>
            </a:r>
            <a:endParaRPr sz="900">
              <a:highlight>
                <a:srgbClr val="FFFFFE"/>
              </a:highlight>
            </a:endParaRPr>
          </a:p>
          <a:p>
            <a:pPr indent="45720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pic>
        <p:nvPicPr>
          <p:cNvPr id="1034" name="Google Shape;1034;p63"/>
          <p:cNvPicPr preferRelativeResize="0"/>
          <p:nvPr/>
        </p:nvPicPr>
        <p:blipFill>
          <a:blip r:embed="rId4">
            <a:alphaModFix/>
          </a:blip>
          <a:stretch>
            <a:fillRect/>
          </a:stretch>
        </p:blipFill>
        <p:spPr>
          <a:xfrm>
            <a:off x="9286050" y="182625"/>
            <a:ext cx="2326574" cy="2326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46"/>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05" name="Google Shape;905;p46"/>
          <p:cNvSpPr txBox="1"/>
          <p:nvPr>
            <p:ph type="title"/>
          </p:nvPr>
        </p:nvSpPr>
        <p:spPr>
          <a:xfrm>
            <a:off x="625183" y="325460"/>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Spread syntax (...)</a:t>
            </a:r>
            <a:endParaRPr/>
          </a:p>
        </p:txBody>
      </p:sp>
      <p:sp>
        <p:nvSpPr>
          <p:cNvPr id="906" name="Google Shape;906;p46"/>
          <p:cNvSpPr txBox="1"/>
          <p:nvPr/>
        </p:nvSpPr>
        <p:spPr>
          <a:xfrm>
            <a:off x="439625" y="1690825"/>
            <a:ext cx="10347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300"/>
              </a:spcAft>
              <a:buNone/>
            </a:pPr>
            <a:r>
              <a:t/>
            </a:r>
            <a:endParaRPr sz="1200">
              <a:solidFill>
                <a:srgbClr val="E3E3E3"/>
              </a:solidFill>
              <a:highlight>
                <a:srgbClr val="131314"/>
              </a:highlight>
            </a:endParaRPr>
          </a:p>
        </p:txBody>
      </p:sp>
      <p:sp>
        <p:nvSpPr>
          <p:cNvPr id="907" name="Google Shape;907;p46"/>
          <p:cNvSpPr txBox="1"/>
          <p:nvPr/>
        </p:nvSpPr>
        <p:spPr>
          <a:xfrm>
            <a:off x="449450" y="879225"/>
            <a:ext cx="11294700" cy="405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300"/>
              </a:spcBef>
              <a:spcAft>
                <a:spcPts val="0"/>
              </a:spcAft>
              <a:buNone/>
            </a:pPr>
            <a:r>
              <a:rPr lang="pl-PL" sz="2000">
                <a:solidFill>
                  <a:schemeClr val="dk1"/>
                </a:solidFill>
              </a:rPr>
              <a:t>Operator spread (...) rozpakowuje elementy tablicy lub obiektu do pojedynczych wartości.</a:t>
            </a:r>
            <a:endParaRPr sz="2000">
              <a:solidFill>
                <a:schemeClr val="dk1"/>
              </a:solidFill>
            </a:endParaRPr>
          </a:p>
          <a:p>
            <a:pPr indent="0" lvl="0" marL="0" rtl="0" algn="l">
              <a:lnSpc>
                <a:spcPct val="90000"/>
              </a:lnSpc>
              <a:spcBef>
                <a:spcPts val="300"/>
              </a:spcBef>
              <a:spcAft>
                <a:spcPts val="0"/>
              </a:spcAft>
              <a:buNone/>
            </a:pPr>
            <a:r>
              <a:t/>
            </a:r>
            <a:endParaRPr sz="2000">
              <a:solidFill>
                <a:schemeClr val="dk1"/>
              </a:solidFill>
            </a:endParaRPr>
          </a:p>
          <a:p>
            <a:pPr indent="0" lvl="0" marL="0" rtl="0" algn="l">
              <a:lnSpc>
                <a:spcPct val="90000"/>
              </a:lnSpc>
              <a:spcBef>
                <a:spcPts val="300"/>
              </a:spcBef>
              <a:spcAft>
                <a:spcPts val="0"/>
              </a:spcAft>
              <a:buNone/>
            </a:pPr>
            <a:r>
              <a:rPr lang="pl-PL" sz="2000">
                <a:solidFill>
                  <a:schemeClr val="dk1"/>
                </a:solidFill>
              </a:rPr>
              <a:t>używamy do :</a:t>
            </a:r>
            <a:endParaRPr sz="2000">
              <a:solidFill>
                <a:schemeClr val="dk1"/>
              </a:solidFill>
            </a:endParaRPr>
          </a:p>
          <a:p>
            <a:pPr indent="-355600" lvl="0" marL="457200" rtl="0" algn="l">
              <a:lnSpc>
                <a:spcPct val="90000"/>
              </a:lnSpc>
              <a:spcBef>
                <a:spcPts val="300"/>
              </a:spcBef>
              <a:spcAft>
                <a:spcPts val="0"/>
              </a:spcAft>
              <a:buClr>
                <a:schemeClr val="dk1"/>
              </a:buClr>
              <a:buSzPts val="2000"/>
              <a:buChar char="-"/>
            </a:pPr>
            <a:r>
              <a:rPr lang="pl-PL" sz="2000">
                <a:solidFill>
                  <a:schemeClr val="dk1"/>
                </a:solidFill>
              </a:rPr>
              <a:t>Wywoływania funkcji</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pl-PL" sz="2000">
                <a:solidFill>
                  <a:schemeClr val="dk1"/>
                </a:solidFill>
              </a:rPr>
              <a:t>Łączenia tablic</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pl-PL" sz="2000">
                <a:solidFill>
                  <a:schemeClr val="dk1"/>
                </a:solidFill>
              </a:rPr>
              <a:t>Tworzenia obiektów</a:t>
            </a:r>
            <a:endParaRPr sz="2000">
              <a:solidFill>
                <a:schemeClr val="dk1"/>
              </a:solidFill>
            </a:endParaRPr>
          </a:p>
          <a:p>
            <a:pPr indent="0" lvl="0" marL="0" rtl="0" algn="l">
              <a:lnSpc>
                <a:spcPct val="90000"/>
              </a:lnSpc>
              <a:spcBef>
                <a:spcPts val="300"/>
              </a:spcBef>
              <a:spcAft>
                <a:spcPts val="0"/>
              </a:spcAft>
              <a:buNone/>
            </a:pPr>
            <a:r>
              <a:rPr lang="pl-PL" sz="2000">
                <a:solidFill>
                  <a:schemeClr val="dk1"/>
                </a:solidFill>
              </a:rPr>
              <a:t>  </a:t>
            </a:r>
            <a:br>
              <a:rPr lang="pl-PL" sz="2000">
                <a:solidFill>
                  <a:schemeClr val="dk1"/>
                </a:solidFill>
              </a:rPr>
            </a:br>
            <a:endParaRPr sz="2000">
              <a:solidFill>
                <a:schemeClr val="dk1"/>
              </a:solidFill>
            </a:endParaRPr>
          </a:p>
          <a:p>
            <a:pPr indent="0" lvl="0" marL="0" rtl="0" algn="l">
              <a:lnSpc>
                <a:spcPct val="115000"/>
              </a:lnSpc>
              <a:spcBef>
                <a:spcPts val="0"/>
              </a:spcBef>
              <a:spcAft>
                <a:spcPts val="0"/>
              </a:spcAft>
              <a:buNone/>
            </a:pPr>
            <a:r>
              <a:rPr lang="pl-PL" sz="1050">
                <a:solidFill>
                  <a:srgbClr val="0000FF"/>
                </a:solidFill>
                <a:highlight>
                  <a:srgbClr val="FFFFFF"/>
                </a:highlight>
                <a:latin typeface="Consolas"/>
                <a:ea typeface="Consolas"/>
                <a:cs typeface="Consolas"/>
                <a:sym typeface="Consolas"/>
              </a:rPr>
              <a:t>const</a:t>
            </a:r>
            <a:r>
              <a:rPr lang="pl-PL" sz="1050">
                <a:highlight>
                  <a:srgbClr val="FFFFFF"/>
                </a:highlight>
                <a:latin typeface="Consolas"/>
                <a:ea typeface="Consolas"/>
                <a:cs typeface="Consolas"/>
                <a:sym typeface="Consolas"/>
              </a:rPr>
              <a:t> numbers = [1, 2, 3];</a:t>
            </a:r>
            <a:endParaRPr sz="105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br>
              <a:rPr lang="pl-PL" sz="1050">
                <a:highlight>
                  <a:srgbClr val="FFFFFF"/>
                </a:highlight>
                <a:latin typeface="Consolas"/>
                <a:ea typeface="Consolas"/>
                <a:cs typeface="Consolas"/>
                <a:sym typeface="Consolas"/>
              </a:rPr>
            </a:br>
            <a:r>
              <a:rPr lang="pl-PL" sz="1050">
                <a:solidFill>
                  <a:srgbClr val="0000FF"/>
                </a:solidFill>
                <a:highlight>
                  <a:srgbClr val="FFFFFF"/>
                </a:highlight>
                <a:latin typeface="Consolas"/>
                <a:ea typeface="Consolas"/>
                <a:cs typeface="Consolas"/>
                <a:sym typeface="Consolas"/>
              </a:rPr>
              <a:t>console</a:t>
            </a:r>
            <a:r>
              <a:rPr lang="pl-PL" sz="1050">
                <a:highlight>
                  <a:srgbClr val="FFFFFF"/>
                </a:highlight>
                <a:latin typeface="Consolas"/>
                <a:ea typeface="Consolas"/>
                <a:cs typeface="Consolas"/>
                <a:sym typeface="Consolas"/>
              </a:rPr>
              <a:t>.log(...numbers); </a:t>
            </a:r>
            <a:r>
              <a:rPr lang="pl-PL" sz="1050">
                <a:solidFill>
                  <a:srgbClr val="008000"/>
                </a:solidFill>
                <a:highlight>
                  <a:srgbClr val="FFFFFF"/>
                </a:highlight>
                <a:latin typeface="Consolas"/>
                <a:ea typeface="Consolas"/>
                <a:cs typeface="Consolas"/>
                <a:sym typeface="Consolas"/>
              </a:rPr>
              <a:t>// Wynik: 1 2 3</a:t>
            </a:r>
            <a:endParaRPr sz="1050">
              <a:highlight>
                <a:srgbClr val="1E1F20"/>
              </a:highlight>
              <a:latin typeface="Courier New"/>
              <a:ea typeface="Courier New"/>
              <a:cs typeface="Courier New"/>
              <a:sym typeface="Courier New"/>
            </a:endParaRPr>
          </a:p>
          <a:p>
            <a:pPr indent="0" lvl="0" marL="0" rtl="0" algn="l">
              <a:lnSpc>
                <a:spcPct val="90000"/>
              </a:lnSpc>
              <a:spcBef>
                <a:spcPts val="300"/>
              </a:spcBef>
              <a:spcAft>
                <a:spcPts val="0"/>
              </a:spcAft>
              <a:buClr>
                <a:schemeClr val="dk1"/>
              </a:buClr>
              <a:buSzPts val="1100"/>
              <a:buFont typeface="Arial"/>
              <a:buNone/>
            </a:pPr>
            <a:r>
              <a:t/>
            </a:r>
            <a:endParaRPr sz="2000">
              <a:solidFill>
                <a:schemeClr val="dk1"/>
              </a:solidFill>
            </a:endParaRPr>
          </a:p>
          <a:p>
            <a:pPr indent="0" lvl="0" marL="0" rtl="0" algn="l">
              <a:lnSpc>
                <a:spcPct val="90000"/>
              </a:lnSpc>
              <a:spcBef>
                <a:spcPts val="300"/>
              </a:spcBef>
              <a:spcAft>
                <a:spcPts val="0"/>
              </a:spcAft>
              <a:buClr>
                <a:schemeClr val="dk1"/>
              </a:buClr>
              <a:buSzPts val="1100"/>
              <a:buFont typeface="Arial"/>
              <a:buNone/>
            </a:pPr>
            <a:r>
              <a:t/>
            </a:r>
            <a:endParaRPr sz="2000">
              <a:solidFill>
                <a:schemeClr val="dk1"/>
              </a:solidFill>
            </a:endParaRPr>
          </a:p>
          <a:p>
            <a:pPr indent="0" lvl="0" marL="0" rtl="0" algn="l">
              <a:lnSpc>
                <a:spcPct val="90000"/>
              </a:lnSpc>
              <a:spcBef>
                <a:spcPts val="300"/>
              </a:spcBef>
              <a:spcAft>
                <a:spcPts val="0"/>
              </a:spcAft>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64"/>
          <p:cNvSpPr txBox="1"/>
          <p:nvPr>
            <p:ph idx="12" type="sldNum"/>
          </p:nvPr>
        </p:nvSpPr>
        <p:spPr>
          <a:xfrm>
            <a:off x="11037663" y="6403940"/>
            <a:ext cx="495300" cy="188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000"/>
              <a:buFont typeface="Arial"/>
              <a:buNone/>
            </a:pPr>
            <a:fld id="{00000000-1234-1234-1234-123412341234}" type="slidenum">
              <a:rPr lang="pl-PL"/>
              <a:t>‹#›</a:t>
            </a:fld>
            <a:endParaRPr/>
          </a:p>
        </p:txBody>
      </p:sp>
      <p:sp>
        <p:nvSpPr>
          <p:cNvPr id="1041" name="Google Shape;1041;p64"/>
          <p:cNvSpPr txBox="1"/>
          <p:nvPr>
            <p:ph type="title"/>
          </p:nvPr>
        </p:nvSpPr>
        <p:spPr>
          <a:xfrm>
            <a:off x="659008" y="325235"/>
            <a:ext cx="10875600" cy="81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pl-PL"/>
              <a:t>Link do repo</a:t>
            </a:r>
            <a:endParaRPr/>
          </a:p>
        </p:txBody>
      </p:sp>
      <p:sp>
        <p:nvSpPr>
          <p:cNvPr id="1042" name="Google Shape;1042;p64"/>
          <p:cNvSpPr txBox="1"/>
          <p:nvPr>
            <p:ph idx="1" type="body"/>
          </p:nvPr>
        </p:nvSpPr>
        <p:spPr>
          <a:xfrm>
            <a:off x="659008" y="1141197"/>
            <a:ext cx="10875600" cy="5058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pl-PL" sz="3100"/>
              <a:t>https://github.com/Fabix21/warsztaty-js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7"/>
          <p:cNvSpPr txBox="1"/>
          <p:nvPr>
            <p:ph idx="12" type="sldNum"/>
          </p:nvPr>
        </p:nvSpPr>
        <p:spPr>
          <a:xfrm>
            <a:off x="11037663" y="6403940"/>
            <a:ext cx="495300" cy="18811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13" name="Google Shape;913;p47"/>
          <p:cNvSpPr txBox="1"/>
          <p:nvPr>
            <p:ph type="title"/>
          </p:nvPr>
        </p:nvSpPr>
        <p:spPr>
          <a:xfrm>
            <a:off x="659008" y="325235"/>
            <a:ext cx="10875600" cy="817244"/>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Rest Operator</a:t>
            </a:r>
            <a:endParaRPr/>
          </a:p>
        </p:txBody>
      </p:sp>
      <p:sp>
        <p:nvSpPr>
          <p:cNvPr id="914" name="Google Shape;914;p47"/>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pl-PL"/>
              <a:t>Rest operator pozwala na zebranie pozostałych argumentów funkcji do tablicy. (pakuje)</a:t>
            </a:r>
            <a:endParaRPr/>
          </a:p>
          <a:p>
            <a:pPr indent="0" lvl="0" marL="45720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pl-PL"/>
              <a:t>Używamy do: </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l-PL"/>
              <a:t>Obsługi dowolnej liczby argumentów</a:t>
            </a:r>
            <a:endParaRPr/>
          </a:p>
          <a:p>
            <a:pPr indent="0" lvl="0" marL="0" rtl="0" algn="l">
              <a:spcBef>
                <a:spcPts val="0"/>
              </a:spcBef>
              <a:spcAft>
                <a:spcPts val="0"/>
              </a:spcAft>
              <a:buClr>
                <a:schemeClr val="dk1"/>
              </a:buClr>
              <a:buSzPts val="1100"/>
              <a:buFont typeface="Arial"/>
              <a:buNone/>
            </a:pPr>
            <a:r>
              <a:rPr lang="pl-PL"/>
              <a:t>Tworzenia funkcji generycznych</a:t>
            </a:r>
            <a:endParaRPr/>
          </a:p>
          <a:p>
            <a:pPr indent="0" lvl="0" marL="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pl-PL" sz="1100">
                <a:solidFill>
                  <a:srgbClr val="0000FF"/>
                </a:solidFill>
                <a:highlight>
                  <a:srgbClr val="FFFFFF"/>
                </a:highlight>
                <a:latin typeface="Consolas"/>
                <a:ea typeface="Consolas"/>
                <a:cs typeface="Consolas"/>
                <a:sym typeface="Consolas"/>
              </a:rPr>
              <a:t>function</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suma</a:t>
            </a:r>
            <a:r>
              <a:rPr lang="pl-PL" sz="1100">
                <a:solidFill>
                  <a:srgbClr val="000000"/>
                </a:solidFill>
                <a:highlight>
                  <a:srgbClr val="FFFFFF"/>
                </a:highlight>
                <a:latin typeface="Consolas"/>
                <a:ea typeface="Consolas"/>
                <a:cs typeface="Consolas"/>
                <a:sym typeface="Consolas"/>
              </a:rPr>
              <a:t>(...numbers)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let</a:t>
            </a:r>
            <a:r>
              <a:rPr lang="pl-PL" sz="1100">
                <a:solidFill>
                  <a:srgbClr val="000000"/>
                </a:solidFill>
                <a:highlight>
                  <a:srgbClr val="FFFFFF"/>
                </a:highlight>
                <a:latin typeface="Consolas"/>
                <a:ea typeface="Consolas"/>
                <a:cs typeface="Consolas"/>
                <a:sym typeface="Consolas"/>
              </a:rPr>
              <a:t> total = 0;</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for</a:t>
            </a: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number </a:t>
            </a:r>
            <a:r>
              <a:rPr lang="pl-PL" sz="1100">
                <a:solidFill>
                  <a:srgbClr val="0000FF"/>
                </a:solidFill>
                <a:highlight>
                  <a:srgbClr val="FFFFFF"/>
                </a:highlight>
                <a:latin typeface="Consolas"/>
                <a:ea typeface="Consolas"/>
                <a:cs typeface="Consolas"/>
                <a:sym typeface="Consolas"/>
              </a:rPr>
              <a:t>of</a:t>
            </a:r>
            <a:r>
              <a:rPr lang="pl-PL" sz="1100">
                <a:solidFill>
                  <a:srgbClr val="000000"/>
                </a:solidFill>
                <a:highlight>
                  <a:srgbClr val="FFFFFF"/>
                </a:highlight>
                <a:latin typeface="Consolas"/>
                <a:ea typeface="Consolas"/>
                <a:cs typeface="Consolas"/>
                <a:sym typeface="Consolas"/>
              </a:rPr>
              <a:t> numbers)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total += number;</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solidFill>
                  <a:srgbClr val="000000"/>
                </a:solidFill>
                <a:highlight>
                  <a:srgbClr val="FFFFFF"/>
                </a:highlight>
                <a:latin typeface="Consolas"/>
                <a:ea typeface="Consolas"/>
                <a:cs typeface="Consolas"/>
                <a:sym typeface="Consolas"/>
              </a:rPr>
              <a:t> total;</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.log(suma(1, 2, 3, 4, 5)); </a:t>
            </a:r>
            <a:r>
              <a:rPr lang="pl-PL" sz="1100">
                <a:solidFill>
                  <a:srgbClr val="008000"/>
                </a:solidFill>
                <a:highlight>
                  <a:srgbClr val="FFFFFF"/>
                </a:highlight>
                <a:latin typeface="Consolas"/>
                <a:ea typeface="Consolas"/>
                <a:cs typeface="Consolas"/>
                <a:sym typeface="Consolas"/>
              </a:rPr>
              <a:t>// Wynik: 15</a:t>
            </a:r>
            <a:endParaRPr sz="1100">
              <a:solidFill>
                <a:srgbClr val="000000"/>
              </a:solidFill>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8"/>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20" name="Google Shape;920;p48"/>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Obiekt</a:t>
            </a:r>
            <a:endParaRPr/>
          </a:p>
        </p:txBody>
      </p:sp>
      <p:sp>
        <p:nvSpPr>
          <p:cNvPr id="921" name="Google Shape;921;p48"/>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Obiekt to kolekcja danych i funkcji powiązanych ze sobą pod wspólną nazwą.</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r>
              <a:rPr lang="pl-PL" sz="1100">
                <a:solidFill>
                  <a:srgbClr val="0000FF"/>
                </a:solidFill>
                <a:highlight>
                  <a:srgbClr val="FFFFFF"/>
                </a:highlight>
                <a:latin typeface="Consolas"/>
                <a:ea typeface="Consolas"/>
                <a:cs typeface="Consolas"/>
                <a:sym typeface="Consolas"/>
              </a:rPr>
              <a:t>const</a:t>
            </a:r>
            <a:r>
              <a:rPr lang="pl-PL" sz="1100">
                <a:highlight>
                  <a:srgbClr val="FFFFFF"/>
                </a:highlight>
                <a:latin typeface="Consolas"/>
                <a:ea typeface="Consolas"/>
                <a:cs typeface="Consolas"/>
                <a:sym typeface="Consolas"/>
              </a:rPr>
              <a:t> car =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make</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"Ford"</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"Focus"</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 2014,</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engineDisplacement</a:t>
            </a:r>
            <a:r>
              <a:rPr lang="pl-PL" sz="1100">
                <a:highlight>
                  <a:srgbClr val="FFFFFF"/>
                </a:highlight>
                <a:latin typeface="Consolas"/>
                <a:ea typeface="Consolas"/>
                <a:cs typeface="Consolas"/>
                <a:sym typeface="Consolas"/>
              </a:rPr>
              <a:t>: 1.6, </a:t>
            </a:r>
            <a:endParaRPr sz="1100">
              <a:solidFill>
                <a:srgbClr val="008000"/>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rPr lang="pl-PL" sz="1100">
                <a:highlight>
                  <a:srgbClr val="FFFFFF"/>
                </a:highlight>
                <a:latin typeface="Consolas"/>
                <a:ea typeface="Consolas"/>
                <a:cs typeface="Consolas"/>
                <a:sym typeface="Consolas"/>
              </a:rPr>
              <a:t>  </a:t>
            </a:r>
            <a:r>
              <a:rPr lang="pl-PL" sz="1100">
                <a:highlight>
                  <a:srgbClr val="FFFFFF"/>
                </a:highlight>
                <a:latin typeface="Consolas"/>
                <a:ea typeface="Consolas"/>
                <a:cs typeface="Consolas"/>
                <a:sym typeface="Consolas"/>
              </a:rPr>
              <a:t>horsepower: 125,</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getDetails: </a:t>
            </a: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`This is a ${</a:t>
            </a:r>
            <a:r>
              <a:rPr lang="pl-PL" sz="1100">
                <a:solidFill>
                  <a:srgbClr val="0000FF"/>
                </a:solidFill>
                <a:highlight>
                  <a:srgbClr val="FFFFFF"/>
                </a:highlight>
                <a:latin typeface="Consolas"/>
                <a:ea typeface="Consolas"/>
                <a:cs typeface="Consolas"/>
                <a:sym typeface="Consolas"/>
              </a:rPr>
              <a:t>this</a:t>
            </a:r>
            <a:r>
              <a:rPr lang="pl-PL" sz="1100">
                <a:solidFill>
                  <a:srgbClr val="A31515"/>
                </a:solidFill>
                <a:highlight>
                  <a:srgbClr val="FFFFFF"/>
                </a:highlight>
                <a:latin typeface="Consolas"/>
                <a:ea typeface="Consolas"/>
                <a:cs typeface="Consolas"/>
                <a:sym typeface="Consolas"/>
              </a:rPr>
              <a:t>.make} ${</a:t>
            </a:r>
            <a:r>
              <a:rPr lang="pl-PL" sz="1100">
                <a:solidFill>
                  <a:srgbClr val="0000FF"/>
                </a:solidFill>
                <a:highlight>
                  <a:srgbClr val="FFFFFF"/>
                </a:highlight>
                <a:latin typeface="Consolas"/>
                <a:ea typeface="Consolas"/>
                <a:cs typeface="Consolas"/>
                <a:sym typeface="Consolas"/>
              </a:rPr>
              <a:t>this</a:t>
            </a:r>
            <a:r>
              <a:rPr lang="pl-PL" sz="1100">
                <a:solidFill>
                  <a:srgbClr val="A31515"/>
                </a:solidFill>
                <a:highlight>
                  <a:srgbClr val="FFFFFF"/>
                </a:highlight>
                <a:latin typeface="Consolas"/>
                <a:ea typeface="Consolas"/>
                <a:cs typeface="Consolas"/>
                <a:sym typeface="Consolas"/>
              </a:rPr>
              <a:t>.model} from ${</a:t>
            </a:r>
            <a:r>
              <a:rPr lang="pl-PL" sz="1100">
                <a:solidFill>
                  <a:srgbClr val="0000FF"/>
                </a:solidFill>
                <a:highlight>
                  <a:srgbClr val="FFFFFF"/>
                </a:highlight>
                <a:latin typeface="Consolas"/>
                <a:ea typeface="Consolas"/>
                <a:cs typeface="Consolas"/>
                <a:sym typeface="Consolas"/>
              </a:rPr>
              <a:t>this</a:t>
            </a:r>
            <a:r>
              <a:rPr lang="pl-PL" sz="1100">
                <a:solidFill>
                  <a:srgbClr val="A31515"/>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getEngineDetails</a:t>
            </a: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function</a:t>
            </a:r>
            <a:r>
              <a:rPr lang="pl-PL" sz="1100">
                <a:highlight>
                  <a:srgbClr val="FFFFFF"/>
                </a:highlight>
                <a:latin typeface="Consolas"/>
                <a:ea typeface="Consolas"/>
                <a:cs typeface="Consolas"/>
                <a:sym typeface="Consolas"/>
              </a:rPr>
              <a:t> ()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`This car has a ${</a:t>
            </a:r>
            <a:r>
              <a:rPr lang="pl-PL" sz="1100">
                <a:solidFill>
                  <a:srgbClr val="0000FF"/>
                </a:solidFill>
                <a:highlight>
                  <a:srgbClr val="FFFFFF"/>
                </a:highlight>
                <a:latin typeface="Consolas"/>
                <a:ea typeface="Consolas"/>
                <a:cs typeface="Consolas"/>
                <a:sym typeface="Consolas"/>
              </a:rPr>
              <a:t>this</a:t>
            </a:r>
            <a:r>
              <a:rPr lang="pl-PL" sz="1100">
                <a:solidFill>
                  <a:srgbClr val="A31515"/>
                </a:solidFill>
                <a:highlight>
                  <a:srgbClr val="FFFFFF"/>
                </a:highlight>
                <a:latin typeface="Consolas"/>
                <a:ea typeface="Consolas"/>
                <a:cs typeface="Consolas"/>
                <a:sym typeface="Consolas"/>
              </a:rPr>
              <a:t>.engineDisplacement}L engine with ${</a:t>
            </a:r>
            <a:r>
              <a:rPr lang="pl-PL" sz="1100">
                <a:solidFill>
                  <a:srgbClr val="0000FF"/>
                </a:solidFill>
                <a:highlight>
                  <a:srgbClr val="FFFFFF"/>
                </a:highlight>
                <a:latin typeface="Consolas"/>
                <a:ea typeface="Consolas"/>
                <a:cs typeface="Consolas"/>
                <a:sym typeface="Consolas"/>
              </a:rPr>
              <a:t>this</a:t>
            </a:r>
            <a:r>
              <a:rPr lang="pl-PL" sz="1100">
                <a:solidFill>
                  <a:srgbClr val="A31515"/>
                </a:solidFill>
                <a:highlight>
                  <a:srgbClr val="FFFFFF"/>
                </a:highlight>
                <a:latin typeface="Consolas"/>
                <a:ea typeface="Consolas"/>
                <a:cs typeface="Consolas"/>
                <a:sym typeface="Consolas"/>
              </a:rPr>
              <a:t>.horsepower} horsepower.`</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.log(car.make); </a:t>
            </a:r>
            <a:r>
              <a:rPr lang="pl-PL" sz="1100">
                <a:solidFill>
                  <a:srgbClr val="008000"/>
                </a:solidFill>
                <a:highlight>
                  <a:srgbClr val="FFFFFF"/>
                </a:highlight>
                <a:latin typeface="Consolas"/>
                <a:ea typeface="Consolas"/>
                <a:cs typeface="Consolas"/>
                <a:sym typeface="Consolas"/>
              </a:rPr>
              <a:t>// Output: "Ford"</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.log(car.getDetails()); </a:t>
            </a:r>
            <a:r>
              <a:rPr lang="pl-PL" sz="1100">
                <a:solidFill>
                  <a:srgbClr val="008000"/>
                </a:solidFill>
                <a:highlight>
                  <a:srgbClr val="FFFFFF"/>
                </a:highlight>
                <a:latin typeface="Consolas"/>
                <a:ea typeface="Consolas"/>
                <a:cs typeface="Consolas"/>
                <a:sym typeface="Consolas"/>
              </a:rPr>
              <a:t>// Output: "This is a Ford Focus from 2014"</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.log(car.getEngineDetails()); </a:t>
            </a:r>
            <a:r>
              <a:rPr lang="pl-PL" sz="1100">
                <a:solidFill>
                  <a:srgbClr val="008000"/>
                </a:solidFill>
                <a:highlight>
                  <a:srgbClr val="FFFFFF"/>
                </a:highlight>
                <a:latin typeface="Consolas"/>
                <a:ea typeface="Consolas"/>
                <a:cs typeface="Consolas"/>
                <a:sym typeface="Consolas"/>
              </a:rPr>
              <a:t>// Output: "This car has a 1.6L engine with 125 horsepower."</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9"/>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27" name="Google Shape;927;p49"/>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Klasa</a:t>
            </a:r>
            <a:endParaRPr/>
          </a:p>
        </p:txBody>
      </p:sp>
      <p:sp>
        <p:nvSpPr>
          <p:cNvPr id="928" name="Google Shape;928;p49"/>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Klasa w JavaScript to szablon, który służy do tworzenia obiektów o podobnych właściwościach i metodach.</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r>
              <a:rPr lang="pl-PL" sz="1100">
                <a:solidFill>
                  <a:srgbClr val="0000FF"/>
                </a:solidFill>
                <a:highlight>
                  <a:srgbClr val="FFFFFF"/>
                </a:highlight>
                <a:latin typeface="Consolas"/>
                <a:ea typeface="Consolas"/>
                <a:cs typeface="Consolas"/>
                <a:sym typeface="Consolas"/>
              </a:rPr>
              <a:t>class</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Vehicle</a:t>
            </a: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constructor</a:t>
            </a:r>
            <a:r>
              <a:rPr lang="pl-PL" sz="1100">
                <a:solidFill>
                  <a:srgbClr val="000000"/>
                </a:solidFill>
                <a:highlight>
                  <a:srgbClr val="FFFFFF"/>
                </a:highlight>
                <a:latin typeface="Consolas"/>
                <a:ea typeface="Consolas"/>
                <a:cs typeface="Consolas"/>
                <a:sym typeface="Consolas"/>
              </a:rPr>
              <a:t>(make, model)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this</a:t>
            </a:r>
            <a:r>
              <a:rPr lang="pl-PL" sz="1100">
                <a:solidFill>
                  <a:srgbClr val="000000"/>
                </a:solidFill>
                <a:highlight>
                  <a:srgbClr val="FFFFFF"/>
                </a:highlight>
                <a:latin typeface="Consolas"/>
                <a:ea typeface="Consolas"/>
                <a:cs typeface="Consolas"/>
                <a:sym typeface="Consolas"/>
              </a:rPr>
              <a:t>.make = make;</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this</a:t>
            </a:r>
            <a:r>
              <a:rPr lang="pl-PL" sz="1100">
                <a:solidFill>
                  <a:srgbClr val="000000"/>
                </a:solidFill>
                <a:highlight>
                  <a:srgbClr val="FFFFFF"/>
                </a:highlight>
                <a:latin typeface="Consolas"/>
                <a:ea typeface="Consolas"/>
                <a:cs typeface="Consolas"/>
                <a:sym typeface="Consolas"/>
              </a:rPr>
              <a:t>.model = model;</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getManufacturer()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this</a:t>
            </a:r>
            <a:r>
              <a:rPr lang="pl-PL" sz="1100">
                <a:solidFill>
                  <a:srgbClr val="000000"/>
                </a:solidFill>
                <a:highlight>
                  <a:srgbClr val="FFFFFF"/>
                </a:highlight>
                <a:latin typeface="Consolas"/>
                <a:ea typeface="Consolas"/>
                <a:cs typeface="Consolas"/>
                <a:sym typeface="Consolas"/>
              </a:rPr>
              <a:t>.make;</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getModel()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return</a:t>
            </a:r>
            <a:r>
              <a:rPr lang="pl-PL" sz="1100">
                <a:solidFill>
                  <a:srgbClr val="000000"/>
                </a:solidFill>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this</a:t>
            </a:r>
            <a:r>
              <a:rPr lang="pl-PL" sz="1100">
                <a:solidFill>
                  <a:srgbClr val="000000"/>
                </a:solidFill>
                <a:highlight>
                  <a:srgbClr val="FFFFFF"/>
                </a:highlight>
                <a:latin typeface="Consolas"/>
                <a:ea typeface="Consolas"/>
                <a:cs typeface="Consolas"/>
                <a:sym typeface="Consolas"/>
              </a:rPr>
              <a:t>.model;</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car = </a:t>
            </a:r>
            <a:r>
              <a:rPr lang="pl-PL" sz="1100">
                <a:solidFill>
                  <a:srgbClr val="0000FF"/>
                </a:solidFill>
                <a:highlight>
                  <a:srgbClr val="FFFFFF"/>
                </a:highlight>
                <a:latin typeface="Consolas"/>
                <a:ea typeface="Consolas"/>
                <a:cs typeface="Consolas"/>
                <a:sym typeface="Consolas"/>
              </a:rPr>
              <a:t>new</a:t>
            </a:r>
            <a:r>
              <a:rPr lang="pl-PL" sz="1100">
                <a:solidFill>
                  <a:srgbClr val="000000"/>
                </a:solidFill>
                <a:highlight>
                  <a:srgbClr val="FFFFFF"/>
                </a:highlight>
                <a:latin typeface="Consolas"/>
                <a:ea typeface="Consolas"/>
                <a:cs typeface="Consolas"/>
                <a:sym typeface="Consolas"/>
              </a:rPr>
              <a:t> Vehicle(</a:t>
            </a:r>
            <a:r>
              <a:rPr lang="pl-PL" sz="1100">
                <a:solidFill>
                  <a:srgbClr val="A31515"/>
                </a:solidFill>
                <a:highlight>
                  <a:srgbClr val="FFFFFF"/>
                </a:highlight>
                <a:latin typeface="Consolas"/>
                <a:ea typeface="Consolas"/>
                <a:cs typeface="Consolas"/>
                <a:sym typeface="Consolas"/>
              </a:rPr>
              <a:t>"VW"</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"Scirocco"</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.log(car.getManufacturer()); </a:t>
            </a:r>
            <a:r>
              <a:rPr lang="pl-PL" sz="1100">
                <a:solidFill>
                  <a:srgbClr val="008000"/>
                </a:solidFill>
                <a:highlight>
                  <a:srgbClr val="FFFFFF"/>
                </a:highlight>
                <a:latin typeface="Consolas"/>
                <a:ea typeface="Consolas"/>
                <a:cs typeface="Consolas"/>
                <a:sym typeface="Consolas"/>
              </a:rPr>
              <a:t>// Output: "VW"</a:t>
            </a: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.log(car.getModel()); </a:t>
            </a:r>
            <a:r>
              <a:rPr lang="pl-PL" sz="1100">
                <a:solidFill>
                  <a:srgbClr val="008000"/>
                </a:solidFill>
                <a:highlight>
                  <a:srgbClr val="FFFFFF"/>
                </a:highlight>
                <a:latin typeface="Consolas"/>
                <a:ea typeface="Consolas"/>
                <a:cs typeface="Consolas"/>
                <a:sym typeface="Consolas"/>
              </a:rPr>
              <a:t>// Output: "Scirocco"</a:t>
            </a:r>
            <a:br>
              <a:rPr lang="pl-PL" sz="1100">
                <a:solidFill>
                  <a:srgbClr val="000000"/>
                </a:solidFill>
                <a:highlight>
                  <a:srgbClr val="FFFFFF"/>
                </a:highlight>
                <a:latin typeface="Consolas"/>
                <a:ea typeface="Consolas"/>
                <a:cs typeface="Consolas"/>
                <a:sym typeface="Consolas"/>
              </a:rPr>
            </a:br>
            <a:endParaRPr sz="1100">
              <a:solidFill>
                <a:srgbClr val="000000"/>
              </a:solidFill>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0"/>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34" name="Google Shape;934;p50"/>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Optional Chaining</a:t>
            </a:r>
            <a:endParaRPr/>
          </a:p>
        </p:txBody>
      </p:sp>
      <p:sp>
        <p:nvSpPr>
          <p:cNvPr id="935" name="Google Shape;935;p50"/>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Clr>
                <a:schemeClr val="dk1"/>
              </a:buClr>
              <a:buSzPts val="1100"/>
              <a:buFont typeface="Arial"/>
              <a:buNone/>
            </a:pPr>
            <a:r>
              <a:rPr lang="pl-PL"/>
              <a:t>Optional chaining to operator, który pozwala na bezpieczny dostęp do zagnieżdżonych właściwości i metod obiektów, nawet jeśli niektóre z nich mogą być null lub undefined.</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car =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manufacturer</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"Fiat"</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"Punto"</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engine</a:t>
            </a: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type</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"petrol"</a:t>
            </a: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horsepower</a:t>
            </a:r>
            <a:r>
              <a:rPr lang="pl-PL" sz="1100">
                <a:solidFill>
                  <a:srgbClr val="000000"/>
                </a:solidFill>
                <a:highlight>
                  <a:srgbClr val="FFFFFF"/>
                </a:highlight>
                <a:latin typeface="Consolas"/>
                <a:ea typeface="Consolas"/>
                <a:cs typeface="Consolas"/>
                <a:sym typeface="Consolas"/>
              </a:rPr>
              <a:t>: 69,</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Bezpieczny dostęp do `horsepower`</a:t>
            </a: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horsepower = car?.engine?.horsepower;</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.log(horsepower); </a:t>
            </a:r>
            <a:r>
              <a:rPr lang="pl-PL" sz="1100">
                <a:solidFill>
                  <a:srgbClr val="008000"/>
                </a:solidFill>
                <a:highlight>
                  <a:srgbClr val="FFFFFF"/>
                </a:highlight>
                <a:latin typeface="Consolas"/>
                <a:ea typeface="Consolas"/>
                <a:cs typeface="Consolas"/>
                <a:sym typeface="Consolas"/>
              </a:rPr>
              <a:t>// Output: 69</a:t>
            </a:r>
            <a:endParaRPr sz="1100">
              <a:solidFill>
                <a:srgbClr val="000000"/>
              </a:solidFill>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51"/>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41" name="Google Shape;941;p51"/>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Operator tenarny</a:t>
            </a:r>
            <a:endParaRPr/>
          </a:p>
        </p:txBody>
      </p:sp>
      <p:sp>
        <p:nvSpPr>
          <p:cNvPr id="942" name="Google Shape;942;p51"/>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Operator warunkowy to skrócony sposób zapisu instrukcji if/else. Pozwala on na przypisanie wartości do zmiennej w zależności od spełnienia warunku.</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r>
              <a:rPr lang="pl-PL" sz="1100">
                <a:solidFill>
                  <a:srgbClr val="0000FF"/>
                </a:solidFill>
                <a:highlight>
                  <a:srgbClr val="FFFFFF"/>
                </a:highlight>
                <a:latin typeface="Consolas"/>
                <a:ea typeface="Consolas"/>
                <a:cs typeface="Consolas"/>
                <a:sym typeface="Consolas"/>
              </a:rPr>
              <a:t>const</a:t>
            </a:r>
            <a:r>
              <a:rPr lang="pl-PL" sz="1100">
                <a:highlight>
                  <a:srgbClr val="FFFFFF"/>
                </a:highlight>
                <a:latin typeface="Consolas"/>
                <a:ea typeface="Consolas"/>
                <a:cs typeface="Consolas"/>
                <a:sym typeface="Consolas"/>
              </a:rPr>
              <a:t> isAutomatic = </a:t>
            </a:r>
            <a:r>
              <a:rPr lang="pl-PL" sz="1100">
                <a:solidFill>
                  <a:srgbClr val="A31515"/>
                </a:solidFill>
                <a:highlight>
                  <a:srgbClr val="FFFFFF"/>
                </a:highlight>
                <a:latin typeface="Consolas"/>
                <a:ea typeface="Consolas"/>
                <a:cs typeface="Consolas"/>
                <a:sym typeface="Consolas"/>
              </a:rPr>
              <a:t>true</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highlight>
                  <a:srgbClr val="FFFFFF"/>
                </a:highlight>
                <a:latin typeface="Consolas"/>
                <a:ea typeface="Consolas"/>
                <a:cs typeface="Consolas"/>
                <a:sym typeface="Consolas"/>
              </a:rPr>
              <a:t> transmission = isAutomatic ? </a:t>
            </a:r>
            <a:r>
              <a:rPr lang="pl-PL" sz="1100">
                <a:solidFill>
                  <a:srgbClr val="A31515"/>
                </a:solidFill>
                <a:highlight>
                  <a:srgbClr val="FFFFFF"/>
                </a:highlight>
                <a:latin typeface="Consolas"/>
                <a:ea typeface="Consolas"/>
                <a:cs typeface="Consolas"/>
                <a:sym typeface="Consolas"/>
              </a:rPr>
              <a:t>"Automatyczna"</a:t>
            </a:r>
            <a:r>
              <a:rPr lang="pl-PL" sz="1100">
                <a:highlight>
                  <a:srgbClr val="FFFFFF"/>
                </a:highlight>
                <a:latin typeface="Consolas"/>
                <a:ea typeface="Consolas"/>
                <a:cs typeface="Consolas"/>
                <a:sym typeface="Consolas"/>
              </a:rPr>
              <a:t> : </a:t>
            </a:r>
            <a:r>
              <a:rPr lang="pl-PL" sz="1100">
                <a:solidFill>
                  <a:srgbClr val="A31515"/>
                </a:solidFill>
                <a:highlight>
                  <a:srgbClr val="FFFFFF"/>
                </a:highlight>
                <a:latin typeface="Consolas"/>
                <a:ea typeface="Consolas"/>
                <a:cs typeface="Consolas"/>
                <a:sym typeface="Consolas"/>
              </a:rPr>
              <a:t>"Manualna"</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.log(transmission); </a:t>
            </a:r>
            <a:r>
              <a:rPr lang="pl-PL" sz="1100">
                <a:solidFill>
                  <a:srgbClr val="008000"/>
                </a:solidFill>
                <a:highlight>
                  <a:srgbClr val="FFFFFF"/>
                </a:highlight>
                <a:latin typeface="Consolas"/>
                <a:ea typeface="Consolas"/>
                <a:cs typeface="Consolas"/>
                <a:sym typeface="Consolas"/>
              </a:rPr>
              <a:t>// Output: "Automatyczna"</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Tradycyjny sposób (z if/else)</a:t>
            </a: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let</a:t>
            </a:r>
            <a:r>
              <a:rPr lang="pl-PL" sz="1100">
                <a:highlight>
                  <a:srgbClr val="FFFFFF"/>
                </a:highlight>
                <a:latin typeface="Consolas"/>
                <a:ea typeface="Consolas"/>
                <a:cs typeface="Consolas"/>
                <a:sym typeface="Consolas"/>
              </a:rPr>
              <a:t> transmission2;</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if</a:t>
            </a:r>
            <a:r>
              <a:rPr lang="pl-PL" sz="1100">
                <a:highlight>
                  <a:srgbClr val="FFFFFF"/>
                </a:highlight>
                <a:latin typeface="Consolas"/>
                <a:ea typeface="Consolas"/>
                <a:cs typeface="Consolas"/>
                <a:sym typeface="Consolas"/>
              </a:rPr>
              <a:t> (isAutomatic)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transmission2 = </a:t>
            </a:r>
            <a:r>
              <a:rPr lang="pl-PL" sz="1100">
                <a:solidFill>
                  <a:srgbClr val="A31515"/>
                </a:solidFill>
                <a:highlight>
                  <a:srgbClr val="FFFFFF"/>
                </a:highlight>
                <a:latin typeface="Consolas"/>
                <a:ea typeface="Consolas"/>
                <a:cs typeface="Consolas"/>
                <a:sym typeface="Consolas"/>
              </a:rPr>
              <a:t>"Automatyczna"</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a:t>
            </a:r>
            <a:r>
              <a:rPr lang="pl-PL" sz="1100">
                <a:solidFill>
                  <a:srgbClr val="0000FF"/>
                </a:solidFill>
                <a:highlight>
                  <a:srgbClr val="FFFFFF"/>
                </a:highlight>
                <a:latin typeface="Consolas"/>
                <a:ea typeface="Consolas"/>
                <a:cs typeface="Consolas"/>
                <a:sym typeface="Consolas"/>
              </a:rPr>
              <a:t>else</a:t>
            </a:r>
            <a:r>
              <a:rPr lang="pl-PL" sz="1100">
                <a:highlight>
                  <a:srgbClr val="FFFFFF"/>
                </a:highlight>
                <a:latin typeface="Consolas"/>
                <a:ea typeface="Consolas"/>
                <a:cs typeface="Consolas"/>
                <a:sym typeface="Consolas"/>
              </a:rPr>
              <a:t>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transmission2 = </a:t>
            </a:r>
            <a:r>
              <a:rPr lang="pl-PL" sz="1100">
                <a:solidFill>
                  <a:srgbClr val="A31515"/>
                </a:solidFill>
                <a:highlight>
                  <a:srgbClr val="FFFFFF"/>
                </a:highlight>
                <a:latin typeface="Consolas"/>
                <a:ea typeface="Consolas"/>
                <a:cs typeface="Consolas"/>
                <a:sym typeface="Consolas"/>
              </a:rPr>
              <a:t>"Manualna"</a:t>
            </a: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br>
              <a:rPr lang="pl-PL" sz="1100">
                <a:highlight>
                  <a:srgbClr val="FFFFFF"/>
                </a:highlight>
                <a:latin typeface="Consolas"/>
                <a:ea typeface="Consolas"/>
                <a:cs typeface="Consolas"/>
                <a:sym typeface="Consolas"/>
              </a:rPr>
            </a:b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highlight>
                  <a:srgbClr val="FFFFFF"/>
                </a:highlight>
                <a:latin typeface="Consolas"/>
                <a:ea typeface="Consolas"/>
                <a:cs typeface="Consolas"/>
                <a:sym typeface="Consolas"/>
              </a:rPr>
              <a:t>.log(transmission2); </a:t>
            </a:r>
            <a:r>
              <a:rPr lang="pl-PL" sz="1100">
                <a:solidFill>
                  <a:srgbClr val="008000"/>
                </a:solidFill>
                <a:highlight>
                  <a:srgbClr val="FFFFFF"/>
                </a:highlight>
                <a:latin typeface="Consolas"/>
                <a:ea typeface="Consolas"/>
                <a:cs typeface="Consolas"/>
                <a:sym typeface="Consolas"/>
              </a:rPr>
              <a:t>// Output: "Automatyczna"</a:t>
            </a:r>
            <a:br>
              <a:rPr lang="pl-PL" sz="1100">
                <a:highlight>
                  <a:srgbClr val="FFFFFF"/>
                </a:highlight>
                <a:latin typeface="Consolas"/>
                <a:ea typeface="Consolas"/>
                <a:cs typeface="Consolas"/>
                <a:sym typeface="Consolas"/>
              </a:rPr>
            </a:br>
            <a:endParaRPr sz="1100">
              <a:solidFill>
                <a:srgbClr val="000000"/>
              </a:solidFill>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2"/>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48" name="Google Shape;948;p52"/>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Map()</a:t>
            </a:r>
            <a:endParaRPr/>
          </a:p>
        </p:txBody>
      </p:sp>
      <p:sp>
        <p:nvSpPr>
          <p:cNvPr id="949" name="Google Shape;949;p52"/>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Służy do przekształcania elementów tablicy w nowe elementy na podstawie określonej funkcji.</a:t>
            </a:r>
            <a:endParaRPr/>
          </a:p>
          <a:p>
            <a:pPr indent="0" lvl="0" marL="0" rtl="0" algn="l">
              <a:lnSpc>
                <a:spcPct val="83000"/>
              </a:lnSpc>
              <a:spcBef>
                <a:spcPts val="0"/>
              </a:spcBef>
              <a:spcAft>
                <a:spcPts val="0"/>
              </a:spcAft>
              <a:buClr>
                <a:schemeClr val="dk2"/>
              </a:buClr>
              <a:buSzPts val="2800"/>
              <a:buFont typeface="Arial"/>
              <a:buNone/>
            </a:pPr>
            <a:r>
              <a:t/>
            </a:r>
            <a:endParaRPr b="1" sz="2800">
              <a:solidFill>
                <a:schemeClr val="dk2"/>
              </a:solidFill>
            </a:endParaRPr>
          </a:p>
          <a:p>
            <a:pPr indent="0" lvl="0" marL="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r>
              <a:rPr lang="pl-PL" sz="1100">
                <a:solidFill>
                  <a:srgbClr val="0000FF"/>
                </a:solidFill>
                <a:highlight>
                  <a:srgbClr val="FFFFFF"/>
                </a:highlight>
                <a:latin typeface="Consolas"/>
                <a:ea typeface="Consolas"/>
                <a:cs typeface="Consolas"/>
                <a:sym typeface="Consolas"/>
              </a:rPr>
              <a:t>const</a:t>
            </a:r>
            <a:r>
              <a:rPr lang="pl-PL" sz="1100">
                <a:highlight>
                  <a:srgbClr val="FFFFFF"/>
                </a:highlight>
                <a:latin typeface="Consolas"/>
                <a:ea typeface="Consolas"/>
                <a:cs typeface="Consolas"/>
                <a:sym typeface="Consolas"/>
              </a:rPr>
              <a:t> cars =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"Ford"</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"Focus"</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 2014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"Fiat"</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"Punto"</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 2010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"Volkswagen"</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"Golf"</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 2018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"Audi"</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"A4"</a:t>
            </a:r>
            <a:r>
              <a:rPr lang="pl-PL" sz="1100">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highlight>
                  <a:srgbClr val="FFFFFF"/>
                </a:highlight>
                <a:latin typeface="Consolas"/>
                <a:ea typeface="Consolas"/>
                <a:cs typeface="Consolas"/>
                <a:sym typeface="Consolas"/>
              </a:rPr>
              <a:t>: 2022 },</a:t>
            </a:r>
            <a:br>
              <a:rPr lang="pl-PL" sz="1100">
                <a:highlight>
                  <a:srgbClr val="FFFFFF"/>
                </a:highlight>
                <a:latin typeface="Consolas"/>
                <a:ea typeface="Consolas"/>
                <a:cs typeface="Consolas"/>
                <a:sym typeface="Consolas"/>
              </a:rPr>
            </a:br>
            <a:r>
              <a:rPr lang="pl-PL" sz="1100">
                <a:highlight>
                  <a:srgbClr val="FFFFFF"/>
                </a:highlight>
                <a:latin typeface="Consolas"/>
                <a:ea typeface="Consolas"/>
                <a:cs typeface="Consolas"/>
                <a:sym typeface="Consolas"/>
              </a:rPr>
              <a:t>];</a:t>
            </a:r>
            <a:endParaRPr sz="1100">
              <a:highlight>
                <a:srgbClr val="FFFFFF"/>
              </a:highlight>
              <a:latin typeface="Consolas"/>
              <a:ea typeface="Consolas"/>
              <a:cs typeface="Consolas"/>
              <a:sym typeface="Consolas"/>
            </a:endParaRPr>
          </a:p>
          <a:p>
            <a:pPr indent="-355600" lvl="0" marL="457200" rtl="0" algn="l">
              <a:lnSpc>
                <a:spcPct val="115000"/>
              </a:lnSpc>
              <a:spcBef>
                <a:spcPts val="0"/>
              </a:spcBef>
              <a:spcAft>
                <a:spcPts val="0"/>
              </a:spcAft>
              <a:buSzPts val="2000"/>
              <a:buChar char="-"/>
            </a:pPr>
            <a:br>
              <a:rPr lang="pl-PL" sz="1100">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carModels = cars.map(car =&gt; car.model);</a:t>
            </a: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.log(carModels); </a:t>
            </a:r>
            <a:r>
              <a:rPr lang="pl-PL" sz="1100">
                <a:solidFill>
                  <a:srgbClr val="008000"/>
                </a:solidFill>
                <a:highlight>
                  <a:srgbClr val="FFFFFF"/>
                </a:highlight>
                <a:latin typeface="Consolas"/>
                <a:ea typeface="Consolas"/>
                <a:cs typeface="Consolas"/>
                <a:sym typeface="Consolas"/>
              </a:rPr>
              <a:t>// ["Focus", "Punto", "Golf", "A4"]</a:t>
            </a:r>
            <a:endParaRPr sz="1100">
              <a:solidFill>
                <a:srgbClr val="000000"/>
              </a:solidFill>
              <a:highlight>
                <a:srgbClr val="FFFFFF"/>
              </a:highlight>
              <a:latin typeface="Consolas"/>
              <a:ea typeface="Consolas"/>
              <a:cs typeface="Consolas"/>
              <a:sym typeface="Consolas"/>
            </a:endParaRPr>
          </a:p>
          <a:p>
            <a:pPr indent="-298450" lvl="0" marL="457200" rtl="0" algn="l">
              <a:lnSpc>
                <a:spcPct val="115000"/>
              </a:lnSpc>
              <a:spcBef>
                <a:spcPts val="0"/>
              </a:spcBef>
              <a:spcAft>
                <a:spcPts val="0"/>
              </a:spcAft>
              <a:buClr>
                <a:srgbClr val="000000"/>
              </a:buClr>
              <a:buSzPts val="1100"/>
              <a:buChar char="-"/>
            </a:pPr>
            <a:r>
              <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53"/>
          <p:cNvSpPr txBox="1"/>
          <p:nvPr>
            <p:ph idx="12" type="sldNum"/>
          </p:nvPr>
        </p:nvSpPr>
        <p:spPr>
          <a:xfrm>
            <a:off x="11037663" y="6403940"/>
            <a:ext cx="495300" cy="1881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pl-PL">
                <a:solidFill>
                  <a:srgbClr val="000000"/>
                </a:solidFill>
              </a:rPr>
              <a:t>‹#›</a:t>
            </a:fld>
            <a:endParaRPr>
              <a:solidFill>
                <a:srgbClr val="000000"/>
              </a:solidFill>
            </a:endParaRPr>
          </a:p>
        </p:txBody>
      </p:sp>
      <p:sp>
        <p:nvSpPr>
          <p:cNvPr id="955" name="Google Shape;955;p53"/>
          <p:cNvSpPr txBox="1"/>
          <p:nvPr>
            <p:ph type="title"/>
          </p:nvPr>
        </p:nvSpPr>
        <p:spPr>
          <a:xfrm>
            <a:off x="659008" y="325235"/>
            <a:ext cx="10875600" cy="8172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chemeClr val="dk2"/>
              </a:buClr>
              <a:buSzPts val="2800"/>
              <a:buFont typeface="Arial"/>
              <a:buNone/>
            </a:pPr>
            <a:r>
              <a:rPr lang="pl-PL"/>
              <a:t>Filter()</a:t>
            </a:r>
            <a:endParaRPr/>
          </a:p>
        </p:txBody>
      </p:sp>
      <p:sp>
        <p:nvSpPr>
          <p:cNvPr id="956" name="Google Shape;956;p53"/>
          <p:cNvSpPr txBox="1"/>
          <p:nvPr>
            <p:ph idx="1" type="body"/>
          </p:nvPr>
        </p:nvSpPr>
        <p:spPr>
          <a:xfrm>
            <a:off x="659008" y="1141197"/>
            <a:ext cx="10875600" cy="50580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pl-PL"/>
              <a:t>Służy do filtrowania elementów tablicy na podstawie określonego warunku.</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298450" lvl="0" marL="457200" rtl="0" algn="l">
              <a:lnSpc>
                <a:spcPct val="115000"/>
              </a:lnSpc>
              <a:spcBef>
                <a:spcPts val="0"/>
              </a:spcBef>
              <a:spcAft>
                <a:spcPts val="0"/>
              </a:spcAft>
              <a:buClr>
                <a:srgbClr val="0000FF"/>
              </a:buClr>
              <a:buSzPts val="1100"/>
              <a:buFont typeface="Consolas"/>
              <a:buChar char="-"/>
            </a:pPr>
            <a:r>
              <a:rPr lang="pl-PL" sz="1100">
                <a:solidFill>
                  <a:srgbClr val="0000FF"/>
                </a:solidFill>
                <a:highlight>
                  <a:srgbClr val="FFFFFF"/>
                </a:highlight>
                <a:latin typeface="Consolas"/>
                <a:ea typeface="Consolas"/>
                <a:cs typeface="Consolas"/>
                <a:sym typeface="Consolas"/>
              </a:rPr>
              <a:t>const</a:t>
            </a:r>
            <a:r>
              <a:rPr lang="pl-PL" sz="1100">
                <a:solidFill>
                  <a:srgbClr val="000000"/>
                </a:solidFill>
                <a:highlight>
                  <a:srgbClr val="FFFFFF"/>
                </a:highlight>
                <a:latin typeface="Consolas"/>
                <a:ea typeface="Consolas"/>
                <a:cs typeface="Consolas"/>
                <a:sym typeface="Consolas"/>
              </a:rPr>
              <a:t> cars =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"Ford"</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"Focus"</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solidFill>
                  <a:srgbClr val="000000"/>
                </a:solidFill>
                <a:highlight>
                  <a:srgbClr val="FFFFFF"/>
                </a:highlight>
                <a:latin typeface="Consolas"/>
                <a:ea typeface="Consolas"/>
                <a:cs typeface="Consolas"/>
                <a:sym typeface="Consolas"/>
              </a:rPr>
              <a:t>: 2014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"Fiat"</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"Punto"</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solidFill>
                  <a:srgbClr val="000000"/>
                </a:solidFill>
                <a:highlight>
                  <a:srgbClr val="FFFFFF"/>
                </a:highlight>
                <a:latin typeface="Consolas"/>
                <a:ea typeface="Consolas"/>
                <a:cs typeface="Consolas"/>
                <a:sym typeface="Consolas"/>
              </a:rPr>
              <a:t>: 2010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"Volkswagen"</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"Golf"</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solidFill>
                  <a:srgbClr val="000000"/>
                </a:solidFill>
                <a:highlight>
                  <a:srgbClr val="FFFFFF"/>
                </a:highlight>
                <a:latin typeface="Consolas"/>
                <a:ea typeface="Consolas"/>
                <a:cs typeface="Consolas"/>
                <a:sym typeface="Consolas"/>
              </a:rPr>
              <a:t>: 2018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   { </a:t>
            </a:r>
            <a:r>
              <a:rPr lang="pl-PL" sz="1100">
                <a:solidFill>
                  <a:srgbClr val="FF0000"/>
                </a:solidFill>
                <a:highlight>
                  <a:srgbClr val="FFFFFF"/>
                </a:highlight>
                <a:latin typeface="Consolas"/>
                <a:ea typeface="Consolas"/>
                <a:cs typeface="Consolas"/>
                <a:sym typeface="Consolas"/>
              </a:rPr>
              <a:t>make</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"Audi"</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model</a:t>
            </a:r>
            <a:r>
              <a:rPr lang="pl-PL" sz="1100">
                <a:solidFill>
                  <a:srgbClr val="000000"/>
                </a:solidFill>
                <a:highlight>
                  <a:srgbClr val="FFFFFF"/>
                </a:highlight>
                <a:latin typeface="Consolas"/>
                <a:ea typeface="Consolas"/>
                <a:cs typeface="Consolas"/>
                <a:sym typeface="Consolas"/>
              </a:rPr>
              <a:t>: </a:t>
            </a:r>
            <a:r>
              <a:rPr lang="pl-PL" sz="1100">
                <a:solidFill>
                  <a:srgbClr val="A31515"/>
                </a:solidFill>
                <a:highlight>
                  <a:srgbClr val="FFFFFF"/>
                </a:highlight>
                <a:latin typeface="Consolas"/>
                <a:ea typeface="Consolas"/>
                <a:cs typeface="Consolas"/>
                <a:sym typeface="Consolas"/>
              </a:rPr>
              <a:t>"A4"</a:t>
            </a:r>
            <a:r>
              <a:rPr lang="pl-PL" sz="1100">
                <a:solidFill>
                  <a:srgbClr val="000000"/>
                </a:solidFill>
                <a:highlight>
                  <a:srgbClr val="FFFFFF"/>
                </a:highlight>
                <a:latin typeface="Consolas"/>
                <a:ea typeface="Consolas"/>
                <a:cs typeface="Consolas"/>
                <a:sym typeface="Consolas"/>
              </a:rPr>
              <a:t>, </a:t>
            </a:r>
            <a:r>
              <a:rPr lang="pl-PL" sz="1100">
                <a:solidFill>
                  <a:srgbClr val="FF0000"/>
                </a:solidFill>
                <a:highlight>
                  <a:srgbClr val="FFFFFF"/>
                </a:highlight>
                <a:latin typeface="Consolas"/>
                <a:ea typeface="Consolas"/>
                <a:cs typeface="Consolas"/>
                <a:sym typeface="Consolas"/>
              </a:rPr>
              <a:t>year</a:t>
            </a:r>
            <a:r>
              <a:rPr lang="pl-PL" sz="1100">
                <a:solidFill>
                  <a:srgbClr val="000000"/>
                </a:solidFill>
                <a:highlight>
                  <a:srgbClr val="FFFFFF"/>
                </a:highlight>
                <a:latin typeface="Consolas"/>
                <a:ea typeface="Consolas"/>
                <a:cs typeface="Consolas"/>
                <a:sym typeface="Consolas"/>
              </a:rPr>
              <a:t>: 2022 },</a:t>
            </a:r>
            <a:br>
              <a:rPr lang="pl-PL" sz="1100">
                <a:solidFill>
                  <a:srgbClr val="000000"/>
                </a:solidFill>
                <a:highlight>
                  <a:srgbClr val="FFFFFF"/>
                </a:highlight>
                <a:latin typeface="Consolas"/>
                <a:ea typeface="Consolas"/>
                <a:cs typeface="Consolas"/>
                <a:sym typeface="Consolas"/>
              </a:rPr>
            </a:br>
            <a:r>
              <a:rPr lang="pl-PL" sz="1100">
                <a:solidFill>
                  <a:srgbClr val="000000"/>
                </a:solidFill>
                <a:highlight>
                  <a:srgbClr val="FFFFFF"/>
                </a:highlight>
                <a:latin typeface="Consolas"/>
                <a:ea typeface="Consolas"/>
                <a:cs typeface="Consolas"/>
                <a:sym typeface="Consolas"/>
              </a:rPr>
              <a:t>];</a:t>
            </a:r>
            <a:br>
              <a:rPr lang="pl-PL" sz="1100">
                <a:solidFill>
                  <a:srgbClr val="000000"/>
                </a:solidFill>
                <a:highlight>
                  <a:srgbClr val="FFFFFF"/>
                </a:highlight>
                <a:latin typeface="Consolas"/>
                <a:ea typeface="Consolas"/>
                <a:cs typeface="Consolas"/>
                <a:sym typeface="Consolas"/>
              </a:rPr>
            </a:b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let</a:t>
            </a:r>
            <a:r>
              <a:rPr lang="pl-PL" sz="1100">
                <a:solidFill>
                  <a:srgbClr val="000000"/>
                </a:solidFill>
                <a:highlight>
                  <a:srgbClr val="FFFFFF"/>
                </a:highlight>
                <a:latin typeface="Consolas"/>
                <a:ea typeface="Consolas"/>
                <a:cs typeface="Consolas"/>
                <a:sym typeface="Consolas"/>
              </a:rPr>
              <a:t> newCars = cars.filter(car =&gt; car.year &gt; 2015);</a:t>
            </a:r>
            <a:br>
              <a:rPr lang="pl-PL" sz="1100">
                <a:solidFill>
                  <a:srgbClr val="000000"/>
                </a:solidFill>
                <a:highlight>
                  <a:srgbClr val="FFFFFF"/>
                </a:highlight>
                <a:latin typeface="Consolas"/>
                <a:ea typeface="Consolas"/>
                <a:cs typeface="Consolas"/>
                <a:sym typeface="Consolas"/>
              </a:rPr>
            </a:br>
            <a:r>
              <a:rPr lang="pl-PL" sz="1100">
                <a:solidFill>
                  <a:srgbClr val="0000FF"/>
                </a:solidFill>
                <a:highlight>
                  <a:srgbClr val="FFFFFF"/>
                </a:highlight>
                <a:latin typeface="Consolas"/>
                <a:ea typeface="Consolas"/>
                <a:cs typeface="Consolas"/>
                <a:sym typeface="Consolas"/>
              </a:rPr>
              <a:t>console</a:t>
            </a:r>
            <a:r>
              <a:rPr lang="pl-PL" sz="1100">
                <a:solidFill>
                  <a:srgbClr val="000000"/>
                </a:solidFill>
                <a:highlight>
                  <a:srgbClr val="FFFFFF"/>
                </a:highlight>
                <a:latin typeface="Consolas"/>
                <a:ea typeface="Consolas"/>
                <a:cs typeface="Consolas"/>
                <a:sym typeface="Consolas"/>
              </a:rPr>
              <a:t>.log(newCars); </a:t>
            </a:r>
            <a:r>
              <a:rPr lang="pl-PL" sz="1100">
                <a:solidFill>
                  <a:srgbClr val="008000"/>
                </a:solidFill>
                <a:highlight>
                  <a:srgbClr val="FFFFFF"/>
                </a:highlight>
                <a:latin typeface="Consolas"/>
                <a:ea typeface="Consolas"/>
                <a:cs typeface="Consolas"/>
                <a:sym typeface="Consolas"/>
              </a:rPr>
              <a:t>// Output : [</a:t>
            </a:r>
            <a:br>
              <a:rPr lang="pl-PL" sz="1100">
                <a:solidFill>
                  <a:srgbClr val="000000"/>
                </a:solidFill>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 make: 'Volkswagen', model: 'Golf', year: 2018 },</a:t>
            </a:r>
            <a:br>
              <a:rPr lang="pl-PL" sz="1100">
                <a:solidFill>
                  <a:srgbClr val="000000"/>
                </a:solidFill>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  { make: 'Audi', model: 'A4', year: 2022 }</a:t>
            </a:r>
            <a:br>
              <a:rPr lang="pl-PL" sz="1100">
                <a:solidFill>
                  <a:srgbClr val="000000"/>
                </a:solidFill>
                <a:highlight>
                  <a:srgbClr val="FFFFFF"/>
                </a:highlight>
                <a:latin typeface="Consolas"/>
                <a:ea typeface="Consolas"/>
                <a:cs typeface="Consolas"/>
                <a:sym typeface="Consolas"/>
              </a:rPr>
            </a:br>
            <a:r>
              <a:rPr lang="pl-PL" sz="1100">
                <a:solidFill>
                  <a:srgbClr val="008000"/>
                </a:solidFill>
                <a:highlight>
                  <a:srgbClr val="FFFFFF"/>
                </a:highlight>
                <a:latin typeface="Consolas"/>
                <a:ea typeface="Consolas"/>
                <a:cs typeface="Consolas"/>
                <a:sym typeface="Consolas"/>
              </a:rPr>
              <a:t>//]</a:t>
            </a:r>
            <a:endParaRPr sz="1100">
              <a:solidFill>
                <a:srgbClr val="000000"/>
              </a:solidFill>
              <a:highlight>
                <a:srgbClr val="FFFFFF"/>
              </a:highlight>
              <a:latin typeface="Consolas"/>
              <a:ea typeface="Consolas"/>
              <a:cs typeface="Consolas"/>
              <a:sym typeface="Consolas"/>
            </a:endParaRPr>
          </a:p>
          <a:p>
            <a:pPr indent="-298450" lvl="0" marL="457200" rtl="0" algn="l">
              <a:lnSpc>
                <a:spcPct val="115000"/>
              </a:lnSpc>
              <a:spcBef>
                <a:spcPts val="0"/>
              </a:spcBef>
              <a:spcAft>
                <a:spcPts val="0"/>
              </a:spcAft>
              <a:buClr>
                <a:srgbClr val="0000FF"/>
              </a:buClr>
              <a:buSzPts val="1100"/>
              <a:buFont typeface="Consolas"/>
              <a:buChar char="-"/>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115000"/>
              </a:lnSpc>
              <a:spcBef>
                <a:spcPts val="0"/>
              </a:spcBef>
              <a:spcAft>
                <a:spcPts val="0"/>
              </a:spcAft>
              <a:buNone/>
            </a:pPr>
            <a:r>
              <a:t/>
            </a:r>
            <a:endParaRPr sz="1100">
              <a:solidFill>
                <a:srgbClr val="0000FF"/>
              </a:solidFill>
              <a:highlight>
                <a:srgbClr val="FFFFFF"/>
              </a:highlight>
              <a:latin typeface="Consolas"/>
              <a:ea typeface="Consolas"/>
              <a:cs typeface="Consolas"/>
              <a:sym typeface="Consolas"/>
            </a:endParaRPr>
          </a:p>
          <a:p>
            <a:pPr indent="0" lvl="0" marL="457200" rtl="0" algn="l">
              <a:lnSpc>
                <a:spcPct val="90000"/>
              </a:lnSpc>
              <a:spcBef>
                <a:spcPts val="300"/>
              </a:spcBef>
              <a:spcAft>
                <a:spcPts val="0"/>
              </a:spcAft>
              <a:buNone/>
            </a:pPr>
            <a:r>
              <a:t/>
            </a:r>
            <a:endParaRPr/>
          </a:p>
          <a:p>
            <a:pPr indent="0" lvl="0" marL="0" rtl="0" algn="l">
              <a:lnSpc>
                <a:spcPct val="90000"/>
              </a:lnSpc>
              <a:spcBef>
                <a:spcPts val="300"/>
              </a:spcBef>
              <a:spcAft>
                <a:spcPts val="0"/>
              </a:spcAft>
              <a:buSzPts val="2000"/>
              <a:buNone/>
            </a:pPr>
            <a:r>
              <a:t/>
            </a:r>
            <a:endParaRPr/>
          </a:p>
          <a:p>
            <a:pPr indent="0" lvl="0" marL="0" rtl="0" algn="l">
              <a:lnSpc>
                <a:spcPct val="90000"/>
              </a:lnSpc>
              <a:spcBef>
                <a:spcPts val="3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G_PP_Template_16x9_January2020">
  <a:themeElements>
    <a:clrScheme name="ING 2020">
      <a:dk1>
        <a:srgbClr val="000000"/>
      </a:dk1>
      <a:lt1>
        <a:srgbClr val="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