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64" r:id="rId4"/>
    <p:sldId id="258" r:id="rId5"/>
    <p:sldId id="263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03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68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990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795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37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55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160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218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52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58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13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F112A-6750-4D03-9CEB-38687ABDFA39}" type="datetimeFigureOut">
              <a:rPr lang="de-CH" smtClean="0"/>
              <a:t>13.06.2025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2E5A6-24E3-405B-846E-AA6F5F62F7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0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2EB1F74-4D0B-1C2E-437F-261D1E2F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0" y="2177261"/>
            <a:ext cx="2689040" cy="33316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563E882-05AC-10B3-CD15-FC51B96C9289}"/>
              </a:ext>
            </a:extLst>
          </p:cNvPr>
          <p:cNvSpPr txBox="1"/>
          <p:nvPr/>
        </p:nvSpPr>
        <p:spPr>
          <a:xfrm>
            <a:off x="1320439" y="1136113"/>
            <a:ext cx="105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UVTRON</a:t>
            </a:r>
          </a:p>
          <a:p>
            <a:r>
              <a:rPr lang="de-CH" dirty="0"/>
              <a:t>R2868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CA3D27-63CD-87FB-E168-AAD4B7B7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354" y="799733"/>
            <a:ext cx="3972479" cy="52585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1EEEB8D-F399-9D0F-B048-E28190DCA51F}"/>
              </a:ext>
            </a:extLst>
          </p:cNvPr>
          <p:cNvSpPr txBox="1"/>
          <p:nvPr/>
        </p:nvSpPr>
        <p:spPr>
          <a:xfrm>
            <a:off x="8121633" y="65089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QWV-2024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0ED1A58-1B8F-DF8B-2B18-88842FF0F030}"/>
              </a:ext>
            </a:extLst>
          </p:cNvPr>
          <p:cNvSpPr txBox="1"/>
          <p:nvPr/>
        </p:nvSpPr>
        <p:spPr>
          <a:xfrm>
            <a:off x="503660" y="371964"/>
            <a:ext cx="339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hochempfindlicher UV-Sensor </a:t>
            </a:r>
          </a:p>
        </p:txBody>
      </p:sp>
    </p:spTree>
    <p:extLst>
      <p:ext uri="{BB962C8B-B14F-4D97-AF65-F5344CB8AC3E}">
        <p14:creationId xmlns:p14="http://schemas.microsoft.com/office/powerpoint/2010/main" val="351735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100CFC-B6AE-1159-F3A1-5BF27AA1E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19" y="668328"/>
            <a:ext cx="5353797" cy="5010849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440765B-7AFB-6B55-2F43-6EABCC4AD4FB}"/>
              </a:ext>
            </a:extLst>
          </p:cNvPr>
          <p:cNvCxnSpPr>
            <a:cxnSpLocks/>
          </p:cNvCxnSpPr>
          <p:nvPr/>
        </p:nvCxnSpPr>
        <p:spPr>
          <a:xfrm flipV="1">
            <a:off x="2817564" y="1673157"/>
            <a:ext cx="0" cy="331713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B8486DA-7B1B-C1DA-D93D-28604EA0A5CD}"/>
              </a:ext>
            </a:extLst>
          </p:cNvPr>
          <p:cNvSpPr txBox="1"/>
          <p:nvPr/>
        </p:nvSpPr>
        <p:spPr>
          <a:xfrm>
            <a:off x="2537679" y="49654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FF0000"/>
                </a:solidFill>
              </a:rPr>
              <a:t>1 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E280A70-D2EC-866E-D6E4-5B852F004D90}"/>
              </a:ext>
            </a:extLst>
          </p:cNvPr>
          <p:cNvSpPr txBox="1"/>
          <p:nvPr/>
        </p:nvSpPr>
        <p:spPr>
          <a:xfrm>
            <a:off x="1955260" y="6082668"/>
            <a:ext cx="457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Einsatzbereich im Lasercutter 600 x 900 mm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6655393-7FA8-480F-FB3D-0AFD28DBA30F}"/>
              </a:ext>
            </a:extLst>
          </p:cNvPr>
          <p:cNvCxnSpPr/>
          <p:nvPr/>
        </p:nvCxnSpPr>
        <p:spPr>
          <a:xfrm flipV="1">
            <a:off x="2723745" y="5334733"/>
            <a:ext cx="93818" cy="747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F8D61A56-109B-0F49-52FE-129C8C3285BC}"/>
              </a:ext>
            </a:extLst>
          </p:cNvPr>
          <p:cNvSpPr txBox="1"/>
          <p:nvPr/>
        </p:nvSpPr>
        <p:spPr>
          <a:xfrm>
            <a:off x="8121633" y="65089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QWV-2024</a:t>
            </a:r>
          </a:p>
        </p:txBody>
      </p:sp>
    </p:spTree>
    <p:extLst>
      <p:ext uri="{BB962C8B-B14F-4D97-AF65-F5344CB8AC3E}">
        <p14:creationId xmlns:p14="http://schemas.microsoft.com/office/powerpoint/2010/main" val="408953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A2D3305-4DAC-C6BE-E363-1C264E5FEC42}"/>
              </a:ext>
            </a:extLst>
          </p:cNvPr>
          <p:cNvGrpSpPr/>
          <p:nvPr/>
        </p:nvGrpSpPr>
        <p:grpSpPr>
          <a:xfrm>
            <a:off x="1452221" y="1549458"/>
            <a:ext cx="6070387" cy="4087053"/>
            <a:chOff x="1536806" y="1136113"/>
            <a:chExt cx="6070387" cy="4087053"/>
          </a:xfrm>
        </p:grpSpPr>
        <p:pic>
          <p:nvPicPr>
            <p:cNvPr id="2" name="Grafik 1" descr="Ein Bild, das Farbigkeit, Grafiken, Kunst enthält.&#10;&#10;KI-generierte Inhalte können fehlerhaft sein.">
              <a:extLst>
                <a:ext uri="{FF2B5EF4-FFF2-40B4-BE49-F238E27FC236}">
                  <a16:creationId xmlns:a16="http://schemas.microsoft.com/office/drawing/2014/main" id="{3E43FF29-2638-9463-34F1-4F92D277C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806" y="1136113"/>
              <a:ext cx="6070387" cy="3069315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9D4CBA2-5BB0-9CFF-57AD-3E91D69D1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368" t="86026" r="40888" b="4161"/>
            <a:stretch/>
          </p:blipFill>
          <p:spPr>
            <a:xfrm>
              <a:off x="2489541" y="4205428"/>
              <a:ext cx="3035355" cy="1017738"/>
            </a:xfrm>
            <a:prstGeom prst="rect">
              <a:avLst/>
            </a:prstGeom>
          </p:spPr>
        </p:pic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8E96E51E-3841-3215-4183-94A6665ED696}"/>
              </a:ext>
            </a:extLst>
          </p:cNvPr>
          <p:cNvSpPr txBox="1"/>
          <p:nvPr/>
        </p:nvSpPr>
        <p:spPr>
          <a:xfrm>
            <a:off x="2069572" y="347054"/>
            <a:ext cx="48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Erkennungsbereich bei waagrechtem Einbau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64A12-A17B-101B-4D75-3C9385678689}"/>
              </a:ext>
            </a:extLst>
          </p:cNvPr>
          <p:cNvSpPr txBox="1"/>
          <p:nvPr/>
        </p:nvSpPr>
        <p:spPr>
          <a:xfrm>
            <a:off x="8121633" y="65089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QWV-2024</a:t>
            </a:r>
          </a:p>
        </p:txBody>
      </p:sp>
    </p:spTree>
    <p:extLst>
      <p:ext uri="{BB962C8B-B14F-4D97-AF65-F5344CB8AC3E}">
        <p14:creationId xmlns:p14="http://schemas.microsoft.com/office/powerpoint/2010/main" val="86970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7DEF467-1F17-6E98-B5BD-B8163F7B5871}"/>
              </a:ext>
            </a:extLst>
          </p:cNvPr>
          <p:cNvGrpSpPr/>
          <p:nvPr/>
        </p:nvGrpSpPr>
        <p:grpSpPr>
          <a:xfrm>
            <a:off x="3838263" y="2996529"/>
            <a:ext cx="4810204" cy="3231693"/>
            <a:chOff x="2166898" y="1776941"/>
            <a:chExt cx="4810204" cy="3231693"/>
          </a:xfrm>
        </p:grpSpPr>
        <p:pic>
          <p:nvPicPr>
            <p:cNvPr id="3" name="Grafik 2" descr="Ein Bild, das Rechteck, Fenster, Design enthält.&#10;&#10;KI-generierte Inhalte können fehlerhaft sein.">
              <a:extLst>
                <a:ext uri="{FF2B5EF4-FFF2-40B4-BE49-F238E27FC236}">
                  <a16:creationId xmlns:a16="http://schemas.microsoft.com/office/drawing/2014/main" id="{C797613F-041A-A003-23BE-31D59C091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0" t="32298" r="16816" b="31785"/>
            <a:stretch/>
          </p:blipFill>
          <p:spPr>
            <a:xfrm flipH="1">
              <a:off x="3173506" y="3371935"/>
              <a:ext cx="3803596" cy="1636699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225B20C-3D65-E5BA-5891-446B2050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1074" t="10042" r="25753" b="71090"/>
            <a:stretch/>
          </p:blipFill>
          <p:spPr>
            <a:xfrm rot="16200000" flipH="1">
              <a:off x="4403986" y="3401553"/>
              <a:ext cx="330500" cy="1469886"/>
            </a:xfrm>
            <a:prstGeom prst="rect">
              <a:avLst/>
            </a:prstGeom>
          </p:spPr>
        </p:pic>
        <p:pic>
          <p:nvPicPr>
            <p:cNvPr id="14" name="Grafik 13" descr="Ein Bild, das Farbigkeit, Grafiken, Kunst enthält.&#10;&#10;KI-generierte Inhalte können fehlerhaft sein.">
              <a:extLst>
                <a:ext uri="{FF2B5EF4-FFF2-40B4-BE49-F238E27FC236}">
                  <a16:creationId xmlns:a16="http://schemas.microsoft.com/office/drawing/2014/main" id="{A7F6E18A-88B3-2BD5-0078-9E43BB1A8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898" y="1776941"/>
              <a:ext cx="4492926" cy="2271718"/>
            </a:xfrm>
            <a:prstGeom prst="rect">
              <a:avLst/>
            </a:prstGeom>
          </p:spPr>
        </p:pic>
      </p:grpSp>
      <p:pic>
        <p:nvPicPr>
          <p:cNvPr id="18" name="Grafik 17" descr="Ein Bild, das Elektronik, Elektronisches Bauteil, Elektrisches Bauelement, passives Bauelement enthält.&#10;&#10;KI-generierte Inhalte können fehlerhaft sein.">
            <a:extLst>
              <a:ext uri="{FF2B5EF4-FFF2-40B4-BE49-F238E27FC236}">
                <a16:creationId xmlns:a16="http://schemas.microsoft.com/office/drawing/2014/main" id="{A5FE2ECB-E833-FD79-659C-4B4609E48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" t="33796" r="7404" b="23960"/>
          <a:stretch/>
        </p:blipFill>
        <p:spPr>
          <a:xfrm>
            <a:off x="495533" y="558484"/>
            <a:ext cx="3576699" cy="2306312"/>
          </a:xfrm>
          <a:prstGeom prst="rect">
            <a:avLst/>
          </a:prstGeom>
        </p:spPr>
      </p:pic>
      <p:pic>
        <p:nvPicPr>
          <p:cNvPr id="20" name="Grafik 19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2D30A046-D240-6B23-4BFA-BBB7492AE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6" t="6533" r="19401" b="16700"/>
          <a:stretch/>
        </p:blipFill>
        <p:spPr>
          <a:xfrm rot="16200000">
            <a:off x="5531951" y="-54989"/>
            <a:ext cx="2306312" cy="353325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94686A21-2879-FEFF-EE17-4EC8CE1668C9}"/>
              </a:ext>
            </a:extLst>
          </p:cNvPr>
          <p:cNvSpPr txBox="1"/>
          <p:nvPr/>
        </p:nvSpPr>
        <p:spPr>
          <a:xfrm>
            <a:off x="8121633" y="65089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QWV-2024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AFA1B3-AE09-1174-3196-847085597E70}"/>
              </a:ext>
            </a:extLst>
          </p:cNvPr>
          <p:cNvSpPr txBox="1"/>
          <p:nvPr/>
        </p:nvSpPr>
        <p:spPr>
          <a:xfrm>
            <a:off x="391324" y="4132388"/>
            <a:ext cx="2691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Steuerschaltung </a:t>
            </a:r>
            <a:r>
              <a:rPr lang="de-DE" dirty="0"/>
              <a:t>C10807 </a:t>
            </a:r>
            <a:br>
              <a:rPr lang="de-DE" dirty="0"/>
            </a:br>
            <a:r>
              <a:rPr lang="de-DE" dirty="0"/>
              <a:t>von UVTRON</a:t>
            </a:r>
            <a:endParaRPr lang="de-CH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5871901-38B8-37C7-91F4-F8ED555BF557}"/>
              </a:ext>
            </a:extLst>
          </p:cNvPr>
          <p:cNvCxnSpPr>
            <a:cxnSpLocks/>
          </p:cNvCxnSpPr>
          <p:nvPr/>
        </p:nvCxnSpPr>
        <p:spPr>
          <a:xfrm flipV="1">
            <a:off x="1179871" y="2320413"/>
            <a:ext cx="456230" cy="15633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B509A94-1636-4F5A-C26B-446E8374324B}"/>
              </a:ext>
            </a:extLst>
          </p:cNvPr>
          <p:cNvCxnSpPr>
            <a:cxnSpLocks/>
          </p:cNvCxnSpPr>
          <p:nvPr/>
        </p:nvCxnSpPr>
        <p:spPr>
          <a:xfrm flipH="1" flipV="1">
            <a:off x="2962187" y="1711639"/>
            <a:ext cx="120708" cy="1514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04DB32E-E907-CEF1-4B82-910441A10097}"/>
              </a:ext>
            </a:extLst>
          </p:cNvPr>
          <p:cNvSpPr txBox="1"/>
          <p:nvPr/>
        </p:nvSpPr>
        <p:spPr>
          <a:xfrm>
            <a:off x="2123978" y="3232970"/>
            <a:ext cx="191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UV-Sensor R2868</a:t>
            </a:r>
            <a:br>
              <a:rPr lang="de-DE" dirty="0"/>
            </a:br>
            <a:r>
              <a:rPr lang="de-DE" dirty="0"/>
              <a:t>von UVTRON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011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F90D552-31D9-6C3F-3FAF-1EAF0A5D9240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3169569" y="807596"/>
            <a:ext cx="2455119" cy="1649450"/>
            <a:chOff x="2166898" y="1776941"/>
            <a:chExt cx="4810204" cy="3231693"/>
          </a:xfrm>
        </p:grpSpPr>
        <p:pic>
          <p:nvPicPr>
            <p:cNvPr id="14" name="Grafik 13" descr="Ein Bild, das Rechteck, Fenster, Design enthält.&#10;&#10;KI-generierte Inhalte können fehlerhaft sein.">
              <a:extLst>
                <a:ext uri="{FF2B5EF4-FFF2-40B4-BE49-F238E27FC236}">
                  <a16:creationId xmlns:a16="http://schemas.microsoft.com/office/drawing/2014/main" id="{E4359B09-ED53-BB4D-EFCE-6BD5105B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0" t="32298" r="16816" b="31785"/>
            <a:stretch/>
          </p:blipFill>
          <p:spPr>
            <a:xfrm flipH="1">
              <a:off x="3173506" y="3371935"/>
              <a:ext cx="3803596" cy="163669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3EE03B94-CDC4-3D0E-5086-66A83B9AA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1074" t="10042" r="25753" b="71090"/>
            <a:stretch/>
          </p:blipFill>
          <p:spPr>
            <a:xfrm rot="16200000" flipH="1">
              <a:off x="4403986" y="3401553"/>
              <a:ext cx="330500" cy="1469886"/>
            </a:xfrm>
            <a:prstGeom prst="rect">
              <a:avLst/>
            </a:prstGeom>
          </p:spPr>
        </p:pic>
        <p:pic>
          <p:nvPicPr>
            <p:cNvPr id="16" name="Grafik 15" descr="Ein Bild, das Farbigkeit, Grafiken, Kunst enthält.&#10;&#10;KI-generierte Inhalte können fehlerhaft sein.">
              <a:extLst>
                <a:ext uri="{FF2B5EF4-FFF2-40B4-BE49-F238E27FC236}">
                  <a16:creationId xmlns:a16="http://schemas.microsoft.com/office/drawing/2014/main" id="{61D35010-23FD-66C4-072C-2CAECFF1B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898" y="1776941"/>
              <a:ext cx="4492926" cy="2271718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181C3C2-6B6C-5CC1-7CFA-892063E3A0FD}"/>
              </a:ext>
            </a:extLst>
          </p:cNvPr>
          <p:cNvGrpSpPr/>
          <p:nvPr/>
        </p:nvGrpSpPr>
        <p:grpSpPr>
          <a:xfrm>
            <a:off x="1201089" y="2609226"/>
            <a:ext cx="6567948" cy="4068852"/>
            <a:chOff x="1201089" y="2029123"/>
            <a:chExt cx="6567948" cy="406885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0BBEC38-DF97-E5C2-1A24-6196C1D99F9A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144489" y="2367159"/>
              <a:ext cx="639001" cy="419686"/>
              <a:chOff x="1652068" y="2250291"/>
              <a:chExt cx="4810204" cy="3159269"/>
            </a:xfrm>
          </p:grpSpPr>
          <p:pic>
            <p:nvPicPr>
              <p:cNvPr id="7" name="Grafik 6" descr="Ein Bild, das Rechteck, Fenster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020B6F1B-A461-F2A1-FF5F-FC1FFB97E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410" t="32298" r="16816" b="31785"/>
              <a:stretch/>
            </p:blipFill>
            <p:spPr>
              <a:xfrm flipH="1">
                <a:off x="2658676" y="3772861"/>
                <a:ext cx="3803596" cy="1636699"/>
              </a:xfrm>
              <a:prstGeom prst="rect">
                <a:avLst/>
              </a:prstGeom>
            </p:spPr>
          </p:pic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FB692E5E-7A50-CC57-5D95-25832778D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61074" t="10042" r="25753" b="71090"/>
              <a:stretch/>
            </p:blipFill>
            <p:spPr>
              <a:xfrm rot="16200000" flipH="1">
                <a:off x="3889156" y="3802479"/>
                <a:ext cx="330500" cy="1469886"/>
              </a:xfrm>
              <a:prstGeom prst="rect">
                <a:avLst/>
              </a:prstGeom>
            </p:spPr>
          </p:pic>
          <p:pic>
            <p:nvPicPr>
              <p:cNvPr id="9" name="Grafik 8" descr="Ein Bild, das Farbigkeit, Grafiken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D3AF2C04-5F70-3AC1-13A8-482071087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2068" y="2250291"/>
                <a:ext cx="4492926" cy="2271718"/>
              </a:xfrm>
              <a:prstGeom prst="rect">
                <a:avLst/>
              </a:prstGeom>
            </p:spPr>
          </p:pic>
        </p:grpSp>
        <p:pic>
          <p:nvPicPr>
            <p:cNvPr id="3" name="Grafik 2" descr="Ein Bild, das Text, Screenshot, Rechteck, Reihe enthält.&#10;&#10;KI-generierte Inhalte können fehlerhaft sein.">
              <a:extLst>
                <a:ext uri="{FF2B5EF4-FFF2-40B4-BE49-F238E27FC236}">
                  <a16:creationId xmlns:a16="http://schemas.microsoft.com/office/drawing/2014/main" id="{FA3A37D0-5B23-EE9A-222D-604ECB85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089" y="2029123"/>
              <a:ext cx="6567948" cy="4068852"/>
            </a:xfrm>
            <a:prstGeom prst="rect">
              <a:avLst/>
            </a:prstGeom>
          </p:spPr>
        </p:pic>
      </p:grp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184B5CCF-59EC-B036-1884-1882E0F2D910}"/>
              </a:ext>
            </a:extLst>
          </p:cNvPr>
          <p:cNvSpPr/>
          <p:nvPr/>
        </p:nvSpPr>
        <p:spPr>
          <a:xfrm>
            <a:off x="4186637" y="2496855"/>
            <a:ext cx="505280" cy="410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1F3D38-E68F-2759-384C-55F7F275D064}"/>
              </a:ext>
            </a:extLst>
          </p:cNvPr>
          <p:cNvSpPr txBox="1"/>
          <p:nvPr/>
        </p:nvSpPr>
        <p:spPr>
          <a:xfrm>
            <a:off x="248034" y="139799"/>
            <a:ext cx="372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Situation im Lasercutter AKJ 6090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350F7C-2A4B-0C0F-8C86-8B1038F364EC}"/>
              </a:ext>
            </a:extLst>
          </p:cNvPr>
          <p:cNvSpPr txBox="1"/>
          <p:nvPr/>
        </p:nvSpPr>
        <p:spPr>
          <a:xfrm>
            <a:off x="8121633" y="650895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dirty="0"/>
              <a:t>QWV-2024</a:t>
            </a:r>
          </a:p>
        </p:txBody>
      </p:sp>
    </p:spTree>
    <p:extLst>
      <p:ext uri="{BB962C8B-B14F-4D97-AF65-F5344CB8AC3E}">
        <p14:creationId xmlns:p14="http://schemas.microsoft.com/office/powerpoint/2010/main" val="23582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Bildschirmpräsentation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Schurter</dc:creator>
  <cp:lastModifiedBy>Peter Schurter</cp:lastModifiedBy>
  <cp:revision>5</cp:revision>
  <cp:lastPrinted>2025-06-13T13:05:06Z</cp:lastPrinted>
  <dcterms:created xsi:type="dcterms:W3CDTF">2025-05-28T12:20:25Z</dcterms:created>
  <dcterms:modified xsi:type="dcterms:W3CDTF">2025-06-13T13:06:28Z</dcterms:modified>
</cp:coreProperties>
</file>