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670550" cx="10080625"/>
  <p:notesSz cx="7559675" cy="10691800"/>
  <p:embeddedFontLst>
    <p:embeddedFont>
      <p:font typeface="Helvetica Neue"/>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7" roundtripDataSignature="AMtx7mgoJExUjgk5NlXIiC2h4oy3oxiW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HelveticaNeue-bold.fntdata"/><Relationship Id="rId23" Type="http://schemas.openxmlformats.org/officeDocument/2006/relationships/font" Target="fonts/HelveticaNeue-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HelveticaNeue-boldItalic.fntdata"/><Relationship Id="rId25" Type="http://schemas.openxmlformats.org/officeDocument/2006/relationships/font" Target="fonts/HelveticaNeue-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0" y="812520"/>
            <a:ext cx="360" cy="3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 name="Google Shape;5;n"/>
          <p:cNvSpPr txBox="1"/>
          <p:nvPr>
            <p:ph idx="3" type="hdr"/>
          </p:nvPr>
        </p:nvSpPr>
        <p:spPr>
          <a:xfrm>
            <a:off x="0" y="0"/>
            <a:ext cx="3280680" cy="53424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 name="Google Shape;6;n"/>
          <p:cNvSpPr txBox="1"/>
          <p:nvPr>
            <p:ph idx="10" type="dt"/>
          </p:nvPr>
        </p:nvSpPr>
        <p:spPr>
          <a:xfrm>
            <a:off x="4278960" y="0"/>
            <a:ext cx="3280680" cy="534240"/>
          </a:xfrm>
          <a:prstGeom prst="rect">
            <a:avLst/>
          </a:prstGeom>
          <a:noFill/>
          <a:ln>
            <a:noFill/>
          </a:ln>
        </p:spPr>
        <p:txBody>
          <a:bodyPr anchorCtr="0" anchor="t" bIns="0" lIns="0" spcFirstLastPara="1" rIns="0" wrap="square" tIns="0">
            <a:noAutofit/>
          </a:bodyPr>
          <a:lstStyle>
            <a:lvl1pPr lvl="0" marR="0" rtl="0" algn="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10157400"/>
            <a:ext cx="3280680" cy="53424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fr-BE"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preciousplastic.com/" TargetMode="External"/><Relationship Id="rId3" Type="http://schemas.openxmlformats.org/officeDocument/2006/relationships/hyperlink" Target="https://plastmakers.com/en/" TargetMode="External"/><Relationship Id="rId4" Type="http://schemas.openxmlformats.org/officeDocument/2006/relationships/hyperlink" Target="https://www.m-mme-recyclage.com/" TargetMode="External"/><Relationship Id="rId5" Type="http://schemas.openxmlformats.org/officeDocument/2006/relationships/hyperlink" Target="https://fresqueduclimat.org/"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p:nvPr>
            <p:ph idx="2" type="sldImg"/>
          </p:nvPr>
        </p:nvSpPr>
        <p:spPr>
          <a:xfrm>
            <a:off x="756000" y="1336320"/>
            <a:ext cx="6046920" cy="3607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 name="Google Shape;60;p1:notes"/>
          <p:cNvSpPr txBox="1"/>
          <p:nvPr>
            <p:ph idx="1" type="body"/>
          </p:nvPr>
        </p:nvSpPr>
        <p:spPr>
          <a:xfrm>
            <a:off x="756000" y="5145480"/>
            <a:ext cx="6047280" cy="42098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500"/>
              <a:buFont typeface="Helvetica Neue"/>
              <a:buNone/>
            </a:pPr>
            <a:r>
              <a:rPr b="1" lang="fr-BE" sz="1400" u="sng" strike="noStrike">
                <a:solidFill>
                  <a:schemeClr val="dk1"/>
                </a:solidFill>
                <a:latin typeface="Helvetica Neue"/>
                <a:ea typeface="Helvetica Neue"/>
                <a:cs typeface="Helvetica Neue"/>
                <a:sym typeface="Helvetica Neue"/>
              </a:rPr>
              <a:t>welcome time</a:t>
            </a:r>
            <a:endParaRPr b="0" sz="1400" u="none" strike="noStrike">
              <a:solidFill>
                <a:srgbClr val="000000"/>
              </a:solidFill>
              <a:latin typeface="Arial"/>
              <a:ea typeface="Arial"/>
              <a:cs typeface="Arial"/>
              <a:sym typeface="Arial"/>
            </a:endParaRPr>
          </a:p>
          <a:p>
            <a:pPr indent="0" lvl="0" marL="0" rtl="0" algn="l">
              <a:lnSpc>
                <a:spcPct val="100000"/>
              </a:lnSpc>
              <a:spcBef>
                <a:spcPts val="0"/>
              </a:spcBef>
              <a:spcAft>
                <a:spcPts val="0"/>
              </a:spcAft>
              <a:buSzPts val="1500"/>
              <a:buNone/>
            </a:pPr>
            <a:r>
              <a:t/>
            </a:r>
            <a:endParaRPr b="0" sz="1400" u="none" strike="noStrike">
              <a:solidFill>
                <a:srgbClr val="000000"/>
              </a:solidFill>
              <a:latin typeface="Arial"/>
              <a:ea typeface="Arial"/>
              <a:cs typeface="Arial"/>
              <a:sym typeface="Arial"/>
            </a:endParaRPr>
          </a:p>
          <a:p>
            <a:pPr indent="-317650" lvl="0" marL="457200" rtl="0" algn="l">
              <a:lnSpc>
                <a:spcPct val="100000"/>
              </a:lnSpc>
              <a:spcBef>
                <a:spcPts val="0"/>
              </a:spcBef>
              <a:spcAft>
                <a:spcPts val="0"/>
              </a:spcAft>
              <a:buClr>
                <a:srgbClr val="000000"/>
              </a:buClr>
              <a:buSzPts val="1400"/>
              <a:buFont typeface="Helvetica Neue"/>
              <a:buChar char="●"/>
            </a:pPr>
            <a:r>
              <a:rPr b="0" lang="fr-BE" sz="1400" u="none" strike="noStrike">
                <a:solidFill>
                  <a:schemeClr val="dk1"/>
                </a:solidFill>
                <a:latin typeface="Helvetica Neue"/>
                <a:ea typeface="Helvetica Neue"/>
                <a:cs typeface="Helvetica Neue"/>
                <a:sym typeface="Helvetica Neue"/>
              </a:rPr>
              <a:t>présentation informelle / QR code bonjour / leur lien à l’ODC / leur rapport-connaissance du logiciel / comment </a:t>
            </a:r>
            <a:r>
              <a:rPr lang="fr-BE" sz="1400">
                <a:solidFill>
                  <a:schemeClr val="dk1"/>
                </a:solidFill>
                <a:latin typeface="Helvetica Neue"/>
                <a:ea typeface="Helvetica Neue"/>
                <a:cs typeface="Helvetica Neue"/>
                <a:sym typeface="Helvetica Neue"/>
              </a:rPr>
              <a:t>en sont-ils venu à s’inscrire à cette formation, dans ce fablab ?</a:t>
            </a:r>
            <a:endParaRPr b="0" sz="1400" u="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1b62847d51_0_42:notes"/>
          <p:cNvSpPr/>
          <p:nvPr>
            <p:ph idx="2" type="sldImg"/>
          </p:nvPr>
        </p:nvSpPr>
        <p:spPr>
          <a:xfrm>
            <a:off x="756000" y="1336320"/>
            <a:ext cx="6046800" cy="3607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7" name="Google Shape;147;g31b62847d51_0_42:notes"/>
          <p:cNvSpPr txBox="1"/>
          <p:nvPr>
            <p:ph idx="1" type="body"/>
          </p:nvPr>
        </p:nvSpPr>
        <p:spPr>
          <a:xfrm>
            <a:off x="756000" y="5145480"/>
            <a:ext cx="6047400" cy="4209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0000"/>
              </a:buClr>
              <a:buSzPts val="1200"/>
              <a:buFont typeface="Helvetica Neue"/>
              <a:buNone/>
            </a:pPr>
            <a:r>
              <a:t/>
            </a:r>
            <a:endParaRPr b="0" sz="1200" u="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1b62847d51_0_65:notes"/>
          <p:cNvSpPr/>
          <p:nvPr>
            <p:ph idx="2" type="sldImg"/>
          </p:nvPr>
        </p:nvSpPr>
        <p:spPr>
          <a:xfrm>
            <a:off x="756000" y="1336320"/>
            <a:ext cx="6046800" cy="3607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9" name="Google Shape;159;g31b62847d51_0_65:notes"/>
          <p:cNvSpPr txBox="1"/>
          <p:nvPr>
            <p:ph idx="1" type="body"/>
          </p:nvPr>
        </p:nvSpPr>
        <p:spPr>
          <a:xfrm>
            <a:off x="756000" y="5145480"/>
            <a:ext cx="6047400" cy="4209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0000"/>
              </a:buClr>
              <a:buSzPts val="1200"/>
              <a:buFont typeface="Helvetica Neue"/>
              <a:buNone/>
            </a:pPr>
            <a:r>
              <a:t/>
            </a:r>
            <a:endParaRPr b="0" sz="1200" u="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1b62847d51_0_78:notes"/>
          <p:cNvSpPr/>
          <p:nvPr>
            <p:ph idx="2" type="sldImg"/>
          </p:nvPr>
        </p:nvSpPr>
        <p:spPr>
          <a:xfrm>
            <a:off x="756000" y="1336320"/>
            <a:ext cx="6046800" cy="3607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3" name="Google Shape;173;g31b62847d51_0_78:notes"/>
          <p:cNvSpPr txBox="1"/>
          <p:nvPr>
            <p:ph idx="1" type="body"/>
          </p:nvPr>
        </p:nvSpPr>
        <p:spPr>
          <a:xfrm>
            <a:off x="756000" y="5145480"/>
            <a:ext cx="6047400" cy="4209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0000"/>
              </a:buClr>
              <a:buSzPts val="1200"/>
              <a:buFont typeface="Helvetica Neue"/>
              <a:buNone/>
            </a:pPr>
            <a:r>
              <a:t/>
            </a:r>
            <a:endParaRPr b="0" sz="1200" u="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1b62847d51_0_92:notes"/>
          <p:cNvSpPr/>
          <p:nvPr>
            <p:ph idx="2" type="sldImg"/>
          </p:nvPr>
        </p:nvSpPr>
        <p:spPr>
          <a:xfrm>
            <a:off x="756000" y="1336320"/>
            <a:ext cx="6046800" cy="3607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5" name="Google Shape;185;g31b62847d51_0_92:notes"/>
          <p:cNvSpPr txBox="1"/>
          <p:nvPr>
            <p:ph idx="1" type="body"/>
          </p:nvPr>
        </p:nvSpPr>
        <p:spPr>
          <a:xfrm>
            <a:off x="756000" y="5145480"/>
            <a:ext cx="6047400" cy="4209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0000"/>
              </a:buClr>
              <a:buSzPts val="1200"/>
              <a:buFont typeface="Helvetica Neue"/>
              <a:buNone/>
            </a:pPr>
            <a:r>
              <a:t/>
            </a:r>
            <a:endParaRPr b="0" sz="1200" u="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34738c5768_0_101:notes"/>
          <p:cNvSpPr/>
          <p:nvPr>
            <p:ph idx="2" type="sldImg"/>
          </p:nvPr>
        </p:nvSpPr>
        <p:spPr>
          <a:xfrm>
            <a:off x="0" y="812520"/>
            <a:ext cx="300" cy="3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34738c5768_0_101:notes"/>
          <p:cNvSpPr txBox="1"/>
          <p:nvPr>
            <p:ph idx="1" type="body"/>
          </p:nvPr>
        </p:nvSpPr>
        <p:spPr>
          <a:xfrm>
            <a:off x="756000" y="5078520"/>
            <a:ext cx="6047700" cy="481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6" name="Google Shape;196;g334738c5768_0_101:notes"/>
          <p:cNvSpPr txBox="1"/>
          <p:nvPr>
            <p:ph idx="12" type="sldNum"/>
          </p:nvPr>
        </p:nvSpPr>
        <p:spPr>
          <a:xfrm>
            <a:off x="4278960" y="10157400"/>
            <a:ext cx="3280800" cy="5343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fr-BE"/>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34738c5768_0_109:notes"/>
          <p:cNvSpPr/>
          <p:nvPr>
            <p:ph idx="2" type="sldImg"/>
          </p:nvPr>
        </p:nvSpPr>
        <p:spPr>
          <a:xfrm>
            <a:off x="0" y="812520"/>
            <a:ext cx="300" cy="3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34738c5768_0_109:notes"/>
          <p:cNvSpPr txBox="1"/>
          <p:nvPr>
            <p:ph idx="1" type="body"/>
          </p:nvPr>
        </p:nvSpPr>
        <p:spPr>
          <a:xfrm>
            <a:off x="756000" y="5078520"/>
            <a:ext cx="6047700" cy="481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3" name="Google Shape;203;g334738c5768_0_109:notes"/>
          <p:cNvSpPr txBox="1"/>
          <p:nvPr>
            <p:ph idx="12" type="sldNum"/>
          </p:nvPr>
        </p:nvSpPr>
        <p:spPr>
          <a:xfrm>
            <a:off x="4278960" y="10157400"/>
            <a:ext cx="3280800" cy="5343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fr-BE"/>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1b62847d51_0_107:notes"/>
          <p:cNvSpPr/>
          <p:nvPr>
            <p:ph idx="2" type="sldImg"/>
          </p:nvPr>
        </p:nvSpPr>
        <p:spPr>
          <a:xfrm>
            <a:off x="756000" y="1336320"/>
            <a:ext cx="6046800" cy="3607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9" name="Google Shape;209;g31b62847d51_0_107:notes"/>
          <p:cNvSpPr txBox="1"/>
          <p:nvPr>
            <p:ph idx="1" type="body"/>
          </p:nvPr>
        </p:nvSpPr>
        <p:spPr>
          <a:xfrm>
            <a:off x="756000" y="5145480"/>
            <a:ext cx="6047400" cy="4209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0000"/>
              </a:buClr>
              <a:buSzPts val="1200"/>
              <a:buFont typeface="Helvetica Neue"/>
              <a:buNone/>
            </a:pPr>
            <a:r>
              <a:t/>
            </a:r>
            <a:endParaRPr sz="1400" u="none" strike="noStrike">
              <a:solidFill>
                <a:srgbClr val="000000"/>
              </a:solidFill>
              <a:latin typeface="Helvetica Neue"/>
              <a:ea typeface="Helvetica Neue"/>
              <a:cs typeface="Helvetica Neue"/>
              <a:sym typeface="Helvetica Neue"/>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3dca7d871c_0_7:notes"/>
          <p:cNvSpPr/>
          <p:nvPr>
            <p:ph idx="2" type="sldImg"/>
          </p:nvPr>
        </p:nvSpPr>
        <p:spPr>
          <a:xfrm>
            <a:off x="756073" y="1336475"/>
            <a:ext cx="6047400" cy="3608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g33dca7d871c_0_7:notes"/>
          <p:cNvSpPr txBox="1"/>
          <p:nvPr>
            <p:ph idx="1" type="body"/>
          </p:nvPr>
        </p:nvSpPr>
        <p:spPr>
          <a:xfrm>
            <a:off x="755968" y="5145429"/>
            <a:ext cx="6047700" cy="4210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200"/>
              <a:buNone/>
            </a:pPr>
            <a:r>
              <a:t/>
            </a:r>
            <a:endParaRPr b="1" sz="1500" u="sng">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SzPts val="1200"/>
              <a:buNone/>
            </a:pPr>
            <a:r>
              <a:t/>
            </a:r>
            <a:endParaRPr b="1" sz="1500" u="sng">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SzPts val="1200"/>
              <a:buNone/>
            </a:pPr>
            <a:r>
              <a:rPr b="1" lang="fr-BE" sz="1500" u="sng">
                <a:solidFill>
                  <a:schemeClr val="dk1"/>
                </a:solidFill>
                <a:latin typeface="Helvetica Neue"/>
                <a:ea typeface="Helvetica Neue"/>
                <a:cs typeface="Helvetica Neue"/>
                <a:sym typeface="Helvetica Neue"/>
                <a:hlinkClick r:id="rId2">
                  <a:extLst>
                    <a:ext uri="{A12FA001-AC4F-418D-AE19-62706E023703}">
                      <ahyp:hlinkClr val="tx"/>
                    </a:ext>
                  </a:extLst>
                </a:hlinkClick>
              </a:rPr>
              <a:t>https://www.preciousplastic.com/</a:t>
            </a:r>
            <a:endParaRPr b="1" sz="1500" u="sng">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SzPts val="1200"/>
              <a:buNone/>
            </a:pPr>
            <a:r>
              <a:t/>
            </a:r>
            <a:endParaRPr b="1" sz="1500" u="sng">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SzPts val="1200"/>
              <a:buNone/>
            </a:pPr>
            <a:r>
              <a:rPr b="1" lang="fr-BE" sz="1500" u="sng">
                <a:solidFill>
                  <a:schemeClr val="dk1"/>
                </a:solidFill>
                <a:latin typeface="Helvetica Neue"/>
                <a:ea typeface="Helvetica Neue"/>
                <a:cs typeface="Helvetica Neue"/>
                <a:sym typeface="Helvetica Neue"/>
                <a:hlinkClick r:id="rId3">
                  <a:extLst>
                    <a:ext uri="{A12FA001-AC4F-418D-AE19-62706E023703}">
                      <ahyp:hlinkClr val="tx"/>
                    </a:ext>
                  </a:extLst>
                </a:hlinkClick>
              </a:rPr>
              <a:t>https://plastmakers.com/en/</a:t>
            </a:r>
            <a:endParaRPr b="1" sz="1500" u="sng">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SzPts val="1200"/>
              <a:buNone/>
            </a:pPr>
            <a:r>
              <a:t/>
            </a:r>
            <a:endParaRPr b="1" sz="1500" u="sng">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SzPts val="1200"/>
              <a:buNone/>
            </a:pPr>
            <a:r>
              <a:rPr b="1" lang="fr-BE" sz="1500" u="sng">
                <a:solidFill>
                  <a:schemeClr val="dk1"/>
                </a:solidFill>
                <a:latin typeface="Helvetica Neue"/>
                <a:ea typeface="Helvetica Neue"/>
                <a:cs typeface="Helvetica Neue"/>
                <a:sym typeface="Helvetica Neue"/>
                <a:hlinkClick r:id="rId4">
                  <a:extLst>
                    <a:ext uri="{A12FA001-AC4F-418D-AE19-62706E023703}">
                      <ahyp:hlinkClr val="tx"/>
                    </a:ext>
                  </a:extLst>
                </a:hlinkClick>
              </a:rPr>
              <a:t>https://www.m-mme-recyclage.com/</a:t>
            </a:r>
            <a:endParaRPr b="1" sz="1500" u="sng">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SzPts val="1200"/>
              <a:buNone/>
            </a:pPr>
            <a:r>
              <a:t/>
            </a:r>
            <a:endParaRPr b="1" sz="1500" u="sng">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SzPts val="1200"/>
              <a:buNone/>
            </a:pPr>
            <a:r>
              <a:rPr b="1" lang="fr-BE" sz="1500" u="sng">
                <a:solidFill>
                  <a:schemeClr val="dk1"/>
                </a:solidFill>
                <a:latin typeface="Helvetica Neue"/>
                <a:ea typeface="Helvetica Neue"/>
                <a:cs typeface="Helvetica Neue"/>
                <a:sym typeface="Helvetica Neue"/>
                <a:hlinkClick r:id="rId5">
                  <a:extLst>
                    <a:ext uri="{A12FA001-AC4F-418D-AE19-62706E023703}">
                      <ahyp:hlinkClr val="tx"/>
                    </a:ext>
                  </a:extLst>
                </a:hlinkClick>
              </a:rPr>
              <a:t>https://fresqueduclimat.org/</a:t>
            </a:r>
            <a:endParaRPr b="1" sz="1500" u="sng">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SzPts val="1200"/>
              <a:buNone/>
            </a:pPr>
            <a:r>
              <a:t/>
            </a:r>
            <a:endParaRPr/>
          </a:p>
          <a:p>
            <a:pPr indent="0" lvl="0" marL="0" rtl="0" algn="l">
              <a:lnSpc>
                <a:spcPct val="100000"/>
              </a:lnSpc>
              <a:spcBef>
                <a:spcPts val="0"/>
              </a:spcBef>
              <a:spcAft>
                <a:spcPts val="0"/>
              </a:spcAft>
              <a:buSzPts val="1200"/>
              <a:buNone/>
            </a:pPr>
            <a:r>
              <a:t/>
            </a:r>
            <a:endParaRPr/>
          </a:p>
          <a:p>
            <a:pPr indent="0" lvl="0" marL="0" rtl="0" algn="l">
              <a:lnSpc>
                <a:spcPct val="100000"/>
              </a:lnSpc>
              <a:spcBef>
                <a:spcPts val="0"/>
              </a:spcBef>
              <a:spcAft>
                <a:spcPts val="0"/>
              </a:spcAft>
              <a:buSzPts val="1200"/>
              <a:buNone/>
            </a:pPr>
            <a:r>
              <a:t/>
            </a:r>
            <a:endParaRPr/>
          </a:p>
          <a:p>
            <a:pPr indent="0" lvl="0" marL="0" rtl="0" algn="l">
              <a:lnSpc>
                <a:spcPct val="100000"/>
              </a:lnSpc>
              <a:spcBef>
                <a:spcPts val="0"/>
              </a:spcBef>
              <a:spcAft>
                <a:spcPts val="0"/>
              </a:spcAft>
              <a:buSzPts val="12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756000" y="1336320"/>
            <a:ext cx="6046920" cy="3607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 name="Google Shape;70;p2:notes"/>
          <p:cNvSpPr txBox="1"/>
          <p:nvPr>
            <p:ph idx="1" type="body"/>
          </p:nvPr>
        </p:nvSpPr>
        <p:spPr>
          <a:xfrm>
            <a:off x="756000" y="5145480"/>
            <a:ext cx="6047280" cy="42098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0000"/>
              </a:buClr>
              <a:buSzPts val="1500"/>
              <a:buFont typeface="Helvetica Neue"/>
              <a:buNone/>
            </a:pPr>
            <a:r>
              <a:rPr b="1" lang="fr-BE" sz="1500" u="sng" strike="noStrike">
                <a:solidFill>
                  <a:srgbClr val="000000"/>
                </a:solidFill>
                <a:latin typeface="Helvetica Neue"/>
                <a:ea typeface="Helvetica Neue"/>
                <a:cs typeface="Helvetica Neue"/>
                <a:sym typeface="Helvetica Neue"/>
              </a:rPr>
              <a:t>workflow : idee inkscape 4H?</a:t>
            </a:r>
            <a:endParaRPr b="0" sz="1500" u="none" strike="noStrike">
              <a:solidFill>
                <a:srgbClr val="000000"/>
              </a:solidFill>
              <a:latin typeface="Arial"/>
              <a:ea typeface="Arial"/>
              <a:cs typeface="Arial"/>
              <a:sym typeface="Arial"/>
            </a:endParaRPr>
          </a:p>
          <a:p>
            <a:pPr indent="0" lvl="0" marL="0" rtl="0" algn="l">
              <a:lnSpc>
                <a:spcPct val="100000"/>
              </a:lnSpc>
              <a:spcBef>
                <a:spcPts val="0"/>
              </a:spcBef>
              <a:spcAft>
                <a:spcPts val="0"/>
              </a:spcAft>
              <a:buSzPts val="1500"/>
              <a:buNone/>
            </a:pPr>
            <a:r>
              <a:t/>
            </a:r>
            <a:endParaRPr b="0" sz="1500" u="none" strike="noStrike">
              <a:solidFill>
                <a:srgbClr val="000000"/>
              </a:solidFill>
              <a:latin typeface="Arial"/>
              <a:ea typeface="Arial"/>
              <a:cs typeface="Arial"/>
              <a:sym typeface="Arial"/>
            </a:endParaRPr>
          </a:p>
          <a:p>
            <a:pPr indent="-317650" lvl="0" marL="457200" rtl="0" algn="l">
              <a:lnSpc>
                <a:spcPct val="100000"/>
              </a:lnSpc>
              <a:spcBef>
                <a:spcPts val="0"/>
              </a:spcBef>
              <a:spcAft>
                <a:spcPts val="0"/>
              </a:spcAft>
              <a:buClr>
                <a:srgbClr val="000000"/>
              </a:buClr>
              <a:buSzPts val="1400"/>
              <a:buFont typeface="Helvetica Neue"/>
              <a:buChar char="●"/>
            </a:pPr>
            <a:r>
              <a:rPr b="0" lang="fr-BE" sz="1400" u="none" strike="noStrike">
                <a:solidFill>
                  <a:srgbClr val="000000"/>
                </a:solidFill>
                <a:latin typeface="Helvetica Neue"/>
                <a:ea typeface="Helvetica Neue"/>
                <a:cs typeface="Helvetica Neue"/>
                <a:sym typeface="Helvetica Neue"/>
              </a:rPr>
              <a:t>intro rapide (max 15</a:t>
            </a:r>
            <a:r>
              <a:rPr lang="fr-BE" sz="1400">
                <a:latin typeface="Helvetica Neue"/>
                <a:ea typeface="Helvetica Neue"/>
                <a:cs typeface="Helvetica Neue"/>
                <a:sym typeface="Helvetica Neue"/>
              </a:rPr>
              <a:t>’)</a:t>
            </a:r>
            <a:endParaRPr b="0" sz="1400" u="none" strike="noStrike">
              <a:solidFill>
                <a:srgbClr val="000000"/>
              </a:solidFill>
              <a:latin typeface="Arial"/>
              <a:ea typeface="Arial"/>
              <a:cs typeface="Arial"/>
              <a:sym typeface="Arial"/>
            </a:endParaRPr>
          </a:p>
          <a:p>
            <a:pPr indent="-317650" lvl="1" marL="914400" rtl="0" algn="l">
              <a:lnSpc>
                <a:spcPct val="100000"/>
              </a:lnSpc>
              <a:spcBef>
                <a:spcPts val="0"/>
              </a:spcBef>
              <a:spcAft>
                <a:spcPts val="0"/>
              </a:spcAft>
              <a:buClr>
                <a:srgbClr val="000000"/>
              </a:buClr>
              <a:buSzPts val="1400"/>
              <a:buFont typeface="Helvetica Neue"/>
              <a:buChar char="○"/>
            </a:pPr>
            <a:r>
              <a:rPr b="0" lang="fr-BE" sz="1400" u="none" strike="noStrike">
                <a:solidFill>
                  <a:srgbClr val="000000"/>
                </a:solidFill>
                <a:latin typeface="Helvetica Neue"/>
                <a:ea typeface="Helvetica Neue"/>
                <a:cs typeface="Helvetica Neue"/>
                <a:sym typeface="Helvetica Neue"/>
              </a:rPr>
              <a:t>fablab = ?</a:t>
            </a:r>
            <a:endParaRPr b="0" sz="1400" u="none" strike="noStrike">
              <a:solidFill>
                <a:srgbClr val="000000"/>
              </a:solidFill>
              <a:latin typeface="Arial"/>
              <a:ea typeface="Arial"/>
              <a:cs typeface="Arial"/>
              <a:sym typeface="Arial"/>
            </a:endParaRPr>
          </a:p>
          <a:p>
            <a:pPr indent="-317650" lvl="1" marL="914400" rtl="0" algn="l">
              <a:lnSpc>
                <a:spcPct val="100000"/>
              </a:lnSpc>
              <a:spcBef>
                <a:spcPts val="0"/>
              </a:spcBef>
              <a:spcAft>
                <a:spcPts val="0"/>
              </a:spcAft>
              <a:buClr>
                <a:srgbClr val="000000"/>
              </a:buClr>
              <a:buSzPts val="1400"/>
              <a:buFont typeface="Helvetica Neue"/>
              <a:buChar char="○"/>
            </a:pPr>
            <a:r>
              <a:rPr b="0" lang="fr-BE" sz="1400" u="none" strike="noStrike">
                <a:solidFill>
                  <a:srgbClr val="000000"/>
                </a:solidFill>
                <a:latin typeface="Helvetica Neue"/>
                <a:ea typeface="Helvetica Neue"/>
                <a:cs typeface="Helvetica Neue"/>
                <a:sym typeface="Helvetica Neue"/>
              </a:rPr>
              <a:t>ODC = ?</a:t>
            </a:r>
            <a:endParaRPr b="0" sz="1400" u="none" strike="noStrike">
              <a:solidFill>
                <a:srgbClr val="000000"/>
              </a:solidFill>
              <a:latin typeface="Arial"/>
              <a:ea typeface="Arial"/>
              <a:cs typeface="Arial"/>
              <a:sym typeface="Arial"/>
            </a:endParaRPr>
          </a:p>
          <a:p>
            <a:pPr indent="-317650" lvl="1" marL="914400" rtl="0" algn="l">
              <a:lnSpc>
                <a:spcPct val="100000"/>
              </a:lnSpc>
              <a:spcBef>
                <a:spcPts val="0"/>
              </a:spcBef>
              <a:spcAft>
                <a:spcPts val="0"/>
              </a:spcAft>
              <a:buClr>
                <a:srgbClr val="000000"/>
              </a:buClr>
              <a:buSzPts val="1400"/>
              <a:buFont typeface="Helvetica Neue"/>
              <a:buChar char="○"/>
            </a:pPr>
            <a:r>
              <a:rPr b="0" lang="fr-BE" sz="1400" u="none" strike="noStrike">
                <a:solidFill>
                  <a:srgbClr val="000000"/>
                </a:solidFill>
                <a:latin typeface="Helvetica Neue"/>
                <a:ea typeface="Helvetica Neue"/>
                <a:cs typeface="Helvetica Neue"/>
                <a:sym typeface="Helvetica Neue"/>
              </a:rPr>
              <a:t>becentral = ?</a:t>
            </a:r>
            <a:endParaRPr b="0" sz="1400" u="none" strike="noStrike">
              <a:solidFill>
                <a:srgbClr val="000000"/>
              </a:solidFill>
              <a:latin typeface="Arial"/>
              <a:ea typeface="Arial"/>
              <a:cs typeface="Arial"/>
              <a:sym typeface="Arial"/>
            </a:endParaRPr>
          </a:p>
          <a:p>
            <a:pPr indent="-317650" lvl="1" marL="914400" rtl="0" algn="l">
              <a:lnSpc>
                <a:spcPct val="100000"/>
              </a:lnSpc>
              <a:spcBef>
                <a:spcPts val="0"/>
              </a:spcBef>
              <a:spcAft>
                <a:spcPts val="0"/>
              </a:spcAft>
              <a:buClr>
                <a:srgbClr val="000000"/>
              </a:buClr>
              <a:buSzPts val="1400"/>
              <a:buFont typeface="Helvetica Neue"/>
              <a:buChar char="○"/>
            </a:pPr>
            <a:r>
              <a:rPr lang="fr-BE" sz="1400">
                <a:latin typeface="Helvetica Neue"/>
                <a:ea typeface="Helvetica Neue"/>
                <a:cs typeface="Helvetica Neue"/>
                <a:sym typeface="Helvetica Neue"/>
              </a:rPr>
              <a:t>Freecad</a:t>
            </a:r>
            <a:r>
              <a:rPr b="0" lang="fr-BE" sz="1400" u="none" strike="noStrike">
                <a:solidFill>
                  <a:srgbClr val="000000"/>
                </a:solidFill>
                <a:latin typeface="Helvetica Neue"/>
                <a:ea typeface="Helvetica Neue"/>
                <a:cs typeface="Helvetica Neue"/>
                <a:sym typeface="Helvetica Neue"/>
              </a:rPr>
              <a:t> </a:t>
            </a:r>
            <a:r>
              <a:rPr lang="fr-BE" sz="1400">
                <a:latin typeface="Helvetica Neue"/>
                <a:ea typeface="Helvetica Neue"/>
                <a:cs typeface="Helvetica Neue"/>
                <a:sym typeface="Helvetica Neue"/>
              </a:rPr>
              <a:t>/ </a:t>
            </a:r>
            <a:r>
              <a:rPr b="0" lang="fr-BE" sz="1400" u="none" strike="noStrike">
                <a:solidFill>
                  <a:srgbClr val="000000"/>
                </a:solidFill>
                <a:latin typeface="Helvetica Neue"/>
                <a:ea typeface="Helvetica Neue"/>
                <a:cs typeface="Helvetica Neue"/>
                <a:sym typeface="Helvetica Neue"/>
              </a:rPr>
              <a:t>open source = ?</a:t>
            </a:r>
            <a:endParaRPr b="0" sz="1400" u="none" strike="noStrike">
              <a:solidFill>
                <a:srgbClr val="000000"/>
              </a:solidFill>
              <a:latin typeface="Arial"/>
              <a:ea typeface="Arial"/>
              <a:cs typeface="Arial"/>
              <a:sym typeface="Arial"/>
            </a:endParaRPr>
          </a:p>
          <a:p>
            <a:pPr indent="0" lvl="0" marL="0" rtl="0" algn="l">
              <a:lnSpc>
                <a:spcPct val="100000"/>
              </a:lnSpc>
              <a:spcBef>
                <a:spcPts val="0"/>
              </a:spcBef>
              <a:spcAft>
                <a:spcPts val="0"/>
              </a:spcAft>
              <a:buSzPts val="1500"/>
              <a:buNone/>
            </a:pPr>
            <a:r>
              <a:t/>
            </a:r>
            <a:endParaRPr b="0" sz="1400" u="none" strike="noStrike">
              <a:solidFill>
                <a:srgbClr val="000000"/>
              </a:solidFill>
              <a:latin typeface="Arial"/>
              <a:ea typeface="Arial"/>
              <a:cs typeface="Arial"/>
              <a:sym typeface="Arial"/>
            </a:endParaRPr>
          </a:p>
          <a:p>
            <a:pPr indent="-317650" lvl="0" marL="457200" rtl="0" algn="l">
              <a:lnSpc>
                <a:spcPct val="100000"/>
              </a:lnSpc>
              <a:spcBef>
                <a:spcPts val="0"/>
              </a:spcBef>
              <a:spcAft>
                <a:spcPts val="0"/>
              </a:spcAft>
              <a:buClr>
                <a:srgbClr val="000000"/>
              </a:buClr>
              <a:buSzPts val="1400"/>
              <a:buFont typeface="Helvetica Neue"/>
              <a:buChar char="●"/>
            </a:pPr>
            <a:r>
              <a:rPr b="0" lang="fr-BE" sz="1400" u="none" strike="noStrike">
                <a:solidFill>
                  <a:schemeClr val="dk1"/>
                </a:solidFill>
                <a:latin typeface="Helvetica Neue"/>
                <a:ea typeface="Helvetica Neue"/>
                <a:cs typeface="Helvetica Neue"/>
                <a:sym typeface="Helvetica Neue"/>
              </a:rPr>
              <a:t>FAST explication des points suivants</a:t>
            </a:r>
            <a:endParaRPr b="0" sz="1400" u="none" strike="noStrike">
              <a:solidFill>
                <a:srgbClr val="000000"/>
              </a:solidFill>
              <a:latin typeface="Arial"/>
              <a:ea typeface="Arial"/>
              <a:cs typeface="Arial"/>
              <a:sym typeface="Arial"/>
            </a:endParaRPr>
          </a:p>
          <a:p>
            <a:pPr indent="0" lvl="0" marL="457200" rtl="0" algn="l">
              <a:lnSpc>
                <a:spcPct val="100000"/>
              </a:lnSpc>
              <a:spcBef>
                <a:spcPts val="0"/>
              </a:spcBef>
              <a:spcAft>
                <a:spcPts val="0"/>
              </a:spcAft>
              <a:buClr>
                <a:schemeClr val="dk1"/>
              </a:buClr>
              <a:buSzPts val="1500"/>
              <a:buFont typeface="Helvetica Neue"/>
              <a:buNone/>
            </a:pPr>
            <a:r>
              <a:rPr b="0" lang="fr-BE" sz="1400" u="none" strike="noStrike">
                <a:solidFill>
                  <a:schemeClr val="dk1"/>
                </a:solidFill>
                <a:latin typeface="Helvetica Neue"/>
                <a:ea typeface="Helvetica Neue"/>
                <a:cs typeface="Helvetica Neue"/>
                <a:sym typeface="Helvetica Neue"/>
              </a:rPr>
              <a:t>-&gt; intéressant d’expliquer qu’il ya un aspect plus théorique, une pause, possibilité de poser des questions, un moment de mise en pratique avec des exercices</a:t>
            </a:r>
            <a:endParaRPr b="0" sz="1400" u="none" strike="noStrike">
              <a:solidFill>
                <a:srgbClr val="000000"/>
              </a:solidFill>
              <a:latin typeface="Arial"/>
              <a:ea typeface="Arial"/>
              <a:cs typeface="Arial"/>
              <a:sym typeface="Arial"/>
            </a:endParaRPr>
          </a:p>
          <a:p>
            <a:pPr indent="0" lvl="0" marL="457200" rtl="0" algn="l">
              <a:lnSpc>
                <a:spcPct val="100000"/>
              </a:lnSpc>
              <a:spcBef>
                <a:spcPts val="0"/>
              </a:spcBef>
              <a:spcAft>
                <a:spcPts val="0"/>
              </a:spcAft>
              <a:buSzPts val="1500"/>
              <a:buNone/>
            </a:pPr>
            <a:r>
              <a:t/>
            </a:r>
            <a:endParaRPr b="0" sz="1400" u="none" strike="noStrike">
              <a:solidFill>
                <a:srgbClr val="000000"/>
              </a:solidFill>
              <a:latin typeface="Arial"/>
              <a:ea typeface="Arial"/>
              <a:cs typeface="Arial"/>
              <a:sym typeface="Arial"/>
            </a:endParaRPr>
          </a:p>
          <a:p>
            <a:pPr indent="0" lvl="0" marL="0" rtl="0" algn="l">
              <a:lnSpc>
                <a:spcPct val="100000"/>
              </a:lnSpc>
              <a:spcBef>
                <a:spcPts val="0"/>
              </a:spcBef>
              <a:spcAft>
                <a:spcPts val="0"/>
              </a:spcAft>
              <a:buClr>
                <a:schemeClr val="dk1"/>
              </a:buClr>
              <a:buSzPts val="1500"/>
              <a:buFont typeface="Helvetica Neue"/>
              <a:buNone/>
            </a:pPr>
            <a:r>
              <a:rPr i="1" lang="fr-BE" sz="1400">
                <a:solidFill>
                  <a:schemeClr val="dk1"/>
                </a:solidFill>
                <a:latin typeface="Helvetica Neue"/>
                <a:ea typeface="Helvetica Neue"/>
                <a:cs typeface="Helvetica Neue"/>
                <a:sym typeface="Helvetica Neue"/>
              </a:rPr>
              <a:t>idée</a:t>
            </a:r>
            <a:r>
              <a:rPr b="0" i="1" lang="fr-BE" sz="1400" u="none" strike="noStrike">
                <a:solidFill>
                  <a:schemeClr val="dk1"/>
                </a:solidFill>
                <a:latin typeface="Helvetica Neue"/>
                <a:ea typeface="Helvetica Neue"/>
                <a:cs typeface="Helvetica Neue"/>
                <a:sym typeface="Helvetica Neue"/>
              </a:rPr>
              <a:t>: mettre des outils</a:t>
            </a:r>
            <a:r>
              <a:rPr i="1" lang="fr-BE" sz="1400">
                <a:solidFill>
                  <a:schemeClr val="dk1"/>
                </a:solidFill>
                <a:latin typeface="Helvetica Neue"/>
                <a:ea typeface="Helvetica Neue"/>
                <a:cs typeface="Helvetica Neue"/>
                <a:sym typeface="Helvetica Neue"/>
              </a:rPr>
              <a:t>/créations</a:t>
            </a:r>
            <a:r>
              <a:rPr b="0" i="1" lang="fr-BE" sz="1400" u="none" strike="noStrike">
                <a:solidFill>
                  <a:schemeClr val="dk1"/>
                </a:solidFill>
                <a:latin typeface="Helvetica Neue"/>
                <a:ea typeface="Helvetica Neue"/>
                <a:cs typeface="Helvetica Neue"/>
                <a:sym typeface="Helvetica Neue"/>
              </a:rPr>
              <a:t> ayant </a:t>
            </a:r>
            <a:r>
              <a:rPr i="1" lang="fr-BE" sz="1400">
                <a:solidFill>
                  <a:schemeClr val="dk1"/>
                </a:solidFill>
                <a:latin typeface="Helvetica Neue"/>
                <a:ea typeface="Helvetica Neue"/>
                <a:cs typeface="Helvetica Neue"/>
                <a:sym typeface="Helvetica Neue"/>
              </a:rPr>
              <a:t>nécessité</a:t>
            </a:r>
            <a:r>
              <a:rPr b="0" i="1" lang="fr-BE" sz="1400" u="none" strike="noStrike">
                <a:solidFill>
                  <a:schemeClr val="dk1"/>
                </a:solidFill>
                <a:latin typeface="Helvetica Neue"/>
                <a:ea typeface="Helvetica Neue"/>
                <a:cs typeface="Helvetica Neue"/>
                <a:sym typeface="Helvetica Neue"/>
              </a:rPr>
              <a:t> </a:t>
            </a:r>
            <a:r>
              <a:rPr i="1" lang="fr-BE" sz="1400">
                <a:solidFill>
                  <a:schemeClr val="dk1"/>
                </a:solidFill>
                <a:latin typeface="Helvetica Neue"/>
                <a:ea typeface="Helvetica Neue"/>
                <a:cs typeface="Helvetica Neue"/>
                <a:sym typeface="Helvetica Neue"/>
              </a:rPr>
              <a:t>freecad</a:t>
            </a:r>
            <a:r>
              <a:rPr b="0" i="1" lang="fr-BE" sz="1400" u="none" strike="noStrike">
                <a:solidFill>
                  <a:schemeClr val="dk1"/>
                </a:solidFill>
                <a:latin typeface="Helvetica Neue"/>
                <a:ea typeface="Helvetica Neue"/>
                <a:cs typeface="Helvetica Neue"/>
                <a:sym typeface="Helvetica Neue"/>
              </a:rPr>
              <a:t> et </a:t>
            </a:r>
            <a:r>
              <a:rPr i="1" lang="fr-BE" sz="1400">
                <a:solidFill>
                  <a:schemeClr val="dk1"/>
                </a:solidFill>
                <a:latin typeface="Helvetica Neue"/>
                <a:ea typeface="Helvetica Neue"/>
                <a:cs typeface="Helvetica Neue"/>
                <a:sym typeface="Helvetica Neue"/>
              </a:rPr>
              <a:t>fabriqué</a:t>
            </a:r>
            <a:r>
              <a:rPr b="0" i="1" lang="fr-BE" sz="1400" u="none" strike="noStrike">
                <a:solidFill>
                  <a:schemeClr val="dk1"/>
                </a:solidFill>
                <a:latin typeface="Helvetica Neue"/>
                <a:ea typeface="Helvetica Neue"/>
                <a:cs typeface="Helvetica Neue"/>
                <a:sym typeface="Helvetica Neue"/>
              </a:rPr>
              <a:t> avec les machines </a:t>
            </a:r>
            <a:endParaRPr b="0" sz="1400" u="none" strike="noStrike">
              <a:solidFill>
                <a:srgbClr val="000000"/>
              </a:solidFill>
              <a:latin typeface="Arial"/>
              <a:ea typeface="Arial"/>
              <a:cs typeface="Arial"/>
              <a:sym typeface="Arial"/>
            </a:endParaRPr>
          </a:p>
          <a:p>
            <a:pPr indent="0" lvl="0" marL="0" rtl="0" algn="l">
              <a:lnSpc>
                <a:spcPct val="100000"/>
              </a:lnSpc>
              <a:spcBef>
                <a:spcPts val="0"/>
              </a:spcBef>
              <a:spcAft>
                <a:spcPts val="0"/>
              </a:spcAft>
              <a:buClr>
                <a:schemeClr val="dk1"/>
              </a:buClr>
              <a:buSzPts val="1500"/>
              <a:buFont typeface="Helvetica Neue"/>
              <a:buNone/>
            </a:pPr>
            <a:r>
              <a:rPr b="0" i="1" lang="fr-BE" sz="1400" u="none" strike="noStrike">
                <a:solidFill>
                  <a:schemeClr val="dk1"/>
                </a:solidFill>
                <a:latin typeface="Helvetica Neue"/>
                <a:ea typeface="Helvetica Neue"/>
                <a:cs typeface="Helvetica Neue"/>
                <a:sym typeface="Helvetica Neue"/>
              </a:rPr>
              <a:t>faire un lien avec l</a:t>
            </a:r>
            <a:r>
              <a:rPr i="1" lang="fr-BE" sz="1400">
                <a:solidFill>
                  <a:schemeClr val="dk1"/>
                </a:solidFill>
                <a:latin typeface="Helvetica Neue"/>
                <a:ea typeface="Helvetica Neue"/>
                <a:cs typeface="Helvetica Neue"/>
                <a:sym typeface="Helvetica Neue"/>
              </a:rPr>
              <a:t>es impressions 3D</a:t>
            </a:r>
            <a:endParaRPr b="0" sz="1400" u="none" strike="noStrike">
              <a:solidFill>
                <a:srgbClr val="000000"/>
              </a:solidFill>
              <a:latin typeface="Arial"/>
              <a:ea typeface="Arial"/>
              <a:cs typeface="Arial"/>
              <a:sym typeface="Arial"/>
            </a:endParaRPr>
          </a:p>
          <a:p>
            <a:pPr indent="0" lvl="0" marL="0" rtl="0" algn="l">
              <a:lnSpc>
                <a:spcPct val="100000"/>
              </a:lnSpc>
              <a:spcBef>
                <a:spcPts val="0"/>
              </a:spcBef>
              <a:spcAft>
                <a:spcPts val="0"/>
              </a:spcAft>
              <a:buSzPts val="1500"/>
              <a:buNone/>
            </a:pPr>
            <a:r>
              <a:t/>
            </a:r>
            <a:endParaRPr b="0" sz="1500" u="none" strike="noStrike">
              <a:solidFill>
                <a:srgbClr val="000000"/>
              </a:solidFill>
              <a:latin typeface="Arial"/>
              <a:ea typeface="Arial"/>
              <a:cs typeface="Arial"/>
              <a:sym typeface="Arial"/>
            </a:endParaRPr>
          </a:p>
          <a:p>
            <a:pPr indent="0" lvl="0" marL="0" rtl="0" algn="l">
              <a:lnSpc>
                <a:spcPct val="100000"/>
              </a:lnSpc>
              <a:spcBef>
                <a:spcPts val="0"/>
              </a:spcBef>
              <a:spcAft>
                <a:spcPts val="0"/>
              </a:spcAft>
              <a:buClr>
                <a:srgbClr val="000000"/>
              </a:buClr>
              <a:buSzPts val="1500"/>
              <a:buFont typeface="Helvetica Neue"/>
              <a:buNone/>
            </a:pPr>
            <a:r>
              <a:rPr b="1" lang="fr-BE" sz="1400" u="sng" strike="noStrike">
                <a:solidFill>
                  <a:srgbClr val="000000"/>
                </a:solidFill>
                <a:latin typeface="Helvetica Neue"/>
                <a:ea typeface="Helvetica Neue"/>
                <a:cs typeface="Helvetica Neue"/>
                <a:sym typeface="Helvetica Neue"/>
              </a:rPr>
              <a:t>M</a:t>
            </a:r>
            <a:r>
              <a:rPr b="1" lang="fr-BE" sz="1400" u="sng">
                <a:latin typeface="Helvetica Neue"/>
                <a:ea typeface="Helvetica Neue"/>
                <a:cs typeface="Helvetica Neue"/>
                <a:sym typeface="Helvetica Neue"/>
              </a:rPr>
              <a:t>é</a:t>
            </a:r>
            <a:r>
              <a:rPr b="1" lang="fr-BE" sz="1400" u="sng" strike="noStrike">
                <a:solidFill>
                  <a:srgbClr val="000000"/>
                </a:solidFill>
                <a:latin typeface="Helvetica Neue"/>
                <a:ea typeface="Helvetica Neue"/>
                <a:cs typeface="Helvetica Neue"/>
                <a:sym typeface="Helvetica Neue"/>
              </a:rPr>
              <a:t>thodo</a:t>
            </a:r>
            <a:r>
              <a:rPr b="1" lang="fr-BE" sz="1400" u="sng">
                <a:latin typeface="Helvetica Neue"/>
                <a:ea typeface="Helvetica Neue"/>
                <a:cs typeface="Helvetica Neue"/>
                <a:sym typeface="Helvetica Neue"/>
              </a:rPr>
              <a:t> à suivre</a:t>
            </a:r>
            <a:r>
              <a:rPr b="1" lang="fr-BE" sz="1400" u="sng" strike="noStrike">
                <a:solidFill>
                  <a:srgbClr val="000000"/>
                </a:solidFill>
                <a:latin typeface="Helvetica Neue"/>
                <a:ea typeface="Helvetica Neue"/>
                <a:cs typeface="Helvetica Neue"/>
                <a:sym typeface="Helvetica Neue"/>
              </a:rPr>
              <a:t> :</a:t>
            </a:r>
            <a:endParaRPr b="0" sz="1400" u="sng" strike="noStrike">
              <a:solidFill>
                <a:srgbClr val="000000"/>
              </a:solidFill>
              <a:latin typeface="Arial"/>
              <a:ea typeface="Arial"/>
              <a:cs typeface="Arial"/>
              <a:sym typeface="Arial"/>
            </a:endParaRPr>
          </a:p>
          <a:p>
            <a:pPr indent="0" lvl="0" marL="0" rtl="0" algn="l">
              <a:lnSpc>
                <a:spcPct val="100000"/>
              </a:lnSpc>
              <a:spcBef>
                <a:spcPts val="0"/>
              </a:spcBef>
              <a:spcAft>
                <a:spcPts val="0"/>
              </a:spcAft>
              <a:buClr>
                <a:srgbClr val="000000"/>
              </a:buClr>
              <a:buSzPts val="1500"/>
              <a:buFont typeface="Helvetica Neue"/>
              <a:buNone/>
            </a:pPr>
            <a:r>
              <a:rPr b="1" lang="fr-BE" sz="1400" u="none" strike="noStrike">
                <a:solidFill>
                  <a:srgbClr val="000000"/>
                </a:solidFill>
                <a:latin typeface="Helvetica Neue"/>
                <a:ea typeface="Helvetica Neue"/>
                <a:cs typeface="Helvetica Neue"/>
                <a:sym typeface="Helvetica Neue"/>
              </a:rPr>
              <a:t>Ne pas h</a:t>
            </a:r>
            <a:r>
              <a:rPr b="1" lang="fr-BE" sz="1400">
                <a:latin typeface="Helvetica Neue"/>
                <a:ea typeface="Helvetica Neue"/>
                <a:cs typeface="Helvetica Neue"/>
                <a:sym typeface="Helvetica Neue"/>
              </a:rPr>
              <a:t>é</a:t>
            </a:r>
            <a:r>
              <a:rPr b="1" lang="fr-BE" sz="1400" u="none" strike="noStrike">
                <a:solidFill>
                  <a:srgbClr val="000000"/>
                </a:solidFill>
                <a:latin typeface="Helvetica Neue"/>
                <a:ea typeface="Helvetica Neue"/>
                <a:cs typeface="Helvetica Neue"/>
                <a:sym typeface="Helvetica Neue"/>
              </a:rPr>
              <a:t>siter a proposer aux participants de se projeter (casser l’aspect passif):</a:t>
            </a:r>
            <a:endParaRPr b="0" sz="1400" u="none" strike="noStrike">
              <a:solidFill>
                <a:srgbClr val="000000"/>
              </a:solidFill>
              <a:latin typeface="Arial"/>
              <a:ea typeface="Arial"/>
              <a:cs typeface="Arial"/>
              <a:sym typeface="Arial"/>
            </a:endParaRPr>
          </a:p>
          <a:p>
            <a:pPr indent="-317650" lvl="0" marL="457200" rtl="0" algn="l">
              <a:lnSpc>
                <a:spcPct val="100000"/>
              </a:lnSpc>
              <a:spcBef>
                <a:spcPts val="0"/>
              </a:spcBef>
              <a:spcAft>
                <a:spcPts val="0"/>
              </a:spcAft>
              <a:buClr>
                <a:srgbClr val="000000"/>
              </a:buClr>
              <a:buSzPts val="1400"/>
              <a:buFont typeface="Helvetica Neue"/>
              <a:buChar char="-"/>
            </a:pPr>
            <a:r>
              <a:rPr b="1" lang="fr-BE" sz="1400" u="none" strike="noStrike">
                <a:solidFill>
                  <a:srgbClr val="000000"/>
                </a:solidFill>
                <a:latin typeface="Helvetica Neue"/>
                <a:ea typeface="Helvetica Neue"/>
                <a:cs typeface="Helvetica Neue"/>
                <a:sym typeface="Helvetica Neue"/>
              </a:rPr>
              <a:t>A votre avis a quoi cela peut-il servir ?</a:t>
            </a:r>
            <a:endParaRPr b="0" sz="1400" u="none" strike="noStrike">
              <a:solidFill>
                <a:srgbClr val="000000"/>
              </a:solidFill>
              <a:latin typeface="Arial"/>
              <a:ea typeface="Arial"/>
              <a:cs typeface="Arial"/>
              <a:sym typeface="Arial"/>
            </a:endParaRPr>
          </a:p>
          <a:p>
            <a:pPr indent="-317650" lvl="0" marL="457200" rtl="0" algn="l">
              <a:lnSpc>
                <a:spcPct val="100000"/>
              </a:lnSpc>
              <a:spcBef>
                <a:spcPts val="0"/>
              </a:spcBef>
              <a:spcAft>
                <a:spcPts val="0"/>
              </a:spcAft>
              <a:buClr>
                <a:srgbClr val="000000"/>
              </a:buClr>
              <a:buSzPts val="1400"/>
              <a:buFont typeface="Helvetica Neue"/>
              <a:buChar char="-"/>
            </a:pPr>
            <a:r>
              <a:rPr b="1" lang="fr-BE" sz="1400">
                <a:latin typeface="Helvetica Neue"/>
                <a:ea typeface="Helvetica Neue"/>
                <a:cs typeface="Helvetica Neue"/>
                <a:sym typeface="Helvetica Neue"/>
              </a:rPr>
              <a:t>en résumé,</a:t>
            </a:r>
            <a:r>
              <a:rPr b="1" lang="fr-BE" sz="1400" u="none" strike="noStrike">
                <a:solidFill>
                  <a:srgbClr val="000000"/>
                </a:solidFill>
                <a:latin typeface="Helvetica Neue"/>
                <a:ea typeface="Helvetica Neue"/>
                <a:cs typeface="Helvetica Neue"/>
                <a:sym typeface="Helvetica Neue"/>
              </a:rPr>
              <a:t> quels outils </a:t>
            </a:r>
            <a:r>
              <a:rPr b="1" lang="fr-BE" sz="1400">
                <a:latin typeface="Helvetica Neue"/>
                <a:ea typeface="Helvetica Neue"/>
                <a:cs typeface="Helvetica Neue"/>
                <a:sym typeface="Helvetica Neue"/>
              </a:rPr>
              <a:t>a-t on vu</a:t>
            </a:r>
            <a:r>
              <a:rPr b="1" lang="fr-BE" sz="1400" u="none" strike="noStrike">
                <a:solidFill>
                  <a:srgbClr val="000000"/>
                </a:solidFill>
                <a:latin typeface="Helvetica Neue"/>
                <a:ea typeface="Helvetica Neue"/>
                <a:cs typeface="Helvetica Neue"/>
                <a:sym typeface="Helvetica Neue"/>
              </a:rPr>
              <a:t>?</a:t>
            </a:r>
            <a:endParaRPr b="0" sz="1400" u="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3418aa31cb_0_35:notes"/>
          <p:cNvSpPr/>
          <p:nvPr>
            <p:ph idx="2" type="sldImg"/>
          </p:nvPr>
        </p:nvSpPr>
        <p:spPr>
          <a:xfrm>
            <a:off x="0" y="812520"/>
            <a:ext cx="300" cy="300"/>
          </a:xfrm>
          <a:custGeom>
            <a:rect b="b" l="l" r="r" t="t"/>
            <a:pathLst>
              <a:path extrusionOk="0" h="120000" w="120000">
                <a:moveTo>
                  <a:pt x="0" y="0"/>
                </a:moveTo>
                <a:lnTo>
                  <a:pt x="120000" y="0"/>
                </a:lnTo>
                <a:lnTo>
                  <a:pt x="120000" y="120000"/>
                </a:lnTo>
                <a:lnTo>
                  <a:pt x="0" y="120000"/>
                </a:lnTo>
                <a:close/>
              </a:path>
            </a:pathLst>
          </a:custGeom>
        </p:spPr>
      </p:sp>
      <p:sp>
        <p:nvSpPr>
          <p:cNvPr id="77" name="Google Shape;77;g33418aa31cb_0_35:notes"/>
          <p:cNvSpPr txBox="1"/>
          <p:nvPr>
            <p:ph idx="1" type="body"/>
          </p:nvPr>
        </p:nvSpPr>
        <p:spPr>
          <a:xfrm>
            <a:off x="756000" y="5078520"/>
            <a:ext cx="6047700" cy="481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8" name="Google Shape;78;g33418aa31cb_0_35:notes"/>
          <p:cNvSpPr txBox="1"/>
          <p:nvPr>
            <p:ph idx="12" type="sldNum"/>
          </p:nvPr>
        </p:nvSpPr>
        <p:spPr>
          <a:xfrm>
            <a:off x="4278960" y="10157400"/>
            <a:ext cx="3280800" cy="5343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fr-BE"/>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3:notes"/>
          <p:cNvSpPr/>
          <p:nvPr>
            <p:ph idx="2" type="sldImg"/>
          </p:nvPr>
        </p:nvSpPr>
        <p:spPr>
          <a:xfrm>
            <a:off x="756000" y="1336320"/>
            <a:ext cx="6046920" cy="3607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4" name="Google Shape;84;p3:notes"/>
          <p:cNvSpPr txBox="1"/>
          <p:nvPr>
            <p:ph idx="1" type="body"/>
          </p:nvPr>
        </p:nvSpPr>
        <p:spPr>
          <a:xfrm>
            <a:off x="756000" y="5145480"/>
            <a:ext cx="6047280" cy="42098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Helvetica Neue"/>
              <a:buNone/>
            </a:pPr>
            <a:r>
              <a:t/>
            </a:r>
            <a:endParaRPr b="1" sz="1200">
              <a:latin typeface="Helvetica Neue"/>
              <a:ea typeface="Helvetica Neue"/>
              <a:cs typeface="Helvetica Neue"/>
              <a:sym typeface="Helvetica Neue"/>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4:notes"/>
          <p:cNvSpPr/>
          <p:nvPr>
            <p:ph idx="2" type="sldImg"/>
          </p:nvPr>
        </p:nvSpPr>
        <p:spPr>
          <a:xfrm>
            <a:off x="756000" y="1336320"/>
            <a:ext cx="6046920" cy="3607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4" name="Google Shape;94;p4:notes"/>
          <p:cNvSpPr txBox="1"/>
          <p:nvPr>
            <p:ph idx="1" type="body"/>
          </p:nvPr>
        </p:nvSpPr>
        <p:spPr>
          <a:xfrm>
            <a:off x="756000" y="5145480"/>
            <a:ext cx="6047280" cy="42098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0000"/>
              </a:buClr>
              <a:buSzPts val="1200"/>
              <a:buFont typeface="Helvetica Neue"/>
              <a:buNone/>
            </a:pPr>
            <a:r>
              <a:t/>
            </a:r>
            <a:endParaRPr b="0" sz="1200" u="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34738c5768_0_11:notes"/>
          <p:cNvSpPr/>
          <p:nvPr>
            <p:ph idx="2" type="sldImg"/>
          </p:nvPr>
        </p:nvSpPr>
        <p:spPr>
          <a:xfrm>
            <a:off x="0" y="812520"/>
            <a:ext cx="300" cy="3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34738c5768_0_11:notes"/>
          <p:cNvSpPr txBox="1"/>
          <p:nvPr>
            <p:ph idx="1" type="body"/>
          </p:nvPr>
        </p:nvSpPr>
        <p:spPr>
          <a:xfrm>
            <a:off x="756000" y="5078520"/>
            <a:ext cx="6047700" cy="481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5" name="Google Shape;105;g334738c5768_0_11:notes"/>
          <p:cNvSpPr txBox="1"/>
          <p:nvPr>
            <p:ph idx="12" type="sldNum"/>
          </p:nvPr>
        </p:nvSpPr>
        <p:spPr>
          <a:xfrm>
            <a:off x="4278960" y="10157400"/>
            <a:ext cx="3280800" cy="5343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fr-B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1b62847d51_0_9:notes"/>
          <p:cNvSpPr/>
          <p:nvPr>
            <p:ph idx="2" type="sldImg"/>
          </p:nvPr>
        </p:nvSpPr>
        <p:spPr>
          <a:xfrm>
            <a:off x="756000" y="1336320"/>
            <a:ext cx="6046800" cy="3607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4" name="Google Shape;114;g31b62847d51_0_9:notes"/>
          <p:cNvSpPr txBox="1"/>
          <p:nvPr>
            <p:ph idx="1" type="body"/>
          </p:nvPr>
        </p:nvSpPr>
        <p:spPr>
          <a:xfrm>
            <a:off x="756000" y="5145480"/>
            <a:ext cx="6047400" cy="4209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0000"/>
              </a:buClr>
              <a:buSzPts val="1200"/>
              <a:buFont typeface="Helvetica Neue"/>
              <a:buNone/>
            </a:pPr>
            <a:r>
              <a:t/>
            </a:r>
            <a:endParaRPr b="0" sz="1200" u="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1b62847d51_0_32:notes"/>
          <p:cNvSpPr/>
          <p:nvPr>
            <p:ph idx="2" type="sldImg"/>
          </p:nvPr>
        </p:nvSpPr>
        <p:spPr>
          <a:xfrm>
            <a:off x="756000" y="1336320"/>
            <a:ext cx="6046800" cy="3607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8" name="Google Shape;128;g31b62847d51_0_32:notes"/>
          <p:cNvSpPr txBox="1"/>
          <p:nvPr>
            <p:ph idx="1" type="body"/>
          </p:nvPr>
        </p:nvSpPr>
        <p:spPr>
          <a:xfrm>
            <a:off x="756000" y="5145480"/>
            <a:ext cx="6047400" cy="4209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0000"/>
              </a:buClr>
              <a:buSzPts val="1200"/>
              <a:buFont typeface="Helvetica Neue"/>
              <a:buNone/>
            </a:pPr>
            <a:r>
              <a:t/>
            </a:r>
            <a:endParaRPr b="0" sz="1200" u="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34738c5768_0_49:notes"/>
          <p:cNvSpPr/>
          <p:nvPr>
            <p:ph idx="2" type="sldImg"/>
          </p:nvPr>
        </p:nvSpPr>
        <p:spPr>
          <a:xfrm>
            <a:off x="0" y="812520"/>
            <a:ext cx="300" cy="3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34738c5768_0_49:notes"/>
          <p:cNvSpPr txBox="1"/>
          <p:nvPr>
            <p:ph idx="1" type="body"/>
          </p:nvPr>
        </p:nvSpPr>
        <p:spPr>
          <a:xfrm>
            <a:off x="756000" y="5078520"/>
            <a:ext cx="6047700" cy="481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9" name="Google Shape;139;g334738c5768_0_49:notes"/>
          <p:cNvSpPr txBox="1"/>
          <p:nvPr>
            <p:ph idx="12" type="sldNum"/>
          </p:nvPr>
        </p:nvSpPr>
        <p:spPr>
          <a:xfrm>
            <a:off x="4278960" y="10157400"/>
            <a:ext cx="3280800" cy="5343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fr-B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type="title">
  <p:cSld name="TITLE">
    <p:spTree>
      <p:nvGrpSpPr>
        <p:cNvPr id="23" name="Shape 23"/>
        <p:cNvGrpSpPr/>
        <p:nvPr/>
      </p:nvGrpSpPr>
      <p:grpSpPr>
        <a:xfrm>
          <a:off x="0" y="0"/>
          <a:ext cx="0" cy="0"/>
          <a:chOff x="0" y="0"/>
          <a:chExt cx="0" cy="0"/>
        </a:xfrm>
      </p:grpSpPr>
      <p:sp>
        <p:nvSpPr>
          <p:cNvPr id="24" name="Google Shape;24;p28"/>
          <p:cNvSpPr txBox="1"/>
          <p:nvPr>
            <p:ph type="title"/>
          </p:nvPr>
        </p:nvSpPr>
        <p:spPr>
          <a:xfrm>
            <a:off x="504000" y="226080"/>
            <a:ext cx="9071280" cy="9460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8"/>
          <p:cNvSpPr txBox="1"/>
          <p:nvPr>
            <p:ph idx="1" type="subTitle"/>
          </p:nvPr>
        </p:nvSpPr>
        <p:spPr>
          <a:xfrm>
            <a:off x="504000" y="1326600"/>
            <a:ext cx="9071280" cy="32878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type="blank">
  <p:cSld name="BLANK">
    <p:spTree>
      <p:nvGrpSpPr>
        <p:cNvPr id="26" name="Shape 2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blank">
  <p:cSld name="BLANK">
    <p:spTree>
      <p:nvGrpSpPr>
        <p:cNvPr id="41" name="Shape 4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42" name="Shape 42"/>
        <p:cNvGrpSpPr/>
        <p:nvPr/>
      </p:nvGrpSpPr>
      <p:grpSpPr>
        <a:xfrm>
          <a:off x="0" y="0"/>
          <a:ext cx="0" cy="0"/>
          <a:chOff x="0" y="0"/>
          <a:chExt cx="0" cy="0"/>
        </a:xfrm>
      </p:grpSpPr>
      <p:sp>
        <p:nvSpPr>
          <p:cNvPr id="43" name="Google Shape;43;p34"/>
          <p:cNvSpPr txBox="1"/>
          <p:nvPr>
            <p:ph type="title"/>
          </p:nvPr>
        </p:nvSpPr>
        <p:spPr>
          <a:xfrm>
            <a:off x="504000" y="226080"/>
            <a:ext cx="9071280" cy="9460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4"/>
          <p:cNvSpPr txBox="1"/>
          <p:nvPr>
            <p:ph idx="1" type="body"/>
          </p:nvPr>
        </p:nvSpPr>
        <p:spPr>
          <a:xfrm>
            <a:off x="504000" y="1326600"/>
            <a:ext cx="9071280" cy="32878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 Slide">
    <p:spTree>
      <p:nvGrpSpPr>
        <p:cNvPr id="45" name="Shape 45"/>
        <p:cNvGrpSpPr/>
        <p:nvPr/>
      </p:nvGrpSpPr>
      <p:grpSpPr>
        <a:xfrm>
          <a:off x="0" y="0"/>
          <a:ext cx="0" cy="0"/>
          <a:chOff x="0" y="0"/>
          <a:chExt cx="0" cy="0"/>
        </a:xfrm>
      </p:grpSpPr>
      <p:sp>
        <p:nvSpPr>
          <p:cNvPr id="46" name="Google Shape;46;g33dca7d871c_0_70"/>
          <p:cNvSpPr/>
          <p:nvPr/>
        </p:nvSpPr>
        <p:spPr>
          <a:xfrm>
            <a:off x="185154" y="4927016"/>
            <a:ext cx="4671600" cy="533400"/>
          </a:xfrm>
          <a:prstGeom prst="rect">
            <a:avLst/>
          </a:prstGeom>
          <a:solidFill>
            <a:schemeClr val="lt1"/>
          </a:solidFill>
          <a:ln>
            <a:noFill/>
          </a:ln>
        </p:spPr>
        <p:txBody>
          <a:bodyPr anchorCtr="0" anchor="ctr" bIns="50375" lIns="100800" spcFirstLastPara="1" rIns="100800" wrap="square" tIns="50375">
            <a:no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chemeClr val="lt1"/>
              </a:solidFill>
              <a:latin typeface="Helvetica Neue"/>
              <a:ea typeface="Helvetica Neue"/>
              <a:cs typeface="Helvetica Neue"/>
              <a:sym typeface="Helvetica Neue"/>
            </a:endParaRPr>
          </a:p>
        </p:txBody>
      </p:sp>
      <p:sp>
        <p:nvSpPr>
          <p:cNvPr id="47" name="Google Shape;47;g33dca7d871c_0_70"/>
          <p:cNvSpPr txBox="1"/>
          <p:nvPr>
            <p:ph idx="1" type="body"/>
          </p:nvPr>
        </p:nvSpPr>
        <p:spPr>
          <a:xfrm>
            <a:off x="374523" y="374536"/>
            <a:ext cx="6429900" cy="3815400"/>
          </a:xfrm>
          <a:prstGeom prst="rect">
            <a:avLst/>
          </a:prstGeom>
          <a:noFill/>
          <a:ln>
            <a:noFill/>
          </a:ln>
        </p:spPr>
        <p:txBody>
          <a:bodyPr anchorCtr="0" anchor="t" bIns="0" lIns="0" spcFirstLastPara="1" rIns="0" wrap="square" tIns="0">
            <a:normAutofit/>
          </a:bodyPr>
          <a:lstStyle>
            <a:lvl1pPr indent="-228600" lvl="0" marL="457200" algn="l">
              <a:lnSpc>
                <a:spcPct val="85000"/>
              </a:lnSpc>
              <a:spcBef>
                <a:spcPts val="0"/>
              </a:spcBef>
              <a:spcAft>
                <a:spcPts val="0"/>
              </a:spcAft>
              <a:buSzPts val="2000"/>
              <a:buNone/>
              <a:defRPr b="1" sz="6100">
                <a:solidFill>
                  <a:schemeClr val="dk1"/>
                </a:solidFill>
                <a:latin typeface="Helvetica Neue"/>
                <a:ea typeface="Helvetica Neue"/>
                <a:cs typeface="Helvetica Neue"/>
                <a:sym typeface="Helvetica Neue"/>
              </a:defRPr>
            </a:lvl1pPr>
            <a:lvl2pPr indent="-228600" lvl="1" marL="914400" algn="l">
              <a:lnSpc>
                <a:spcPct val="90000"/>
              </a:lnSpc>
              <a:spcBef>
                <a:spcPts val="3500"/>
              </a:spcBef>
              <a:spcAft>
                <a:spcPts val="0"/>
              </a:spcAft>
              <a:buSzPts val="1500"/>
              <a:buNone/>
              <a:defRPr b="1">
                <a:latin typeface="Helvetica Neue"/>
                <a:ea typeface="Helvetica Neue"/>
                <a:cs typeface="Helvetica Neue"/>
                <a:sym typeface="Helvetica Neue"/>
              </a:defRPr>
            </a:lvl2pPr>
            <a:lvl3pPr indent="-355600" lvl="2" marL="1371600" algn="l">
              <a:lnSpc>
                <a:spcPct val="90000"/>
              </a:lnSpc>
              <a:spcBef>
                <a:spcPts val="2600"/>
              </a:spcBef>
              <a:spcAft>
                <a:spcPts val="0"/>
              </a:spcAft>
              <a:buSzPts val="2000"/>
              <a:buChar char="■"/>
              <a:defRPr/>
            </a:lvl3pPr>
            <a:lvl4pPr indent="-355600" lvl="3" marL="1828800" algn="l">
              <a:lnSpc>
                <a:spcPct val="90000"/>
              </a:lnSpc>
              <a:spcBef>
                <a:spcPts val="900"/>
              </a:spcBef>
              <a:spcAft>
                <a:spcPts val="0"/>
              </a:spcAft>
              <a:buSzPts val="2000"/>
              <a:buChar char="●"/>
              <a:defRPr/>
            </a:lvl4pPr>
            <a:lvl5pPr indent="-355600" lvl="4" marL="2286000" algn="l">
              <a:lnSpc>
                <a:spcPct val="90000"/>
              </a:lnSpc>
              <a:spcBef>
                <a:spcPts val="900"/>
              </a:spcBef>
              <a:spcAft>
                <a:spcPts val="0"/>
              </a:spcAft>
              <a:buSzPts val="2000"/>
              <a:buChar char="○"/>
              <a:defRPr/>
            </a:lvl5pPr>
            <a:lvl6pPr indent="-355600" lvl="5" marL="2743200" algn="l">
              <a:lnSpc>
                <a:spcPct val="90000"/>
              </a:lnSpc>
              <a:spcBef>
                <a:spcPts val="900"/>
              </a:spcBef>
              <a:spcAft>
                <a:spcPts val="0"/>
              </a:spcAft>
              <a:buClr>
                <a:schemeClr val="dk1"/>
              </a:buClr>
              <a:buSzPts val="2000"/>
              <a:buChar char="■"/>
              <a:defRPr/>
            </a:lvl6pPr>
            <a:lvl7pPr indent="-355600" lvl="6" marL="3200400" algn="l">
              <a:lnSpc>
                <a:spcPct val="90000"/>
              </a:lnSpc>
              <a:spcBef>
                <a:spcPts val="1300"/>
              </a:spcBef>
              <a:spcAft>
                <a:spcPts val="0"/>
              </a:spcAft>
              <a:buClr>
                <a:schemeClr val="dk1"/>
              </a:buClr>
              <a:buSzPts val="2000"/>
              <a:buChar char="●"/>
              <a:defRPr/>
            </a:lvl7pPr>
            <a:lvl8pPr indent="-355600" lvl="7" marL="3657600" algn="l">
              <a:lnSpc>
                <a:spcPct val="90000"/>
              </a:lnSpc>
              <a:spcBef>
                <a:spcPts val="1300"/>
              </a:spcBef>
              <a:spcAft>
                <a:spcPts val="0"/>
              </a:spcAft>
              <a:buClr>
                <a:schemeClr val="dk1"/>
              </a:buClr>
              <a:buSzPts val="2000"/>
              <a:buChar char="○"/>
              <a:defRPr/>
            </a:lvl8pPr>
            <a:lvl9pPr indent="-355600" lvl="8" marL="4114800" algn="l">
              <a:lnSpc>
                <a:spcPct val="90000"/>
              </a:lnSpc>
              <a:spcBef>
                <a:spcPts val="1300"/>
              </a:spcBef>
              <a:spcAft>
                <a:spcPts val="1300"/>
              </a:spcAft>
              <a:buClr>
                <a:schemeClr val="dk1"/>
              </a:buClr>
              <a:buSzPts val="2000"/>
              <a:buChar char="■"/>
              <a:defRPr/>
            </a:lvl9pPr>
          </a:lstStyle>
          <a:p/>
        </p:txBody>
      </p:sp>
      <p:sp>
        <p:nvSpPr>
          <p:cNvPr id="48" name="Google Shape;48;g33dca7d871c_0_70"/>
          <p:cNvSpPr txBox="1"/>
          <p:nvPr>
            <p:ph idx="2" type="body"/>
          </p:nvPr>
        </p:nvSpPr>
        <p:spPr>
          <a:xfrm>
            <a:off x="7175445" y="374536"/>
            <a:ext cx="2537700" cy="3815400"/>
          </a:xfrm>
          <a:prstGeom prst="rect">
            <a:avLst/>
          </a:prstGeom>
          <a:noFill/>
          <a:ln>
            <a:noFill/>
          </a:ln>
        </p:spPr>
        <p:txBody>
          <a:bodyPr anchorCtr="0" anchor="t" bIns="0" lIns="0" spcFirstLastPara="1" rIns="0" wrap="square" tIns="120975">
            <a:normAutofit/>
          </a:bodyPr>
          <a:lstStyle>
            <a:lvl1pPr indent="-228600" lvl="0" marL="457200" algn="l">
              <a:lnSpc>
                <a:spcPct val="90000"/>
              </a:lnSpc>
              <a:spcBef>
                <a:spcPts val="0"/>
              </a:spcBef>
              <a:spcAft>
                <a:spcPts val="0"/>
              </a:spcAft>
              <a:buSzPts val="2000"/>
              <a:buNone/>
              <a:defRPr b="1">
                <a:latin typeface="Helvetica Neue"/>
                <a:ea typeface="Helvetica Neue"/>
                <a:cs typeface="Helvetica Neue"/>
                <a:sym typeface="Helvetica Neue"/>
              </a:defRPr>
            </a:lvl1pPr>
            <a:lvl2pPr indent="-228600" lvl="1" marL="914400" algn="l">
              <a:lnSpc>
                <a:spcPct val="90000"/>
              </a:lnSpc>
              <a:spcBef>
                <a:spcPts val="2600"/>
              </a:spcBef>
              <a:spcAft>
                <a:spcPts val="0"/>
              </a:spcAft>
              <a:buSzPts val="1500"/>
              <a:buNone/>
              <a:defRPr b="1">
                <a:latin typeface="Helvetica Neue"/>
                <a:ea typeface="Helvetica Neue"/>
                <a:cs typeface="Helvetica Neue"/>
                <a:sym typeface="Helvetica Neue"/>
              </a:defRPr>
            </a:lvl2pPr>
            <a:lvl3pPr indent="-355600" lvl="2" marL="1371600" algn="l">
              <a:lnSpc>
                <a:spcPct val="90000"/>
              </a:lnSpc>
              <a:spcBef>
                <a:spcPts val="2600"/>
              </a:spcBef>
              <a:spcAft>
                <a:spcPts val="0"/>
              </a:spcAft>
              <a:buSzPts val="2000"/>
              <a:buChar char="■"/>
              <a:defRPr/>
            </a:lvl3pPr>
            <a:lvl4pPr indent="-355600" lvl="3" marL="1828800" algn="l">
              <a:lnSpc>
                <a:spcPct val="90000"/>
              </a:lnSpc>
              <a:spcBef>
                <a:spcPts val="900"/>
              </a:spcBef>
              <a:spcAft>
                <a:spcPts val="0"/>
              </a:spcAft>
              <a:buSzPts val="2000"/>
              <a:buChar char="●"/>
              <a:defRPr/>
            </a:lvl4pPr>
            <a:lvl5pPr indent="-355600" lvl="4" marL="2286000" algn="l">
              <a:lnSpc>
                <a:spcPct val="90000"/>
              </a:lnSpc>
              <a:spcBef>
                <a:spcPts val="900"/>
              </a:spcBef>
              <a:spcAft>
                <a:spcPts val="0"/>
              </a:spcAft>
              <a:buSzPts val="2000"/>
              <a:buChar char="○"/>
              <a:defRPr/>
            </a:lvl5pPr>
            <a:lvl6pPr indent="-355600" lvl="5" marL="2743200" algn="l">
              <a:lnSpc>
                <a:spcPct val="90000"/>
              </a:lnSpc>
              <a:spcBef>
                <a:spcPts val="900"/>
              </a:spcBef>
              <a:spcAft>
                <a:spcPts val="0"/>
              </a:spcAft>
              <a:buClr>
                <a:schemeClr val="dk1"/>
              </a:buClr>
              <a:buSzPts val="2000"/>
              <a:buChar char="■"/>
              <a:defRPr/>
            </a:lvl6pPr>
            <a:lvl7pPr indent="-355600" lvl="6" marL="3200400" algn="l">
              <a:lnSpc>
                <a:spcPct val="90000"/>
              </a:lnSpc>
              <a:spcBef>
                <a:spcPts val="1300"/>
              </a:spcBef>
              <a:spcAft>
                <a:spcPts val="0"/>
              </a:spcAft>
              <a:buClr>
                <a:schemeClr val="dk1"/>
              </a:buClr>
              <a:buSzPts val="2000"/>
              <a:buChar char="●"/>
              <a:defRPr/>
            </a:lvl7pPr>
            <a:lvl8pPr indent="-355600" lvl="7" marL="3657600" algn="l">
              <a:lnSpc>
                <a:spcPct val="90000"/>
              </a:lnSpc>
              <a:spcBef>
                <a:spcPts val="1300"/>
              </a:spcBef>
              <a:spcAft>
                <a:spcPts val="0"/>
              </a:spcAft>
              <a:buClr>
                <a:schemeClr val="dk1"/>
              </a:buClr>
              <a:buSzPts val="2000"/>
              <a:buChar char="○"/>
              <a:defRPr/>
            </a:lvl8pPr>
            <a:lvl9pPr indent="-355600" lvl="8" marL="4114800" algn="l">
              <a:lnSpc>
                <a:spcPct val="90000"/>
              </a:lnSpc>
              <a:spcBef>
                <a:spcPts val="1300"/>
              </a:spcBef>
              <a:spcAft>
                <a:spcPts val="1300"/>
              </a:spcAft>
              <a:buClr>
                <a:schemeClr val="dk1"/>
              </a:buClr>
              <a:buSzPts val="2000"/>
              <a:buChar char="■"/>
              <a:defRPr/>
            </a:lvl9pPr>
          </a:lstStyle>
          <a:p/>
        </p:txBody>
      </p:sp>
      <p:grpSp>
        <p:nvGrpSpPr>
          <p:cNvPr id="49" name="Google Shape;49;g33dca7d871c_0_70"/>
          <p:cNvGrpSpPr/>
          <p:nvPr/>
        </p:nvGrpSpPr>
        <p:grpSpPr>
          <a:xfrm>
            <a:off x="374532" y="4553898"/>
            <a:ext cx="746181" cy="746133"/>
            <a:chOff x="360362" y="1781889"/>
            <a:chExt cx="1144800" cy="1144200"/>
          </a:xfrm>
        </p:grpSpPr>
        <p:sp>
          <p:nvSpPr>
            <p:cNvPr id="50" name="Google Shape;50;g33dca7d871c_0_70"/>
            <p:cNvSpPr/>
            <p:nvPr/>
          </p:nvSpPr>
          <p:spPr>
            <a:xfrm>
              <a:off x="360362" y="1781889"/>
              <a:ext cx="1144800" cy="1144200"/>
            </a:xfrm>
            <a:prstGeom prst="rect">
              <a:avLst/>
            </a:prstGeom>
            <a:solidFill>
              <a:srgbClr val="FF6600"/>
            </a:solidFill>
            <a:ln>
              <a:noFill/>
            </a:ln>
          </p:spPr>
          <p:txBody>
            <a:bodyPr anchorCtr="0" anchor="t" bIns="50375" lIns="100800" spcFirstLastPara="1" rIns="100800" wrap="square" tIns="50375">
              <a:noAutofit/>
            </a:bodyPr>
            <a:lstStyle/>
            <a:p>
              <a:pPr indent="0" lvl="0" marL="0" marR="0" rtl="0" algn="l">
                <a:lnSpc>
                  <a:spcPct val="90000"/>
                </a:lnSpc>
                <a:spcBef>
                  <a:spcPts val="0"/>
                </a:spcBef>
                <a:spcAft>
                  <a:spcPts val="0"/>
                </a:spcAft>
                <a:buClr>
                  <a:schemeClr val="dk1"/>
                </a:buClr>
                <a:buSzPts val="2000"/>
                <a:buFont typeface="Helvetica Neue"/>
                <a:buNone/>
              </a:pPr>
              <a:r>
                <a:t/>
              </a:r>
              <a:endParaRPr b="1" i="0" sz="2000" u="none" cap="none" strike="noStrike">
                <a:solidFill>
                  <a:srgbClr val="FF6600"/>
                </a:solidFill>
                <a:latin typeface="Helvetica Neue"/>
                <a:ea typeface="Helvetica Neue"/>
                <a:cs typeface="Helvetica Neue"/>
                <a:sym typeface="Helvetica Neue"/>
              </a:endParaRPr>
            </a:p>
          </p:txBody>
        </p:sp>
        <p:sp>
          <p:nvSpPr>
            <p:cNvPr id="51" name="Google Shape;51;g33dca7d871c_0_70"/>
            <p:cNvSpPr/>
            <p:nvPr/>
          </p:nvSpPr>
          <p:spPr>
            <a:xfrm>
              <a:off x="702813" y="2650392"/>
              <a:ext cx="142160" cy="166334"/>
            </a:xfrm>
            <a:custGeom>
              <a:rect b="b" l="l" r="r" t="t"/>
              <a:pathLst>
                <a:path extrusionOk="0" h="122" w="104">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p:spPr>
          <p:txBody>
            <a:bodyPr anchorCtr="0" anchor="t" bIns="50375" lIns="100800" spcFirstLastPara="1" rIns="100800" wrap="square" tIns="50375">
              <a:noAutofit/>
            </a:bodyPr>
            <a:lstStyle/>
            <a:p>
              <a:pPr indent="0" lvl="0" marL="0" marR="0" rtl="0" algn="l">
                <a:lnSpc>
                  <a:spcPct val="90000"/>
                </a:lnSpc>
                <a:spcBef>
                  <a:spcPts val="0"/>
                </a:spcBef>
                <a:spcAft>
                  <a:spcPts val="0"/>
                </a:spcAft>
                <a:buClr>
                  <a:schemeClr val="dk1"/>
                </a:buClr>
                <a:buSzPts val="2000"/>
                <a:buFont typeface="Helvetica Neue"/>
                <a:buNone/>
              </a:pPr>
              <a:r>
                <a:t/>
              </a:r>
              <a:endParaRPr b="1" i="0" sz="2000" u="none" cap="none" strike="noStrike">
                <a:solidFill>
                  <a:srgbClr val="000000"/>
                </a:solidFill>
                <a:latin typeface="Helvetica Neue"/>
                <a:ea typeface="Helvetica Neue"/>
                <a:cs typeface="Helvetica Neue"/>
                <a:sym typeface="Helvetica Neue"/>
              </a:endParaRPr>
            </a:p>
          </p:txBody>
        </p:sp>
        <p:sp>
          <p:nvSpPr>
            <p:cNvPr id="52" name="Google Shape;52;g33dca7d871c_0_70"/>
            <p:cNvSpPr/>
            <p:nvPr/>
          </p:nvSpPr>
          <p:spPr>
            <a:xfrm>
              <a:off x="878931" y="2650392"/>
              <a:ext cx="143311" cy="164031"/>
            </a:xfrm>
            <a:custGeom>
              <a:rect b="b" l="l" r="r" t="t"/>
              <a:pathLst>
                <a:path extrusionOk="0" h="120" w="105">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p:spPr>
          <p:txBody>
            <a:bodyPr anchorCtr="0" anchor="t" bIns="50375" lIns="100800" spcFirstLastPara="1" rIns="100800" wrap="square" tIns="50375">
              <a:noAutofit/>
            </a:bodyPr>
            <a:lstStyle/>
            <a:p>
              <a:pPr indent="0" lvl="0" marL="0" marR="0" rtl="0" algn="l">
                <a:lnSpc>
                  <a:spcPct val="90000"/>
                </a:lnSpc>
                <a:spcBef>
                  <a:spcPts val="0"/>
                </a:spcBef>
                <a:spcAft>
                  <a:spcPts val="0"/>
                </a:spcAft>
                <a:buClr>
                  <a:schemeClr val="dk1"/>
                </a:buClr>
                <a:buSzPts val="2000"/>
                <a:buFont typeface="Helvetica Neue"/>
                <a:buNone/>
              </a:pPr>
              <a:r>
                <a:t/>
              </a:r>
              <a:endParaRPr b="1" i="0" sz="2000" u="none" cap="none" strike="noStrike">
                <a:solidFill>
                  <a:srgbClr val="000000"/>
                </a:solidFill>
                <a:latin typeface="Helvetica Neue"/>
                <a:ea typeface="Helvetica Neue"/>
                <a:cs typeface="Helvetica Neue"/>
                <a:sym typeface="Helvetica Neue"/>
              </a:endParaRPr>
            </a:p>
          </p:txBody>
        </p:sp>
        <p:sp>
          <p:nvSpPr>
            <p:cNvPr id="53" name="Google Shape;53;g33dca7d871c_0_70"/>
            <p:cNvSpPr/>
            <p:nvPr/>
          </p:nvSpPr>
          <p:spPr>
            <a:xfrm>
              <a:off x="1225411" y="2650392"/>
              <a:ext cx="149067" cy="166334"/>
            </a:xfrm>
            <a:custGeom>
              <a:rect b="b" l="l" r="r" t="t"/>
              <a:pathLst>
                <a:path extrusionOk="0" h="122" w="109">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p:spPr>
          <p:txBody>
            <a:bodyPr anchorCtr="0" anchor="t" bIns="50375" lIns="100800" spcFirstLastPara="1" rIns="100800" wrap="square" tIns="50375">
              <a:noAutofit/>
            </a:bodyPr>
            <a:lstStyle/>
            <a:p>
              <a:pPr indent="0" lvl="0" marL="0" marR="0" rtl="0" algn="l">
                <a:lnSpc>
                  <a:spcPct val="90000"/>
                </a:lnSpc>
                <a:spcBef>
                  <a:spcPts val="0"/>
                </a:spcBef>
                <a:spcAft>
                  <a:spcPts val="0"/>
                </a:spcAft>
                <a:buClr>
                  <a:schemeClr val="dk1"/>
                </a:buClr>
                <a:buSzPts val="2000"/>
                <a:buFont typeface="Helvetica Neue"/>
                <a:buNone/>
              </a:pPr>
              <a:r>
                <a:t/>
              </a:r>
              <a:endParaRPr b="1" i="0" sz="2000" u="none" cap="none" strike="noStrike">
                <a:solidFill>
                  <a:srgbClr val="000000"/>
                </a:solidFill>
                <a:latin typeface="Helvetica Neue"/>
                <a:ea typeface="Helvetica Neue"/>
                <a:cs typeface="Helvetica Neue"/>
                <a:sym typeface="Helvetica Neue"/>
              </a:endParaRPr>
            </a:p>
          </p:txBody>
        </p:sp>
        <p:sp>
          <p:nvSpPr>
            <p:cNvPr id="54" name="Google Shape;54;g33dca7d871c_0_70"/>
            <p:cNvSpPr/>
            <p:nvPr/>
          </p:nvSpPr>
          <p:spPr>
            <a:xfrm>
              <a:off x="415039" y="2650392"/>
              <a:ext cx="158276" cy="169211"/>
            </a:xfrm>
            <a:custGeom>
              <a:rect b="b" l="l" r="r" t="t"/>
              <a:pathLst>
                <a:path extrusionOk="0" h="124" w="116">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p:spPr>
          <p:txBody>
            <a:bodyPr anchorCtr="0" anchor="t" bIns="50375" lIns="100800" spcFirstLastPara="1" rIns="100800" wrap="square" tIns="50375">
              <a:noAutofit/>
            </a:bodyPr>
            <a:lstStyle/>
            <a:p>
              <a:pPr indent="0" lvl="0" marL="0" marR="0" rtl="0" algn="l">
                <a:lnSpc>
                  <a:spcPct val="90000"/>
                </a:lnSpc>
                <a:spcBef>
                  <a:spcPts val="0"/>
                </a:spcBef>
                <a:spcAft>
                  <a:spcPts val="0"/>
                </a:spcAft>
                <a:buClr>
                  <a:schemeClr val="dk1"/>
                </a:buClr>
                <a:buSzPts val="2000"/>
                <a:buFont typeface="Helvetica Neue"/>
                <a:buNone/>
              </a:pPr>
              <a:r>
                <a:t/>
              </a:r>
              <a:endParaRPr b="1" i="0" sz="2000" u="none" cap="none" strike="noStrike">
                <a:solidFill>
                  <a:srgbClr val="000000"/>
                </a:solidFill>
                <a:latin typeface="Helvetica Neue"/>
                <a:ea typeface="Helvetica Neue"/>
                <a:cs typeface="Helvetica Neue"/>
                <a:sym typeface="Helvetica Neue"/>
              </a:endParaRPr>
            </a:p>
          </p:txBody>
        </p:sp>
        <p:sp>
          <p:nvSpPr>
            <p:cNvPr id="55" name="Google Shape;55;g33dca7d871c_0_70"/>
            <p:cNvSpPr/>
            <p:nvPr/>
          </p:nvSpPr>
          <p:spPr>
            <a:xfrm>
              <a:off x="602092" y="2650392"/>
              <a:ext cx="89785" cy="164031"/>
            </a:xfrm>
            <a:custGeom>
              <a:rect b="b" l="l" r="r" t="t"/>
              <a:pathLst>
                <a:path extrusionOk="0" h="120" w="66">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p:spPr>
          <p:txBody>
            <a:bodyPr anchorCtr="0" anchor="t" bIns="50375" lIns="100800" spcFirstLastPara="1" rIns="100800" wrap="square" tIns="50375">
              <a:noAutofit/>
            </a:bodyPr>
            <a:lstStyle/>
            <a:p>
              <a:pPr indent="0" lvl="0" marL="0" marR="0" rtl="0" algn="l">
                <a:lnSpc>
                  <a:spcPct val="90000"/>
                </a:lnSpc>
                <a:spcBef>
                  <a:spcPts val="0"/>
                </a:spcBef>
                <a:spcAft>
                  <a:spcPts val="0"/>
                </a:spcAft>
                <a:buClr>
                  <a:schemeClr val="dk1"/>
                </a:buClr>
                <a:buSzPts val="2000"/>
                <a:buFont typeface="Helvetica Neue"/>
                <a:buNone/>
              </a:pPr>
              <a:r>
                <a:t/>
              </a:r>
              <a:endParaRPr b="1" i="0" sz="2000" u="none" cap="none" strike="noStrike">
                <a:solidFill>
                  <a:srgbClr val="000000"/>
                </a:solidFill>
                <a:latin typeface="Helvetica Neue"/>
                <a:ea typeface="Helvetica Neue"/>
                <a:cs typeface="Helvetica Neue"/>
                <a:sym typeface="Helvetica Neue"/>
              </a:endParaRPr>
            </a:p>
          </p:txBody>
        </p:sp>
        <p:sp>
          <p:nvSpPr>
            <p:cNvPr id="56" name="Google Shape;56;g33dca7d871c_0_70"/>
            <p:cNvSpPr/>
            <p:nvPr/>
          </p:nvSpPr>
          <p:spPr>
            <a:xfrm>
              <a:off x="1051020" y="2650392"/>
              <a:ext cx="149642" cy="226766"/>
            </a:xfrm>
            <a:custGeom>
              <a:rect b="b" l="l" r="r" t="t"/>
              <a:pathLst>
                <a:path extrusionOk="0" h="166" w="110">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p:spPr>
          <p:txBody>
            <a:bodyPr anchorCtr="0" anchor="t" bIns="50375" lIns="100800" spcFirstLastPara="1" rIns="100800" wrap="square" tIns="50375">
              <a:noAutofit/>
            </a:bodyPr>
            <a:lstStyle/>
            <a:p>
              <a:pPr indent="0" lvl="0" marL="0" marR="0" rtl="0" algn="l">
                <a:lnSpc>
                  <a:spcPct val="90000"/>
                </a:lnSpc>
                <a:spcBef>
                  <a:spcPts val="0"/>
                </a:spcBef>
                <a:spcAft>
                  <a:spcPts val="0"/>
                </a:spcAft>
                <a:buClr>
                  <a:schemeClr val="dk1"/>
                </a:buClr>
                <a:buSzPts val="2000"/>
                <a:buFont typeface="Helvetica Neue"/>
                <a:buNone/>
              </a:pPr>
              <a:r>
                <a:t/>
              </a:r>
              <a:endParaRPr b="1" i="0" sz="2000" u="none" cap="none" strike="noStrike">
                <a:solidFill>
                  <a:srgbClr val="000000"/>
                </a:solidFill>
                <a:latin typeface="Helvetica Neue"/>
                <a:ea typeface="Helvetica Neue"/>
                <a:cs typeface="Helvetica Neue"/>
                <a:sym typeface="Helvetica Neue"/>
              </a:endParaRPr>
            </a:p>
          </p:txBody>
        </p:sp>
        <p:sp>
          <p:nvSpPr>
            <p:cNvPr id="57" name="Google Shape;57;g33dca7d871c_0_70"/>
            <p:cNvSpPr/>
            <p:nvPr/>
          </p:nvSpPr>
          <p:spPr>
            <a:xfrm>
              <a:off x="1348002" y="2593413"/>
              <a:ext cx="112232" cy="52950"/>
            </a:xfrm>
            <a:custGeom>
              <a:rect b="b" l="l" r="r" t="t"/>
              <a:pathLst>
                <a:path extrusionOk="0" h="92" w="195">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p:spPr>
          <p:txBody>
            <a:bodyPr anchorCtr="0" anchor="t" bIns="50375" lIns="100800" spcFirstLastPara="1" rIns="100800" wrap="square" tIns="50375">
              <a:noAutofit/>
            </a:bodyPr>
            <a:lstStyle/>
            <a:p>
              <a:pPr indent="0" lvl="0" marL="0" marR="0" rtl="0" algn="l">
                <a:lnSpc>
                  <a:spcPct val="90000"/>
                </a:lnSpc>
                <a:spcBef>
                  <a:spcPts val="0"/>
                </a:spcBef>
                <a:spcAft>
                  <a:spcPts val="0"/>
                </a:spcAft>
                <a:buClr>
                  <a:schemeClr val="dk1"/>
                </a:buClr>
                <a:buSzPts val="2000"/>
                <a:buFont typeface="Helvetica Neue"/>
                <a:buNone/>
              </a:pPr>
              <a:r>
                <a:t/>
              </a:r>
              <a:endParaRPr b="1" i="0" sz="2000" u="none" cap="none" strike="noStrike">
                <a:solidFill>
                  <a:srgbClr val="000000"/>
                </a:solidFill>
                <a:latin typeface="Helvetica Neue"/>
                <a:ea typeface="Helvetica Neue"/>
                <a:cs typeface="Helvetica Neue"/>
                <a:sym typeface="Helvetica Neue"/>
              </a:endParaRPr>
            </a:p>
          </p:txBody>
        </p:sp>
      </p:gr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7"/>
          <p:cNvSpPr/>
          <p:nvPr/>
        </p:nvSpPr>
        <p:spPr>
          <a:xfrm>
            <a:off x="185040" y="4926960"/>
            <a:ext cx="4671360" cy="533160"/>
          </a:xfrm>
          <a:prstGeom prst="rect">
            <a:avLst/>
          </a:prstGeom>
          <a:solidFill>
            <a:schemeClr val="lt1"/>
          </a:solidFill>
          <a:ln>
            <a:noFill/>
          </a:ln>
        </p:spPr>
        <p:txBody>
          <a:bodyPr anchorCtr="0" anchor="ctr" bIns="50400" lIns="100800" spcFirstLastPara="1" rIns="100800" wrap="square" tIns="504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7"/>
          <p:cNvSpPr txBox="1"/>
          <p:nvPr>
            <p:ph idx="1" type="body"/>
          </p:nvPr>
        </p:nvSpPr>
        <p:spPr>
          <a:xfrm>
            <a:off x="374400" y="374400"/>
            <a:ext cx="6429600" cy="3814920"/>
          </a:xfrm>
          <a:prstGeom prst="rect">
            <a:avLst/>
          </a:prstGeom>
          <a:noFill/>
          <a:ln>
            <a:noFill/>
          </a:ln>
        </p:spPr>
        <p:txBody>
          <a:bodyPr anchorCtr="0" anchor="t" bIns="0" lIns="0" spcFirstLastPara="1" rIns="0" wrap="square" tIns="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27"/>
          <p:cNvSpPr txBox="1"/>
          <p:nvPr>
            <p:ph idx="2" type="body"/>
          </p:nvPr>
        </p:nvSpPr>
        <p:spPr>
          <a:xfrm>
            <a:off x="7175520" y="374400"/>
            <a:ext cx="2537280" cy="3814920"/>
          </a:xfrm>
          <a:prstGeom prst="rect">
            <a:avLst/>
          </a:prstGeom>
          <a:noFill/>
          <a:ln>
            <a:noFill/>
          </a:ln>
        </p:spPr>
        <p:txBody>
          <a:bodyPr anchorCtr="0" anchor="t" bIns="0" lIns="0" spcFirstLastPara="1" rIns="0" wrap="square" tIns="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grpSp>
        <p:nvGrpSpPr>
          <p:cNvPr id="13" name="Google Shape;13;p27"/>
          <p:cNvGrpSpPr/>
          <p:nvPr/>
        </p:nvGrpSpPr>
        <p:grpSpPr>
          <a:xfrm>
            <a:off x="374400" y="4554000"/>
            <a:ext cx="745920" cy="745920"/>
            <a:chOff x="374400" y="4554000"/>
            <a:chExt cx="745920" cy="745920"/>
          </a:xfrm>
        </p:grpSpPr>
        <p:sp>
          <p:nvSpPr>
            <p:cNvPr id="14" name="Google Shape;14;p27"/>
            <p:cNvSpPr/>
            <p:nvPr/>
          </p:nvSpPr>
          <p:spPr>
            <a:xfrm>
              <a:off x="374400" y="4554000"/>
              <a:ext cx="745920" cy="745920"/>
            </a:xfrm>
            <a:prstGeom prst="rect">
              <a:avLst/>
            </a:prstGeom>
            <a:solidFill>
              <a:srgbClr val="FF6600"/>
            </a:solidFill>
            <a:ln>
              <a:noFill/>
            </a:ln>
          </p:spPr>
          <p:txBody>
            <a:bodyPr anchorCtr="0" anchor="t" bIns="50400" lIns="100800" spcFirstLastPara="1" rIns="100800" wrap="square" tIns="504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5" name="Google Shape;15;p27"/>
            <p:cNvSpPr/>
            <p:nvPr/>
          </p:nvSpPr>
          <p:spPr>
            <a:xfrm>
              <a:off x="597600" y="5120280"/>
              <a:ext cx="92160" cy="108000"/>
            </a:xfrm>
            <a:custGeom>
              <a:rect b="b" l="l" r="r" t="t"/>
              <a:pathLst>
                <a:path extrusionOk="0" h="122" w="104">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p:spPr>
          <p:txBody>
            <a:bodyPr anchorCtr="0" anchor="t" bIns="50400" lIns="100800" spcFirstLastPara="1" rIns="100800" wrap="square" tIns="504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7"/>
            <p:cNvSpPr/>
            <p:nvPr/>
          </p:nvSpPr>
          <p:spPr>
            <a:xfrm>
              <a:off x="712440" y="5120280"/>
              <a:ext cx="92880" cy="106560"/>
            </a:xfrm>
            <a:custGeom>
              <a:rect b="b" l="l" r="r" t="t"/>
              <a:pathLst>
                <a:path extrusionOk="0" h="120" w="105">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p:spPr>
          <p:txBody>
            <a:bodyPr anchorCtr="0" anchor="t" bIns="50400" lIns="100800" spcFirstLastPara="1" rIns="100800" wrap="square" tIns="504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7"/>
            <p:cNvSpPr/>
            <p:nvPr/>
          </p:nvSpPr>
          <p:spPr>
            <a:xfrm>
              <a:off x="938520" y="5120280"/>
              <a:ext cx="96840" cy="108000"/>
            </a:xfrm>
            <a:custGeom>
              <a:rect b="b" l="l" r="r" t="t"/>
              <a:pathLst>
                <a:path extrusionOk="0" h="122" w="109">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p:spPr>
          <p:txBody>
            <a:bodyPr anchorCtr="0" anchor="t" bIns="50400" lIns="100800" spcFirstLastPara="1" rIns="100800" wrap="square" tIns="504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7"/>
            <p:cNvSpPr/>
            <p:nvPr/>
          </p:nvSpPr>
          <p:spPr>
            <a:xfrm>
              <a:off x="410040" y="5120280"/>
              <a:ext cx="102960" cy="110160"/>
            </a:xfrm>
            <a:custGeom>
              <a:rect b="b" l="l" r="r" t="t"/>
              <a:pathLst>
                <a:path extrusionOk="0" h="124" w="116">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p:spPr>
          <p:txBody>
            <a:bodyPr anchorCtr="0" anchor="t" bIns="50400" lIns="100800" spcFirstLastPara="1" rIns="100800" wrap="square" tIns="504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7"/>
            <p:cNvSpPr/>
            <p:nvPr/>
          </p:nvSpPr>
          <p:spPr>
            <a:xfrm>
              <a:off x="532080" y="5120280"/>
              <a:ext cx="58320" cy="106560"/>
            </a:xfrm>
            <a:custGeom>
              <a:rect b="b" l="l" r="r" t="t"/>
              <a:pathLst>
                <a:path extrusionOk="0" h="120" w="66">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p:spPr>
          <p:txBody>
            <a:bodyPr anchorCtr="0" anchor="t" bIns="50400" lIns="100800" spcFirstLastPara="1" rIns="100800" wrap="square" tIns="504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7"/>
            <p:cNvSpPr/>
            <p:nvPr/>
          </p:nvSpPr>
          <p:spPr>
            <a:xfrm>
              <a:off x="824760" y="5120280"/>
              <a:ext cx="97200" cy="147600"/>
            </a:xfrm>
            <a:custGeom>
              <a:rect b="b" l="l" r="r" t="t"/>
              <a:pathLst>
                <a:path extrusionOk="0" h="166" w="110">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p:spPr>
          <p:txBody>
            <a:bodyPr anchorCtr="0" anchor="t" bIns="50400" lIns="100800" spcFirstLastPara="1" rIns="100800" wrap="square" tIns="504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7"/>
            <p:cNvSpPr/>
            <p:nvPr/>
          </p:nvSpPr>
          <p:spPr>
            <a:xfrm>
              <a:off x="1018440" y="5083200"/>
              <a:ext cx="72720" cy="34200"/>
            </a:xfrm>
            <a:custGeom>
              <a:rect b="b" l="l" r="r" t="t"/>
              <a:pathLst>
                <a:path extrusionOk="0" h="92" w="195">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p:spPr>
          <p:txBody>
            <a:bodyPr anchorCtr="0" anchor="t" bIns="17275" lIns="100800" spcFirstLastPara="1" rIns="100800" wrap="square" tIns="17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27"/>
          <p:cNvSpPr txBox="1"/>
          <p:nvPr>
            <p:ph type="title"/>
          </p:nvPr>
        </p:nvSpPr>
        <p:spPr>
          <a:xfrm>
            <a:off x="504000" y="226080"/>
            <a:ext cx="9072000" cy="94644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sp>
        <p:nvSpPr>
          <p:cNvPr id="28" name="Google Shape;28;p30"/>
          <p:cNvSpPr/>
          <p:nvPr/>
        </p:nvSpPr>
        <p:spPr>
          <a:xfrm>
            <a:off x="185040" y="4926960"/>
            <a:ext cx="4671360" cy="533160"/>
          </a:xfrm>
          <a:prstGeom prst="rect">
            <a:avLst/>
          </a:prstGeom>
          <a:solidFill>
            <a:schemeClr val="lt1"/>
          </a:solidFill>
          <a:ln>
            <a:noFill/>
          </a:ln>
        </p:spPr>
        <p:txBody>
          <a:bodyPr anchorCtr="0" anchor="ctr" bIns="50400" lIns="100800" spcFirstLastPara="1" rIns="100800" wrap="square" tIns="504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30"/>
          <p:cNvSpPr txBox="1"/>
          <p:nvPr>
            <p:ph idx="1" type="body"/>
          </p:nvPr>
        </p:nvSpPr>
        <p:spPr>
          <a:xfrm>
            <a:off x="374400" y="374400"/>
            <a:ext cx="6429600" cy="3814920"/>
          </a:xfrm>
          <a:prstGeom prst="rect">
            <a:avLst/>
          </a:prstGeom>
          <a:noFill/>
          <a:ln>
            <a:noFill/>
          </a:ln>
        </p:spPr>
        <p:txBody>
          <a:bodyPr anchorCtr="0" anchor="t" bIns="0" lIns="0" spcFirstLastPara="1" rIns="0" wrap="square" tIns="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0" name="Google Shape;30;p30"/>
          <p:cNvSpPr txBox="1"/>
          <p:nvPr>
            <p:ph idx="2" type="body"/>
          </p:nvPr>
        </p:nvSpPr>
        <p:spPr>
          <a:xfrm>
            <a:off x="7175520" y="374400"/>
            <a:ext cx="2537280" cy="3814920"/>
          </a:xfrm>
          <a:prstGeom prst="rect">
            <a:avLst/>
          </a:prstGeom>
          <a:noFill/>
          <a:ln>
            <a:noFill/>
          </a:ln>
        </p:spPr>
        <p:txBody>
          <a:bodyPr anchorCtr="0" anchor="t" bIns="0" lIns="0" spcFirstLastPara="1" rIns="0" wrap="square" tIns="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grpSp>
        <p:nvGrpSpPr>
          <p:cNvPr id="31" name="Google Shape;31;p30"/>
          <p:cNvGrpSpPr/>
          <p:nvPr/>
        </p:nvGrpSpPr>
        <p:grpSpPr>
          <a:xfrm>
            <a:off x="374400" y="4554000"/>
            <a:ext cx="745920" cy="745920"/>
            <a:chOff x="374400" y="4554000"/>
            <a:chExt cx="745920" cy="745920"/>
          </a:xfrm>
        </p:grpSpPr>
        <p:sp>
          <p:nvSpPr>
            <p:cNvPr id="32" name="Google Shape;32;p30"/>
            <p:cNvSpPr/>
            <p:nvPr/>
          </p:nvSpPr>
          <p:spPr>
            <a:xfrm>
              <a:off x="374400" y="4554000"/>
              <a:ext cx="745920" cy="745920"/>
            </a:xfrm>
            <a:prstGeom prst="rect">
              <a:avLst/>
            </a:prstGeom>
            <a:solidFill>
              <a:srgbClr val="FF6600"/>
            </a:solidFill>
            <a:ln>
              <a:noFill/>
            </a:ln>
          </p:spPr>
          <p:txBody>
            <a:bodyPr anchorCtr="0" anchor="t" bIns="50400" lIns="100800" spcFirstLastPara="1" rIns="100800" wrap="square" tIns="504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33" name="Google Shape;33;p30"/>
            <p:cNvSpPr/>
            <p:nvPr/>
          </p:nvSpPr>
          <p:spPr>
            <a:xfrm>
              <a:off x="597600" y="5120280"/>
              <a:ext cx="92160" cy="108000"/>
            </a:xfrm>
            <a:custGeom>
              <a:rect b="b" l="l" r="r" t="t"/>
              <a:pathLst>
                <a:path extrusionOk="0" h="122" w="104">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p:spPr>
          <p:txBody>
            <a:bodyPr anchorCtr="0" anchor="t" bIns="50400" lIns="100800" spcFirstLastPara="1" rIns="100800" wrap="square" tIns="504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0"/>
            <p:cNvSpPr/>
            <p:nvPr/>
          </p:nvSpPr>
          <p:spPr>
            <a:xfrm>
              <a:off x="712440" y="5120280"/>
              <a:ext cx="92880" cy="106560"/>
            </a:xfrm>
            <a:custGeom>
              <a:rect b="b" l="l" r="r" t="t"/>
              <a:pathLst>
                <a:path extrusionOk="0" h="120" w="105">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p:spPr>
          <p:txBody>
            <a:bodyPr anchorCtr="0" anchor="t" bIns="50400" lIns="100800" spcFirstLastPara="1" rIns="100800" wrap="square" tIns="504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0"/>
            <p:cNvSpPr/>
            <p:nvPr/>
          </p:nvSpPr>
          <p:spPr>
            <a:xfrm>
              <a:off x="938520" y="5120280"/>
              <a:ext cx="96840" cy="108000"/>
            </a:xfrm>
            <a:custGeom>
              <a:rect b="b" l="l" r="r" t="t"/>
              <a:pathLst>
                <a:path extrusionOk="0" h="122" w="109">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p:spPr>
          <p:txBody>
            <a:bodyPr anchorCtr="0" anchor="t" bIns="50400" lIns="100800" spcFirstLastPara="1" rIns="100800" wrap="square" tIns="504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30"/>
            <p:cNvSpPr/>
            <p:nvPr/>
          </p:nvSpPr>
          <p:spPr>
            <a:xfrm>
              <a:off x="410040" y="5120280"/>
              <a:ext cx="102960" cy="110160"/>
            </a:xfrm>
            <a:custGeom>
              <a:rect b="b" l="l" r="r" t="t"/>
              <a:pathLst>
                <a:path extrusionOk="0" h="124" w="116">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p:spPr>
          <p:txBody>
            <a:bodyPr anchorCtr="0" anchor="t" bIns="50400" lIns="100800" spcFirstLastPara="1" rIns="100800" wrap="square" tIns="504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0"/>
            <p:cNvSpPr/>
            <p:nvPr/>
          </p:nvSpPr>
          <p:spPr>
            <a:xfrm>
              <a:off x="532080" y="5120280"/>
              <a:ext cx="58320" cy="106560"/>
            </a:xfrm>
            <a:custGeom>
              <a:rect b="b" l="l" r="r" t="t"/>
              <a:pathLst>
                <a:path extrusionOk="0" h="120" w="66">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p:spPr>
          <p:txBody>
            <a:bodyPr anchorCtr="0" anchor="t" bIns="50400" lIns="100800" spcFirstLastPara="1" rIns="100800" wrap="square" tIns="504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30"/>
            <p:cNvSpPr/>
            <p:nvPr/>
          </p:nvSpPr>
          <p:spPr>
            <a:xfrm>
              <a:off x="824760" y="5120280"/>
              <a:ext cx="97200" cy="147600"/>
            </a:xfrm>
            <a:custGeom>
              <a:rect b="b" l="l" r="r" t="t"/>
              <a:pathLst>
                <a:path extrusionOk="0" h="166" w="110">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p:spPr>
          <p:txBody>
            <a:bodyPr anchorCtr="0" anchor="t" bIns="50400" lIns="100800" spcFirstLastPara="1" rIns="100800" wrap="square" tIns="504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30"/>
            <p:cNvSpPr/>
            <p:nvPr/>
          </p:nvSpPr>
          <p:spPr>
            <a:xfrm>
              <a:off x="1018440" y="5083200"/>
              <a:ext cx="72720" cy="34200"/>
            </a:xfrm>
            <a:custGeom>
              <a:rect b="b" l="l" r="r" t="t"/>
              <a:pathLst>
                <a:path extrusionOk="0" h="92" w="195">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p:spPr>
          <p:txBody>
            <a:bodyPr anchorCtr="0" anchor="t" bIns="17275" lIns="100800" spcFirstLastPara="1" rIns="100800" wrap="square" tIns="17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p30"/>
          <p:cNvSpPr txBox="1"/>
          <p:nvPr>
            <p:ph type="title"/>
          </p:nvPr>
        </p:nvSpPr>
        <p:spPr>
          <a:xfrm>
            <a:off x="504000" y="226080"/>
            <a:ext cx="9072000" cy="94644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1.png"/><Relationship Id="rId5"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26.png"/><Relationship Id="rId5" Type="http://schemas.openxmlformats.org/officeDocument/2006/relationships/image" Target="../media/image25.png"/><Relationship Id="rId6"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8.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0.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autodesk.com/learn/ondemand/collection/self-paced-learning-for-fusion" TargetMode="External"/><Relationship Id="rId4" Type="http://schemas.openxmlformats.org/officeDocument/2006/relationships/hyperlink" Target="https://www.instructables.com/Tutorial-How-to-Model-FT-Twin-Otter-With-Autodesk-/" TargetMode="External"/><Relationship Id="rId5" Type="http://schemas.openxmlformats.org/officeDocument/2006/relationships/image" Target="../media/image31.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hyperlink" Target="http://creativecommons.org/licenses/by-sa/4.0/deed.fr" TargetMode="Externa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2.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10.png"/><Relationship Id="rId5"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
          <p:cNvSpPr/>
          <p:nvPr/>
        </p:nvSpPr>
        <p:spPr>
          <a:xfrm>
            <a:off x="3125525" y="103850"/>
            <a:ext cx="3492300" cy="728400"/>
          </a:xfrm>
          <a:prstGeom prst="rect">
            <a:avLst/>
          </a:prstGeom>
          <a:noFill/>
          <a:ln>
            <a:noFill/>
          </a:ln>
        </p:spPr>
        <p:txBody>
          <a:bodyPr anchorCtr="0" anchor="t" bIns="50400" lIns="100800" spcFirstLastPara="1" rIns="100800" wrap="square" tIns="50400">
            <a:spAutoFit/>
          </a:bodyPr>
          <a:lstStyle/>
          <a:p>
            <a:pPr indent="0" lvl="0" marL="0" marR="0" rtl="0" algn="ctr">
              <a:lnSpc>
                <a:spcPct val="100000"/>
              </a:lnSpc>
              <a:spcBef>
                <a:spcPts val="0"/>
              </a:spcBef>
              <a:spcAft>
                <a:spcPts val="0"/>
              </a:spcAft>
              <a:buClr>
                <a:srgbClr val="000000"/>
              </a:buClr>
              <a:buSzPts val="2200"/>
              <a:buFont typeface="Arial"/>
              <a:buNone/>
            </a:pPr>
            <a:r>
              <a:rPr b="1" i="0" lang="fr-BE" sz="2200" u="none" cap="none" strike="noStrike">
                <a:solidFill>
                  <a:srgbClr val="FF6600"/>
                </a:solidFill>
                <a:latin typeface="Helvetica Neue"/>
                <a:ea typeface="Helvetica Neue"/>
                <a:cs typeface="Helvetica Neue"/>
                <a:sym typeface="Helvetica Neue"/>
              </a:rPr>
              <a:t>Orange</a:t>
            </a:r>
            <a:r>
              <a:rPr b="1" i="0" lang="fr-BE" sz="2200" u="none" cap="none" strike="noStrike">
                <a:solidFill>
                  <a:schemeClr val="dk1"/>
                </a:solidFill>
                <a:latin typeface="Helvetica Neue"/>
                <a:ea typeface="Helvetica Neue"/>
                <a:cs typeface="Helvetica Neue"/>
                <a:sym typeface="Helvetica Neue"/>
              </a:rPr>
              <a:t> Digital Center</a:t>
            </a:r>
            <a:endParaRPr b="0" i="0" sz="2200" u="none" cap="none" strike="noStrike">
              <a:solidFill>
                <a:srgbClr val="000000"/>
              </a:solidFill>
              <a:latin typeface="Arial"/>
              <a:ea typeface="Arial"/>
              <a:cs typeface="Arial"/>
              <a:sym typeface="Arial"/>
            </a:endParaRPr>
          </a:p>
        </p:txBody>
      </p:sp>
      <p:sp>
        <p:nvSpPr>
          <p:cNvPr id="63" name="Google Shape;63;p1"/>
          <p:cNvSpPr/>
          <p:nvPr/>
        </p:nvSpPr>
        <p:spPr>
          <a:xfrm>
            <a:off x="2852225" y="592798"/>
            <a:ext cx="4038900" cy="728400"/>
          </a:xfrm>
          <a:prstGeom prst="rect">
            <a:avLst/>
          </a:prstGeom>
          <a:noFill/>
          <a:ln>
            <a:noFill/>
          </a:ln>
        </p:spPr>
        <p:txBody>
          <a:bodyPr anchorCtr="0" anchor="t" bIns="100800" lIns="100800" spcFirstLastPara="1" rIns="100800" wrap="square" tIns="100800">
            <a:spAutoFit/>
          </a:bodyPr>
          <a:lstStyle/>
          <a:p>
            <a:pPr indent="0" lvl="0" marL="0" marR="0" rtl="0" algn="ctr">
              <a:lnSpc>
                <a:spcPct val="100000"/>
              </a:lnSpc>
              <a:spcBef>
                <a:spcPts val="0"/>
              </a:spcBef>
              <a:spcAft>
                <a:spcPts val="0"/>
              </a:spcAft>
              <a:buClr>
                <a:srgbClr val="000000"/>
              </a:buClr>
              <a:buSzPts val="4500"/>
              <a:buFont typeface="Arial"/>
              <a:buNone/>
            </a:pPr>
            <a:r>
              <a:rPr b="1" i="0" lang="fr-BE" sz="4500" u="none" cap="none" strike="noStrike">
                <a:solidFill>
                  <a:schemeClr val="dk1"/>
                </a:solidFill>
                <a:latin typeface="Helvetica Neue"/>
                <a:ea typeface="Helvetica Neue"/>
                <a:cs typeface="Helvetica Neue"/>
                <a:sym typeface="Helvetica Neue"/>
              </a:rPr>
              <a:t>Bienvenue</a:t>
            </a:r>
            <a:endParaRPr b="0" i="0" sz="4500" u="none" cap="none" strike="noStrike">
              <a:solidFill>
                <a:srgbClr val="000000"/>
              </a:solidFill>
              <a:latin typeface="Arial"/>
              <a:ea typeface="Arial"/>
              <a:cs typeface="Arial"/>
              <a:sym typeface="Arial"/>
            </a:endParaRPr>
          </a:p>
        </p:txBody>
      </p:sp>
      <p:sp>
        <p:nvSpPr>
          <p:cNvPr id="64" name="Google Shape;64;p1"/>
          <p:cNvSpPr/>
          <p:nvPr/>
        </p:nvSpPr>
        <p:spPr>
          <a:xfrm>
            <a:off x="85320" y="4307400"/>
            <a:ext cx="1532880" cy="132336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100800" lIns="100800" spcFirstLastPara="1" rIns="100800" wrap="square" tIns="100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
          <p:cNvSpPr/>
          <p:nvPr/>
        </p:nvSpPr>
        <p:spPr>
          <a:xfrm>
            <a:off x="2058163" y="1425000"/>
            <a:ext cx="5964300" cy="914100"/>
          </a:xfrm>
          <a:prstGeom prst="rect">
            <a:avLst/>
          </a:prstGeom>
          <a:noFill/>
          <a:ln>
            <a:noFill/>
          </a:ln>
        </p:spPr>
        <p:txBody>
          <a:bodyPr anchorCtr="0" anchor="t" bIns="50400" lIns="100800" spcFirstLastPara="1" rIns="100800" wrap="square" tIns="50400">
            <a:spAutoFit/>
          </a:bodyPr>
          <a:lstStyle/>
          <a:p>
            <a:pPr indent="0" lvl="0" marL="0" marR="0" rtl="0" algn="ctr">
              <a:lnSpc>
                <a:spcPct val="100000"/>
              </a:lnSpc>
              <a:spcBef>
                <a:spcPts val="1301"/>
              </a:spcBef>
              <a:spcAft>
                <a:spcPts val="0"/>
              </a:spcAft>
              <a:buClr>
                <a:srgbClr val="000000"/>
              </a:buClr>
              <a:buSzPts val="3000"/>
              <a:buFont typeface="Arial"/>
              <a:buNone/>
            </a:pPr>
            <a:r>
              <a:rPr b="1" lang="fr-BE" sz="3000">
                <a:solidFill>
                  <a:srgbClr val="B4A7D6"/>
                </a:solidFill>
                <a:latin typeface="Helvetica Neue"/>
                <a:ea typeface="Helvetica Neue"/>
                <a:cs typeface="Helvetica Neue"/>
                <a:sym typeface="Helvetica Neue"/>
              </a:rPr>
              <a:t>Introduction à Fusion 360</a:t>
            </a:r>
            <a:endParaRPr b="0" i="0" sz="3000" u="none" cap="none" strike="noStrike">
              <a:solidFill>
                <a:srgbClr val="000000"/>
              </a:solidFill>
              <a:latin typeface="Arial"/>
              <a:ea typeface="Arial"/>
              <a:cs typeface="Arial"/>
              <a:sym typeface="Arial"/>
            </a:endParaRPr>
          </a:p>
          <a:p>
            <a:pPr indent="0" lvl="0" marL="0" marR="0" rtl="0" algn="ctr">
              <a:lnSpc>
                <a:spcPct val="100000"/>
              </a:lnSpc>
              <a:spcBef>
                <a:spcPts val="1301"/>
              </a:spcBef>
              <a:spcAft>
                <a:spcPts val="0"/>
              </a:spcAft>
              <a:buClr>
                <a:srgbClr val="000000"/>
              </a:buClr>
              <a:buSzPts val="3000"/>
              <a:buFont typeface="Arial"/>
              <a:buNone/>
            </a:pPr>
            <a:r>
              <a:t/>
            </a:r>
            <a:endParaRPr b="0" i="0" sz="3000" u="none" cap="none" strike="noStrike">
              <a:solidFill>
                <a:srgbClr val="000000"/>
              </a:solidFill>
              <a:latin typeface="Arial"/>
              <a:ea typeface="Arial"/>
              <a:cs typeface="Arial"/>
              <a:sym typeface="Arial"/>
            </a:endParaRPr>
          </a:p>
        </p:txBody>
      </p:sp>
      <p:sp>
        <p:nvSpPr>
          <p:cNvPr id="66" name="Google Shape;66;p1"/>
          <p:cNvSpPr/>
          <p:nvPr/>
        </p:nvSpPr>
        <p:spPr>
          <a:xfrm>
            <a:off x="0" y="4684200"/>
            <a:ext cx="10316100" cy="1102200"/>
          </a:xfrm>
          <a:prstGeom prst="rect">
            <a:avLst/>
          </a:prstGeom>
          <a:noFill/>
          <a:ln>
            <a:noFill/>
          </a:ln>
        </p:spPr>
        <p:txBody>
          <a:bodyPr anchorCtr="0" anchor="t" bIns="100800" lIns="100800" spcFirstLastPara="1" rIns="100800" wrap="square" tIns="100800">
            <a:spAutoFit/>
          </a:bodyPr>
          <a:lstStyle/>
          <a:p>
            <a:pPr indent="0" lvl="0" marL="12600" marR="0" rtl="0" algn="ctr">
              <a:lnSpc>
                <a:spcPct val="115000"/>
              </a:lnSpc>
              <a:spcBef>
                <a:spcPts val="0"/>
              </a:spcBef>
              <a:spcAft>
                <a:spcPts val="0"/>
              </a:spcAft>
              <a:buClr>
                <a:srgbClr val="000000"/>
              </a:buClr>
              <a:buSzPts val="1500"/>
              <a:buFont typeface="Arial"/>
              <a:buNone/>
            </a:pPr>
            <a:r>
              <a:rPr b="1" i="0" lang="fr-BE" sz="1500" u="none" cap="none" strike="noStrike">
                <a:solidFill>
                  <a:srgbClr val="1DA059"/>
                </a:solidFill>
                <a:latin typeface="Helvetica Neue"/>
                <a:ea typeface="Helvetica Neue"/>
                <a:cs typeface="Helvetica Neue"/>
                <a:sym typeface="Helvetica Neue"/>
              </a:rPr>
              <a:t>Module de formation et d’introduction à </a:t>
            </a:r>
            <a:r>
              <a:rPr b="1" lang="fr-BE" sz="1500">
                <a:solidFill>
                  <a:srgbClr val="1DA059"/>
                </a:solidFill>
                <a:latin typeface="Helvetica Neue"/>
                <a:ea typeface="Helvetica Neue"/>
                <a:cs typeface="Helvetica Neue"/>
                <a:sym typeface="Helvetica Neue"/>
              </a:rPr>
              <a:t>Fusion</a:t>
            </a:r>
            <a:endParaRPr b="1" i="0" sz="1500" u="none" cap="none" strike="noStrike">
              <a:solidFill>
                <a:srgbClr val="000000"/>
              </a:solidFill>
              <a:latin typeface="Arial"/>
              <a:ea typeface="Arial"/>
              <a:cs typeface="Arial"/>
              <a:sym typeface="Arial"/>
            </a:endParaRPr>
          </a:p>
          <a:p>
            <a:pPr indent="0" lvl="0" marL="12600" marR="0" rtl="0" algn="ctr">
              <a:lnSpc>
                <a:spcPct val="115000"/>
              </a:lnSpc>
              <a:spcBef>
                <a:spcPts val="0"/>
              </a:spcBef>
              <a:spcAft>
                <a:spcPts val="0"/>
              </a:spcAft>
              <a:buClr>
                <a:srgbClr val="000000"/>
              </a:buClr>
              <a:buSzPts val="1500"/>
              <a:buFont typeface="Arial"/>
              <a:buNone/>
            </a:pPr>
            <a:r>
              <a:rPr b="1" lang="fr-BE" sz="1200">
                <a:solidFill>
                  <a:schemeClr val="dk1"/>
                </a:solidFill>
                <a:highlight>
                  <a:srgbClr val="FFFFFF"/>
                </a:highlight>
                <a:latin typeface="Helvetica Neue"/>
                <a:ea typeface="Helvetica Neue"/>
                <a:cs typeface="Helvetica Neue"/>
                <a:sym typeface="Helvetica Neue"/>
              </a:rPr>
              <a:t>Un guide pour débutants sur la modélisation paramétrique</a:t>
            </a:r>
            <a:endParaRPr b="1"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pic>
        <p:nvPicPr>
          <p:cNvPr id="67" name="Google Shape;67;p1"/>
          <p:cNvPicPr preferRelativeResize="0"/>
          <p:nvPr/>
        </p:nvPicPr>
        <p:blipFill>
          <a:blip r:embed="rId3">
            <a:alphaModFix/>
          </a:blip>
          <a:stretch>
            <a:fillRect/>
          </a:stretch>
        </p:blipFill>
        <p:spPr>
          <a:xfrm>
            <a:off x="4163638" y="2396625"/>
            <a:ext cx="1753362" cy="1650223"/>
          </a:xfrm>
          <a:prstGeom prst="rect">
            <a:avLst/>
          </a:prstGeom>
          <a:noFill/>
          <a:ln>
            <a:noFill/>
          </a:ln>
        </p:spPr>
      </p:pic>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31b62847d51_0_42"/>
          <p:cNvSpPr/>
          <p:nvPr/>
        </p:nvSpPr>
        <p:spPr>
          <a:xfrm>
            <a:off x="6744960" y="131760"/>
            <a:ext cx="3072600" cy="498000"/>
          </a:xfrm>
          <a:prstGeom prst="rect">
            <a:avLst/>
          </a:prstGeom>
          <a:noFill/>
          <a:ln>
            <a:noFill/>
          </a:ln>
        </p:spPr>
        <p:txBody>
          <a:bodyPr anchorCtr="0" anchor="t" bIns="50400" lIns="100800" spcFirstLastPara="1" rIns="100800" wrap="square" tIns="50400">
            <a:noAutofit/>
          </a:bodyPr>
          <a:lstStyle/>
          <a:p>
            <a:pPr indent="0" lvl="0" marL="0" rtl="0" algn="l">
              <a:lnSpc>
                <a:spcPct val="190909"/>
              </a:lnSpc>
              <a:spcBef>
                <a:spcPts val="0"/>
              </a:spcBef>
              <a:spcAft>
                <a:spcPts val="1200"/>
              </a:spcAft>
              <a:buClr>
                <a:schemeClr val="dk1"/>
              </a:buClr>
              <a:buSzPts val="1100"/>
              <a:buFont typeface="Arial"/>
              <a:buNone/>
            </a:pPr>
            <a:r>
              <a:rPr b="1" lang="fr-BE" sz="1200">
                <a:solidFill>
                  <a:schemeClr val="dk1"/>
                </a:solidFill>
                <a:highlight>
                  <a:srgbClr val="FFFFFF"/>
                </a:highlight>
                <a:latin typeface="Helvetica Neue"/>
                <a:ea typeface="Helvetica Neue"/>
                <a:cs typeface="Helvetica Neue"/>
                <a:sym typeface="Helvetica Neue"/>
              </a:rPr>
              <a:t>Dessin 2D</a:t>
            </a:r>
            <a:endParaRPr b="0" i="0" sz="1300" u="none" cap="none" strike="noStrike">
              <a:solidFill>
                <a:srgbClr val="000000"/>
              </a:solidFill>
              <a:latin typeface="Arial"/>
              <a:ea typeface="Arial"/>
              <a:cs typeface="Arial"/>
              <a:sym typeface="Arial"/>
            </a:endParaRPr>
          </a:p>
        </p:txBody>
      </p:sp>
      <p:pic>
        <p:nvPicPr>
          <p:cNvPr id="150" name="Google Shape;150;g31b62847d51_0_42"/>
          <p:cNvPicPr preferRelativeResize="0"/>
          <p:nvPr/>
        </p:nvPicPr>
        <p:blipFill>
          <a:blip r:embed="rId3">
            <a:alphaModFix/>
          </a:blip>
          <a:stretch>
            <a:fillRect/>
          </a:stretch>
        </p:blipFill>
        <p:spPr>
          <a:xfrm>
            <a:off x="5800798" y="629750"/>
            <a:ext cx="2328375" cy="1798475"/>
          </a:xfrm>
          <a:prstGeom prst="rect">
            <a:avLst/>
          </a:prstGeom>
          <a:noFill/>
          <a:ln>
            <a:noFill/>
          </a:ln>
        </p:spPr>
      </p:pic>
      <p:sp>
        <p:nvSpPr>
          <p:cNvPr id="151" name="Google Shape;151;g31b62847d51_0_42"/>
          <p:cNvSpPr txBox="1"/>
          <p:nvPr/>
        </p:nvSpPr>
        <p:spPr>
          <a:xfrm>
            <a:off x="745675" y="286125"/>
            <a:ext cx="4057800" cy="507900"/>
          </a:xfrm>
          <a:prstGeom prst="rect">
            <a:avLst/>
          </a:prstGeom>
          <a:noFill/>
          <a:ln>
            <a:noFill/>
          </a:ln>
        </p:spPr>
        <p:txBody>
          <a:bodyPr anchorCtr="0" anchor="t" bIns="91425" lIns="91425" spcFirstLastPara="1" rIns="91425" wrap="square" tIns="91425">
            <a:spAutoFit/>
          </a:bodyPr>
          <a:lstStyle/>
          <a:p>
            <a:pPr indent="-387358" lvl="0" marL="507959" rtl="0" algn="l">
              <a:lnSpc>
                <a:spcPct val="150000"/>
              </a:lnSpc>
              <a:spcBef>
                <a:spcPts val="0"/>
              </a:spcBef>
              <a:spcAft>
                <a:spcPts val="0"/>
              </a:spcAft>
              <a:buClr>
                <a:srgbClr val="FF6600"/>
              </a:buClr>
              <a:buSzPts val="2100"/>
              <a:buFont typeface="Helvetica Neue"/>
              <a:buChar char="●"/>
            </a:pPr>
            <a:r>
              <a:rPr b="1" lang="fr-BE" sz="2100">
                <a:solidFill>
                  <a:schemeClr val="dk1"/>
                </a:solidFill>
                <a:latin typeface="Helvetica Neue"/>
                <a:ea typeface="Helvetica Neue"/>
                <a:cs typeface="Helvetica Neue"/>
                <a:sym typeface="Helvetica Neue"/>
              </a:rPr>
              <a:t>Créer des croquis 2D</a:t>
            </a:r>
            <a:endParaRPr/>
          </a:p>
        </p:txBody>
      </p:sp>
      <p:sp>
        <p:nvSpPr>
          <p:cNvPr id="152" name="Google Shape;152;g31b62847d51_0_42"/>
          <p:cNvSpPr txBox="1"/>
          <p:nvPr/>
        </p:nvSpPr>
        <p:spPr>
          <a:xfrm>
            <a:off x="338125" y="794025"/>
            <a:ext cx="5202300" cy="7941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1"/>
              </a:buClr>
              <a:buSzPts val="1200"/>
              <a:buFont typeface="Helvetica Neue"/>
              <a:buChar char="■"/>
            </a:pPr>
            <a:r>
              <a:rPr b="1" lang="fr-BE" sz="1200">
                <a:solidFill>
                  <a:schemeClr val="dk1"/>
                </a:solidFill>
                <a:highlight>
                  <a:schemeClr val="lt1"/>
                </a:highlight>
                <a:latin typeface="Helvetica Neue"/>
                <a:ea typeface="Helvetica Neue"/>
                <a:cs typeface="Helvetica Neue"/>
                <a:sym typeface="Helvetica Neue"/>
              </a:rPr>
              <a:t>Point 1 : Créer un croquis : Créez un nouveau croquis et sélectionnez un plan sur lequel dessiner. Choisissez le plan X/Y (le plan le long des lignes verte et rouge).</a:t>
            </a:r>
            <a:endParaRPr/>
          </a:p>
        </p:txBody>
      </p:sp>
      <p:sp>
        <p:nvSpPr>
          <p:cNvPr id="153" name="Google Shape;153;g31b62847d51_0_42"/>
          <p:cNvSpPr txBox="1"/>
          <p:nvPr/>
        </p:nvSpPr>
        <p:spPr>
          <a:xfrm>
            <a:off x="277450" y="2428225"/>
            <a:ext cx="3000000" cy="10065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1"/>
              </a:buClr>
              <a:buSzPts val="1200"/>
              <a:buFont typeface="Helvetica Neue"/>
              <a:buChar char="■"/>
            </a:pPr>
            <a:r>
              <a:rPr b="1" lang="fr-BE" sz="1200">
                <a:solidFill>
                  <a:schemeClr val="dk1"/>
                </a:solidFill>
                <a:highlight>
                  <a:schemeClr val="lt1"/>
                </a:highlight>
                <a:latin typeface="Helvetica Neue"/>
                <a:ea typeface="Helvetica Neue"/>
                <a:cs typeface="Helvetica Neue"/>
                <a:sym typeface="Helvetica Neue"/>
              </a:rPr>
              <a:t>Point 2 : Outils de dessin : Une fois un plan sélectionné, la barre d'outils changera pour afficher les outils de dessin 2D.</a:t>
            </a:r>
            <a:endParaRPr/>
          </a:p>
        </p:txBody>
      </p:sp>
      <p:sp>
        <p:nvSpPr>
          <p:cNvPr id="154" name="Google Shape;154;g31b62847d51_0_42"/>
          <p:cNvSpPr txBox="1"/>
          <p:nvPr/>
        </p:nvSpPr>
        <p:spPr>
          <a:xfrm>
            <a:off x="4404625" y="2531800"/>
            <a:ext cx="5462400" cy="14316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1"/>
              </a:buClr>
              <a:buSzPts val="1200"/>
              <a:buFont typeface="Helvetica Neue"/>
              <a:buChar char="■"/>
            </a:pPr>
            <a:r>
              <a:rPr b="1" lang="fr-BE" sz="1200">
                <a:solidFill>
                  <a:schemeClr val="dk1"/>
                </a:solidFill>
                <a:highlight>
                  <a:schemeClr val="lt1"/>
                </a:highlight>
                <a:latin typeface="Helvetica Neue"/>
                <a:ea typeface="Helvetica Neue"/>
                <a:cs typeface="Helvetica Neue"/>
                <a:sym typeface="Helvetica Neue"/>
              </a:rPr>
              <a:t>Point 3 : Rectangle central : Sélectionnez l'outil 'Rectangle central', cliquez sur le point central et saisissez les paramètres pour totalLength et width. Utilisez 'TAB' pour passer entre les zones de saisie. Appuyez deux fois sur Entrée pour confirmer les valeurs. Notez que les lignes pointillées sont des lignes de construction.</a:t>
            </a:r>
            <a:endParaRPr/>
          </a:p>
        </p:txBody>
      </p:sp>
      <p:pic>
        <p:nvPicPr>
          <p:cNvPr id="155" name="Google Shape;155;g31b62847d51_0_42"/>
          <p:cNvPicPr preferRelativeResize="0"/>
          <p:nvPr/>
        </p:nvPicPr>
        <p:blipFill>
          <a:blip r:embed="rId4">
            <a:alphaModFix/>
          </a:blip>
          <a:stretch>
            <a:fillRect/>
          </a:stretch>
        </p:blipFill>
        <p:spPr>
          <a:xfrm>
            <a:off x="2632150" y="3213888"/>
            <a:ext cx="1547200" cy="2325975"/>
          </a:xfrm>
          <a:prstGeom prst="rect">
            <a:avLst/>
          </a:prstGeom>
          <a:noFill/>
          <a:ln>
            <a:noFill/>
          </a:ln>
        </p:spPr>
      </p:pic>
      <p:pic>
        <p:nvPicPr>
          <p:cNvPr id="156" name="Google Shape;156;g31b62847d51_0_42"/>
          <p:cNvPicPr preferRelativeResize="0"/>
          <p:nvPr/>
        </p:nvPicPr>
        <p:blipFill>
          <a:blip r:embed="rId5">
            <a:alphaModFix/>
          </a:blip>
          <a:stretch>
            <a:fillRect/>
          </a:stretch>
        </p:blipFill>
        <p:spPr>
          <a:xfrm>
            <a:off x="6187600" y="3657699"/>
            <a:ext cx="3072600" cy="1822175"/>
          </a:xfrm>
          <a:prstGeom prst="rect">
            <a:avLst/>
          </a:prstGeom>
          <a:noFill/>
          <a:ln>
            <a:noFill/>
          </a:ln>
        </p:spPr>
      </p:pic>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31b62847d51_0_65"/>
          <p:cNvSpPr/>
          <p:nvPr/>
        </p:nvSpPr>
        <p:spPr>
          <a:xfrm>
            <a:off x="6744960" y="131760"/>
            <a:ext cx="3072600" cy="498000"/>
          </a:xfrm>
          <a:prstGeom prst="rect">
            <a:avLst/>
          </a:prstGeom>
          <a:noFill/>
          <a:ln>
            <a:noFill/>
          </a:ln>
        </p:spPr>
        <p:txBody>
          <a:bodyPr anchorCtr="0" anchor="t" bIns="50400" lIns="100800" spcFirstLastPara="1" rIns="100800" wrap="square" tIns="50400">
            <a:noAutofit/>
          </a:bodyPr>
          <a:lstStyle/>
          <a:p>
            <a:pPr indent="0" lvl="0" marL="0" rtl="0" algn="l">
              <a:lnSpc>
                <a:spcPct val="190909"/>
              </a:lnSpc>
              <a:spcBef>
                <a:spcPts val="0"/>
              </a:spcBef>
              <a:spcAft>
                <a:spcPts val="1200"/>
              </a:spcAft>
              <a:buClr>
                <a:schemeClr val="dk1"/>
              </a:buClr>
              <a:buSzPts val="1100"/>
              <a:buFont typeface="Arial"/>
              <a:buNone/>
            </a:pPr>
            <a:r>
              <a:rPr b="1" lang="fr-BE" sz="1200">
                <a:solidFill>
                  <a:schemeClr val="dk1"/>
                </a:solidFill>
                <a:highlight>
                  <a:srgbClr val="FFFFFF"/>
                </a:highlight>
                <a:latin typeface="Helvetica Neue"/>
                <a:ea typeface="Helvetica Neue"/>
                <a:cs typeface="Helvetica Neue"/>
                <a:sym typeface="Helvetica Neue"/>
              </a:rPr>
              <a:t>Extrusion et corps</a:t>
            </a:r>
            <a:endParaRPr b="0" i="0" sz="1300" u="none" cap="none" strike="noStrike">
              <a:solidFill>
                <a:srgbClr val="000000"/>
              </a:solidFill>
              <a:latin typeface="Arial"/>
              <a:ea typeface="Arial"/>
              <a:cs typeface="Arial"/>
              <a:sym typeface="Arial"/>
            </a:endParaRPr>
          </a:p>
        </p:txBody>
      </p:sp>
      <p:sp>
        <p:nvSpPr>
          <p:cNvPr id="162" name="Google Shape;162;g31b62847d51_0_65"/>
          <p:cNvSpPr txBox="1"/>
          <p:nvPr/>
        </p:nvSpPr>
        <p:spPr>
          <a:xfrm>
            <a:off x="642425" y="416175"/>
            <a:ext cx="3000000" cy="507900"/>
          </a:xfrm>
          <a:prstGeom prst="rect">
            <a:avLst/>
          </a:prstGeom>
          <a:noFill/>
          <a:ln>
            <a:noFill/>
          </a:ln>
        </p:spPr>
        <p:txBody>
          <a:bodyPr anchorCtr="0" anchor="t" bIns="91425" lIns="91425" spcFirstLastPara="1" rIns="91425" wrap="square" tIns="91425">
            <a:spAutoFit/>
          </a:bodyPr>
          <a:lstStyle/>
          <a:p>
            <a:pPr indent="-387358" lvl="0" marL="507959" rtl="0" algn="l">
              <a:lnSpc>
                <a:spcPct val="150000"/>
              </a:lnSpc>
              <a:spcBef>
                <a:spcPts val="0"/>
              </a:spcBef>
              <a:spcAft>
                <a:spcPts val="0"/>
              </a:spcAft>
              <a:buClr>
                <a:srgbClr val="FF6600"/>
              </a:buClr>
              <a:buSzPts val="2100"/>
              <a:buFont typeface="Helvetica Neue"/>
              <a:buChar char="●"/>
            </a:pPr>
            <a:r>
              <a:rPr b="1" lang="fr-BE" sz="2100">
                <a:solidFill>
                  <a:schemeClr val="dk1"/>
                </a:solidFill>
                <a:latin typeface="Helvetica Neue"/>
                <a:ea typeface="Helvetica Neue"/>
                <a:cs typeface="Helvetica Neue"/>
                <a:sym typeface="Helvetica Neue"/>
              </a:rPr>
              <a:t>De 2D à 3D</a:t>
            </a:r>
            <a:endParaRPr/>
          </a:p>
        </p:txBody>
      </p:sp>
      <p:sp>
        <p:nvSpPr>
          <p:cNvPr id="163" name="Google Shape;163;g31b62847d51_0_65"/>
          <p:cNvSpPr txBox="1"/>
          <p:nvPr/>
        </p:nvSpPr>
        <p:spPr>
          <a:xfrm>
            <a:off x="173425" y="883675"/>
            <a:ext cx="3606900" cy="7941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1"/>
              </a:buClr>
              <a:buSzPts val="1200"/>
              <a:buFont typeface="Helvetica Neue"/>
              <a:buChar char="■"/>
            </a:pPr>
            <a:r>
              <a:rPr b="1" lang="fr-BE" sz="1200">
                <a:solidFill>
                  <a:schemeClr val="dk1"/>
                </a:solidFill>
                <a:highlight>
                  <a:schemeClr val="lt1"/>
                </a:highlight>
                <a:latin typeface="Helvetica Neue"/>
                <a:ea typeface="Helvetica Neue"/>
                <a:cs typeface="Helvetica Neue"/>
                <a:sym typeface="Helvetica Neue"/>
              </a:rPr>
              <a:t>Point 1 : Terminer le croquis : Une fois le dessin 2D terminé, cliquez sur "Terminer le croquis".</a:t>
            </a:r>
            <a:endParaRPr/>
          </a:p>
        </p:txBody>
      </p:sp>
      <p:sp>
        <p:nvSpPr>
          <p:cNvPr id="164" name="Google Shape;164;g31b62847d51_0_65"/>
          <p:cNvSpPr txBox="1"/>
          <p:nvPr/>
        </p:nvSpPr>
        <p:spPr>
          <a:xfrm>
            <a:off x="260125" y="2028925"/>
            <a:ext cx="3433500" cy="12189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1"/>
              </a:buClr>
              <a:buSzPts val="1200"/>
              <a:buFont typeface="Helvetica Neue"/>
              <a:buChar char="■"/>
            </a:pPr>
            <a:r>
              <a:rPr b="1" lang="fr-BE" sz="1200">
                <a:solidFill>
                  <a:schemeClr val="dk1"/>
                </a:solidFill>
                <a:highlight>
                  <a:schemeClr val="lt1"/>
                </a:highlight>
                <a:latin typeface="Helvetica Neue"/>
                <a:ea typeface="Helvetica Neue"/>
                <a:cs typeface="Helvetica Neue"/>
                <a:sym typeface="Helvetica Neue"/>
              </a:rPr>
              <a:t>Point 2 : Extrusion : Utilisez "Créer &gt; Extruder" (ou le raccourci 'E') pour créer une forme 3D. Cliquez sur la forme 2D à extruder et saisissez le paramètre 'épaisseur'.</a:t>
            </a:r>
            <a:endParaRPr/>
          </a:p>
        </p:txBody>
      </p:sp>
      <p:sp>
        <p:nvSpPr>
          <p:cNvPr id="165" name="Google Shape;165;g31b62847d51_0_65"/>
          <p:cNvSpPr txBox="1"/>
          <p:nvPr/>
        </p:nvSpPr>
        <p:spPr>
          <a:xfrm>
            <a:off x="5488475" y="763000"/>
            <a:ext cx="3000000" cy="14316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1"/>
              </a:buClr>
              <a:buSzPts val="1200"/>
              <a:buFont typeface="Helvetica Neue"/>
              <a:buChar char="■"/>
            </a:pPr>
            <a:r>
              <a:rPr b="1" lang="fr-BE" sz="1200">
                <a:solidFill>
                  <a:schemeClr val="dk1"/>
                </a:solidFill>
                <a:highlight>
                  <a:schemeClr val="lt1"/>
                </a:highlight>
                <a:latin typeface="Helvetica Neue"/>
                <a:ea typeface="Helvetica Neue"/>
                <a:cs typeface="Helvetica Neue"/>
                <a:sym typeface="Helvetica Neue"/>
              </a:rPr>
              <a:t>Point 3 : Mise à jour du navigateur : Dans le navigateur, notez qu'un croquis et un corps ont été créés. Ceux-ci peuvent être renommés pour plus de clarté.</a:t>
            </a:r>
            <a:endParaRPr/>
          </a:p>
        </p:txBody>
      </p:sp>
      <p:sp>
        <p:nvSpPr>
          <p:cNvPr id="166" name="Google Shape;166;g31b62847d51_0_65"/>
          <p:cNvSpPr txBox="1"/>
          <p:nvPr/>
        </p:nvSpPr>
        <p:spPr>
          <a:xfrm>
            <a:off x="4231225" y="3182075"/>
            <a:ext cx="3000000" cy="12189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1"/>
              </a:buClr>
              <a:buSzPts val="1200"/>
              <a:buFont typeface="Helvetica Neue"/>
              <a:buChar char="■"/>
            </a:pPr>
            <a:r>
              <a:rPr b="1" lang="fr-BE" sz="1200">
                <a:solidFill>
                  <a:schemeClr val="dk1"/>
                </a:solidFill>
                <a:highlight>
                  <a:schemeClr val="lt1"/>
                </a:highlight>
                <a:latin typeface="Helvetica Neue"/>
                <a:ea typeface="Helvetica Neue"/>
                <a:cs typeface="Helvetica Neue"/>
                <a:sym typeface="Helvetica Neue"/>
              </a:rPr>
              <a:t>Point 4 : Visibilité du croquis : Le croquis original est caché après l'extrusion, mais peut être rendu visible dans le navigateur en cliquant sur l'icône de l'œil.</a:t>
            </a:r>
            <a:endParaRPr/>
          </a:p>
        </p:txBody>
      </p:sp>
      <p:pic>
        <p:nvPicPr>
          <p:cNvPr id="167" name="Google Shape;167;g31b62847d51_0_65"/>
          <p:cNvPicPr preferRelativeResize="0"/>
          <p:nvPr/>
        </p:nvPicPr>
        <p:blipFill>
          <a:blip r:embed="rId3">
            <a:alphaModFix/>
          </a:blip>
          <a:stretch>
            <a:fillRect/>
          </a:stretch>
        </p:blipFill>
        <p:spPr>
          <a:xfrm>
            <a:off x="3780319" y="416175"/>
            <a:ext cx="1310577" cy="2494950"/>
          </a:xfrm>
          <a:prstGeom prst="rect">
            <a:avLst/>
          </a:prstGeom>
          <a:noFill/>
          <a:ln>
            <a:noFill/>
          </a:ln>
        </p:spPr>
      </p:pic>
      <p:pic>
        <p:nvPicPr>
          <p:cNvPr id="168" name="Google Shape;168;g31b62847d51_0_65"/>
          <p:cNvPicPr preferRelativeResize="0"/>
          <p:nvPr/>
        </p:nvPicPr>
        <p:blipFill>
          <a:blip r:embed="rId4">
            <a:alphaModFix/>
          </a:blip>
          <a:stretch>
            <a:fillRect/>
          </a:stretch>
        </p:blipFill>
        <p:spPr>
          <a:xfrm>
            <a:off x="1696625" y="3361475"/>
            <a:ext cx="1770599" cy="2194500"/>
          </a:xfrm>
          <a:prstGeom prst="rect">
            <a:avLst/>
          </a:prstGeom>
          <a:noFill/>
          <a:ln>
            <a:noFill/>
          </a:ln>
        </p:spPr>
      </p:pic>
      <p:pic>
        <p:nvPicPr>
          <p:cNvPr id="169" name="Google Shape;169;g31b62847d51_0_65"/>
          <p:cNvPicPr preferRelativeResize="0"/>
          <p:nvPr/>
        </p:nvPicPr>
        <p:blipFill>
          <a:blip r:embed="rId5">
            <a:alphaModFix/>
          </a:blip>
          <a:stretch>
            <a:fillRect/>
          </a:stretch>
        </p:blipFill>
        <p:spPr>
          <a:xfrm>
            <a:off x="7348950" y="1922150"/>
            <a:ext cx="2544600" cy="1942565"/>
          </a:xfrm>
          <a:prstGeom prst="rect">
            <a:avLst/>
          </a:prstGeom>
          <a:noFill/>
          <a:ln>
            <a:noFill/>
          </a:ln>
        </p:spPr>
      </p:pic>
      <p:pic>
        <p:nvPicPr>
          <p:cNvPr id="170" name="Google Shape;170;g31b62847d51_0_65"/>
          <p:cNvPicPr preferRelativeResize="0"/>
          <p:nvPr/>
        </p:nvPicPr>
        <p:blipFill>
          <a:blip r:embed="rId6">
            <a:alphaModFix/>
          </a:blip>
          <a:stretch>
            <a:fillRect/>
          </a:stretch>
        </p:blipFill>
        <p:spPr>
          <a:xfrm>
            <a:off x="4651424" y="4475350"/>
            <a:ext cx="2314575" cy="762000"/>
          </a:xfrm>
          <a:prstGeom prst="rect">
            <a:avLst/>
          </a:prstGeom>
          <a:noFill/>
          <a:ln>
            <a:noFill/>
          </a:ln>
        </p:spPr>
      </p:pic>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31b62847d51_0_78"/>
          <p:cNvSpPr/>
          <p:nvPr/>
        </p:nvSpPr>
        <p:spPr>
          <a:xfrm>
            <a:off x="189000" y="4228200"/>
            <a:ext cx="1533000" cy="1323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100800" lIns="100800" spcFirstLastPara="1" rIns="100800" wrap="square" tIns="100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g31b62847d51_0_78"/>
          <p:cNvSpPr/>
          <p:nvPr/>
        </p:nvSpPr>
        <p:spPr>
          <a:xfrm>
            <a:off x="6744960" y="131760"/>
            <a:ext cx="3072600" cy="498000"/>
          </a:xfrm>
          <a:prstGeom prst="rect">
            <a:avLst/>
          </a:prstGeom>
          <a:noFill/>
          <a:ln>
            <a:noFill/>
          </a:ln>
        </p:spPr>
        <p:txBody>
          <a:bodyPr anchorCtr="0" anchor="t" bIns="50400" lIns="100800" spcFirstLastPara="1" rIns="100800" wrap="square" tIns="50400">
            <a:noAutofit/>
          </a:bodyPr>
          <a:lstStyle/>
          <a:p>
            <a:pPr indent="0" lvl="0" marL="0" rtl="0" algn="l">
              <a:lnSpc>
                <a:spcPct val="190909"/>
              </a:lnSpc>
              <a:spcBef>
                <a:spcPts val="0"/>
              </a:spcBef>
              <a:spcAft>
                <a:spcPts val="1200"/>
              </a:spcAft>
              <a:buClr>
                <a:schemeClr val="dk1"/>
              </a:buClr>
              <a:buSzPts val="1100"/>
              <a:buFont typeface="Arial"/>
              <a:buNone/>
            </a:pPr>
            <a:r>
              <a:rPr b="1" lang="fr-BE" sz="1200">
                <a:solidFill>
                  <a:schemeClr val="dk1"/>
                </a:solidFill>
                <a:highlight>
                  <a:srgbClr val="FFFFFF"/>
                </a:highlight>
                <a:latin typeface="Helvetica Neue"/>
                <a:ea typeface="Helvetica Neue"/>
                <a:cs typeface="Helvetica Neue"/>
                <a:sym typeface="Helvetica Neue"/>
              </a:rPr>
              <a:t>Modifier votre design</a:t>
            </a:r>
            <a:endParaRPr b="0" i="0" sz="1300" u="none" cap="none" strike="noStrike">
              <a:solidFill>
                <a:srgbClr val="000000"/>
              </a:solidFill>
              <a:latin typeface="Arial"/>
              <a:ea typeface="Arial"/>
              <a:cs typeface="Arial"/>
              <a:sym typeface="Arial"/>
            </a:endParaRPr>
          </a:p>
        </p:txBody>
      </p:sp>
      <p:sp>
        <p:nvSpPr>
          <p:cNvPr id="177" name="Google Shape;177;g31b62847d51_0_78"/>
          <p:cNvSpPr txBox="1"/>
          <p:nvPr/>
        </p:nvSpPr>
        <p:spPr>
          <a:xfrm>
            <a:off x="424850" y="280100"/>
            <a:ext cx="4326600" cy="507900"/>
          </a:xfrm>
          <a:prstGeom prst="rect">
            <a:avLst/>
          </a:prstGeom>
          <a:noFill/>
          <a:ln>
            <a:noFill/>
          </a:ln>
        </p:spPr>
        <p:txBody>
          <a:bodyPr anchorCtr="0" anchor="t" bIns="91425" lIns="91425" spcFirstLastPara="1" rIns="91425" wrap="square" tIns="91425">
            <a:spAutoFit/>
          </a:bodyPr>
          <a:lstStyle/>
          <a:p>
            <a:pPr indent="-387358" lvl="0" marL="507959" rtl="0" algn="l">
              <a:lnSpc>
                <a:spcPct val="150000"/>
              </a:lnSpc>
              <a:spcBef>
                <a:spcPts val="0"/>
              </a:spcBef>
              <a:spcAft>
                <a:spcPts val="0"/>
              </a:spcAft>
              <a:buClr>
                <a:srgbClr val="FF6600"/>
              </a:buClr>
              <a:buSzPts val="2100"/>
              <a:buFont typeface="Helvetica Neue"/>
              <a:buChar char="●"/>
            </a:pPr>
            <a:r>
              <a:rPr b="1" lang="fr-BE" sz="2100">
                <a:solidFill>
                  <a:schemeClr val="dk1"/>
                </a:solidFill>
                <a:latin typeface="Helvetica Neue"/>
                <a:ea typeface="Helvetica Neue"/>
                <a:cs typeface="Helvetica Neue"/>
                <a:sym typeface="Helvetica Neue"/>
              </a:rPr>
              <a:t>Modifier mon modèle 3D</a:t>
            </a:r>
            <a:endParaRPr/>
          </a:p>
        </p:txBody>
      </p:sp>
      <p:sp>
        <p:nvSpPr>
          <p:cNvPr id="178" name="Google Shape;178;g31b62847d51_0_78"/>
          <p:cNvSpPr txBox="1"/>
          <p:nvPr/>
        </p:nvSpPr>
        <p:spPr>
          <a:xfrm>
            <a:off x="189000" y="788000"/>
            <a:ext cx="3000000" cy="7941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1"/>
              </a:buClr>
              <a:buSzPts val="1200"/>
              <a:buFont typeface="Helvetica Neue"/>
              <a:buChar char="■"/>
            </a:pPr>
            <a:r>
              <a:rPr b="1" lang="fr-BE" sz="1200">
                <a:solidFill>
                  <a:schemeClr val="dk1"/>
                </a:solidFill>
                <a:highlight>
                  <a:schemeClr val="lt1"/>
                </a:highlight>
                <a:latin typeface="Helvetica Neue"/>
                <a:ea typeface="Helvetica Neue"/>
                <a:cs typeface="Helvetica Neue"/>
                <a:sym typeface="Helvetica Neue"/>
              </a:rPr>
              <a:t>Point 1 : Chanfrein : Utilisez "Modifier &gt; Chanfrein" pour arrondir les bords d'un design.</a:t>
            </a:r>
            <a:endParaRPr/>
          </a:p>
        </p:txBody>
      </p:sp>
      <p:sp>
        <p:nvSpPr>
          <p:cNvPr id="179" name="Google Shape;179;g31b62847d51_0_78"/>
          <p:cNvSpPr txBox="1"/>
          <p:nvPr/>
        </p:nvSpPr>
        <p:spPr>
          <a:xfrm>
            <a:off x="303475" y="2739900"/>
            <a:ext cx="3000000" cy="14316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1"/>
              </a:buClr>
              <a:buSzPts val="1200"/>
              <a:buFont typeface="Helvetica Neue"/>
              <a:buChar char="■"/>
            </a:pPr>
            <a:r>
              <a:rPr b="1" lang="fr-BE" sz="1200">
                <a:solidFill>
                  <a:schemeClr val="dk1"/>
                </a:solidFill>
                <a:highlight>
                  <a:schemeClr val="lt1"/>
                </a:highlight>
                <a:latin typeface="Helvetica Neue"/>
                <a:ea typeface="Helvetica Neue"/>
                <a:cs typeface="Helvetica Neue"/>
                <a:sym typeface="Helvetica Neue"/>
              </a:rPr>
              <a:t>Point 2 : Appliquer le chanfrein : Sélectionnez les bords. Utilisez l'outil de rotation pour sélectionner tous les bords nécessaires. Saisissez le paramètre "slotThickness".</a:t>
            </a:r>
            <a:endParaRPr/>
          </a:p>
        </p:txBody>
      </p:sp>
      <p:sp>
        <p:nvSpPr>
          <p:cNvPr id="180" name="Google Shape;180;g31b62847d51_0_78"/>
          <p:cNvSpPr txBox="1"/>
          <p:nvPr/>
        </p:nvSpPr>
        <p:spPr>
          <a:xfrm>
            <a:off x="6459575" y="1582100"/>
            <a:ext cx="3000000" cy="12189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1"/>
              </a:buClr>
              <a:buSzPts val="1200"/>
              <a:buFont typeface="Helvetica Neue"/>
              <a:buChar char="■"/>
            </a:pPr>
            <a:r>
              <a:rPr b="1" lang="fr-BE" sz="1200">
                <a:solidFill>
                  <a:schemeClr val="dk1"/>
                </a:solidFill>
                <a:highlight>
                  <a:schemeClr val="lt1"/>
                </a:highlight>
                <a:latin typeface="Helvetica Neue"/>
                <a:ea typeface="Helvetica Neue"/>
                <a:cs typeface="Helvetica Neue"/>
                <a:sym typeface="Helvetica Neue"/>
              </a:rPr>
              <a:t>Point 3 : Tester les paramètres : Retournez à 'Changer les paramètres' et modifiez les paramètres pour voir comment le design se met à jour.</a:t>
            </a:r>
            <a:endParaRPr/>
          </a:p>
        </p:txBody>
      </p:sp>
      <p:pic>
        <p:nvPicPr>
          <p:cNvPr id="181" name="Google Shape;181;g31b62847d51_0_78"/>
          <p:cNvPicPr preferRelativeResize="0"/>
          <p:nvPr/>
        </p:nvPicPr>
        <p:blipFill>
          <a:blip r:embed="rId3">
            <a:alphaModFix/>
          </a:blip>
          <a:stretch>
            <a:fillRect/>
          </a:stretch>
        </p:blipFill>
        <p:spPr>
          <a:xfrm>
            <a:off x="3189000" y="1008925"/>
            <a:ext cx="3000000" cy="1588757"/>
          </a:xfrm>
          <a:prstGeom prst="rect">
            <a:avLst/>
          </a:prstGeom>
          <a:noFill/>
          <a:ln>
            <a:noFill/>
          </a:ln>
        </p:spPr>
      </p:pic>
      <p:pic>
        <p:nvPicPr>
          <p:cNvPr id="182" name="Google Shape;182;g31b62847d51_0_78"/>
          <p:cNvPicPr preferRelativeResize="0"/>
          <p:nvPr/>
        </p:nvPicPr>
        <p:blipFill>
          <a:blip r:embed="rId4">
            <a:alphaModFix/>
          </a:blip>
          <a:stretch>
            <a:fillRect/>
          </a:stretch>
        </p:blipFill>
        <p:spPr>
          <a:xfrm>
            <a:off x="4751450" y="3046645"/>
            <a:ext cx="5176774" cy="2085855"/>
          </a:xfrm>
          <a:prstGeom prst="rect">
            <a:avLst/>
          </a:prstGeom>
          <a:noFill/>
          <a:ln>
            <a:noFill/>
          </a:ln>
        </p:spPr>
      </p:pic>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31b62847d51_0_92"/>
          <p:cNvSpPr/>
          <p:nvPr/>
        </p:nvSpPr>
        <p:spPr>
          <a:xfrm>
            <a:off x="6744960" y="131760"/>
            <a:ext cx="3072600" cy="498000"/>
          </a:xfrm>
          <a:prstGeom prst="rect">
            <a:avLst/>
          </a:prstGeom>
          <a:noFill/>
          <a:ln>
            <a:noFill/>
          </a:ln>
        </p:spPr>
        <p:txBody>
          <a:bodyPr anchorCtr="0" anchor="t" bIns="50400" lIns="100800" spcFirstLastPara="1" rIns="100800" wrap="square" tIns="50400">
            <a:noAutofit/>
          </a:bodyPr>
          <a:lstStyle/>
          <a:p>
            <a:pPr indent="0" lvl="0" marL="0" rtl="0" algn="l">
              <a:lnSpc>
                <a:spcPct val="190909"/>
              </a:lnSpc>
              <a:spcBef>
                <a:spcPts val="0"/>
              </a:spcBef>
              <a:spcAft>
                <a:spcPts val="1200"/>
              </a:spcAft>
              <a:buClr>
                <a:schemeClr val="dk1"/>
              </a:buClr>
              <a:buSzPts val="1100"/>
              <a:buFont typeface="Arial"/>
              <a:buNone/>
            </a:pPr>
            <a:r>
              <a:rPr b="1" lang="fr-BE" sz="1200">
                <a:solidFill>
                  <a:schemeClr val="dk1"/>
                </a:solidFill>
                <a:highlight>
                  <a:srgbClr val="FFFFFF"/>
                </a:highlight>
                <a:latin typeface="Helvetica Neue"/>
                <a:ea typeface="Helvetica Neue"/>
                <a:cs typeface="Helvetica Neue"/>
                <a:sym typeface="Helvetica Neue"/>
              </a:rPr>
              <a:t>Chronologie</a:t>
            </a:r>
            <a:endParaRPr b="0" i="0" sz="1300" u="none" cap="none" strike="noStrike">
              <a:solidFill>
                <a:srgbClr val="000000"/>
              </a:solidFill>
              <a:latin typeface="Arial"/>
              <a:ea typeface="Arial"/>
              <a:cs typeface="Arial"/>
              <a:sym typeface="Arial"/>
            </a:endParaRPr>
          </a:p>
        </p:txBody>
      </p:sp>
      <p:sp>
        <p:nvSpPr>
          <p:cNvPr id="188" name="Google Shape;188;g31b62847d51_0_92"/>
          <p:cNvSpPr txBox="1"/>
          <p:nvPr/>
        </p:nvSpPr>
        <p:spPr>
          <a:xfrm>
            <a:off x="606950" y="407525"/>
            <a:ext cx="3000000" cy="507900"/>
          </a:xfrm>
          <a:prstGeom prst="rect">
            <a:avLst/>
          </a:prstGeom>
          <a:noFill/>
          <a:ln>
            <a:noFill/>
          </a:ln>
        </p:spPr>
        <p:txBody>
          <a:bodyPr anchorCtr="0" anchor="t" bIns="91425" lIns="91425" spcFirstLastPara="1" rIns="91425" wrap="square" tIns="91425">
            <a:spAutoFit/>
          </a:bodyPr>
          <a:lstStyle/>
          <a:p>
            <a:pPr indent="-387358" lvl="0" marL="507959" rtl="0" algn="l">
              <a:lnSpc>
                <a:spcPct val="150000"/>
              </a:lnSpc>
              <a:spcBef>
                <a:spcPts val="0"/>
              </a:spcBef>
              <a:spcAft>
                <a:spcPts val="0"/>
              </a:spcAft>
              <a:buClr>
                <a:srgbClr val="FF6600"/>
              </a:buClr>
              <a:buSzPts val="2100"/>
              <a:buFont typeface="Helvetica Neue"/>
              <a:buChar char="●"/>
            </a:pPr>
            <a:r>
              <a:rPr b="1" lang="fr-BE" sz="2100">
                <a:solidFill>
                  <a:schemeClr val="dk1"/>
                </a:solidFill>
                <a:latin typeface="Helvetica Neue"/>
                <a:ea typeface="Helvetica Neue"/>
                <a:cs typeface="Helvetica Neue"/>
                <a:sym typeface="Helvetica Neue"/>
              </a:rPr>
              <a:t>Chronologie</a:t>
            </a:r>
            <a:endParaRPr/>
          </a:p>
        </p:txBody>
      </p:sp>
      <p:sp>
        <p:nvSpPr>
          <p:cNvPr id="189" name="Google Shape;189;g31b62847d51_0_92"/>
          <p:cNvSpPr txBox="1"/>
          <p:nvPr/>
        </p:nvSpPr>
        <p:spPr>
          <a:xfrm>
            <a:off x="390175" y="1031800"/>
            <a:ext cx="3000000" cy="16440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1"/>
              </a:buClr>
              <a:buSzPts val="1200"/>
              <a:buFont typeface="Helvetica Neue"/>
              <a:buChar char="■"/>
            </a:pPr>
            <a:r>
              <a:rPr b="1" lang="fr-BE" sz="1200">
                <a:solidFill>
                  <a:schemeClr val="dk1"/>
                </a:solidFill>
                <a:highlight>
                  <a:schemeClr val="lt1"/>
                </a:highlight>
                <a:latin typeface="Helvetica Neue"/>
                <a:ea typeface="Helvetica Neue"/>
                <a:cs typeface="Helvetica Neue"/>
                <a:sym typeface="Helvetica Neue"/>
              </a:rPr>
              <a:t>Point 1 : Fonction : La chronologie enregistre toutes les actions (à l'exception des opérations de croquis) et vous permet de revenir en arrière pour apporter des modifications sans avoir à tout annuler.</a:t>
            </a:r>
            <a:endParaRPr/>
          </a:p>
        </p:txBody>
      </p:sp>
      <p:sp>
        <p:nvSpPr>
          <p:cNvPr id="190" name="Google Shape;190;g31b62847d51_0_92"/>
          <p:cNvSpPr txBox="1"/>
          <p:nvPr/>
        </p:nvSpPr>
        <p:spPr>
          <a:xfrm>
            <a:off x="4005775" y="1031800"/>
            <a:ext cx="5479800" cy="7941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1"/>
              </a:buClr>
              <a:buSzPts val="1200"/>
              <a:buFont typeface="Helvetica Neue"/>
              <a:buChar char="■"/>
            </a:pPr>
            <a:r>
              <a:rPr b="1" lang="fr-BE" sz="1200">
                <a:solidFill>
                  <a:schemeClr val="dk1"/>
                </a:solidFill>
                <a:highlight>
                  <a:schemeClr val="lt1"/>
                </a:highlight>
                <a:latin typeface="Helvetica Neue"/>
                <a:ea typeface="Helvetica Neue"/>
                <a:cs typeface="Helvetica Neue"/>
                <a:sym typeface="Helvetica Neue"/>
              </a:rPr>
              <a:t>Point 2 : Chronologie et paramètres : Les paramètres fonctionnent avec la chronologie, donc si vous changez un paramètre, le design mettra à jour l'action pertinente dans la chronologie.</a:t>
            </a:r>
            <a:endParaRPr/>
          </a:p>
        </p:txBody>
      </p:sp>
      <p:pic>
        <p:nvPicPr>
          <p:cNvPr id="191" name="Google Shape;191;g31b62847d51_0_92"/>
          <p:cNvPicPr preferRelativeResize="0"/>
          <p:nvPr/>
        </p:nvPicPr>
        <p:blipFill>
          <a:blip r:embed="rId3">
            <a:alphaModFix/>
          </a:blip>
          <a:stretch>
            <a:fillRect/>
          </a:stretch>
        </p:blipFill>
        <p:spPr>
          <a:xfrm>
            <a:off x="642400" y="2792175"/>
            <a:ext cx="2495550" cy="400050"/>
          </a:xfrm>
          <a:prstGeom prst="rect">
            <a:avLst/>
          </a:prstGeom>
          <a:noFill/>
          <a:ln>
            <a:noFill/>
          </a:ln>
        </p:spPr>
      </p:pic>
      <p:pic>
        <p:nvPicPr>
          <p:cNvPr id="192" name="Google Shape;192;g31b62847d51_0_92"/>
          <p:cNvPicPr preferRelativeResize="0"/>
          <p:nvPr/>
        </p:nvPicPr>
        <p:blipFill>
          <a:blip r:embed="rId4">
            <a:alphaModFix/>
          </a:blip>
          <a:stretch>
            <a:fillRect/>
          </a:stretch>
        </p:blipFill>
        <p:spPr>
          <a:xfrm>
            <a:off x="4435650" y="1952300"/>
            <a:ext cx="4505325" cy="2933700"/>
          </a:xfrm>
          <a:prstGeom prst="rect">
            <a:avLst/>
          </a:prstGeom>
          <a:noFill/>
          <a:ln>
            <a:noFill/>
          </a:ln>
        </p:spPr>
      </p:pic>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334738c5768_0_101"/>
          <p:cNvSpPr txBox="1"/>
          <p:nvPr/>
        </p:nvSpPr>
        <p:spPr>
          <a:xfrm>
            <a:off x="2268000" y="277450"/>
            <a:ext cx="5332500" cy="507900"/>
          </a:xfrm>
          <a:prstGeom prst="rect">
            <a:avLst/>
          </a:prstGeom>
          <a:noFill/>
          <a:ln>
            <a:noFill/>
          </a:ln>
        </p:spPr>
        <p:txBody>
          <a:bodyPr anchorCtr="0" anchor="t" bIns="91425" lIns="91425" spcFirstLastPara="1" rIns="91425" wrap="square" tIns="91425">
            <a:spAutoFit/>
          </a:bodyPr>
          <a:lstStyle/>
          <a:p>
            <a:pPr indent="-387358" lvl="0" marL="507959" rtl="0" algn="l">
              <a:lnSpc>
                <a:spcPct val="150000"/>
              </a:lnSpc>
              <a:spcBef>
                <a:spcPts val="0"/>
              </a:spcBef>
              <a:spcAft>
                <a:spcPts val="0"/>
              </a:spcAft>
              <a:buClr>
                <a:srgbClr val="FF6600"/>
              </a:buClr>
              <a:buSzPts val="2100"/>
              <a:buFont typeface="Helvetica Neue"/>
              <a:buChar char="●"/>
            </a:pPr>
            <a:r>
              <a:rPr b="1" lang="fr-BE" sz="2100">
                <a:solidFill>
                  <a:schemeClr val="dk1"/>
                </a:solidFill>
                <a:latin typeface="Helvetica Neue"/>
                <a:ea typeface="Helvetica Neue"/>
                <a:cs typeface="Helvetica Neue"/>
                <a:sym typeface="Helvetica Neue"/>
              </a:rPr>
              <a:t>Break - Q/A</a:t>
            </a:r>
            <a:endParaRPr/>
          </a:p>
        </p:txBody>
      </p:sp>
      <p:pic>
        <p:nvPicPr>
          <p:cNvPr id="199" name="Google Shape;199;g334738c5768_0_101"/>
          <p:cNvPicPr preferRelativeResize="0"/>
          <p:nvPr/>
        </p:nvPicPr>
        <p:blipFill>
          <a:blip r:embed="rId3">
            <a:alphaModFix/>
          </a:blip>
          <a:stretch>
            <a:fillRect/>
          </a:stretch>
        </p:blipFill>
        <p:spPr>
          <a:xfrm>
            <a:off x="2268000" y="1024125"/>
            <a:ext cx="4859200" cy="3622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334738c5768_0_109"/>
          <p:cNvSpPr txBox="1"/>
          <p:nvPr/>
        </p:nvSpPr>
        <p:spPr>
          <a:xfrm>
            <a:off x="658950" y="589600"/>
            <a:ext cx="4508700" cy="507900"/>
          </a:xfrm>
          <a:prstGeom prst="rect">
            <a:avLst/>
          </a:prstGeom>
          <a:noFill/>
          <a:ln>
            <a:noFill/>
          </a:ln>
        </p:spPr>
        <p:txBody>
          <a:bodyPr anchorCtr="0" anchor="t" bIns="91425" lIns="91425" spcFirstLastPara="1" rIns="91425" wrap="square" tIns="91425">
            <a:spAutoFit/>
          </a:bodyPr>
          <a:lstStyle/>
          <a:p>
            <a:pPr indent="-387358" lvl="0" marL="507959" rtl="0" algn="l">
              <a:lnSpc>
                <a:spcPct val="150000"/>
              </a:lnSpc>
              <a:spcBef>
                <a:spcPts val="0"/>
              </a:spcBef>
              <a:spcAft>
                <a:spcPts val="0"/>
              </a:spcAft>
              <a:buClr>
                <a:srgbClr val="FF6600"/>
              </a:buClr>
              <a:buSzPts val="2100"/>
              <a:buFont typeface="Helvetica Neue"/>
              <a:buChar char="●"/>
            </a:pPr>
            <a:r>
              <a:rPr b="1" lang="fr-BE" sz="2100">
                <a:solidFill>
                  <a:schemeClr val="dk1"/>
                </a:solidFill>
                <a:latin typeface="Helvetica Neue"/>
                <a:ea typeface="Helvetica Neue"/>
                <a:cs typeface="Helvetica Neue"/>
                <a:sym typeface="Helvetica Neue"/>
              </a:rPr>
              <a:t>Action : exercices pratiques</a:t>
            </a:r>
            <a:endParaRPr/>
          </a:p>
        </p:txBody>
      </p:sp>
      <p:pic>
        <p:nvPicPr>
          <p:cNvPr id="206" name="Google Shape;206;g334738c5768_0_109"/>
          <p:cNvPicPr preferRelativeResize="0"/>
          <p:nvPr/>
        </p:nvPicPr>
        <p:blipFill>
          <a:blip r:embed="rId3">
            <a:alphaModFix/>
          </a:blip>
          <a:stretch>
            <a:fillRect/>
          </a:stretch>
        </p:blipFill>
        <p:spPr>
          <a:xfrm>
            <a:off x="2805575" y="1683425"/>
            <a:ext cx="4610100" cy="2390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31b62847d51_0_107"/>
          <p:cNvSpPr/>
          <p:nvPr/>
        </p:nvSpPr>
        <p:spPr>
          <a:xfrm>
            <a:off x="6744960" y="131760"/>
            <a:ext cx="3072600" cy="498000"/>
          </a:xfrm>
          <a:prstGeom prst="rect">
            <a:avLst/>
          </a:prstGeom>
          <a:noFill/>
          <a:ln>
            <a:noFill/>
          </a:ln>
        </p:spPr>
        <p:txBody>
          <a:bodyPr anchorCtr="0" anchor="t" bIns="50400" lIns="100800" spcFirstLastPara="1" rIns="100800" wrap="square" tIns="50400">
            <a:noAutofit/>
          </a:bodyPr>
          <a:lstStyle/>
          <a:p>
            <a:pPr indent="0" lvl="0" marL="0" rtl="0" algn="l">
              <a:lnSpc>
                <a:spcPct val="190909"/>
              </a:lnSpc>
              <a:spcBef>
                <a:spcPts val="0"/>
              </a:spcBef>
              <a:spcAft>
                <a:spcPts val="1200"/>
              </a:spcAft>
              <a:buClr>
                <a:schemeClr val="dk1"/>
              </a:buClr>
              <a:buSzPts val="1100"/>
              <a:buFont typeface="Arial"/>
              <a:buNone/>
            </a:pPr>
            <a:r>
              <a:rPr b="1" lang="fr-BE" sz="1200">
                <a:solidFill>
                  <a:schemeClr val="dk1"/>
                </a:solidFill>
                <a:highlight>
                  <a:srgbClr val="FFFFFF"/>
                </a:highlight>
                <a:latin typeface="Helvetica Neue"/>
                <a:ea typeface="Helvetica Neue"/>
                <a:cs typeface="Helvetica Neue"/>
                <a:sym typeface="Helvetica Neue"/>
              </a:rPr>
              <a:t>Ressources supplémentaires</a:t>
            </a:r>
            <a:endParaRPr b="0" i="0" sz="1300" u="none" cap="none" strike="noStrike">
              <a:solidFill>
                <a:srgbClr val="000000"/>
              </a:solidFill>
              <a:latin typeface="Arial"/>
              <a:ea typeface="Arial"/>
              <a:cs typeface="Arial"/>
              <a:sym typeface="Arial"/>
            </a:endParaRPr>
          </a:p>
        </p:txBody>
      </p:sp>
      <p:sp>
        <p:nvSpPr>
          <p:cNvPr id="212" name="Google Shape;212;g31b62847d51_0_107"/>
          <p:cNvSpPr txBox="1"/>
          <p:nvPr/>
        </p:nvSpPr>
        <p:spPr>
          <a:xfrm>
            <a:off x="1084475" y="1052075"/>
            <a:ext cx="7100400" cy="10065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1"/>
              </a:buClr>
              <a:buSzPts val="1200"/>
              <a:buFont typeface="Helvetica Neue"/>
              <a:buChar char="■"/>
            </a:pPr>
            <a:r>
              <a:rPr b="1" lang="fr-BE" sz="1200">
                <a:solidFill>
                  <a:schemeClr val="dk1"/>
                </a:solidFill>
                <a:highlight>
                  <a:srgbClr val="FFFFFF"/>
                </a:highlight>
                <a:latin typeface="Helvetica Neue"/>
                <a:ea typeface="Helvetica Neue"/>
                <a:cs typeface="Helvetica Neue"/>
                <a:sym typeface="Helvetica Neue"/>
              </a:rPr>
              <a:t>Lien vers la documentation Autodesk : </a:t>
            </a:r>
            <a:r>
              <a:rPr b="1" lang="fr-BE" sz="1200" u="sng">
                <a:solidFill>
                  <a:schemeClr val="hlink"/>
                </a:solidFill>
                <a:highlight>
                  <a:srgbClr val="FFFFFF"/>
                </a:highlight>
                <a:latin typeface="Helvetica Neue"/>
                <a:ea typeface="Helvetica Neue"/>
                <a:cs typeface="Helvetica Neue"/>
                <a:sym typeface="Helvetica Neue"/>
                <a:hlinkClick r:id="rId3"/>
              </a:rPr>
              <a:t>https://www.autodesk.com/learn/ondemand/collection/self-paced-learning-for-fusion</a:t>
            </a:r>
            <a:endParaRPr b="1" sz="1200">
              <a:solidFill>
                <a:schemeClr val="dk1"/>
              </a:solidFill>
              <a:highlight>
                <a:srgbClr val="FFFFFF"/>
              </a:highlight>
              <a:latin typeface="Helvetica Neue"/>
              <a:ea typeface="Helvetica Neue"/>
              <a:cs typeface="Helvetica Neue"/>
              <a:sym typeface="Helvetica Neue"/>
            </a:endParaRPr>
          </a:p>
          <a:p>
            <a:pPr indent="-304800" lvl="0" marL="457200" rtl="0" algn="l">
              <a:lnSpc>
                <a:spcPct val="115000"/>
              </a:lnSpc>
              <a:spcBef>
                <a:spcPts val="0"/>
              </a:spcBef>
              <a:spcAft>
                <a:spcPts val="0"/>
              </a:spcAft>
              <a:buClr>
                <a:schemeClr val="dk1"/>
              </a:buClr>
              <a:buSzPts val="1200"/>
              <a:buFont typeface="Helvetica Neue"/>
              <a:buChar char="■"/>
            </a:pPr>
            <a:r>
              <a:rPr b="1" lang="fr-BE" sz="1200">
                <a:solidFill>
                  <a:schemeClr val="dk1"/>
                </a:solidFill>
                <a:highlight>
                  <a:srgbClr val="FFFFFF"/>
                </a:highlight>
                <a:latin typeface="Helvetica Neue"/>
                <a:ea typeface="Helvetica Neue"/>
                <a:cs typeface="Helvetica Neue"/>
                <a:sym typeface="Helvetica Neue"/>
              </a:rPr>
              <a:t>E</a:t>
            </a:r>
            <a:r>
              <a:rPr b="1" lang="fr-BE" sz="1200">
                <a:solidFill>
                  <a:schemeClr val="dk1"/>
                </a:solidFill>
                <a:highlight>
                  <a:srgbClr val="FFFFFF"/>
                </a:highlight>
                <a:latin typeface="Helvetica Neue"/>
                <a:ea typeface="Helvetica Neue"/>
                <a:cs typeface="Helvetica Neue"/>
                <a:sym typeface="Helvetica Neue"/>
              </a:rPr>
              <a:t>xpérimentation et la pratique</a:t>
            </a:r>
            <a:br>
              <a:rPr b="1" lang="fr-BE" sz="1200">
                <a:solidFill>
                  <a:schemeClr val="dk1"/>
                </a:solidFill>
                <a:highlight>
                  <a:srgbClr val="FFFFFF"/>
                </a:highlight>
                <a:latin typeface="Helvetica Neue"/>
                <a:ea typeface="Helvetica Neue"/>
                <a:cs typeface="Helvetica Neue"/>
                <a:sym typeface="Helvetica Neue"/>
              </a:rPr>
            </a:br>
            <a:r>
              <a:rPr b="1" lang="fr-BE" sz="1200" u="sng">
                <a:solidFill>
                  <a:schemeClr val="hlink"/>
                </a:solidFill>
                <a:highlight>
                  <a:srgbClr val="FFFFFF"/>
                </a:highlight>
                <a:latin typeface="Helvetica Neue"/>
                <a:ea typeface="Helvetica Neue"/>
                <a:cs typeface="Helvetica Neue"/>
                <a:sym typeface="Helvetica Neue"/>
                <a:hlinkClick r:id="rId4"/>
              </a:rPr>
              <a:t>https://www.instructables.com/Tutorial-How-to-Model-FT-Twin-Otter-With-Autodesk-/</a:t>
            </a:r>
            <a:endParaRPr b="1" sz="1200">
              <a:solidFill>
                <a:schemeClr val="dk1"/>
              </a:solidFill>
              <a:highlight>
                <a:srgbClr val="FFFFFF"/>
              </a:highlight>
              <a:latin typeface="Helvetica Neue"/>
              <a:ea typeface="Helvetica Neue"/>
              <a:cs typeface="Helvetica Neue"/>
              <a:sym typeface="Helvetica Neue"/>
            </a:endParaRPr>
          </a:p>
        </p:txBody>
      </p:sp>
      <p:pic>
        <p:nvPicPr>
          <p:cNvPr id="213" name="Google Shape;213;g31b62847d51_0_107"/>
          <p:cNvPicPr preferRelativeResize="0"/>
          <p:nvPr/>
        </p:nvPicPr>
        <p:blipFill rotWithShape="1">
          <a:blip r:embed="rId5">
            <a:alphaModFix/>
          </a:blip>
          <a:srcRect b="0" l="0" r="0" t="0"/>
          <a:stretch/>
        </p:blipFill>
        <p:spPr>
          <a:xfrm>
            <a:off x="5835275" y="2169225"/>
            <a:ext cx="3125700" cy="3125700"/>
          </a:xfrm>
          <a:prstGeom prst="roundRect">
            <a:avLst>
              <a:gd fmla="val 16667" name="adj"/>
            </a:avLst>
          </a:prstGeom>
          <a:noFill/>
          <a:ln>
            <a:noFill/>
          </a:ln>
        </p:spPr>
      </p:pic>
      <p:sp>
        <p:nvSpPr>
          <p:cNvPr id="214" name="Google Shape;214;g31b62847d51_0_107"/>
          <p:cNvSpPr txBox="1"/>
          <p:nvPr/>
        </p:nvSpPr>
        <p:spPr>
          <a:xfrm>
            <a:off x="450875" y="433525"/>
            <a:ext cx="5471100" cy="507900"/>
          </a:xfrm>
          <a:prstGeom prst="rect">
            <a:avLst/>
          </a:prstGeom>
          <a:noFill/>
          <a:ln>
            <a:noFill/>
          </a:ln>
        </p:spPr>
        <p:txBody>
          <a:bodyPr anchorCtr="0" anchor="t" bIns="91425" lIns="91425" spcFirstLastPara="1" rIns="91425" wrap="square" tIns="91425">
            <a:spAutoFit/>
          </a:bodyPr>
          <a:lstStyle/>
          <a:p>
            <a:pPr indent="-387358" lvl="0" marL="507959" rtl="0" algn="l">
              <a:lnSpc>
                <a:spcPct val="150000"/>
              </a:lnSpc>
              <a:spcBef>
                <a:spcPts val="0"/>
              </a:spcBef>
              <a:spcAft>
                <a:spcPts val="0"/>
              </a:spcAft>
              <a:buClr>
                <a:srgbClr val="FF6600"/>
              </a:buClr>
              <a:buSzPts val="2100"/>
              <a:buFont typeface="Helvetica Neue"/>
              <a:buChar char="●"/>
            </a:pPr>
            <a:r>
              <a:rPr b="1" lang="fr-BE" sz="2100">
                <a:solidFill>
                  <a:schemeClr val="dk1"/>
                </a:solidFill>
                <a:latin typeface="Helvetica Neue"/>
                <a:ea typeface="Helvetica Neue"/>
                <a:cs typeface="Helvetica Neue"/>
                <a:sym typeface="Helvetica Neue"/>
              </a:rPr>
              <a:t>Ressources supplémentaires</a:t>
            </a:r>
            <a:endParaRP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33dca7d871c_0_7"/>
          <p:cNvSpPr txBox="1"/>
          <p:nvPr/>
        </p:nvSpPr>
        <p:spPr>
          <a:xfrm>
            <a:off x="1983576" y="1139319"/>
            <a:ext cx="5943300" cy="3112800"/>
          </a:xfrm>
          <a:prstGeom prst="rect">
            <a:avLst/>
          </a:prstGeom>
          <a:noFill/>
          <a:ln>
            <a:noFill/>
          </a:ln>
        </p:spPr>
        <p:txBody>
          <a:bodyPr anchorCtr="0" anchor="t" bIns="100800" lIns="100800" spcFirstLastPara="1" rIns="100800" wrap="square" tIns="100800">
            <a:spAutoFit/>
          </a:bodyPr>
          <a:lstStyle/>
          <a:p>
            <a:pPr indent="0" lvl="0" marL="0" rtl="0" algn="l">
              <a:spcBef>
                <a:spcPts val="0"/>
              </a:spcBef>
              <a:spcAft>
                <a:spcPts val="0"/>
              </a:spcAft>
              <a:buNone/>
            </a:pPr>
            <a:r>
              <a:t/>
            </a:r>
            <a:endParaRPr sz="1400">
              <a:solidFill>
                <a:schemeClr val="dk1"/>
              </a:solidFill>
            </a:endParaRPr>
          </a:p>
          <a:p>
            <a:pPr indent="0" lvl="0" marL="0" rtl="0" algn="l">
              <a:lnSpc>
                <a:spcPct val="150000"/>
              </a:lnSpc>
              <a:spcBef>
                <a:spcPts val="0"/>
              </a:spcBef>
              <a:spcAft>
                <a:spcPts val="0"/>
              </a:spcAft>
              <a:buNone/>
            </a:pPr>
            <a:r>
              <a:t/>
            </a:r>
            <a:endParaRPr b="1" sz="1000">
              <a:solidFill>
                <a:schemeClr val="dk1"/>
              </a:solidFill>
              <a:highlight>
                <a:srgbClr val="FFFFFF"/>
              </a:highlight>
              <a:latin typeface="Helvetica Neue"/>
              <a:ea typeface="Helvetica Neue"/>
              <a:cs typeface="Helvetica Neue"/>
              <a:sym typeface="Helvetica Neue"/>
            </a:endParaRPr>
          </a:p>
          <a:p>
            <a:pPr indent="0" lvl="0" marL="0" rtl="0" algn="l">
              <a:lnSpc>
                <a:spcPct val="150000"/>
              </a:lnSpc>
              <a:spcBef>
                <a:spcPts val="0"/>
              </a:spcBef>
              <a:spcAft>
                <a:spcPts val="0"/>
              </a:spcAft>
              <a:buNone/>
            </a:pPr>
            <a:r>
              <a:rPr b="1" lang="fr-BE" sz="1000">
                <a:solidFill>
                  <a:schemeClr val="dk1"/>
                </a:solidFill>
                <a:highlight>
                  <a:srgbClr val="FFFFFF"/>
                </a:highlight>
                <a:latin typeface="Helvetica Neue"/>
                <a:ea typeface="Helvetica Neue"/>
                <a:cs typeface="Helvetica Neue"/>
                <a:sym typeface="Helvetica Neue"/>
              </a:rPr>
              <a:t>2025 “Fusion 360 : logiciel paramétrique de modélisation”</a:t>
            </a:r>
            <a:endParaRPr b="1" sz="1000">
              <a:solidFill>
                <a:schemeClr val="dk1"/>
              </a:solidFill>
              <a:highlight>
                <a:srgbClr val="FFFFFF"/>
              </a:highlight>
              <a:latin typeface="Helvetica Neue"/>
              <a:ea typeface="Helvetica Neue"/>
              <a:cs typeface="Helvetica Neue"/>
              <a:sym typeface="Helvetica Neue"/>
            </a:endParaRPr>
          </a:p>
          <a:p>
            <a:pPr indent="0" lvl="0" marL="0" rtl="0" algn="l">
              <a:lnSpc>
                <a:spcPct val="150000"/>
              </a:lnSpc>
              <a:spcBef>
                <a:spcPts val="0"/>
              </a:spcBef>
              <a:spcAft>
                <a:spcPts val="0"/>
              </a:spcAft>
              <a:buNone/>
            </a:pPr>
            <a:r>
              <a:rPr b="1" lang="fr-BE" sz="1000">
                <a:solidFill>
                  <a:schemeClr val="dk1"/>
                </a:solidFill>
                <a:highlight>
                  <a:srgbClr val="FFFFFF"/>
                </a:highlight>
                <a:latin typeface="Helvetica Neue"/>
                <a:ea typeface="Helvetica Neue"/>
                <a:cs typeface="Helvetica Neue"/>
                <a:sym typeface="Helvetica Neue"/>
              </a:rPr>
              <a:t>par l’équipe du Fablab Solidaire de l’Orange Digital Center Belgique</a:t>
            </a:r>
            <a:endParaRPr b="1" sz="1000">
              <a:solidFill>
                <a:schemeClr val="dk1"/>
              </a:solidFill>
              <a:highlight>
                <a:srgbClr val="FFFFFF"/>
              </a:highlight>
              <a:latin typeface="Helvetica Neue"/>
              <a:ea typeface="Helvetica Neue"/>
              <a:cs typeface="Helvetica Neue"/>
              <a:sym typeface="Helvetica Neue"/>
            </a:endParaRPr>
          </a:p>
          <a:p>
            <a:pPr indent="0" lvl="0" marL="0" rtl="0" algn="l">
              <a:lnSpc>
                <a:spcPct val="150000"/>
              </a:lnSpc>
              <a:spcBef>
                <a:spcPts val="0"/>
              </a:spcBef>
              <a:spcAft>
                <a:spcPts val="0"/>
              </a:spcAft>
              <a:buNone/>
            </a:pPr>
            <a:r>
              <a:t/>
            </a:r>
            <a:endParaRPr b="1" sz="1000">
              <a:solidFill>
                <a:schemeClr val="dk1"/>
              </a:solidFill>
              <a:highlight>
                <a:srgbClr val="FFFFFF"/>
              </a:highlight>
              <a:latin typeface="Helvetica Neue"/>
              <a:ea typeface="Helvetica Neue"/>
              <a:cs typeface="Helvetica Neue"/>
              <a:sym typeface="Helvetica Neue"/>
            </a:endParaRPr>
          </a:p>
          <a:p>
            <a:pPr indent="0" lvl="0" marL="0" rtl="0" algn="l">
              <a:lnSpc>
                <a:spcPct val="150000"/>
              </a:lnSpc>
              <a:spcBef>
                <a:spcPts val="0"/>
              </a:spcBef>
              <a:spcAft>
                <a:spcPts val="0"/>
              </a:spcAft>
              <a:buNone/>
            </a:pPr>
            <a:r>
              <a:rPr b="1" lang="fr-BE" sz="1000">
                <a:solidFill>
                  <a:schemeClr val="dk1"/>
                </a:solidFill>
                <a:highlight>
                  <a:srgbClr val="FFFFFF"/>
                </a:highlight>
                <a:latin typeface="Helvetica Neue"/>
                <a:ea typeface="Helvetica Neue"/>
                <a:cs typeface="Helvetica Neue"/>
                <a:sym typeface="Helvetica Neue"/>
              </a:rPr>
              <a:t>Cette documentation est partagée avec la licence CC BY-SA 4.0.</a:t>
            </a:r>
            <a:endParaRPr b="1" sz="1000">
              <a:solidFill>
                <a:schemeClr val="dk1"/>
              </a:solidFill>
              <a:highlight>
                <a:srgbClr val="FFFFFF"/>
              </a:highlight>
              <a:latin typeface="Helvetica Neue"/>
              <a:ea typeface="Helvetica Neue"/>
              <a:cs typeface="Helvetica Neue"/>
              <a:sym typeface="Helvetica Neue"/>
            </a:endParaRPr>
          </a:p>
          <a:p>
            <a:pPr indent="0" lvl="0" marL="0" rtl="0" algn="l">
              <a:lnSpc>
                <a:spcPct val="150000"/>
              </a:lnSpc>
              <a:spcBef>
                <a:spcPts val="0"/>
              </a:spcBef>
              <a:spcAft>
                <a:spcPts val="0"/>
              </a:spcAft>
              <a:buNone/>
            </a:pPr>
            <a:r>
              <a:t/>
            </a:r>
            <a:endParaRPr b="1" sz="1000">
              <a:solidFill>
                <a:schemeClr val="dk1"/>
              </a:solidFill>
              <a:highlight>
                <a:srgbClr val="FFFFFF"/>
              </a:highlight>
              <a:latin typeface="Helvetica Neue"/>
              <a:ea typeface="Helvetica Neue"/>
              <a:cs typeface="Helvetica Neue"/>
              <a:sym typeface="Helvetica Neue"/>
            </a:endParaRPr>
          </a:p>
          <a:p>
            <a:pPr indent="0" lvl="0" marL="0" rtl="0" algn="l">
              <a:lnSpc>
                <a:spcPct val="150000"/>
              </a:lnSpc>
              <a:spcBef>
                <a:spcPts val="0"/>
              </a:spcBef>
              <a:spcAft>
                <a:spcPts val="0"/>
              </a:spcAft>
              <a:buNone/>
            </a:pPr>
            <a:r>
              <a:rPr b="1" lang="fr-BE" sz="1000">
                <a:solidFill>
                  <a:schemeClr val="dk1"/>
                </a:solidFill>
                <a:highlight>
                  <a:srgbClr val="FFFFFF"/>
                </a:highlight>
                <a:latin typeface="Helvetica Neue"/>
                <a:ea typeface="Helvetica Neue"/>
                <a:cs typeface="Helvetica Neue"/>
                <a:sym typeface="Helvetica Neue"/>
              </a:rPr>
              <a:t>Vous pouvez la partager, copier, distribuer et l’adapter comme vous le souhaitez, y compris à</a:t>
            </a:r>
            <a:endParaRPr b="1" sz="1000">
              <a:solidFill>
                <a:schemeClr val="dk1"/>
              </a:solidFill>
              <a:highlight>
                <a:srgbClr val="FFFFFF"/>
              </a:highlight>
              <a:latin typeface="Helvetica Neue"/>
              <a:ea typeface="Helvetica Neue"/>
              <a:cs typeface="Helvetica Neue"/>
              <a:sym typeface="Helvetica Neue"/>
            </a:endParaRPr>
          </a:p>
          <a:p>
            <a:pPr indent="0" lvl="0" marL="0" rtl="0" algn="l">
              <a:lnSpc>
                <a:spcPct val="150000"/>
              </a:lnSpc>
              <a:spcBef>
                <a:spcPts val="0"/>
              </a:spcBef>
              <a:spcAft>
                <a:spcPts val="0"/>
              </a:spcAft>
              <a:buNone/>
            </a:pPr>
            <a:r>
              <a:rPr b="1" lang="fr-BE" sz="1000">
                <a:solidFill>
                  <a:schemeClr val="dk1"/>
                </a:solidFill>
                <a:highlight>
                  <a:srgbClr val="FFFFFF"/>
                </a:highlight>
                <a:latin typeface="Helvetica Neue"/>
                <a:ea typeface="Helvetica Neue"/>
                <a:cs typeface="Helvetica Neue"/>
                <a:sym typeface="Helvetica Neue"/>
              </a:rPr>
              <a:t>des fins commerciales. Vous devez pour cela nous créditer en tant qu'auteur, indiquer si vous</a:t>
            </a:r>
            <a:endParaRPr b="1" sz="1000">
              <a:solidFill>
                <a:schemeClr val="dk1"/>
              </a:solidFill>
              <a:highlight>
                <a:srgbClr val="FFFFFF"/>
              </a:highlight>
              <a:latin typeface="Helvetica Neue"/>
              <a:ea typeface="Helvetica Neue"/>
              <a:cs typeface="Helvetica Neue"/>
              <a:sym typeface="Helvetica Neue"/>
            </a:endParaRPr>
          </a:p>
          <a:p>
            <a:pPr indent="0" lvl="0" marL="0" rtl="0" algn="l">
              <a:lnSpc>
                <a:spcPct val="150000"/>
              </a:lnSpc>
              <a:spcBef>
                <a:spcPts val="0"/>
              </a:spcBef>
              <a:spcAft>
                <a:spcPts val="0"/>
              </a:spcAft>
              <a:buNone/>
            </a:pPr>
            <a:r>
              <a:rPr b="1" lang="fr-BE" sz="1000">
                <a:solidFill>
                  <a:schemeClr val="dk1"/>
                </a:solidFill>
                <a:highlight>
                  <a:srgbClr val="FFFFFF"/>
                </a:highlight>
                <a:latin typeface="Helvetica Neue"/>
                <a:ea typeface="Helvetica Neue"/>
                <a:cs typeface="Helvetica Neue"/>
                <a:sym typeface="Helvetica Neue"/>
              </a:rPr>
              <a:t>avez effectué des modifications et partager vos œuvres dérivées selon la même licence.</a:t>
            </a:r>
            <a:endParaRPr b="1" sz="1000">
              <a:solidFill>
                <a:schemeClr val="dk1"/>
              </a:solidFill>
              <a:highlight>
                <a:srgbClr val="FFFFFF"/>
              </a:highlight>
              <a:latin typeface="Helvetica Neue"/>
              <a:ea typeface="Helvetica Neue"/>
              <a:cs typeface="Helvetica Neue"/>
              <a:sym typeface="Helvetica Neue"/>
            </a:endParaRPr>
          </a:p>
          <a:p>
            <a:pPr indent="0" lvl="0" marL="0" rtl="0" algn="l">
              <a:lnSpc>
                <a:spcPct val="150000"/>
              </a:lnSpc>
              <a:spcBef>
                <a:spcPts val="0"/>
              </a:spcBef>
              <a:spcAft>
                <a:spcPts val="0"/>
              </a:spcAft>
              <a:buNone/>
            </a:pPr>
            <a:r>
              <a:t/>
            </a:r>
            <a:endParaRPr b="1" sz="1000">
              <a:solidFill>
                <a:schemeClr val="dk1"/>
              </a:solidFill>
              <a:highlight>
                <a:srgbClr val="FFFFFF"/>
              </a:highlight>
              <a:latin typeface="Helvetica Neue"/>
              <a:ea typeface="Helvetica Neue"/>
              <a:cs typeface="Helvetica Neue"/>
              <a:sym typeface="Helvetica Neue"/>
            </a:endParaRPr>
          </a:p>
          <a:p>
            <a:pPr indent="0" lvl="0" marL="0" rtl="0" algn="l">
              <a:lnSpc>
                <a:spcPct val="150000"/>
              </a:lnSpc>
              <a:spcBef>
                <a:spcPts val="0"/>
              </a:spcBef>
              <a:spcAft>
                <a:spcPts val="0"/>
              </a:spcAft>
              <a:buNone/>
            </a:pPr>
            <a:r>
              <a:rPr b="1" lang="fr-BE" sz="1000">
                <a:solidFill>
                  <a:schemeClr val="dk1"/>
                </a:solidFill>
                <a:highlight>
                  <a:srgbClr val="FFFFFF"/>
                </a:highlight>
                <a:latin typeface="Helvetica Neue"/>
                <a:ea typeface="Helvetica Neue"/>
                <a:cs typeface="Helvetica Neue"/>
                <a:sym typeface="Helvetica Neue"/>
              </a:rPr>
              <a:t>Plus d’informations sur la licence : </a:t>
            </a:r>
            <a:r>
              <a:rPr b="1" lang="fr-BE" sz="1000" u="sng">
                <a:solidFill>
                  <a:srgbClr val="FF6600"/>
                </a:solidFill>
                <a:highlight>
                  <a:srgbClr val="FFFFFF"/>
                </a:highlight>
                <a:latin typeface="Helvetica Neue"/>
                <a:ea typeface="Helvetica Neue"/>
                <a:cs typeface="Helvetica Neue"/>
                <a:sym typeface="Helvetica Neue"/>
                <a:hlinkClick r:id="rId3">
                  <a:extLst>
                    <a:ext uri="{A12FA001-AC4F-418D-AE19-62706E023703}">
                      <ahyp:hlinkClr val="tx"/>
                    </a:ext>
                  </a:extLst>
                </a:hlinkClick>
              </a:rPr>
              <a:t>creativecommons.org/licenses/by-sa/4.0/deed.fr</a:t>
            </a:r>
            <a:endParaRPr b="1" sz="1000">
              <a:solidFill>
                <a:srgbClr val="FF6600"/>
              </a:solidFill>
              <a:highlight>
                <a:srgbClr val="FFFFFF"/>
              </a:highlight>
              <a:latin typeface="Helvetica Neue"/>
              <a:ea typeface="Helvetica Neue"/>
              <a:cs typeface="Helvetica Neue"/>
              <a:sym typeface="Helvetica Neue"/>
            </a:endParaRPr>
          </a:p>
          <a:p>
            <a:pPr indent="0" lvl="0" marL="0" rtl="0" algn="l">
              <a:lnSpc>
                <a:spcPct val="150000"/>
              </a:lnSpc>
              <a:spcBef>
                <a:spcPts val="0"/>
              </a:spcBef>
              <a:spcAft>
                <a:spcPts val="0"/>
              </a:spcAft>
              <a:buNone/>
            </a:pPr>
            <a:r>
              <a:rPr b="1" lang="fr-BE" sz="1000">
                <a:solidFill>
                  <a:schemeClr val="dk1"/>
                </a:solidFill>
                <a:highlight>
                  <a:srgbClr val="FFFFFF"/>
                </a:highlight>
                <a:latin typeface="Helvetica Neue"/>
                <a:ea typeface="Helvetica Neue"/>
                <a:cs typeface="Helvetica Neue"/>
                <a:sym typeface="Helvetica Neue"/>
              </a:rPr>
              <a:t>Contact: orangedigitalcenter@orange.be</a:t>
            </a:r>
            <a:endParaRPr b="1" sz="1000">
              <a:solidFill>
                <a:schemeClr val="dk1"/>
              </a:solidFill>
              <a:highlight>
                <a:srgbClr val="FFFFFF"/>
              </a:highlight>
              <a:latin typeface="Helvetica Neue"/>
              <a:ea typeface="Helvetica Neue"/>
              <a:cs typeface="Helvetica Neue"/>
              <a:sym typeface="Helvetica Neue"/>
            </a:endParaRPr>
          </a:p>
        </p:txBody>
      </p:sp>
      <p:pic>
        <p:nvPicPr>
          <p:cNvPr id="220" name="Google Shape;220;g33dca7d871c_0_7"/>
          <p:cNvPicPr preferRelativeResize="0"/>
          <p:nvPr/>
        </p:nvPicPr>
        <p:blipFill>
          <a:blip r:embed="rId4">
            <a:alphaModFix/>
          </a:blip>
          <a:stretch>
            <a:fillRect/>
          </a:stretch>
        </p:blipFill>
        <p:spPr>
          <a:xfrm>
            <a:off x="6111406" y="2265243"/>
            <a:ext cx="840163" cy="294074"/>
          </a:xfrm>
          <a:prstGeom prst="rect">
            <a:avLst/>
          </a:prstGeom>
          <a:noFill/>
          <a:ln>
            <a:noFill/>
          </a:ln>
        </p:spPr>
      </p:pic>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2"/>
          <p:cNvSpPr/>
          <p:nvPr/>
        </p:nvSpPr>
        <p:spPr>
          <a:xfrm>
            <a:off x="5153225" y="473200"/>
            <a:ext cx="4753200" cy="4898700"/>
          </a:xfrm>
          <a:prstGeom prst="rect">
            <a:avLst/>
          </a:prstGeom>
          <a:noFill/>
          <a:ln>
            <a:noFill/>
          </a:ln>
        </p:spPr>
        <p:txBody>
          <a:bodyPr anchorCtr="0" anchor="t" bIns="50400" lIns="100800" spcFirstLastPara="1" rIns="100800" wrap="square" tIns="50400">
            <a:spAutoFit/>
          </a:bodyPr>
          <a:lstStyle/>
          <a:p>
            <a:pPr indent="-387358" lvl="0" marL="507959" marR="0" rtl="0" algn="l">
              <a:lnSpc>
                <a:spcPct val="150000"/>
              </a:lnSpc>
              <a:spcBef>
                <a:spcPts val="0"/>
              </a:spcBef>
              <a:spcAft>
                <a:spcPts val="0"/>
              </a:spcAft>
              <a:buClr>
                <a:srgbClr val="FF6600"/>
              </a:buClr>
              <a:buSzPts val="2100"/>
              <a:buFont typeface="Helvetica Neue"/>
              <a:buChar char="●"/>
            </a:pPr>
            <a:r>
              <a:rPr b="1" i="0" lang="fr-BE" sz="2100" u="none" cap="none" strike="noStrike">
                <a:solidFill>
                  <a:schemeClr val="dk1"/>
                </a:solidFill>
                <a:latin typeface="Helvetica Neue"/>
                <a:ea typeface="Helvetica Neue"/>
                <a:cs typeface="Helvetica Neue"/>
                <a:sym typeface="Helvetica Neue"/>
              </a:rPr>
              <a:t>Introduction | Notions</a:t>
            </a:r>
            <a:endParaRPr b="0" i="0" sz="2100" u="none" cap="none" strike="noStrike">
              <a:solidFill>
                <a:srgbClr val="000000"/>
              </a:solidFill>
              <a:latin typeface="Arial"/>
              <a:ea typeface="Arial"/>
              <a:cs typeface="Arial"/>
              <a:sym typeface="Arial"/>
            </a:endParaRPr>
          </a:p>
          <a:p>
            <a:pPr indent="-387358" lvl="0" marL="507959" marR="0" rtl="0" algn="l">
              <a:lnSpc>
                <a:spcPct val="150000"/>
              </a:lnSpc>
              <a:spcBef>
                <a:spcPts val="0"/>
              </a:spcBef>
              <a:spcAft>
                <a:spcPts val="0"/>
              </a:spcAft>
              <a:buClr>
                <a:srgbClr val="FF6600"/>
              </a:buClr>
              <a:buSzPts val="2100"/>
              <a:buFont typeface="Helvetica Neue"/>
              <a:buChar char="●"/>
            </a:pPr>
            <a:r>
              <a:rPr b="1" lang="fr-BE" sz="2100">
                <a:solidFill>
                  <a:schemeClr val="dk1"/>
                </a:solidFill>
                <a:latin typeface="Helvetica Neue"/>
                <a:ea typeface="Helvetica Neue"/>
                <a:cs typeface="Helvetica Neue"/>
                <a:sym typeface="Helvetica Neue"/>
              </a:rPr>
              <a:t>Interface et outils</a:t>
            </a:r>
            <a:endParaRPr b="1" sz="2100">
              <a:solidFill>
                <a:schemeClr val="dk1"/>
              </a:solidFill>
              <a:latin typeface="Helvetica Neue"/>
              <a:ea typeface="Helvetica Neue"/>
              <a:cs typeface="Helvetica Neue"/>
              <a:sym typeface="Helvetica Neue"/>
            </a:endParaRPr>
          </a:p>
          <a:p>
            <a:pPr indent="-387358" lvl="0" marL="507959" marR="0" rtl="0" algn="l">
              <a:lnSpc>
                <a:spcPct val="150000"/>
              </a:lnSpc>
              <a:spcBef>
                <a:spcPts val="0"/>
              </a:spcBef>
              <a:spcAft>
                <a:spcPts val="0"/>
              </a:spcAft>
              <a:buClr>
                <a:srgbClr val="FF6600"/>
              </a:buClr>
              <a:buSzPts val="2100"/>
              <a:buFont typeface="Helvetica Neue"/>
              <a:buChar char="●"/>
            </a:pPr>
            <a:r>
              <a:rPr b="1" lang="fr-BE" sz="2100">
                <a:solidFill>
                  <a:schemeClr val="dk1"/>
                </a:solidFill>
                <a:latin typeface="Helvetica Neue"/>
                <a:ea typeface="Helvetica Neue"/>
                <a:cs typeface="Helvetica Neue"/>
                <a:sym typeface="Helvetica Neue"/>
              </a:rPr>
              <a:t>Paramètres design flexible</a:t>
            </a:r>
            <a:endParaRPr b="1" sz="2100">
              <a:solidFill>
                <a:schemeClr val="dk1"/>
              </a:solidFill>
              <a:latin typeface="Helvetica Neue"/>
              <a:ea typeface="Helvetica Neue"/>
              <a:cs typeface="Helvetica Neue"/>
              <a:sym typeface="Helvetica Neue"/>
            </a:endParaRPr>
          </a:p>
          <a:p>
            <a:pPr indent="-387358" lvl="0" marL="507959" marR="0" rtl="0" algn="l">
              <a:lnSpc>
                <a:spcPct val="150000"/>
              </a:lnSpc>
              <a:spcBef>
                <a:spcPts val="0"/>
              </a:spcBef>
              <a:spcAft>
                <a:spcPts val="0"/>
              </a:spcAft>
              <a:buClr>
                <a:srgbClr val="FF6600"/>
              </a:buClr>
              <a:buSzPts val="2100"/>
              <a:buFont typeface="Helvetica Neue"/>
              <a:buChar char="●"/>
            </a:pPr>
            <a:r>
              <a:rPr b="1" lang="fr-BE" sz="2100">
                <a:solidFill>
                  <a:schemeClr val="dk1"/>
                </a:solidFill>
                <a:latin typeface="Helvetica Neue"/>
                <a:ea typeface="Helvetica Neue"/>
                <a:cs typeface="Helvetica Neue"/>
                <a:sym typeface="Helvetica Neue"/>
              </a:rPr>
              <a:t>Créer des croquis 2D</a:t>
            </a:r>
            <a:endParaRPr b="1" sz="2100">
              <a:solidFill>
                <a:schemeClr val="dk1"/>
              </a:solidFill>
              <a:latin typeface="Helvetica Neue"/>
              <a:ea typeface="Helvetica Neue"/>
              <a:cs typeface="Helvetica Neue"/>
              <a:sym typeface="Helvetica Neue"/>
            </a:endParaRPr>
          </a:p>
          <a:p>
            <a:pPr indent="-387358" lvl="0" marL="507959" marR="0" rtl="0" algn="l">
              <a:lnSpc>
                <a:spcPct val="150000"/>
              </a:lnSpc>
              <a:spcBef>
                <a:spcPts val="0"/>
              </a:spcBef>
              <a:spcAft>
                <a:spcPts val="0"/>
              </a:spcAft>
              <a:buClr>
                <a:srgbClr val="FF6600"/>
              </a:buClr>
              <a:buSzPts val="2100"/>
              <a:buFont typeface="Helvetica Neue"/>
              <a:buChar char="●"/>
            </a:pPr>
            <a:r>
              <a:rPr b="1" lang="fr-BE" sz="2100">
                <a:solidFill>
                  <a:schemeClr val="dk1"/>
                </a:solidFill>
                <a:latin typeface="Helvetica Neue"/>
                <a:ea typeface="Helvetica Neue"/>
                <a:cs typeface="Helvetica Neue"/>
                <a:sym typeface="Helvetica Neue"/>
              </a:rPr>
              <a:t>De 2D à 3D</a:t>
            </a:r>
            <a:endParaRPr b="1" sz="2100">
              <a:solidFill>
                <a:schemeClr val="dk1"/>
              </a:solidFill>
              <a:latin typeface="Helvetica Neue"/>
              <a:ea typeface="Helvetica Neue"/>
              <a:cs typeface="Helvetica Neue"/>
              <a:sym typeface="Helvetica Neue"/>
            </a:endParaRPr>
          </a:p>
          <a:p>
            <a:pPr indent="-387358" lvl="0" marL="507959" marR="0" rtl="0" algn="l">
              <a:lnSpc>
                <a:spcPct val="150000"/>
              </a:lnSpc>
              <a:spcBef>
                <a:spcPts val="0"/>
              </a:spcBef>
              <a:spcAft>
                <a:spcPts val="0"/>
              </a:spcAft>
              <a:buClr>
                <a:srgbClr val="FF6600"/>
              </a:buClr>
              <a:buSzPts val="2100"/>
              <a:buFont typeface="Helvetica Neue"/>
              <a:buChar char="●"/>
            </a:pPr>
            <a:r>
              <a:rPr b="1" lang="fr-BE" sz="2100">
                <a:solidFill>
                  <a:schemeClr val="dk1"/>
                </a:solidFill>
                <a:latin typeface="Helvetica Neue"/>
                <a:ea typeface="Helvetica Neue"/>
                <a:cs typeface="Helvetica Neue"/>
                <a:sym typeface="Helvetica Neue"/>
              </a:rPr>
              <a:t>Modifier mon modèle</a:t>
            </a:r>
            <a:r>
              <a:rPr b="1" lang="fr-BE" sz="2100">
                <a:solidFill>
                  <a:schemeClr val="dk1"/>
                </a:solidFill>
                <a:latin typeface="Helvetica Neue"/>
                <a:ea typeface="Helvetica Neue"/>
                <a:cs typeface="Helvetica Neue"/>
                <a:sym typeface="Helvetica Neue"/>
              </a:rPr>
              <a:t> 3D</a:t>
            </a:r>
            <a:endParaRPr b="1" sz="2100">
              <a:solidFill>
                <a:schemeClr val="dk1"/>
              </a:solidFill>
              <a:latin typeface="Helvetica Neue"/>
              <a:ea typeface="Helvetica Neue"/>
              <a:cs typeface="Helvetica Neue"/>
              <a:sym typeface="Helvetica Neue"/>
            </a:endParaRPr>
          </a:p>
          <a:p>
            <a:pPr indent="-387358" lvl="0" marL="507959" marR="0" rtl="0" algn="l">
              <a:lnSpc>
                <a:spcPct val="150000"/>
              </a:lnSpc>
              <a:spcBef>
                <a:spcPts val="0"/>
              </a:spcBef>
              <a:spcAft>
                <a:spcPts val="0"/>
              </a:spcAft>
              <a:buClr>
                <a:srgbClr val="FF6600"/>
              </a:buClr>
              <a:buSzPts val="2100"/>
              <a:buFont typeface="Helvetica Neue"/>
              <a:buChar char="●"/>
            </a:pPr>
            <a:r>
              <a:rPr b="1" lang="fr-BE" sz="2100">
                <a:solidFill>
                  <a:schemeClr val="dk1"/>
                </a:solidFill>
                <a:latin typeface="Helvetica Neue"/>
                <a:ea typeface="Helvetica Neue"/>
                <a:cs typeface="Helvetica Neue"/>
                <a:sym typeface="Helvetica Neue"/>
              </a:rPr>
              <a:t>Chronologie</a:t>
            </a:r>
            <a:endParaRPr b="1" sz="2100">
              <a:solidFill>
                <a:schemeClr val="dk1"/>
              </a:solidFill>
              <a:latin typeface="Helvetica Neue"/>
              <a:ea typeface="Helvetica Neue"/>
              <a:cs typeface="Helvetica Neue"/>
              <a:sym typeface="Helvetica Neue"/>
            </a:endParaRPr>
          </a:p>
          <a:p>
            <a:pPr indent="-387358" lvl="0" marL="507959" marR="0" rtl="0" algn="l">
              <a:lnSpc>
                <a:spcPct val="150000"/>
              </a:lnSpc>
              <a:spcBef>
                <a:spcPts val="0"/>
              </a:spcBef>
              <a:spcAft>
                <a:spcPts val="0"/>
              </a:spcAft>
              <a:buClr>
                <a:srgbClr val="FF6600"/>
              </a:buClr>
              <a:buSzPts val="2100"/>
              <a:buFont typeface="Helvetica Neue"/>
              <a:buChar char="●"/>
            </a:pPr>
            <a:r>
              <a:rPr b="1" lang="fr-BE" sz="2100">
                <a:solidFill>
                  <a:schemeClr val="dk1"/>
                </a:solidFill>
                <a:latin typeface="Helvetica Neue"/>
                <a:ea typeface="Helvetica Neue"/>
                <a:cs typeface="Helvetica Neue"/>
                <a:sym typeface="Helvetica Neue"/>
              </a:rPr>
              <a:t>Break - Q/A</a:t>
            </a:r>
            <a:endParaRPr b="1" sz="2100">
              <a:solidFill>
                <a:schemeClr val="dk1"/>
              </a:solidFill>
              <a:latin typeface="Helvetica Neue"/>
              <a:ea typeface="Helvetica Neue"/>
              <a:cs typeface="Helvetica Neue"/>
              <a:sym typeface="Helvetica Neue"/>
            </a:endParaRPr>
          </a:p>
          <a:p>
            <a:pPr indent="-387358" lvl="0" marL="507959" marR="0" rtl="0" algn="l">
              <a:lnSpc>
                <a:spcPct val="150000"/>
              </a:lnSpc>
              <a:spcBef>
                <a:spcPts val="0"/>
              </a:spcBef>
              <a:spcAft>
                <a:spcPts val="0"/>
              </a:spcAft>
              <a:buClr>
                <a:srgbClr val="FF6600"/>
              </a:buClr>
              <a:buSzPts val="2100"/>
              <a:buFont typeface="Helvetica Neue"/>
              <a:buChar char="●"/>
            </a:pPr>
            <a:r>
              <a:rPr b="1" lang="fr-BE" sz="2100">
                <a:solidFill>
                  <a:schemeClr val="dk1"/>
                </a:solidFill>
                <a:latin typeface="Helvetica Neue"/>
                <a:ea typeface="Helvetica Neue"/>
                <a:cs typeface="Helvetica Neue"/>
                <a:sym typeface="Helvetica Neue"/>
              </a:rPr>
              <a:t>Action : exercices pratiques</a:t>
            </a:r>
            <a:endParaRPr b="1" sz="2100">
              <a:solidFill>
                <a:schemeClr val="dk1"/>
              </a:solidFill>
              <a:latin typeface="Helvetica Neue"/>
              <a:ea typeface="Helvetica Neue"/>
              <a:cs typeface="Helvetica Neue"/>
              <a:sym typeface="Helvetica Neue"/>
            </a:endParaRPr>
          </a:p>
          <a:p>
            <a:pPr indent="-387358" lvl="0" marL="507959" marR="0" rtl="0" algn="l">
              <a:lnSpc>
                <a:spcPct val="150000"/>
              </a:lnSpc>
              <a:spcBef>
                <a:spcPts val="0"/>
              </a:spcBef>
              <a:spcAft>
                <a:spcPts val="0"/>
              </a:spcAft>
              <a:buClr>
                <a:srgbClr val="FF6600"/>
              </a:buClr>
              <a:buSzPts val="2100"/>
              <a:buFont typeface="Helvetica Neue"/>
              <a:buChar char="●"/>
            </a:pPr>
            <a:r>
              <a:rPr b="1" lang="fr-BE" sz="2100">
                <a:solidFill>
                  <a:schemeClr val="dk1"/>
                </a:solidFill>
                <a:latin typeface="Helvetica Neue"/>
                <a:ea typeface="Helvetica Neue"/>
                <a:cs typeface="Helvetica Neue"/>
                <a:sym typeface="Helvetica Neue"/>
              </a:rPr>
              <a:t>Ressources supplémentaires</a:t>
            </a:r>
            <a:endParaRPr b="1" sz="2100">
              <a:solidFill>
                <a:schemeClr val="dk1"/>
              </a:solidFill>
              <a:latin typeface="Helvetica Neue"/>
              <a:ea typeface="Helvetica Neue"/>
              <a:cs typeface="Helvetica Neue"/>
              <a:sym typeface="Helvetica Neue"/>
            </a:endParaRPr>
          </a:p>
        </p:txBody>
      </p:sp>
      <p:sp>
        <p:nvSpPr>
          <p:cNvPr id="73" name="Google Shape;73;p2"/>
          <p:cNvSpPr/>
          <p:nvPr/>
        </p:nvSpPr>
        <p:spPr>
          <a:xfrm>
            <a:off x="189000" y="4228200"/>
            <a:ext cx="1532880" cy="132336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100800" lIns="100800" spcFirstLastPara="1" rIns="100800" wrap="square" tIns="100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4" name="Google Shape;74;p2"/>
          <p:cNvPicPr preferRelativeResize="0"/>
          <p:nvPr/>
        </p:nvPicPr>
        <p:blipFill>
          <a:blip r:embed="rId3">
            <a:alphaModFix/>
          </a:blip>
          <a:stretch>
            <a:fillRect/>
          </a:stretch>
        </p:blipFill>
        <p:spPr>
          <a:xfrm>
            <a:off x="756125" y="1446370"/>
            <a:ext cx="4296720" cy="2398571"/>
          </a:xfrm>
          <a:prstGeom prst="rect">
            <a:avLst/>
          </a:prstGeom>
          <a:noFill/>
          <a:ln>
            <a:noFill/>
          </a:ln>
        </p:spPr>
      </p:pic>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33418aa31cb_0_35"/>
          <p:cNvSpPr txBox="1"/>
          <p:nvPr/>
        </p:nvSpPr>
        <p:spPr>
          <a:xfrm>
            <a:off x="736625" y="1344825"/>
            <a:ext cx="6398700" cy="7941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1"/>
              </a:buClr>
              <a:buSzPts val="1200"/>
              <a:buFont typeface="Helvetica Neue"/>
              <a:buChar char="●"/>
            </a:pPr>
            <a:r>
              <a:rPr b="1" lang="fr-BE" sz="1200">
                <a:solidFill>
                  <a:schemeClr val="dk1"/>
                </a:solidFill>
                <a:highlight>
                  <a:srgbClr val="FFFFFF"/>
                </a:highlight>
                <a:latin typeface="Helvetica Neue"/>
                <a:ea typeface="Helvetica Neue"/>
                <a:cs typeface="Helvetica Neue"/>
                <a:sym typeface="Helvetica Neue"/>
              </a:rPr>
              <a:t>Qu’est ce que Fusion 360 pour vous?</a:t>
            </a:r>
            <a:endParaRPr b="1" sz="1200">
              <a:solidFill>
                <a:schemeClr val="dk1"/>
              </a:solidFill>
              <a:highlight>
                <a:srgbClr val="FFFFFF"/>
              </a:highlight>
              <a:latin typeface="Helvetica Neue"/>
              <a:ea typeface="Helvetica Neue"/>
              <a:cs typeface="Helvetica Neue"/>
              <a:sym typeface="Helvetica Neue"/>
            </a:endParaRPr>
          </a:p>
          <a:p>
            <a:pPr indent="-304800" lvl="0" marL="457200" rtl="0" algn="l">
              <a:lnSpc>
                <a:spcPct val="115000"/>
              </a:lnSpc>
              <a:spcBef>
                <a:spcPts val="0"/>
              </a:spcBef>
              <a:spcAft>
                <a:spcPts val="0"/>
              </a:spcAft>
              <a:buClr>
                <a:schemeClr val="dk1"/>
              </a:buClr>
              <a:buSzPts val="1200"/>
              <a:buFont typeface="Helvetica Neue"/>
              <a:buChar char="●"/>
            </a:pPr>
            <a:r>
              <a:rPr b="1" lang="fr-BE" sz="1200">
                <a:solidFill>
                  <a:schemeClr val="dk1"/>
                </a:solidFill>
                <a:highlight>
                  <a:srgbClr val="FFFFFF"/>
                </a:highlight>
                <a:latin typeface="Helvetica Neue"/>
                <a:ea typeface="Helvetica Neue"/>
                <a:cs typeface="Helvetica Neue"/>
                <a:sym typeface="Helvetica Neue"/>
              </a:rPr>
              <a:t>Votre projet 3D? </a:t>
            </a:r>
            <a:endParaRPr b="1" sz="1200">
              <a:solidFill>
                <a:schemeClr val="dk1"/>
              </a:solidFill>
              <a:highlight>
                <a:srgbClr val="FFFFFF"/>
              </a:highlight>
              <a:latin typeface="Helvetica Neue"/>
              <a:ea typeface="Helvetica Neue"/>
              <a:cs typeface="Helvetica Neue"/>
              <a:sym typeface="Helvetica Neue"/>
            </a:endParaRPr>
          </a:p>
          <a:p>
            <a:pPr indent="-304800" lvl="0" marL="457200" rtl="0" algn="l">
              <a:lnSpc>
                <a:spcPct val="115000"/>
              </a:lnSpc>
              <a:spcBef>
                <a:spcPts val="0"/>
              </a:spcBef>
              <a:spcAft>
                <a:spcPts val="0"/>
              </a:spcAft>
              <a:buClr>
                <a:schemeClr val="dk1"/>
              </a:buClr>
              <a:buSzPts val="1200"/>
              <a:buFont typeface="Helvetica Neue"/>
              <a:buChar char="●"/>
            </a:pPr>
            <a:r>
              <a:rPr b="1" lang="fr-BE" sz="1200">
                <a:solidFill>
                  <a:schemeClr val="dk1"/>
                </a:solidFill>
                <a:highlight>
                  <a:srgbClr val="FFFFFF"/>
                </a:highlight>
                <a:latin typeface="Helvetica Neue"/>
                <a:ea typeface="Helvetica Neue"/>
                <a:cs typeface="Helvetica Neue"/>
                <a:sym typeface="Helvetica Neue"/>
              </a:rPr>
              <a:t>Votre </a:t>
            </a:r>
            <a:r>
              <a:rPr b="1" lang="fr-BE" sz="1200">
                <a:solidFill>
                  <a:schemeClr val="dk1"/>
                </a:solidFill>
                <a:highlight>
                  <a:srgbClr val="FFFFFF"/>
                </a:highlight>
                <a:latin typeface="Helvetica Neue"/>
                <a:ea typeface="Helvetica Neue"/>
                <a:cs typeface="Helvetica Neue"/>
                <a:sym typeface="Helvetica Neue"/>
              </a:rPr>
              <a:t>Expérience</a:t>
            </a:r>
            <a:r>
              <a:rPr b="1" lang="fr-BE" sz="1200">
                <a:solidFill>
                  <a:schemeClr val="dk1"/>
                </a:solidFill>
                <a:highlight>
                  <a:srgbClr val="FFFFFF"/>
                </a:highlight>
                <a:latin typeface="Helvetica Neue"/>
                <a:ea typeface="Helvetica Neue"/>
                <a:cs typeface="Helvetica Neue"/>
                <a:sym typeface="Helvetica Neue"/>
              </a:rPr>
              <a:t> en </a:t>
            </a:r>
            <a:r>
              <a:rPr b="1" lang="fr-BE" sz="1200">
                <a:solidFill>
                  <a:schemeClr val="dk1"/>
                </a:solidFill>
                <a:highlight>
                  <a:srgbClr val="FFFFFF"/>
                </a:highlight>
                <a:latin typeface="Helvetica Neue"/>
                <a:ea typeface="Helvetica Neue"/>
                <a:cs typeface="Helvetica Neue"/>
                <a:sym typeface="Helvetica Neue"/>
              </a:rPr>
              <a:t>modélisation</a:t>
            </a:r>
            <a:r>
              <a:rPr b="1" lang="fr-BE" sz="1200">
                <a:solidFill>
                  <a:schemeClr val="dk1"/>
                </a:solidFill>
                <a:highlight>
                  <a:srgbClr val="FFFFFF"/>
                </a:highlight>
                <a:latin typeface="Helvetica Neue"/>
                <a:ea typeface="Helvetica Neue"/>
                <a:cs typeface="Helvetica Neue"/>
                <a:sym typeface="Helvetica Neue"/>
              </a:rPr>
              <a:t>?</a:t>
            </a:r>
            <a:endParaRPr b="1" sz="1200">
              <a:solidFill>
                <a:schemeClr val="dk1"/>
              </a:solidFill>
              <a:highlight>
                <a:srgbClr val="FFFFFF"/>
              </a:highlight>
              <a:latin typeface="Helvetica Neue"/>
              <a:ea typeface="Helvetica Neue"/>
              <a:cs typeface="Helvetica Neue"/>
              <a:sym typeface="Helvetica Neue"/>
            </a:endParaRPr>
          </a:p>
        </p:txBody>
      </p:sp>
      <p:sp>
        <p:nvSpPr>
          <p:cNvPr id="81" name="Google Shape;81;g33418aa31cb_0_35"/>
          <p:cNvSpPr txBox="1"/>
          <p:nvPr/>
        </p:nvSpPr>
        <p:spPr>
          <a:xfrm>
            <a:off x="251450" y="502875"/>
            <a:ext cx="4864200" cy="507900"/>
          </a:xfrm>
          <a:prstGeom prst="rect">
            <a:avLst/>
          </a:prstGeom>
          <a:noFill/>
          <a:ln>
            <a:noFill/>
          </a:ln>
        </p:spPr>
        <p:txBody>
          <a:bodyPr anchorCtr="0" anchor="t" bIns="91425" lIns="91425" spcFirstLastPara="1" rIns="91425" wrap="square" tIns="91425">
            <a:spAutoFit/>
          </a:bodyPr>
          <a:lstStyle/>
          <a:p>
            <a:pPr indent="-387358" lvl="0" marL="507959" rtl="0" algn="l">
              <a:lnSpc>
                <a:spcPct val="150000"/>
              </a:lnSpc>
              <a:spcBef>
                <a:spcPts val="0"/>
              </a:spcBef>
              <a:spcAft>
                <a:spcPts val="0"/>
              </a:spcAft>
              <a:buClr>
                <a:srgbClr val="FF6600"/>
              </a:buClr>
              <a:buSzPts val="2100"/>
              <a:buFont typeface="Helvetica Neue"/>
              <a:buChar char="●"/>
            </a:pPr>
            <a:r>
              <a:rPr b="1" lang="fr-BE" sz="2100">
                <a:solidFill>
                  <a:schemeClr val="dk1"/>
                </a:solidFill>
                <a:latin typeface="Helvetica Neue"/>
                <a:ea typeface="Helvetica Neue"/>
                <a:cs typeface="Helvetica Neue"/>
                <a:sym typeface="Helvetica Neue"/>
              </a:rPr>
              <a:t>Introduction | Notions</a:t>
            </a:r>
            <a:endParaRPr sz="21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3"/>
          <p:cNvSpPr/>
          <p:nvPr/>
        </p:nvSpPr>
        <p:spPr>
          <a:xfrm>
            <a:off x="6098848" y="131750"/>
            <a:ext cx="3718800" cy="498000"/>
          </a:xfrm>
          <a:prstGeom prst="rect">
            <a:avLst/>
          </a:prstGeom>
          <a:noFill/>
          <a:ln>
            <a:noFill/>
          </a:ln>
        </p:spPr>
        <p:txBody>
          <a:bodyPr anchorCtr="0" anchor="t" bIns="50400" lIns="100800" spcFirstLastPara="1" rIns="100800" wrap="square" tIns="50400">
            <a:spAutoFit/>
          </a:bodyPr>
          <a:lstStyle/>
          <a:p>
            <a:pPr indent="0" lvl="0" marL="0" marR="0" rtl="0" algn="l">
              <a:lnSpc>
                <a:spcPct val="100000"/>
              </a:lnSpc>
              <a:spcBef>
                <a:spcPts val="0"/>
              </a:spcBef>
              <a:spcAft>
                <a:spcPts val="0"/>
              </a:spcAft>
              <a:buClr>
                <a:srgbClr val="000000"/>
              </a:buClr>
              <a:buSzPts val="1300"/>
              <a:buFont typeface="Arial"/>
              <a:buNone/>
            </a:pPr>
            <a:r>
              <a:rPr b="1" lang="fr-BE" sz="1200">
                <a:solidFill>
                  <a:schemeClr val="dk1"/>
                </a:solidFill>
                <a:highlight>
                  <a:srgbClr val="FFFFFF"/>
                </a:highlight>
                <a:latin typeface="Helvetica Neue"/>
                <a:ea typeface="Helvetica Neue"/>
                <a:cs typeface="Helvetica Neue"/>
                <a:sym typeface="Helvetica Neue"/>
              </a:rPr>
              <a:t>Configuration de votre espace de travail</a:t>
            </a:r>
            <a:endParaRPr b="0" i="0" sz="1300" u="none" cap="none" strike="noStrike">
              <a:solidFill>
                <a:srgbClr val="000000"/>
              </a:solidFill>
              <a:latin typeface="Arial"/>
              <a:ea typeface="Arial"/>
              <a:cs typeface="Arial"/>
              <a:sym typeface="Arial"/>
            </a:endParaRPr>
          </a:p>
        </p:txBody>
      </p:sp>
      <p:sp>
        <p:nvSpPr>
          <p:cNvPr id="87" name="Google Shape;87;p3"/>
          <p:cNvSpPr txBox="1"/>
          <p:nvPr/>
        </p:nvSpPr>
        <p:spPr>
          <a:xfrm>
            <a:off x="615600" y="1925800"/>
            <a:ext cx="8358300" cy="7941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1"/>
              </a:buClr>
              <a:buSzPts val="1200"/>
              <a:buFont typeface="Helvetica Neue"/>
              <a:buChar char="■"/>
            </a:pPr>
            <a:r>
              <a:rPr b="1" lang="fr-BE" sz="1200">
                <a:solidFill>
                  <a:schemeClr val="dk1"/>
                </a:solidFill>
                <a:highlight>
                  <a:srgbClr val="FFFFFF"/>
                </a:highlight>
                <a:latin typeface="Helvetica Neue"/>
                <a:ea typeface="Helvetica Neue"/>
                <a:cs typeface="Helvetica Neue"/>
                <a:sym typeface="Helvetica Neue"/>
              </a:rPr>
              <a:t>Point 2 : Le panneau de données : Localisez-le à l'aide de l'icône, c'est là que vos fichiers/designs sont stockés et organisés par projets. Les designs sont automatiquement sauvegardés dans le cloud, avec un historique des versions. Des options de sauvegarde locale sont également disponibles.</a:t>
            </a:r>
            <a:endParaRPr b="1" sz="1200">
              <a:solidFill>
                <a:schemeClr val="dk1"/>
              </a:solidFill>
              <a:highlight>
                <a:srgbClr val="FFFFFF"/>
              </a:highlight>
              <a:latin typeface="Helvetica Neue"/>
              <a:ea typeface="Helvetica Neue"/>
              <a:cs typeface="Helvetica Neue"/>
              <a:sym typeface="Helvetica Neue"/>
            </a:endParaRPr>
          </a:p>
        </p:txBody>
      </p:sp>
      <p:sp>
        <p:nvSpPr>
          <p:cNvPr id="88" name="Google Shape;88;p3"/>
          <p:cNvSpPr txBox="1"/>
          <p:nvPr/>
        </p:nvSpPr>
        <p:spPr>
          <a:xfrm>
            <a:off x="494225" y="372825"/>
            <a:ext cx="4465500" cy="507900"/>
          </a:xfrm>
          <a:prstGeom prst="rect">
            <a:avLst/>
          </a:prstGeom>
          <a:noFill/>
          <a:ln>
            <a:noFill/>
          </a:ln>
        </p:spPr>
        <p:txBody>
          <a:bodyPr anchorCtr="0" anchor="t" bIns="91425" lIns="91425" spcFirstLastPara="1" rIns="91425" wrap="square" tIns="91425">
            <a:spAutoFit/>
          </a:bodyPr>
          <a:lstStyle/>
          <a:p>
            <a:pPr indent="-387358" lvl="0" marL="507959" rtl="0" algn="l">
              <a:lnSpc>
                <a:spcPct val="150000"/>
              </a:lnSpc>
              <a:spcBef>
                <a:spcPts val="0"/>
              </a:spcBef>
              <a:spcAft>
                <a:spcPts val="0"/>
              </a:spcAft>
              <a:buClr>
                <a:srgbClr val="FF6600"/>
              </a:buClr>
              <a:buSzPts val="2100"/>
              <a:buFont typeface="Helvetica Neue"/>
              <a:buChar char="●"/>
            </a:pPr>
            <a:r>
              <a:rPr b="1" lang="fr-BE" sz="2100">
                <a:solidFill>
                  <a:schemeClr val="dk1"/>
                </a:solidFill>
                <a:latin typeface="Helvetica Neue"/>
                <a:ea typeface="Helvetica Neue"/>
                <a:cs typeface="Helvetica Neue"/>
                <a:sym typeface="Helvetica Neue"/>
              </a:rPr>
              <a:t>Premiers pas : Interface</a:t>
            </a:r>
            <a:endParaRPr/>
          </a:p>
        </p:txBody>
      </p:sp>
      <p:sp>
        <p:nvSpPr>
          <p:cNvPr id="89" name="Google Shape;89;p3"/>
          <p:cNvSpPr txBox="1"/>
          <p:nvPr/>
        </p:nvSpPr>
        <p:spPr>
          <a:xfrm>
            <a:off x="615600" y="880725"/>
            <a:ext cx="6676500" cy="7941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1"/>
              </a:buClr>
              <a:buSzPts val="1200"/>
              <a:buFont typeface="Helvetica Neue"/>
              <a:buChar char="■"/>
            </a:pPr>
            <a:r>
              <a:rPr b="1" lang="fr-BE" sz="1200">
                <a:solidFill>
                  <a:schemeClr val="dk1"/>
                </a:solidFill>
                <a:highlight>
                  <a:schemeClr val="lt1"/>
                </a:highlight>
                <a:latin typeface="Helvetica Neue"/>
                <a:ea typeface="Helvetica Neue"/>
                <a:cs typeface="Helvetica Neue"/>
                <a:sym typeface="Helvetica Neue"/>
              </a:rPr>
              <a:t>Point 1 : Changer la langue et l'orientation : Accédez aux préférences via l'icône de portrait dans le coin supérieur gauche. Redémarrez le logiciel après avoir effectué des changements.</a:t>
            </a:r>
            <a:endParaRPr/>
          </a:p>
        </p:txBody>
      </p:sp>
      <p:pic>
        <p:nvPicPr>
          <p:cNvPr id="90" name="Google Shape;90;p3"/>
          <p:cNvPicPr preferRelativeResize="0"/>
          <p:nvPr/>
        </p:nvPicPr>
        <p:blipFill>
          <a:blip r:embed="rId3">
            <a:alphaModFix/>
          </a:blip>
          <a:stretch>
            <a:fillRect/>
          </a:stretch>
        </p:blipFill>
        <p:spPr>
          <a:xfrm>
            <a:off x="7569425" y="758250"/>
            <a:ext cx="1779756" cy="1039050"/>
          </a:xfrm>
          <a:prstGeom prst="rect">
            <a:avLst/>
          </a:prstGeom>
          <a:noFill/>
          <a:ln>
            <a:noFill/>
          </a:ln>
        </p:spPr>
      </p:pic>
      <p:pic>
        <p:nvPicPr>
          <p:cNvPr id="91" name="Google Shape;91;p3"/>
          <p:cNvPicPr preferRelativeResize="0"/>
          <p:nvPr/>
        </p:nvPicPr>
        <p:blipFill>
          <a:blip r:embed="rId4">
            <a:alphaModFix/>
          </a:blip>
          <a:stretch>
            <a:fillRect/>
          </a:stretch>
        </p:blipFill>
        <p:spPr>
          <a:xfrm>
            <a:off x="1704425" y="2672875"/>
            <a:ext cx="2841413" cy="2645850"/>
          </a:xfrm>
          <a:prstGeom prst="rect">
            <a:avLst/>
          </a:prstGeom>
          <a:noFill/>
          <a:ln>
            <a:noFill/>
          </a:ln>
        </p:spPr>
      </p:pic>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4"/>
          <p:cNvSpPr/>
          <p:nvPr/>
        </p:nvSpPr>
        <p:spPr>
          <a:xfrm>
            <a:off x="6744960" y="131760"/>
            <a:ext cx="3072600" cy="498000"/>
          </a:xfrm>
          <a:prstGeom prst="rect">
            <a:avLst/>
          </a:prstGeom>
          <a:noFill/>
          <a:ln>
            <a:noFill/>
          </a:ln>
        </p:spPr>
        <p:txBody>
          <a:bodyPr anchorCtr="0" anchor="t" bIns="50400" lIns="100800" spcFirstLastPara="1" rIns="100800" wrap="square" tIns="50400">
            <a:spAutoFit/>
          </a:bodyPr>
          <a:lstStyle/>
          <a:p>
            <a:pPr indent="0" lvl="0" marL="0" marR="0" rtl="0" algn="l">
              <a:lnSpc>
                <a:spcPct val="100000"/>
              </a:lnSpc>
              <a:spcBef>
                <a:spcPts val="0"/>
              </a:spcBef>
              <a:spcAft>
                <a:spcPts val="0"/>
              </a:spcAft>
              <a:buClr>
                <a:srgbClr val="000000"/>
              </a:buClr>
              <a:buSzPts val="1300"/>
              <a:buFont typeface="Arial"/>
              <a:buNone/>
            </a:pPr>
            <a:r>
              <a:rPr b="1" lang="fr-BE" sz="1200">
                <a:solidFill>
                  <a:schemeClr val="dk1"/>
                </a:solidFill>
                <a:highlight>
                  <a:srgbClr val="FFFFFF"/>
                </a:highlight>
                <a:latin typeface="Helvetica Neue"/>
                <a:ea typeface="Helvetica Neue"/>
                <a:cs typeface="Helvetica Neue"/>
                <a:sym typeface="Helvetica Neue"/>
              </a:rPr>
              <a:t>Explorer l'interface</a:t>
            </a:r>
            <a:endParaRPr b="0" i="0" sz="1300" u="none" cap="none" strike="noStrike">
              <a:solidFill>
                <a:srgbClr val="000000"/>
              </a:solidFill>
              <a:latin typeface="Arial"/>
              <a:ea typeface="Arial"/>
              <a:cs typeface="Arial"/>
              <a:sym typeface="Arial"/>
            </a:endParaRPr>
          </a:p>
        </p:txBody>
      </p:sp>
      <p:sp>
        <p:nvSpPr>
          <p:cNvPr id="97" name="Google Shape;97;p4"/>
          <p:cNvSpPr txBox="1"/>
          <p:nvPr/>
        </p:nvSpPr>
        <p:spPr>
          <a:xfrm>
            <a:off x="727425" y="1743350"/>
            <a:ext cx="5186700" cy="24936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1"/>
              </a:buClr>
              <a:buSzPts val="1200"/>
              <a:buFont typeface="Helvetica Neue"/>
              <a:buChar char="■"/>
            </a:pPr>
            <a:r>
              <a:rPr b="1" lang="fr-BE" sz="1200">
                <a:solidFill>
                  <a:schemeClr val="dk1"/>
                </a:solidFill>
                <a:highlight>
                  <a:srgbClr val="FFFFFF"/>
                </a:highlight>
                <a:latin typeface="Helvetica Neue"/>
                <a:ea typeface="Helvetica Neue"/>
                <a:cs typeface="Helvetica Neue"/>
                <a:sym typeface="Helvetica Neue"/>
              </a:rPr>
              <a:t>Point 2 : Espaces de travail : La barre d'outils permet de passer d'un atelier à l'autre, y compris :</a:t>
            </a:r>
            <a:endParaRPr b="1" sz="1200">
              <a:solidFill>
                <a:schemeClr val="dk1"/>
              </a:solidFill>
              <a:highlight>
                <a:srgbClr val="FFFFFF"/>
              </a:highlight>
              <a:latin typeface="Helvetica Neue"/>
              <a:ea typeface="Helvetica Neue"/>
              <a:cs typeface="Helvetica Neue"/>
              <a:sym typeface="Helvetica Neue"/>
            </a:endParaRPr>
          </a:p>
          <a:p>
            <a:pPr indent="-304800" lvl="1" marL="914400" rtl="0" algn="l">
              <a:lnSpc>
                <a:spcPct val="115000"/>
              </a:lnSpc>
              <a:spcBef>
                <a:spcPts val="0"/>
              </a:spcBef>
              <a:spcAft>
                <a:spcPts val="0"/>
              </a:spcAft>
              <a:buClr>
                <a:schemeClr val="dk1"/>
              </a:buClr>
              <a:buSzPts val="1200"/>
              <a:buFont typeface="Helvetica Neue"/>
              <a:buChar char="■"/>
            </a:pPr>
            <a:r>
              <a:rPr b="1" lang="fr-BE" sz="1200">
                <a:solidFill>
                  <a:schemeClr val="dk1"/>
                </a:solidFill>
                <a:highlight>
                  <a:srgbClr val="FFFFFF"/>
                </a:highlight>
                <a:latin typeface="Helvetica Neue"/>
                <a:ea typeface="Helvetica Neue"/>
                <a:cs typeface="Helvetica Neue"/>
                <a:sym typeface="Helvetica Neue"/>
              </a:rPr>
              <a:t>Design : Pour le dessin 2D et 3D.</a:t>
            </a:r>
            <a:endParaRPr b="1" sz="1200">
              <a:solidFill>
                <a:schemeClr val="dk1"/>
              </a:solidFill>
              <a:highlight>
                <a:srgbClr val="FFFFFF"/>
              </a:highlight>
              <a:latin typeface="Helvetica Neue"/>
              <a:ea typeface="Helvetica Neue"/>
              <a:cs typeface="Helvetica Neue"/>
              <a:sym typeface="Helvetica Neue"/>
            </a:endParaRPr>
          </a:p>
          <a:p>
            <a:pPr indent="-304800" lvl="1" marL="914400" rtl="0" algn="l">
              <a:lnSpc>
                <a:spcPct val="115000"/>
              </a:lnSpc>
              <a:spcBef>
                <a:spcPts val="0"/>
              </a:spcBef>
              <a:spcAft>
                <a:spcPts val="0"/>
              </a:spcAft>
              <a:buClr>
                <a:schemeClr val="dk1"/>
              </a:buClr>
              <a:buSzPts val="1200"/>
              <a:buFont typeface="Helvetica Neue"/>
              <a:buChar char="■"/>
            </a:pPr>
            <a:r>
              <a:rPr b="1" lang="fr-BE" sz="1200">
                <a:solidFill>
                  <a:schemeClr val="dk1"/>
                </a:solidFill>
                <a:highlight>
                  <a:srgbClr val="FFFFFF"/>
                </a:highlight>
                <a:latin typeface="Helvetica Neue"/>
                <a:ea typeface="Helvetica Neue"/>
                <a:cs typeface="Helvetica Neue"/>
                <a:sym typeface="Helvetica Neue"/>
              </a:rPr>
              <a:t>Design génératif : Pour créer des propositions de design basées sur une structure.</a:t>
            </a:r>
            <a:endParaRPr b="1" sz="1200">
              <a:solidFill>
                <a:schemeClr val="dk1"/>
              </a:solidFill>
              <a:highlight>
                <a:srgbClr val="FFFFFF"/>
              </a:highlight>
              <a:latin typeface="Helvetica Neue"/>
              <a:ea typeface="Helvetica Neue"/>
              <a:cs typeface="Helvetica Neue"/>
              <a:sym typeface="Helvetica Neue"/>
            </a:endParaRPr>
          </a:p>
          <a:p>
            <a:pPr indent="-304800" lvl="1" marL="914400" rtl="0" algn="l">
              <a:lnSpc>
                <a:spcPct val="115000"/>
              </a:lnSpc>
              <a:spcBef>
                <a:spcPts val="0"/>
              </a:spcBef>
              <a:spcAft>
                <a:spcPts val="0"/>
              </a:spcAft>
              <a:buClr>
                <a:schemeClr val="dk1"/>
              </a:buClr>
              <a:buSzPts val="1200"/>
              <a:buFont typeface="Helvetica Neue"/>
              <a:buChar char="■"/>
            </a:pPr>
            <a:r>
              <a:rPr b="1" lang="fr-BE" sz="1200">
                <a:solidFill>
                  <a:schemeClr val="dk1"/>
                </a:solidFill>
                <a:highlight>
                  <a:srgbClr val="FFFFFF"/>
                </a:highlight>
                <a:latin typeface="Helvetica Neue"/>
                <a:ea typeface="Helvetica Neue"/>
                <a:cs typeface="Helvetica Neue"/>
                <a:sym typeface="Helvetica Neue"/>
              </a:rPr>
              <a:t>Rendu : Pour créer des rendus réalistes.</a:t>
            </a:r>
            <a:endParaRPr b="1" sz="1200">
              <a:solidFill>
                <a:schemeClr val="dk1"/>
              </a:solidFill>
              <a:highlight>
                <a:srgbClr val="FFFFFF"/>
              </a:highlight>
              <a:latin typeface="Helvetica Neue"/>
              <a:ea typeface="Helvetica Neue"/>
              <a:cs typeface="Helvetica Neue"/>
              <a:sym typeface="Helvetica Neue"/>
            </a:endParaRPr>
          </a:p>
          <a:p>
            <a:pPr indent="-304800" lvl="1" marL="914400" rtl="0" algn="l">
              <a:lnSpc>
                <a:spcPct val="115000"/>
              </a:lnSpc>
              <a:spcBef>
                <a:spcPts val="0"/>
              </a:spcBef>
              <a:spcAft>
                <a:spcPts val="0"/>
              </a:spcAft>
              <a:buClr>
                <a:schemeClr val="dk1"/>
              </a:buClr>
              <a:buSzPts val="1200"/>
              <a:buFont typeface="Helvetica Neue"/>
              <a:buChar char="■"/>
            </a:pPr>
            <a:r>
              <a:rPr b="1" lang="fr-BE" sz="1200">
                <a:solidFill>
                  <a:schemeClr val="dk1"/>
                </a:solidFill>
                <a:highlight>
                  <a:srgbClr val="FFFFFF"/>
                </a:highlight>
                <a:latin typeface="Helvetica Neue"/>
                <a:ea typeface="Helvetica Neue"/>
                <a:cs typeface="Helvetica Neue"/>
                <a:sym typeface="Helvetica Neue"/>
              </a:rPr>
              <a:t>Animation : Pour animer des designs.</a:t>
            </a:r>
            <a:endParaRPr b="1" sz="1200">
              <a:solidFill>
                <a:schemeClr val="dk1"/>
              </a:solidFill>
              <a:highlight>
                <a:srgbClr val="FFFFFF"/>
              </a:highlight>
              <a:latin typeface="Helvetica Neue"/>
              <a:ea typeface="Helvetica Neue"/>
              <a:cs typeface="Helvetica Neue"/>
              <a:sym typeface="Helvetica Neue"/>
            </a:endParaRPr>
          </a:p>
          <a:p>
            <a:pPr indent="-304800" lvl="1" marL="914400" rtl="0" algn="l">
              <a:lnSpc>
                <a:spcPct val="115000"/>
              </a:lnSpc>
              <a:spcBef>
                <a:spcPts val="0"/>
              </a:spcBef>
              <a:spcAft>
                <a:spcPts val="0"/>
              </a:spcAft>
              <a:buClr>
                <a:schemeClr val="dk1"/>
              </a:buClr>
              <a:buSzPts val="1200"/>
              <a:buFont typeface="Helvetica Neue"/>
              <a:buChar char="■"/>
            </a:pPr>
            <a:r>
              <a:rPr b="1" lang="fr-BE" sz="1200">
                <a:solidFill>
                  <a:schemeClr val="dk1"/>
                </a:solidFill>
                <a:highlight>
                  <a:srgbClr val="FFFFFF"/>
                </a:highlight>
                <a:latin typeface="Helvetica Neue"/>
                <a:ea typeface="Helvetica Neue"/>
                <a:cs typeface="Helvetica Neue"/>
                <a:sym typeface="Helvetica Neue"/>
              </a:rPr>
              <a:t>Simulation : Pour simuler comment les pièces se comporteront dans certaines conditions.</a:t>
            </a:r>
            <a:endParaRPr b="1" sz="1200">
              <a:solidFill>
                <a:schemeClr val="dk1"/>
              </a:solidFill>
              <a:highlight>
                <a:srgbClr val="FFFFFF"/>
              </a:highlight>
              <a:latin typeface="Helvetica Neue"/>
              <a:ea typeface="Helvetica Neue"/>
              <a:cs typeface="Helvetica Neue"/>
              <a:sym typeface="Helvetica Neue"/>
            </a:endParaRPr>
          </a:p>
          <a:p>
            <a:pPr indent="-304800" lvl="1" marL="914400" rtl="0" algn="l">
              <a:lnSpc>
                <a:spcPct val="115000"/>
              </a:lnSpc>
              <a:spcBef>
                <a:spcPts val="0"/>
              </a:spcBef>
              <a:spcAft>
                <a:spcPts val="0"/>
              </a:spcAft>
              <a:buClr>
                <a:schemeClr val="dk1"/>
              </a:buClr>
              <a:buSzPts val="1200"/>
              <a:buFont typeface="Helvetica Neue"/>
              <a:buChar char="■"/>
            </a:pPr>
            <a:r>
              <a:rPr b="1" lang="fr-BE" sz="1200">
                <a:solidFill>
                  <a:schemeClr val="dk1"/>
                </a:solidFill>
                <a:highlight>
                  <a:srgbClr val="FFFFFF"/>
                </a:highlight>
                <a:latin typeface="Helvetica Neue"/>
                <a:ea typeface="Helvetica Neue"/>
                <a:cs typeface="Helvetica Neue"/>
                <a:sym typeface="Helvetica Neue"/>
              </a:rPr>
              <a:t>Fabrication : Pour préparer les designs pour l'usinage.</a:t>
            </a:r>
            <a:endParaRPr b="1" sz="1200">
              <a:solidFill>
                <a:schemeClr val="dk1"/>
              </a:solidFill>
              <a:highlight>
                <a:srgbClr val="FFFFFF"/>
              </a:highlight>
              <a:latin typeface="Helvetica Neue"/>
              <a:ea typeface="Helvetica Neue"/>
              <a:cs typeface="Helvetica Neue"/>
              <a:sym typeface="Helvetica Neue"/>
            </a:endParaRPr>
          </a:p>
          <a:p>
            <a:pPr indent="-304800" lvl="1" marL="914400" rtl="0" algn="l">
              <a:lnSpc>
                <a:spcPct val="115000"/>
              </a:lnSpc>
              <a:spcBef>
                <a:spcPts val="0"/>
              </a:spcBef>
              <a:spcAft>
                <a:spcPts val="0"/>
              </a:spcAft>
              <a:buClr>
                <a:schemeClr val="dk1"/>
              </a:buClr>
              <a:buSzPts val="1200"/>
              <a:buFont typeface="Helvetica Neue"/>
              <a:buChar char="■"/>
            </a:pPr>
            <a:r>
              <a:rPr b="1" lang="fr-BE" sz="1200">
                <a:solidFill>
                  <a:schemeClr val="dk1"/>
                </a:solidFill>
                <a:highlight>
                  <a:srgbClr val="FFFFFF"/>
                </a:highlight>
                <a:latin typeface="Helvetica Neue"/>
                <a:ea typeface="Helvetica Neue"/>
                <a:cs typeface="Helvetica Neue"/>
                <a:sym typeface="Helvetica Neue"/>
              </a:rPr>
              <a:t>Dessin : Pour créer des dessins industriels.</a:t>
            </a:r>
            <a:endParaRPr b="1" sz="1200">
              <a:solidFill>
                <a:schemeClr val="dk1"/>
              </a:solidFill>
              <a:highlight>
                <a:srgbClr val="FFFFFF"/>
              </a:highlight>
              <a:latin typeface="Helvetica Neue"/>
              <a:ea typeface="Helvetica Neue"/>
              <a:cs typeface="Helvetica Neue"/>
              <a:sym typeface="Helvetica Neue"/>
            </a:endParaRPr>
          </a:p>
        </p:txBody>
      </p:sp>
      <p:sp>
        <p:nvSpPr>
          <p:cNvPr id="98" name="Google Shape;98;p4"/>
          <p:cNvSpPr txBox="1"/>
          <p:nvPr/>
        </p:nvSpPr>
        <p:spPr>
          <a:xfrm>
            <a:off x="286125" y="251100"/>
            <a:ext cx="6069300" cy="507900"/>
          </a:xfrm>
          <a:prstGeom prst="rect">
            <a:avLst/>
          </a:prstGeom>
          <a:noFill/>
          <a:ln>
            <a:noFill/>
          </a:ln>
        </p:spPr>
        <p:txBody>
          <a:bodyPr anchorCtr="0" anchor="t" bIns="91425" lIns="91425" spcFirstLastPara="1" rIns="91425" wrap="square" tIns="91425">
            <a:spAutoFit/>
          </a:bodyPr>
          <a:lstStyle/>
          <a:p>
            <a:pPr indent="-387358" lvl="0" marL="507959" rtl="0" algn="l">
              <a:lnSpc>
                <a:spcPct val="150000"/>
              </a:lnSpc>
              <a:spcBef>
                <a:spcPts val="0"/>
              </a:spcBef>
              <a:spcAft>
                <a:spcPts val="0"/>
              </a:spcAft>
              <a:buClr>
                <a:srgbClr val="FF6600"/>
              </a:buClr>
              <a:buSzPts val="2100"/>
              <a:buFont typeface="Helvetica Neue"/>
              <a:buChar char="●"/>
            </a:pPr>
            <a:r>
              <a:rPr b="1" lang="fr-BE" sz="2100">
                <a:solidFill>
                  <a:schemeClr val="dk1"/>
                </a:solidFill>
                <a:latin typeface="Helvetica Neue"/>
                <a:ea typeface="Helvetica Neue"/>
                <a:cs typeface="Helvetica Neue"/>
                <a:sym typeface="Helvetica Neue"/>
              </a:rPr>
              <a:t>Comprendre l'interface de Fusion 360 </a:t>
            </a:r>
            <a:endParaRPr b="1" sz="2100">
              <a:solidFill>
                <a:schemeClr val="dk1"/>
              </a:solidFill>
              <a:latin typeface="Helvetica Neue"/>
              <a:ea typeface="Helvetica Neue"/>
              <a:cs typeface="Helvetica Neue"/>
              <a:sym typeface="Helvetica Neue"/>
            </a:endParaRPr>
          </a:p>
        </p:txBody>
      </p:sp>
      <p:sp>
        <p:nvSpPr>
          <p:cNvPr id="99" name="Google Shape;99;p4"/>
          <p:cNvSpPr txBox="1"/>
          <p:nvPr/>
        </p:nvSpPr>
        <p:spPr>
          <a:xfrm>
            <a:off x="727425" y="806125"/>
            <a:ext cx="8531400" cy="5817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1"/>
              </a:buClr>
              <a:buSzPts val="1200"/>
              <a:buFont typeface="Helvetica Neue"/>
              <a:buChar char="■"/>
            </a:pPr>
            <a:r>
              <a:rPr b="1" lang="fr-BE" sz="1200">
                <a:solidFill>
                  <a:schemeClr val="dk1"/>
                </a:solidFill>
                <a:highlight>
                  <a:schemeClr val="lt1"/>
                </a:highlight>
                <a:latin typeface="Helvetica Neue"/>
                <a:ea typeface="Helvetica Neue"/>
                <a:cs typeface="Helvetica Neue"/>
                <a:sym typeface="Helvetica Neue"/>
              </a:rPr>
              <a:t>Point 1 : Barre d'outils : Accédez au menu 'Fichier' pour créer un nouveau design, récupérer des documents non sauvegardés, télécharger des fichiers (comme .step) et exporter au format .f3d.</a:t>
            </a:r>
            <a:endParaRPr/>
          </a:p>
        </p:txBody>
      </p:sp>
      <p:pic>
        <p:nvPicPr>
          <p:cNvPr id="100" name="Google Shape;100;p4"/>
          <p:cNvPicPr preferRelativeResize="0"/>
          <p:nvPr/>
        </p:nvPicPr>
        <p:blipFill>
          <a:blip r:embed="rId3">
            <a:alphaModFix/>
          </a:blip>
          <a:stretch>
            <a:fillRect/>
          </a:stretch>
        </p:blipFill>
        <p:spPr>
          <a:xfrm>
            <a:off x="7615800" y="1182725"/>
            <a:ext cx="1890825" cy="1938675"/>
          </a:xfrm>
          <a:prstGeom prst="rect">
            <a:avLst/>
          </a:prstGeom>
          <a:noFill/>
          <a:ln>
            <a:noFill/>
          </a:ln>
        </p:spPr>
      </p:pic>
      <p:pic>
        <p:nvPicPr>
          <p:cNvPr id="101" name="Google Shape;101;p4"/>
          <p:cNvPicPr preferRelativeResize="0"/>
          <p:nvPr/>
        </p:nvPicPr>
        <p:blipFill>
          <a:blip r:embed="rId4">
            <a:alphaModFix/>
          </a:blip>
          <a:stretch>
            <a:fillRect/>
          </a:stretch>
        </p:blipFill>
        <p:spPr>
          <a:xfrm>
            <a:off x="5745650" y="3294850"/>
            <a:ext cx="2044925" cy="2184975"/>
          </a:xfrm>
          <a:prstGeom prst="rect">
            <a:avLst/>
          </a:prstGeom>
          <a:noFill/>
          <a:ln>
            <a:noFill/>
          </a:ln>
        </p:spPr>
      </p:pic>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334738c5768_0_11"/>
          <p:cNvSpPr txBox="1"/>
          <p:nvPr/>
        </p:nvSpPr>
        <p:spPr>
          <a:xfrm>
            <a:off x="112725" y="121400"/>
            <a:ext cx="8059200" cy="5817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1"/>
              </a:buClr>
              <a:buSzPts val="1200"/>
              <a:buFont typeface="Helvetica Neue"/>
              <a:buChar char="■"/>
            </a:pPr>
            <a:r>
              <a:rPr b="1" lang="fr-BE" sz="1200">
                <a:solidFill>
                  <a:schemeClr val="dk1"/>
                </a:solidFill>
                <a:highlight>
                  <a:schemeClr val="lt1"/>
                </a:highlight>
                <a:latin typeface="Helvetica Neue"/>
                <a:ea typeface="Helvetica Neue"/>
                <a:cs typeface="Helvetica Neue"/>
                <a:sym typeface="Helvetica Neue"/>
              </a:rPr>
              <a:t>Point 3 : Navigateur : Ce panneau montre tous les éléments de votre design. Peut être activé/désactivé à l'aide des flèches à gauche de l'écran.</a:t>
            </a:r>
            <a:endParaRPr/>
          </a:p>
        </p:txBody>
      </p:sp>
      <p:sp>
        <p:nvSpPr>
          <p:cNvPr id="108" name="Google Shape;108;g334738c5768_0_11"/>
          <p:cNvSpPr txBox="1"/>
          <p:nvPr/>
        </p:nvSpPr>
        <p:spPr>
          <a:xfrm>
            <a:off x="242775" y="2210975"/>
            <a:ext cx="6060600" cy="14316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1"/>
              </a:buClr>
              <a:buSzPts val="1200"/>
              <a:buFont typeface="Helvetica Neue"/>
              <a:buChar char="■"/>
            </a:pPr>
            <a:r>
              <a:rPr b="1" lang="fr-BE" sz="1200">
                <a:solidFill>
                  <a:schemeClr val="dk1"/>
                </a:solidFill>
                <a:highlight>
                  <a:schemeClr val="lt1"/>
                </a:highlight>
                <a:latin typeface="Helvetica Neue"/>
                <a:ea typeface="Helvetica Neue"/>
                <a:cs typeface="Helvetica Neue"/>
                <a:sym typeface="Helvetica Neue"/>
              </a:rPr>
              <a:t>Point 4 : Cube de vue : Utilisez-le pour changer l'angle de vue de votre design. Cliquez sur "Accueil" pour revenir à la vue d'origine. Vous pouvez également définir des vues d'accueil personnalisées. Changez le type de perspective : orthographique, perspective ou perspective avec faces orthogonales. Il est préférable d'utiliser l'orthographique qui ne déforme pas le design.</a:t>
            </a:r>
            <a:endParaRPr>
              <a:solidFill>
                <a:schemeClr val="dk1"/>
              </a:solidFill>
            </a:endParaRPr>
          </a:p>
        </p:txBody>
      </p:sp>
      <p:pic>
        <p:nvPicPr>
          <p:cNvPr id="109" name="Google Shape;109;g334738c5768_0_11"/>
          <p:cNvPicPr preferRelativeResize="0"/>
          <p:nvPr/>
        </p:nvPicPr>
        <p:blipFill>
          <a:blip r:embed="rId3">
            <a:alphaModFix/>
          </a:blip>
          <a:stretch>
            <a:fillRect/>
          </a:stretch>
        </p:blipFill>
        <p:spPr>
          <a:xfrm>
            <a:off x="6369200" y="465225"/>
            <a:ext cx="3147474" cy="2148276"/>
          </a:xfrm>
          <a:prstGeom prst="rect">
            <a:avLst/>
          </a:prstGeom>
          <a:noFill/>
          <a:ln>
            <a:noFill/>
          </a:ln>
        </p:spPr>
      </p:pic>
      <p:pic>
        <p:nvPicPr>
          <p:cNvPr id="110" name="Google Shape;110;g334738c5768_0_11"/>
          <p:cNvPicPr preferRelativeResize="0"/>
          <p:nvPr/>
        </p:nvPicPr>
        <p:blipFill>
          <a:blip r:embed="rId4">
            <a:alphaModFix/>
          </a:blip>
          <a:stretch>
            <a:fillRect/>
          </a:stretch>
        </p:blipFill>
        <p:spPr>
          <a:xfrm>
            <a:off x="1470325" y="3760275"/>
            <a:ext cx="1304925" cy="1466850"/>
          </a:xfrm>
          <a:prstGeom prst="rect">
            <a:avLst/>
          </a:prstGeom>
          <a:noFill/>
          <a:ln>
            <a:noFill/>
          </a:ln>
        </p:spPr>
      </p:pic>
      <p:pic>
        <p:nvPicPr>
          <p:cNvPr id="111" name="Google Shape;111;g334738c5768_0_11"/>
          <p:cNvPicPr preferRelativeResize="0"/>
          <p:nvPr/>
        </p:nvPicPr>
        <p:blipFill>
          <a:blip r:embed="rId5">
            <a:alphaModFix/>
          </a:blip>
          <a:stretch>
            <a:fillRect/>
          </a:stretch>
        </p:blipFill>
        <p:spPr>
          <a:xfrm>
            <a:off x="3716650" y="3550725"/>
            <a:ext cx="2895600" cy="167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31b62847d51_0_9"/>
          <p:cNvSpPr/>
          <p:nvPr/>
        </p:nvSpPr>
        <p:spPr>
          <a:xfrm>
            <a:off x="6744960" y="131760"/>
            <a:ext cx="3072600" cy="498000"/>
          </a:xfrm>
          <a:prstGeom prst="rect">
            <a:avLst/>
          </a:prstGeom>
          <a:noFill/>
          <a:ln>
            <a:noFill/>
          </a:ln>
        </p:spPr>
        <p:txBody>
          <a:bodyPr anchorCtr="0" anchor="t" bIns="50400" lIns="100800" spcFirstLastPara="1" rIns="100800" wrap="square" tIns="50400">
            <a:noAutofit/>
          </a:bodyPr>
          <a:lstStyle/>
          <a:p>
            <a:pPr indent="0" lvl="0" marL="0" marR="0" rtl="0" algn="l">
              <a:lnSpc>
                <a:spcPct val="100000"/>
              </a:lnSpc>
              <a:spcBef>
                <a:spcPts val="0"/>
              </a:spcBef>
              <a:spcAft>
                <a:spcPts val="0"/>
              </a:spcAft>
              <a:buClr>
                <a:srgbClr val="000000"/>
              </a:buClr>
              <a:buSzPts val="1300"/>
              <a:buFont typeface="Arial"/>
              <a:buNone/>
            </a:pPr>
            <a:r>
              <a:rPr b="1" lang="fr-BE" sz="1200">
                <a:solidFill>
                  <a:schemeClr val="dk1"/>
                </a:solidFill>
                <a:highlight>
                  <a:srgbClr val="FFFFFF"/>
                </a:highlight>
                <a:latin typeface="Helvetica Neue"/>
                <a:ea typeface="Helvetica Neue"/>
                <a:cs typeface="Helvetica Neue"/>
                <a:sym typeface="Helvetica Neue"/>
              </a:rPr>
              <a:t>Navigation dans l'espace 3D</a:t>
            </a:r>
            <a:endParaRPr b="0" i="0" sz="1300" u="none" cap="none" strike="noStrike">
              <a:solidFill>
                <a:srgbClr val="000000"/>
              </a:solidFill>
              <a:latin typeface="Arial"/>
              <a:ea typeface="Arial"/>
              <a:cs typeface="Arial"/>
              <a:sym typeface="Arial"/>
            </a:endParaRPr>
          </a:p>
        </p:txBody>
      </p:sp>
      <p:sp>
        <p:nvSpPr>
          <p:cNvPr id="117" name="Google Shape;117;g31b62847d51_0_9"/>
          <p:cNvSpPr txBox="1"/>
          <p:nvPr/>
        </p:nvSpPr>
        <p:spPr>
          <a:xfrm>
            <a:off x="251450" y="346825"/>
            <a:ext cx="5479800" cy="507900"/>
          </a:xfrm>
          <a:prstGeom prst="rect">
            <a:avLst/>
          </a:prstGeom>
          <a:noFill/>
          <a:ln>
            <a:noFill/>
          </a:ln>
        </p:spPr>
        <p:txBody>
          <a:bodyPr anchorCtr="0" anchor="t" bIns="91425" lIns="91425" spcFirstLastPara="1" rIns="91425" wrap="square" tIns="91425">
            <a:spAutoFit/>
          </a:bodyPr>
          <a:lstStyle/>
          <a:p>
            <a:pPr indent="-387358" lvl="0" marL="507959" rtl="0" algn="l">
              <a:lnSpc>
                <a:spcPct val="150000"/>
              </a:lnSpc>
              <a:spcBef>
                <a:spcPts val="0"/>
              </a:spcBef>
              <a:spcAft>
                <a:spcPts val="0"/>
              </a:spcAft>
              <a:buClr>
                <a:srgbClr val="FF6600"/>
              </a:buClr>
              <a:buSzPts val="2100"/>
              <a:buFont typeface="Helvetica Neue"/>
              <a:buChar char="●"/>
            </a:pPr>
            <a:r>
              <a:rPr b="1" lang="fr-BE" sz="2100">
                <a:solidFill>
                  <a:schemeClr val="dk1"/>
                </a:solidFill>
                <a:latin typeface="Helvetica Neue"/>
                <a:ea typeface="Helvetica Neue"/>
                <a:cs typeface="Helvetica Neue"/>
                <a:sym typeface="Helvetica Neue"/>
              </a:rPr>
              <a:t>Contrôles de la caméra et de la vue</a:t>
            </a:r>
            <a:endParaRPr/>
          </a:p>
        </p:txBody>
      </p:sp>
      <p:sp>
        <p:nvSpPr>
          <p:cNvPr id="118" name="Google Shape;118;g31b62847d51_0_9"/>
          <p:cNvSpPr txBox="1"/>
          <p:nvPr/>
        </p:nvSpPr>
        <p:spPr>
          <a:xfrm>
            <a:off x="657313" y="854725"/>
            <a:ext cx="8766000" cy="12189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1"/>
              </a:buClr>
              <a:buSzPts val="1200"/>
              <a:buFont typeface="Helvetica Neue"/>
              <a:buChar char="■"/>
            </a:pPr>
            <a:r>
              <a:rPr b="1" lang="fr-BE" sz="1200">
                <a:solidFill>
                  <a:schemeClr val="dk1"/>
                </a:solidFill>
                <a:highlight>
                  <a:schemeClr val="lt1"/>
                </a:highlight>
                <a:latin typeface="Helvetica Neue"/>
                <a:ea typeface="Helvetica Neue"/>
                <a:cs typeface="Helvetica Neue"/>
                <a:sym typeface="Helvetica Neue"/>
              </a:rPr>
              <a:t>Point 1 : Barre de navigation : Cette barre fournit un accès rapide aux contrôles de la caméra.</a:t>
            </a:r>
            <a:endParaRPr b="1" sz="1200">
              <a:solidFill>
                <a:schemeClr val="dk1"/>
              </a:solidFill>
              <a:highlight>
                <a:schemeClr val="lt1"/>
              </a:highlight>
              <a:latin typeface="Helvetica Neue"/>
              <a:ea typeface="Helvetica Neue"/>
              <a:cs typeface="Helvetica Neue"/>
              <a:sym typeface="Helvetica Neue"/>
            </a:endParaRPr>
          </a:p>
          <a:p>
            <a:pPr indent="-304800" lvl="1" marL="914400" rtl="0" algn="l">
              <a:lnSpc>
                <a:spcPct val="115000"/>
              </a:lnSpc>
              <a:spcBef>
                <a:spcPts val="0"/>
              </a:spcBef>
              <a:spcAft>
                <a:spcPts val="0"/>
              </a:spcAft>
              <a:buClr>
                <a:schemeClr val="dk1"/>
              </a:buClr>
              <a:buSzPts val="1200"/>
              <a:buFont typeface="Helvetica Neue"/>
              <a:buChar char="■"/>
            </a:pPr>
            <a:r>
              <a:rPr b="1" lang="fr-BE" sz="1200">
                <a:solidFill>
                  <a:schemeClr val="dk1"/>
                </a:solidFill>
                <a:highlight>
                  <a:schemeClr val="lt1"/>
                </a:highlight>
                <a:latin typeface="Helvetica Neue"/>
                <a:ea typeface="Helvetica Neue"/>
                <a:cs typeface="Helvetica Neue"/>
                <a:sym typeface="Helvetica Neue"/>
              </a:rPr>
              <a:t>Orbiter : Faites tourner la caméra autour de l'origine (x=0, y=0). Raccourci : Maj + Clic du milieu.</a:t>
            </a:r>
            <a:endParaRPr b="1" sz="1200">
              <a:solidFill>
                <a:schemeClr val="dk1"/>
              </a:solidFill>
              <a:highlight>
                <a:schemeClr val="lt1"/>
              </a:highlight>
              <a:latin typeface="Helvetica Neue"/>
              <a:ea typeface="Helvetica Neue"/>
              <a:cs typeface="Helvetica Neue"/>
              <a:sym typeface="Helvetica Neue"/>
            </a:endParaRPr>
          </a:p>
          <a:p>
            <a:pPr indent="-304800" lvl="1" marL="914400" rtl="0" algn="l">
              <a:lnSpc>
                <a:spcPct val="115000"/>
              </a:lnSpc>
              <a:spcBef>
                <a:spcPts val="0"/>
              </a:spcBef>
              <a:spcAft>
                <a:spcPts val="0"/>
              </a:spcAft>
              <a:buClr>
                <a:schemeClr val="dk1"/>
              </a:buClr>
              <a:buSzPts val="1200"/>
              <a:buFont typeface="Helvetica Neue"/>
              <a:buChar char="■"/>
            </a:pPr>
            <a:r>
              <a:rPr b="1" lang="fr-BE" sz="1200">
                <a:solidFill>
                  <a:schemeClr val="dk1"/>
                </a:solidFill>
                <a:highlight>
                  <a:schemeClr val="lt1"/>
                </a:highlight>
                <a:latin typeface="Helvetica Neue"/>
                <a:ea typeface="Helvetica Neue"/>
                <a:cs typeface="Helvetica Neue"/>
                <a:sym typeface="Helvetica Neue"/>
              </a:rPr>
              <a:t>Regarder : Sélectionnez un élément du design sur lequel la caméra doit se concentrer.</a:t>
            </a:r>
            <a:endParaRPr b="1" sz="1200">
              <a:solidFill>
                <a:schemeClr val="dk1"/>
              </a:solidFill>
              <a:highlight>
                <a:schemeClr val="lt1"/>
              </a:highlight>
              <a:latin typeface="Helvetica Neue"/>
              <a:ea typeface="Helvetica Neue"/>
              <a:cs typeface="Helvetica Neue"/>
              <a:sym typeface="Helvetica Neue"/>
            </a:endParaRPr>
          </a:p>
          <a:p>
            <a:pPr indent="-304800" lvl="1" marL="914400" rtl="0" algn="l">
              <a:lnSpc>
                <a:spcPct val="115000"/>
              </a:lnSpc>
              <a:spcBef>
                <a:spcPts val="0"/>
              </a:spcBef>
              <a:spcAft>
                <a:spcPts val="0"/>
              </a:spcAft>
              <a:buClr>
                <a:schemeClr val="dk1"/>
              </a:buClr>
              <a:buSzPts val="1200"/>
              <a:buFont typeface="Helvetica Neue"/>
              <a:buChar char="■"/>
            </a:pPr>
            <a:r>
              <a:rPr b="1" lang="fr-BE" sz="1200">
                <a:solidFill>
                  <a:schemeClr val="dk1"/>
                </a:solidFill>
                <a:highlight>
                  <a:schemeClr val="lt1"/>
                </a:highlight>
                <a:latin typeface="Helvetica Neue"/>
                <a:ea typeface="Helvetica Neue"/>
                <a:cs typeface="Helvetica Neue"/>
                <a:sym typeface="Helvetica Neue"/>
              </a:rPr>
              <a:t>Panoramique : Déplacez la vue de la caméra. Raccourci : Clic du milieu + Glisser.</a:t>
            </a:r>
            <a:endParaRPr b="1" sz="1200">
              <a:solidFill>
                <a:schemeClr val="dk1"/>
              </a:solidFill>
              <a:highlight>
                <a:schemeClr val="lt1"/>
              </a:highlight>
              <a:latin typeface="Helvetica Neue"/>
              <a:ea typeface="Helvetica Neue"/>
              <a:cs typeface="Helvetica Neue"/>
              <a:sym typeface="Helvetica Neue"/>
            </a:endParaRPr>
          </a:p>
          <a:p>
            <a:pPr indent="-304800" lvl="1" marL="914400" rtl="0" algn="l">
              <a:lnSpc>
                <a:spcPct val="115000"/>
              </a:lnSpc>
              <a:spcBef>
                <a:spcPts val="0"/>
              </a:spcBef>
              <a:spcAft>
                <a:spcPts val="0"/>
              </a:spcAft>
              <a:buClr>
                <a:schemeClr val="dk1"/>
              </a:buClr>
              <a:buSzPts val="1200"/>
              <a:buFont typeface="Helvetica Neue"/>
              <a:buChar char="■"/>
            </a:pPr>
            <a:r>
              <a:rPr b="1" lang="fr-BE" sz="1200">
                <a:solidFill>
                  <a:schemeClr val="dk1"/>
                </a:solidFill>
                <a:highlight>
                  <a:schemeClr val="lt1"/>
                </a:highlight>
                <a:latin typeface="Helvetica Neue"/>
                <a:ea typeface="Helvetica Neue"/>
                <a:cs typeface="Helvetica Neue"/>
                <a:sym typeface="Helvetica Neue"/>
              </a:rPr>
              <a:t>Zoom : Utilisez la molette de défilement ou 'Fenêtre de zoom' pour sélectionner une zone à zoomer.</a:t>
            </a:r>
            <a:endParaRPr b="1" sz="1200">
              <a:solidFill>
                <a:schemeClr val="dk1"/>
              </a:solidFill>
              <a:highlight>
                <a:schemeClr val="lt1"/>
              </a:highlight>
              <a:latin typeface="Helvetica Neue"/>
              <a:ea typeface="Helvetica Neue"/>
              <a:cs typeface="Helvetica Neue"/>
              <a:sym typeface="Helvetica Neue"/>
            </a:endParaRPr>
          </a:p>
        </p:txBody>
      </p:sp>
      <p:sp>
        <p:nvSpPr>
          <p:cNvPr id="119" name="Google Shape;119;g31b62847d51_0_9"/>
          <p:cNvSpPr txBox="1"/>
          <p:nvPr/>
        </p:nvSpPr>
        <p:spPr>
          <a:xfrm>
            <a:off x="320800" y="2542613"/>
            <a:ext cx="3000000" cy="10065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1"/>
              </a:buClr>
              <a:buSzPts val="1200"/>
              <a:buFont typeface="Helvetica Neue"/>
              <a:buChar char="■"/>
            </a:pPr>
            <a:r>
              <a:rPr b="1" lang="fr-BE" sz="1200">
                <a:solidFill>
                  <a:schemeClr val="dk1"/>
                </a:solidFill>
                <a:highlight>
                  <a:schemeClr val="lt1"/>
                </a:highlight>
                <a:latin typeface="Helvetica Neue"/>
                <a:ea typeface="Helvetica Neue"/>
                <a:cs typeface="Helvetica Neue"/>
                <a:sym typeface="Helvetica Neue"/>
              </a:rPr>
              <a:t>Point 2 : Paramètres d'affichage : Configurez l'affichage 3D, y compris les ombres et les couleurs de l'environnement.</a:t>
            </a:r>
            <a:endParaRPr/>
          </a:p>
        </p:txBody>
      </p:sp>
      <p:sp>
        <p:nvSpPr>
          <p:cNvPr id="120" name="Google Shape;120;g31b62847d51_0_9"/>
          <p:cNvSpPr txBox="1"/>
          <p:nvPr/>
        </p:nvSpPr>
        <p:spPr>
          <a:xfrm>
            <a:off x="1491350" y="4109825"/>
            <a:ext cx="3000000" cy="7941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1"/>
              </a:buClr>
              <a:buSzPts val="1200"/>
              <a:buFont typeface="Helvetica Neue"/>
              <a:buChar char="■"/>
            </a:pPr>
            <a:r>
              <a:rPr b="1" lang="fr-BE" sz="1200">
                <a:solidFill>
                  <a:schemeClr val="dk1"/>
                </a:solidFill>
                <a:highlight>
                  <a:schemeClr val="lt1"/>
                </a:highlight>
                <a:latin typeface="Helvetica Neue"/>
                <a:ea typeface="Helvetica Neue"/>
                <a:cs typeface="Helvetica Neue"/>
                <a:sym typeface="Helvetica Neue"/>
              </a:rPr>
              <a:t>Point 3 : Grille et accrochages : Configurez la grille et sa fonctionnalité d'accrochage.</a:t>
            </a:r>
            <a:endParaRPr b="1" sz="1200">
              <a:solidFill>
                <a:schemeClr val="dk1"/>
              </a:solidFill>
              <a:highlight>
                <a:schemeClr val="lt1"/>
              </a:highlight>
              <a:latin typeface="Helvetica Neue"/>
              <a:ea typeface="Helvetica Neue"/>
              <a:cs typeface="Helvetica Neue"/>
              <a:sym typeface="Helvetica Neue"/>
            </a:endParaRPr>
          </a:p>
        </p:txBody>
      </p:sp>
      <p:sp>
        <p:nvSpPr>
          <p:cNvPr id="121" name="Google Shape;121;g31b62847d51_0_9"/>
          <p:cNvSpPr txBox="1"/>
          <p:nvPr/>
        </p:nvSpPr>
        <p:spPr>
          <a:xfrm>
            <a:off x="5731250" y="4049150"/>
            <a:ext cx="3000000" cy="10065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1"/>
              </a:buClr>
              <a:buSzPts val="1200"/>
              <a:buFont typeface="Helvetica Neue"/>
              <a:buChar char="■"/>
            </a:pPr>
            <a:r>
              <a:rPr b="1" lang="fr-BE" sz="1200">
                <a:solidFill>
                  <a:schemeClr val="dk1"/>
                </a:solidFill>
                <a:highlight>
                  <a:schemeClr val="lt1"/>
                </a:highlight>
                <a:latin typeface="Helvetica Neue"/>
                <a:ea typeface="Helvetica Neue"/>
                <a:cs typeface="Helvetica Neue"/>
                <a:sym typeface="Helvetica Neue"/>
              </a:rPr>
              <a:t>Point 4 : Vues : Créez plusieurs vues pour voir le design sous différents angles en même temps.</a:t>
            </a:r>
            <a:endParaRPr/>
          </a:p>
        </p:txBody>
      </p:sp>
      <p:pic>
        <p:nvPicPr>
          <p:cNvPr id="122" name="Google Shape;122;g31b62847d51_0_9"/>
          <p:cNvPicPr preferRelativeResize="0"/>
          <p:nvPr/>
        </p:nvPicPr>
        <p:blipFill>
          <a:blip r:embed="rId3">
            <a:alphaModFix/>
          </a:blip>
          <a:stretch>
            <a:fillRect/>
          </a:stretch>
        </p:blipFill>
        <p:spPr>
          <a:xfrm>
            <a:off x="4109825" y="2073625"/>
            <a:ext cx="2752725" cy="447675"/>
          </a:xfrm>
          <a:prstGeom prst="rect">
            <a:avLst/>
          </a:prstGeom>
          <a:noFill/>
          <a:ln>
            <a:noFill/>
          </a:ln>
        </p:spPr>
      </p:pic>
      <p:pic>
        <p:nvPicPr>
          <p:cNvPr id="123" name="Google Shape;123;g31b62847d51_0_9"/>
          <p:cNvPicPr preferRelativeResize="0"/>
          <p:nvPr/>
        </p:nvPicPr>
        <p:blipFill rotWithShape="1">
          <a:blip r:embed="rId4">
            <a:alphaModFix/>
          </a:blip>
          <a:srcRect b="0" l="0" r="0" t="31689"/>
          <a:stretch/>
        </p:blipFill>
        <p:spPr>
          <a:xfrm>
            <a:off x="3320800" y="2909725"/>
            <a:ext cx="591000" cy="507900"/>
          </a:xfrm>
          <a:prstGeom prst="rect">
            <a:avLst/>
          </a:prstGeom>
          <a:noFill/>
          <a:ln>
            <a:noFill/>
          </a:ln>
        </p:spPr>
      </p:pic>
      <p:pic>
        <p:nvPicPr>
          <p:cNvPr id="124" name="Google Shape;124;g31b62847d51_0_9"/>
          <p:cNvPicPr preferRelativeResize="0"/>
          <p:nvPr/>
        </p:nvPicPr>
        <p:blipFill>
          <a:blip r:embed="rId5">
            <a:alphaModFix/>
          </a:blip>
          <a:stretch>
            <a:fillRect/>
          </a:stretch>
        </p:blipFill>
        <p:spPr>
          <a:xfrm>
            <a:off x="4548825" y="4283038"/>
            <a:ext cx="492443" cy="447675"/>
          </a:xfrm>
          <a:prstGeom prst="rect">
            <a:avLst/>
          </a:prstGeom>
          <a:noFill/>
          <a:ln>
            <a:noFill/>
          </a:ln>
        </p:spPr>
      </p:pic>
      <p:pic>
        <p:nvPicPr>
          <p:cNvPr id="125" name="Google Shape;125;g31b62847d51_0_9"/>
          <p:cNvPicPr preferRelativeResize="0"/>
          <p:nvPr/>
        </p:nvPicPr>
        <p:blipFill>
          <a:blip r:embed="rId6">
            <a:alphaModFix/>
          </a:blip>
          <a:stretch>
            <a:fillRect/>
          </a:stretch>
        </p:blipFill>
        <p:spPr>
          <a:xfrm>
            <a:off x="8696650" y="4288017"/>
            <a:ext cx="492450" cy="437733"/>
          </a:xfrm>
          <a:prstGeom prst="rect">
            <a:avLst/>
          </a:prstGeom>
          <a:noFill/>
          <a:ln>
            <a:noFill/>
          </a:ln>
        </p:spPr>
      </p:pic>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31b62847d51_0_32"/>
          <p:cNvSpPr/>
          <p:nvPr/>
        </p:nvSpPr>
        <p:spPr>
          <a:xfrm>
            <a:off x="6744960" y="131760"/>
            <a:ext cx="3072600" cy="498000"/>
          </a:xfrm>
          <a:prstGeom prst="rect">
            <a:avLst/>
          </a:prstGeom>
          <a:noFill/>
          <a:ln>
            <a:noFill/>
          </a:ln>
        </p:spPr>
        <p:txBody>
          <a:bodyPr anchorCtr="0" anchor="t" bIns="50400" lIns="100800" spcFirstLastPara="1" rIns="100800" wrap="square" tIns="50400">
            <a:noAutofit/>
          </a:bodyPr>
          <a:lstStyle/>
          <a:p>
            <a:pPr indent="0" lvl="0" marL="0" marR="0" rtl="0" algn="l">
              <a:lnSpc>
                <a:spcPct val="100000"/>
              </a:lnSpc>
              <a:spcBef>
                <a:spcPts val="0"/>
              </a:spcBef>
              <a:spcAft>
                <a:spcPts val="0"/>
              </a:spcAft>
              <a:buClr>
                <a:srgbClr val="000000"/>
              </a:buClr>
              <a:buSzPts val="1300"/>
              <a:buFont typeface="Arial"/>
              <a:buNone/>
            </a:pPr>
            <a:r>
              <a:rPr b="1" lang="fr-BE" sz="1300">
                <a:solidFill>
                  <a:schemeClr val="dk1"/>
                </a:solidFill>
                <a:latin typeface="Helvetica Neue"/>
                <a:ea typeface="Helvetica Neue"/>
                <a:cs typeface="Helvetica Neue"/>
                <a:sym typeface="Helvetica Neue"/>
              </a:rPr>
              <a:t>Paramètres</a:t>
            </a:r>
            <a:endParaRPr b="0" i="0" sz="1300" u="none" cap="none" strike="noStrike">
              <a:solidFill>
                <a:schemeClr val="dk1"/>
              </a:solidFill>
              <a:latin typeface="Arial"/>
              <a:ea typeface="Arial"/>
              <a:cs typeface="Arial"/>
              <a:sym typeface="Arial"/>
            </a:endParaRPr>
          </a:p>
        </p:txBody>
      </p:sp>
      <p:pic>
        <p:nvPicPr>
          <p:cNvPr id="131" name="Google Shape;131;g31b62847d51_0_32"/>
          <p:cNvPicPr preferRelativeResize="0"/>
          <p:nvPr/>
        </p:nvPicPr>
        <p:blipFill>
          <a:blip r:embed="rId3">
            <a:alphaModFix/>
          </a:blip>
          <a:stretch>
            <a:fillRect/>
          </a:stretch>
        </p:blipFill>
        <p:spPr>
          <a:xfrm>
            <a:off x="6845949" y="500026"/>
            <a:ext cx="2782400" cy="2335250"/>
          </a:xfrm>
          <a:prstGeom prst="rect">
            <a:avLst/>
          </a:prstGeom>
          <a:noFill/>
          <a:ln>
            <a:noFill/>
          </a:ln>
        </p:spPr>
      </p:pic>
      <p:sp>
        <p:nvSpPr>
          <p:cNvPr id="132" name="Google Shape;132;g31b62847d51_0_32"/>
          <p:cNvSpPr txBox="1"/>
          <p:nvPr/>
        </p:nvSpPr>
        <p:spPr>
          <a:xfrm>
            <a:off x="199425" y="199425"/>
            <a:ext cx="4309200" cy="507900"/>
          </a:xfrm>
          <a:prstGeom prst="rect">
            <a:avLst/>
          </a:prstGeom>
          <a:noFill/>
          <a:ln>
            <a:noFill/>
          </a:ln>
        </p:spPr>
        <p:txBody>
          <a:bodyPr anchorCtr="0" anchor="t" bIns="91425" lIns="91425" spcFirstLastPara="1" rIns="91425" wrap="square" tIns="91425">
            <a:spAutoFit/>
          </a:bodyPr>
          <a:lstStyle/>
          <a:p>
            <a:pPr indent="-387358" lvl="0" marL="507959" rtl="0" algn="l">
              <a:lnSpc>
                <a:spcPct val="150000"/>
              </a:lnSpc>
              <a:spcBef>
                <a:spcPts val="0"/>
              </a:spcBef>
              <a:spcAft>
                <a:spcPts val="0"/>
              </a:spcAft>
              <a:buClr>
                <a:srgbClr val="FF6600"/>
              </a:buClr>
              <a:buSzPts val="2100"/>
              <a:buFont typeface="Helvetica Neue"/>
              <a:buChar char="●"/>
            </a:pPr>
            <a:r>
              <a:rPr b="1" lang="fr-BE" sz="2100">
                <a:solidFill>
                  <a:schemeClr val="dk1"/>
                </a:solidFill>
                <a:latin typeface="Helvetica Neue"/>
                <a:ea typeface="Helvetica Neue"/>
                <a:cs typeface="Helvetica Neue"/>
                <a:sym typeface="Helvetica Neue"/>
              </a:rPr>
              <a:t>Paramètres design flexible</a:t>
            </a:r>
            <a:endParaRPr/>
          </a:p>
        </p:txBody>
      </p:sp>
      <p:sp>
        <p:nvSpPr>
          <p:cNvPr id="133" name="Google Shape;133;g31b62847d51_0_32"/>
          <p:cNvSpPr txBox="1"/>
          <p:nvPr/>
        </p:nvSpPr>
        <p:spPr>
          <a:xfrm>
            <a:off x="199425" y="707325"/>
            <a:ext cx="7404600" cy="3693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1"/>
              </a:buClr>
              <a:buSzPts val="1200"/>
              <a:buFont typeface="Helvetica Neue"/>
              <a:buChar char="■"/>
            </a:pPr>
            <a:r>
              <a:rPr b="1" lang="fr-BE" sz="1200">
                <a:solidFill>
                  <a:schemeClr val="dk1"/>
                </a:solidFill>
                <a:highlight>
                  <a:schemeClr val="lt1"/>
                </a:highlight>
                <a:latin typeface="Helvetica Neue"/>
                <a:ea typeface="Helvetica Neue"/>
                <a:cs typeface="Helvetica Neue"/>
                <a:sym typeface="Helvetica Neue"/>
              </a:rPr>
              <a:t>Point 1 : Accéder aux paramètres : Allez à Modifier &gt; Changer les paramètres.</a:t>
            </a:r>
            <a:endParaRPr/>
          </a:p>
        </p:txBody>
      </p:sp>
      <p:sp>
        <p:nvSpPr>
          <p:cNvPr id="134" name="Google Shape;134;g31b62847d51_0_32"/>
          <p:cNvSpPr txBox="1"/>
          <p:nvPr/>
        </p:nvSpPr>
        <p:spPr>
          <a:xfrm>
            <a:off x="199425" y="1898875"/>
            <a:ext cx="6646500" cy="5817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1"/>
              </a:buClr>
              <a:buSzPts val="1200"/>
              <a:buFont typeface="Helvetica Neue"/>
              <a:buChar char="■"/>
            </a:pPr>
            <a:r>
              <a:rPr b="1" lang="fr-BE" sz="1200">
                <a:solidFill>
                  <a:schemeClr val="dk1"/>
                </a:solidFill>
                <a:highlight>
                  <a:schemeClr val="lt1"/>
                </a:highlight>
                <a:latin typeface="Helvetica Neue"/>
                <a:ea typeface="Helvetica Neue"/>
                <a:cs typeface="Helvetica Neue"/>
                <a:sym typeface="Helvetica Neue"/>
              </a:rPr>
              <a:t>Point 2 : Créer un paramètre : Utilisez l'icône "+", donnez-lui un nom, définissez les unités et saisissez une valeur. Par exemple "Épaisseur = 11,3 mm".</a:t>
            </a:r>
            <a:endParaRPr/>
          </a:p>
        </p:txBody>
      </p:sp>
      <p:pic>
        <p:nvPicPr>
          <p:cNvPr id="135" name="Google Shape;135;g31b62847d51_0_32"/>
          <p:cNvPicPr preferRelativeResize="0"/>
          <p:nvPr/>
        </p:nvPicPr>
        <p:blipFill>
          <a:blip r:embed="rId4">
            <a:alphaModFix/>
          </a:blip>
          <a:stretch>
            <a:fillRect/>
          </a:stretch>
        </p:blipFill>
        <p:spPr>
          <a:xfrm>
            <a:off x="1198900" y="2709175"/>
            <a:ext cx="5494650" cy="2270900"/>
          </a:xfrm>
          <a:prstGeom prst="rect">
            <a:avLst/>
          </a:prstGeom>
          <a:noFill/>
          <a:ln>
            <a:noFill/>
          </a:ln>
        </p:spPr>
      </p:pic>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334738c5768_0_49"/>
          <p:cNvSpPr txBox="1"/>
          <p:nvPr/>
        </p:nvSpPr>
        <p:spPr>
          <a:xfrm>
            <a:off x="433500" y="199425"/>
            <a:ext cx="6173400" cy="5817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1"/>
              </a:buClr>
              <a:buSzPts val="1200"/>
              <a:buFont typeface="Helvetica Neue"/>
              <a:buChar char="■"/>
            </a:pPr>
            <a:r>
              <a:rPr b="1" lang="fr-BE" sz="1200">
                <a:solidFill>
                  <a:schemeClr val="dk1"/>
                </a:solidFill>
                <a:highlight>
                  <a:schemeClr val="lt1"/>
                </a:highlight>
                <a:latin typeface="Helvetica Neue"/>
                <a:ea typeface="Helvetica Neue"/>
                <a:cs typeface="Helvetica Neue"/>
                <a:sym typeface="Helvetica Neue"/>
              </a:rPr>
              <a:t>Point 3 : Exemples de paramètres fournis dans le document : totalLength, holeLength, width, thickness, slotThickness et slotWidth.</a:t>
            </a:r>
            <a:endParaRPr/>
          </a:p>
        </p:txBody>
      </p:sp>
      <p:sp>
        <p:nvSpPr>
          <p:cNvPr id="142" name="Google Shape;142;g334738c5768_0_49"/>
          <p:cNvSpPr txBox="1"/>
          <p:nvPr/>
        </p:nvSpPr>
        <p:spPr>
          <a:xfrm>
            <a:off x="433500" y="3021775"/>
            <a:ext cx="6173400" cy="5817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1"/>
              </a:buClr>
              <a:buSzPts val="1200"/>
              <a:buFont typeface="Helvetica Neue"/>
              <a:buChar char="■"/>
            </a:pPr>
            <a:r>
              <a:rPr b="1" lang="fr-BE" sz="1200">
                <a:solidFill>
                  <a:schemeClr val="dk1"/>
                </a:solidFill>
                <a:highlight>
                  <a:schemeClr val="lt1"/>
                </a:highlight>
                <a:latin typeface="Helvetica Neue"/>
                <a:ea typeface="Helvetica Neue"/>
                <a:cs typeface="Helvetica Neue"/>
                <a:sym typeface="Helvetica Neue"/>
              </a:rPr>
              <a:t>Point 4 : Options de fixation : Épinglez les options fréquemment utilisées à la barre d'outils à l'aide des points verticaux.</a:t>
            </a:r>
            <a:endParaRPr/>
          </a:p>
        </p:txBody>
      </p:sp>
      <p:pic>
        <p:nvPicPr>
          <p:cNvPr id="143" name="Google Shape;143;g334738c5768_0_49"/>
          <p:cNvPicPr preferRelativeResize="0"/>
          <p:nvPr/>
        </p:nvPicPr>
        <p:blipFill>
          <a:blip r:embed="rId3">
            <a:alphaModFix/>
          </a:blip>
          <a:stretch>
            <a:fillRect/>
          </a:stretch>
        </p:blipFill>
        <p:spPr>
          <a:xfrm>
            <a:off x="6494175" y="199425"/>
            <a:ext cx="3168926" cy="2668047"/>
          </a:xfrm>
          <a:prstGeom prst="rect">
            <a:avLst/>
          </a:prstGeom>
          <a:noFill/>
          <a:ln>
            <a:noFill/>
          </a:ln>
        </p:spPr>
      </p:pic>
      <p:pic>
        <p:nvPicPr>
          <p:cNvPr id="144" name="Google Shape;144;g334738c5768_0_49"/>
          <p:cNvPicPr preferRelativeResize="0"/>
          <p:nvPr/>
        </p:nvPicPr>
        <p:blipFill>
          <a:blip r:embed="rId4">
            <a:alphaModFix/>
          </a:blip>
          <a:stretch>
            <a:fillRect/>
          </a:stretch>
        </p:blipFill>
        <p:spPr>
          <a:xfrm>
            <a:off x="4435675" y="3426400"/>
            <a:ext cx="4659750" cy="1452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