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MAN KHAN DE FREITAS" userId="7a53acc3-6f83-4892-b740-f9a219e3f997" providerId="ADAL" clId="{49C34011-1FE3-4741-9D29-FABB4ED4CE41}"/>
    <pc:docChg chg="custSel addSld modSld">
      <pc:chgData name="ARMAN KHAN DE FREITAS" userId="7a53acc3-6f83-4892-b740-f9a219e3f997" providerId="ADAL" clId="{49C34011-1FE3-4741-9D29-FABB4ED4CE41}" dt="2021-11-12T14:55:15.573" v="107" actId="478"/>
      <pc:docMkLst>
        <pc:docMk/>
      </pc:docMkLst>
      <pc:sldChg chg="modSp new mod">
        <pc:chgData name="ARMAN KHAN DE FREITAS" userId="7a53acc3-6f83-4892-b740-f9a219e3f997" providerId="ADAL" clId="{49C34011-1FE3-4741-9D29-FABB4ED4CE41}" dt="2021-11-12T14:49:39.757" v="41" actId="20577"/>
        <pc:sldMkLst>
          <pc:docMk/>
          <pc:sldMk cId="1260764125" sldId="256"/>
        </pc:sldMkLst>
        <pc:spChg chg="mod">
          <ac:chgData name="ARMAN KHAN DE FREITAS" userId="7a53acc3-6f83-4892-b740-f9a219e3f997" providerId="ADAL" clId="{49C34011-1FE3-4741-9D29-FABB4ED4CE41}" dt="2021-11-12T14:49:14.979" v="18" actId="20577"/>
          <ac:spMkLst>
            <pc:docMk/>
            <pc:sldMk cId="1260764125" sldId="256"/>
            <ac:spMk id="2" creationId="{C54A1983-0BAE-4BB1-ABBF-EAD9C48F8FE4}"/>
          </ac:spMkLst>
        </pc:spChg>
        <pc:spChg chg="mod">
          <ac:chgData name="ARMAN KHAN DE FREITAS" userId="7a53acc3-6f83-4892-b740-f9a219e3f997" providerId="ADAL" clId="{49C34011-1FE3-4741-9D29-FABB4ED4CE41}" dt="2021-11-12T14:49:39.757" v="41" actId="20577"/>
          <ac:spMkLst>
            <pc:docMk/>
            <pc:sldMk cId="1260764125" sldId="256"/>
            <ac:spMk id="3" creationId="{957FD330-3198-470F-9FDF-76EA44E6CF44}"/>
          </ac:spMkLst>
        </pc:spChg>
      </pc:sldChg>
      <pc:sldChg chg="addSp delSp modSp new mod">
        <pc:chgData name="ARMAN KHAN DE FREITAS" userId="7a53acc3-6f83-4892-b740-f9a219e3f997" providerId="ADAL" clId="{49C34011-1FE3-4741-9D29-FABB4ED4CE41}" dt="2021-11-12T14:50:18.659" v="78" actId="20577"/>
        <pc:sldMkLst>
          <pc:docMk/>
          <pc:sldMk cId="2982234069" sldId="257"/>
        </pc:sldMkLst>
        <pc:spChg chg="mod">
          <ac:chgData name="ARMAN KHAN DE FREITAS" userId="7a53acc3-6f83-4892-b740-f9a219e3f997" providerId="ADAL" clId="{49C34011-1FE3-4741-9D29-FABB4ED4CE41}" dt="2021-11-12T14:50:18.659" v="78" actId="20577"/>
          <ac:spMkLst>
            <pc:docMk/>
            <pc:sldMk cId="2982234069" sldId="257"/>
            <ac:spMk id="2" creationId="{5D0244E3-A40B-4149-9EA2-7160549A5E75}"/>
          </ac:spMkLst>
        </pc:spChg>
        <pc:spChg chg="del">
          <ac:chgData name="ARMAN KHAN DE FREITAS" userId="7a53acc3-6f83-4892-b740-f9a219e3f997" providerId="ADAL" clId="{49C34011-1FE3-4741-9D29-FABB4ED4CE41}" dt="2021-11-12T14:50:06.385" v="43"/>
          <ac:spMkLst>
            <pc:docMk/>
            <pc:sldMk cId="2982234069" sldId="257"/>
            <ac:spMk id="3" creationId="{F92DBE6E-6CD7-4C50-AA54-826CE99000AD}"/>
          </ac:spMkLst>
        </pc:spChg>
        <pc:picChg chg="add mod">
          <ac:chgData name="ARMAN KHAN DE FREITAS" userId="7a53acc3-6f83-4892-b740-f9a219e3f997" providerId="ADAL" clId="{49C34011-1FE3-4741-9D29-FABB4ED4CE41}" dt="2021-11-12T14:50:06.385" v="43"/>
          <ac:picMkLst>
            <pc:docMk/>
            <pc:sldMk cId="2982234069" sldId="257"/>
            <ac:picMk id="5" creationId="{0341D18D-591A-440C-8096-C4B74D4F4CAE}"/>
          </ac:picMkLst>
        </pc:picChg>
      </pc:sldChg>
      <pc:sldChg chg="addSp delSp modSp new mod">
        <pc:chgData name="ARMAN KHAN DE FREITAS" userId="7a53acc3-6f83-4892-b740-f9a219e3f997" providerId="ADAL" clId="{49C34011-1FE3-4741-9D29-FABB4ED4CE41}" dt="2021-11-12T14:55:15.573" v="107" actId="478"/>
        <pc:sldMkLst>
          <pc:docMk/>
          <pc:sldMk cId="1151710235" sldId="258"/>
        </pc:sldMkLst>
        <pc:spChg chg="mod">
          <ac:chgData name="ARMAN KHAN DE FREITAS" userId="7a53acc3-6f83-4892-b740-f9a219e3f997" providerId="ADAL" clId="{49C34011-1FE3-4741-9D29-FABB4ED4CE41}" dt="2021-11-12T14:50:35.521" v="96" actId="20577"/>
          <ac:spMkLst>
            <pc:docMk/>
            <pc:sldMk cId="1151710235" sldId="258"/>
            <ac:spMk id="2" creationId="{4528AE0E-9BBA-441D-9F2F-18323C5B4831}"/>
          </ac:spMkLst>
        </pc:spChg>
        <pc:spChg chg="del">
          <ac:chgData name="ARMAN KHAN DE FREITAS" userId="7a53acc3-6f83-4892-b740-f9a219e3f997" providerId="ADAL" clId="{49C34011-1FE3-4741-9D29-FABB4ED4CE41}" dt="2021-11-12T14:55:15.573" v="107" actId="478"/>
          <ac:spMkLst>
            <pc:docMk/>
            <pc:sldMk cId="1151710235" sldId="258"/>
            <ac:spMk id="3" creationId="{8953E86E-C19C-45EF-8C0A-09B8BDD89BE3}"/>
          </ac:spMkLst>
        </pc:spChg>
        <pc:picChg chg="add mod">
          <ac:chgData name="ARMAN KHAN DE FREITAS" userId="7a53acc3-6f83-4892-b740-f9a219e3f997" providerId="ADAL" clId="{49C34011-1FE3-4741-9D29-FABB4ED4CE41}" dt="2021-11-12T14:55:11.732" v="106" actId="1076"/>
          <ac:picMkLst>
            <pc:docMk/>
            <pc:sldMk cId="1151710235" sldId="258"/>
            <ac:picMk id="5" creationId="{9B6C3E7F-2EF0-4DA7-AA65-0FA76583C46A}"/>
          </ac:picMkLst>
        </pc:picChg>
        <pc:picChg chg="add mod">
          <ac:chgData name="ARMAN KHAN DE FREITAS" userId="7a53acc3-6f83-4892-b740-f9a219e3f997" providerId="ADAL" clId="{49C34011-1FE3-4741-9D29-FABB4ED4CE41}" dt="2021-11-12T14:55:08.377" v="105" actId="14100"/>
          <ac:picMkLst>
            <pc:docMk/>
            <pc:sldMk cId="1151710235" sldId="258"/>
            <ac:picMk id="7" creationId="{A0DBAD2A-B27A-4ACD-8282-8F7DFA406D02}"/>
          </ac:picMkLst>
        </pc:picChg>
      </pc:sldChg>
      <pc:sldMasterChg chg="addSldLayout">
        <pc:chgData name="ARMAN KHAN DE FREITAS" userId="7a53acc3-6f83-4892-b740-f9a219e3f997" providerId="ADAL" clId="{49C34011-1FE3-4741-9D29-FABB4ED4CE41}" dt="2021-11-12T14:48:26.362" v="0" actId="680"/>
        <pc:sldMasterMkLst>
          <pc:docMk/>
          <pc:sldMasterMk cId="4151981981" sldId="2147483648"/>
        </pc:sldMasterMkLst>
        <pc:sldLayoutChg chg="add">
          <pc:chgData name="ARMAN KHAN DE FREITAS" userId="7a53acc3-6f83-4892-b740-f9a219e3f997" providerId="ADAL" clId="{49C34011-1FE3-4741-9D29-FABB4ED4CE41}" dt="2021-11-12T14:48:26.362" v="0" actId="680"/>
          <pc:sldLayoutMkLst>
            <pc:docMk/>
            <pc:sldMasterMk cId="4151981981" sldId="2147483648"/>
            <pc:sldLayoutMk cId="1934888661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081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60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29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88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959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384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16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676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065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980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31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A1983-0BAE-4BB1-ABBF-EAD9C48F8F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AMD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7FD330-3198-470F-9FDF-76EA44E6CF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Final </a:t>
            </a:r>
            <a:r>
              <a:rPr lang="pt-PT" dirty="0" err="1"/>
              <a:t>project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60764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244E3-A40B-4149-9EA2-7160549A5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Entity-Relationship</a:t>
            </a:r>
            <a:r>
              <a:rPr lang="pt-PT" dirty="0"/>
              <a:t> </a:t>
            </a:r>
            <a:r>
              <a:rPr lang="pt-PT" dirty="0" err="1"/>
              <a:t>Model</a:t>
            </a:r>
            <a:endParaRPr lang="pt-PT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0341D18D-591A-440C-8096-C4B74D4F4C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650" y="2043113"/>
            <a:ext cx="5915025" cy="3629025"/>
          </a:xfrm>
        </p:spPr>
      </p:pic>
    </p:spTree>
    <p:extLst>
      <p:ext uri="{BB962C8B-B14F-4D97-AF65-F5344CB8AC3E}">
        <p14:creationId xmlns:p14="http://schemas.microsoft.com/office/powerpoint/2010/main" val="2982234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28AE0E-9BBA-441D-9F2F-18323C5B4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Exported</a:t>
            </a:r>
            <a:r>
              <a:rPr lang="pt-PT" dirty="0"/>
              <a:t> </a:t>
            </a:r>
            <a:r>
              <a:rPr lang="pt-PT" dirty="0" err="1"/>
              <a:t>view</a:t>
            </a: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B6C3E7F-2EF0-4DA7-AA65-0FA76583C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22" y="1738600"/>
            <a:ext cx="8310112" cy="289265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0DBAD2A-B27A-4ACD-8282-8F7DFA406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702" y="4842933"/>
            <a:ext cx="10318978" cy="123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7102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</TotalTime>
  <Words>7</Words>
  <Application>Microsoft Office PowerPoint</Application>
  <PresentationFormat>Ecrã Panorâmico</PresentationFormat>
  <Paragraphs>4</Paragraphs>
  <Slides>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Retrospetiva</vt:lpstr>
      <vt:lpstr>AMD</vt:lpstr>
      <vt:lpstr>Entity-Relationship Model</vt:lpstr>
      <vt:lpstr>Exported 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AMD</dc:title>
  <dc:creator>ARMAN KHAN DE FREITAS</dc:creator>
  <cp:lastModifiedBy>ARMAN KHAN DE FREITAS</cp:lastModifiedBy>
  <cp:revision>1</cp:revision>
  <dcterms:created xsi:type="dcterms:W3CDTF">2021-11-12T14:48:20Z</dcterms:created>
  <dcterms:modified xsi:type="dcterms:W3CDTF">2021-11-12T14:55:19Z</dcterms:modified>
</cp:coreProperties>
</file>