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 KHAN DE FREITAS" userId="7a53acc3-6f83-4892-b740-f9a219e3f997" providerId="ADAL" clId="{BB8BC259-F152-44E1-BDCD-FF95AD39DF7F}"/>
    <pc:docChg chg="undo custSel modSld">
      <pc:chgData name="ARMAN KHAN DE FREITAS" userId="7a53acc3-6f83-4892-b740-f9a219e3f997" providerId="ADAL" clId="{BB8BC259-F152-44E1-BDCD-FF95AD39DF7F}" dt="2021-12-05T19:12:36.211" v="7" actId="1076"/>
      <pc:docMkLst>
        <pc:docMk/>
      </pc:docMkLst>
      <pc:sldChg chg="modSp mod">
        <pc:chgData name="ARMAN KHAN DE FREITAS" userId="7a53acc3-6f83-4892-b740-f9a219e3f997" providerId="ADAL" clId="{BB8BC259-F152-44E1-BDCD-FF95AD39DF7F}" dt="2021-12-05T19:12:36.211" v="7" actId="1076"/>
        <pc:sldMkLst>
          <pc:docMk/>
          <pc:sldMk cId="2982234069" sldId="257"/>
        </pc:sldMkLst>
        <pc:picChg chg="mod">
          <ac:chgData name="ARMAN KHAN DE FREITAS" userId="7a53acc3-6f83-4892-b740-f9a219e3f997" providerId="ADAL" clId="{BB8BC259-F152-44E1-BDCD-FF95AD39DF7F}" dt="2021-12-05T19:12:36.211" v="7" actId="1076"/>
          <ac:picMkLst>
            <pc:docMk/>
            <pc:sldMk cId="2982234069" sldId="257"/>
            <ac:picMk id="7" creationId="{F0A6D3F0-0CC9-4BF9-AF3F-3BF84B6D6AD0}"/>
          </ac:picMkLst>
        </pc:picChg>
      </pc:sldChg>
      <pc:sldChg chg="modSp mod">
        <pc:chgData name="ARMAN KHAN DE FREITAS" userId="7a53acc3-6f83-4892-b740-f9a219e3f997" providerId="ADAL" clId="{BB8BC259-F152-44E1-BDCD-FF95AD39DF7F}" dt="2021-12-05T19:12:31.998" v="6" actId="27636"/>
        <pc:sldMkLst>
          <pc:docMk/>
          <pc:sldMk cId="3246953430" sldId="259"/>
        </pc:sldMkLst>
        <pc:spChg chg="mod">
          <ac:chgData name="ARMAN KHAN DE FREITAS" userId="7a53acc3-6f83-4892-b740-f9a219e3f997" providerId="ADAL" clId="{BB8BC259-F152-44E1-BDCD-FF95AD39DF7F}" dt="2021-12-05T19:12:31.998" v="6" actId="27636"/>
          <ac:spMkLst>
            <pc:docMk/>
            <pc:sldMk cId="3246953430" sldId="259"/>
            <ac:spMk id="3" creationId="{2DD24CB3-DF39-4C4B-965B-F19EA9188BE7}"/>
          </ac:spMkLst>
        </pc:spChg>
      </pc:sldChg>
    </pc:docChg>
  </pc:docChgLst>
  <pc:docChgLst>
    <pc:chgData name="ARMAN KHAN DE FREITAS" userId="7a53acc3-6f83-4892-b740-f9a219e3f997" providerId="ADAL" clId="{1803E331-EED8-493C-9591-279CB82FF2D0}"/>
    <pc:docChg chg="custSel modSld">
      <pc:chgData name="ARMAN KHAN DE FREITAS" userId="7a53acc3-6f83-4892-b740-f9a219e3f997" providerId="ADAL" clId="{1803E331-EED8-493C-9591-279CB82FF2D0}" dt="2021-12-05T19:11:36.603" v="14" actId="14100"/>
      <pc:docMkLst>
        <pc:docMk/>
      </pc:docMkLst>
      <pc:sldChg chg="addSp delSp modSp mod">
        <pc:chgData name="ARMAN KHAN DE FREITAS" userId="7a53acc3-6f83-4892-b740-f9a219e3f997" providerId="ADAL" clId="{1803E331-EED8-493C-9591-279CB82FF2D0}" dt="2021-12-05T19:11:36.603" v="14" actId="14100"/>
        <pc:sldMkLst>
          <pc:docMk/>
          <pc:sldMk cId="1151710235" sldId="258"/>
        </pc:sldMkLst>
        <pc:picChg chg="del">
          <ac:chgData name="ARMAN KHAN DE FREITAS" userId="7a53acc3-6f83-4892-b740-f9a219e3f997" providerId="ADAL" clId="{1803E331-EED8-493C-9591-279CB82FF2D0}" dt="2021-12-05T19:11:30.930" v="12" actId="478"/>
          <ac:picMkLst>
            <pc:docMk/>
            <pc:sldMk cId="1151710235" sldId="258"/>
            <ac:picMk id="4" creationId="{FA9CF239-58A9-4B18-839B-930817F429CE}"/>
          </ac:picMkLst>
        </pc:picChg>
        <pc:picChg chg="add del mod">
          <ac:chgData name="ARMAN KHAN DE FREITAS" userId="7a53acc3-6f83-4892-b740-f9a219e3f997" providerId="ADAL" clId="{1803E331-EED8-493C-9591-279CB82FF2D0}" dt="2021-12-05T19:07:21.404" v="2" actId="478"/>
          <ac:picMkLst>
            <pc:docMk/>
            <pc:sldMk cId="1151710235" sldId="258"/>
            <ac:picMk id="5" creationId="{5AA405A2-75CA-41DA-A7D5-C0FCB5915306}"/>
          </ac:picMkLst>
        </pc:picChg>
        <pc:picChg chg="add mod">
          <ac:chgData name="ARMAN KHAN DE FREITAS" userId="7a53acc3-6f83-4892-b740-f9a219e3f997" providerId="ADAL" clId="{1803E331-EED8-493C-9591-279CB82FF2D0}" dt="2021-12-05T19:07:57.508" v="6" actId="1076"/>
          <ac:picMkLst>
            <pc:docMk/>
            <pc:sldMk cId="1151710235" sldId="258"/>
            <ac:picMk id="7" creationId="{9E6C9281-52CA-4278-8B70-82EC8531373F}"/>
          </ac:picMkLst>
        </pc:picChg>
        <pc:picChg chg="del">
          <ac:chgData name="ARMAN KHAN DE FREITAS" userId="7a53acc3-6f83-4892-b740-f9a219e3f997" providerId="ADAL" clId="{1803E331-EED8-493C-9591-279CB82FF2D0}" dt="2021-12-05T19:07:54.954" v="5" actId="478"/>
          <ac:picMkLst>
            <pc:docMk/>
            <pc:sldMk cId="1151710235" sldId="258"/>
            <ac:picMk id="8" creationId="{50A66BB8-1001-4A11-9BCB-7444367162F9}"/>
          </ac:picMkLst>
        </pc:picChg>
        <pc:picChg chg="add del mod">
          <ac:chgData name="ARMAN KHAN DE FREITAS" userId="7a53acc3-6f83-4892-b740-f9a219e3f997" providerId="ADAL" clId="{1803E331-EED8-493C-9591-279CB82FF2D0}" dt="2021-12-05T19:11:19.191" v="9" actId="478"/>
          <ac:picMkLst>
            <pc:docMk/>
            <pc:sldMk cId="1151710235" sldId="258"/>
            <ac:picMk id="10" creationId="{EEFA508A-079E-48CD-9E67-621702D41D03}"/>
          </ac:picMkLst>
        </pc:picChg>
        <pc:picChg chg="add mod">
          <ac:chgData name="ARMAN KHAN DE FREITAS" userId="7a53acc3-6f83-4892-b740-f9a219e3f997" providerId="ADAL" clId="{1803E331-EED8-493C-9591-279CB82FF2D0}" dt="2021-12-05T19:11:36.603" v="14" actId="14100"/>
          <ac:picMkLst>
            <pc:docMk/>
            <pc:sldMk cId="1151710235" sldId="258"/>
            <ac:picMk id="12" creationId="{CE5F9D6B-F386-4147-B5A4-5F5B92B1BFB2}"/>
          </ac:picMkLst>
        </pc:picChg>
      </pc:sldChg>
    </pc:docChg>
  </pc:docChgLst>
  <pc:docChgLst>
    <pc:chgData name="ARMAN KHAN DE FREITAS" userId="7a53acc3-6f83-4892-b740-f9a219e3f997" providerId="ADAL" clId="{49C34011-1FE3-4741-9D29-FABB4ED4CE41}"/>
    <pc:docChg chg="undo custSel addSld modSld">
      <pc:chgData name="ARMAN KHAN DE FREITAS" userId="7a53acc3-6f83-4892-b740-f9a219e3f997" providerId="ADAL" clId="{49C34011-1FE3-4741-9D29-FABB4ED4CE41}" dt="2021-11-13T00:52:01.871" v="175" actId="1076"/>
      <pc:docMkLst>
        <pc:docMk/>
      </pc:docMkLst>
      <pc:sldChg chg="modSp new mod">
        <pc:chgData name="ARMAN KHAN DE FREITAS" userId="7a53acc3-6f83-4892-b740-f9a219e3f997" providerId="ADAL" clId="{49C34011-1FE3-4741-9D29-FABB4ED4CE41}" dt="2021-11-12T14:49:39.757" v="41" actId="20577"/>
        <pc:sldMkLst>
          <pc:docMk/>
          <pc:sldMk cId="1260764125" sldId="256"/>
        </pc:sldMkLst>
        <pc:spChg chg="mod">
          <ac:chgData name="ARMAN KHAN DE FREITAS" userId="7a53acc3-6f83-4892-b740-f9a219e3f997" providerId="ADAL" clId="{49C34011-1FE3-4741-9D29-FABB4ED4CE41}" dt="2021-11-12T14:49:14.979" v="18" actId="20577"/>
          <ac:spMkLst>
            <pc:docMk/>
            <pc:sldMk cId="1260764125" sldId="256"/>
            <ac:spMk id="2" creationId="{C54A1983-0BAE-4BB1-ABBF-EAD9C48F8FE4}"/>
          </ac:spMkLst>
        </pc:spChg>
        <pc:spChg chg="mod">
          <ac:chgData name="ARMAN KHAN DE FREITAS" userId="7a53acc3-6f83-4892-b740-f9a219e3f997" providerId="ADAL" clId="{49C34011-1FE3-4741-9D29-FABB4ED4CE41}" dt="2021-11-12T14:49:39.757" v="41" actId="20577"/>
          <ac:spMkLst>
            <pc:docMk/>
            <pc:sldMk cId="1260764125" sldId="256"/>
            <ac:spMk id="3" creationId="{957FD330-3198-470F-9FDF-76EA44E6CF44}"/>
          </ac:spMkLst>
        </pc:spChg>
      </pc:sldChg>
      <pc:sldChg chg="addSp delSp modSp new mod">
        <pc:chgData name="ARMAN KHAN DE FREITAS" userId="7a53acc3-6f83-4892-b740-f9a219e3f997" providerId="ADAL" clId="{49C34011-1FE3-4741-9D29-FABB4ED4CE41}" dt="2021-11-13T00:52:01.871" v="175" actId="1076"/>
        <pc:sldMkLst>
          <pc:docMk/>
          <pc:sldMk cId="2982234069" sldId="257"/>
        </pc:sldMkLst>
        <pc:spChg chg="mod">
          <ac:chgData name="ARMAN KHAN DE FREITAS" userId="7a53acc3-6f83-4892-b740-f9a219e3f997" providerId="ADAL" clId="{49C34011-1FE3-4741-9D29-FABB4ED4CE41}" dt="2021-11-12T14:50:18.659" v="78" actId="20577"/>
          <ac:spMkLst>
            <pc:docMk/>
            <pc:sldMk cId="2982234069" sldId="257"/>
            <ac:spMk id="2" creationId="{5D0244E3-A40B-4149-9EA2-7160549A5E75}"/>
          </ac:spMkLst>
        </pc:spChg>
        <pc:spChg chg="del">
          <ac:chgData name="ARMAN KHAN DE FREITAS" userId="7a53acc3-6f83-4892-b740-f9a219e3f997" providerId="ADAL" clId="{49C34011-1FE3-4741-9D29-FABB4ED4CE41}" dt="2021-11-12T14:50:06.385" v="43"/>
          <ac:spMkLst>
            <pc:docMk/>
            <pc:sldMk cId="2982234069" sldId="257"/>
            <ac:spMk id="3" creationId="{F92DBE6E-6CD7-4C50-AA54-826CE99000AD}"/>
          </ac:spMkLst>
        </pc:spChg>
        <pc:spChg chg="add del mod">
          <ac:chgData name="ARMAN KHAN DE FREITAS" userId="7a53acc3-6f83-4892-b740-f9a219e3f997" providerId="ADAL" clId="{49C34011-1FE3-4741-9D29-FABB4ED4CE41}" dt="2021-11-13T00:51:58.236" v="173"/>
          <ac:spMkLst>
            <pc:docMk/>
            <pc:sldMk cId="2982234069" sldId="257"/>
            <ac:spMk id="4" creationId="{BF3C074E-CD44-4E58-9291-A000B2F50042}"/>
          </ac:spMkLst>
        </pc:spChg>
        <pc:picChg chg="add del mod">
          <ac:chgData name="ARMAN KHAN DE FREITAS" userId="7a53acc3-6f83-4892-b740-f9a219e3f997" providerId="ADAL" clId="{49C34011-1FE3-4741-9D29-FABB4ED4CE41}" dt="2021-11-13T00:50:34.853" v="172" actId="478"/>
          <ac:picMkLst>
            <pc:docMk/>
            <pc:sldMk cId="2982234069" sldId="257"/>
            <ac:picMk id="5" creationId="{0341D18D-591A-440C-8096-C4B74D4F4CAE}"/>
          </ac:picMkLst>
        </pc:picChg>
        <pc:picChg chg="add mod">
          <ac:chgData name="ARMAN KHAN DE FREITAS" userId="7a53acc3-6f83-4892-b740-f9a219e3f997" providerId="ADAL" clId="{49C34011-1FE3-4741-9D29-FABB4ED4CE41}" dt="2021-11-13T00:52:01.871" v="175" actId="1076"/>
          <ac:picMkLst>
            <pc:docMk/>
            <pc:sldMk cId="2982234069" sldId="257"/>
            <ac:picMk id="7" creationId="{F0A6D3F0-0CC9-4BF9-AF3F-3BF84B6D6AD0}"/>
          </ac:picMkLst>
        </pc:picChg>
      </pc:sldChg>
      <pc:sldChg chg="addSp delSp modSp new mod">
        <pc:chgData name="ARMAN KHAN DE FREITAS" userId="7a53acc3-6f83-4892-b740-f9a219e3f997" providerId="ADAL" clId="{49C34011-1FE3-4741-9D29-FABB4ED4CE41}" dt="2021-11-13T00:50:25.521" v="171" actId="1076"/>
        <pc:sldMkLst>
          <pc:docMk/>
          <pc:sldMk cId="1151710235" sldId="258"/>
        </pc:sldMkLst>
        <pc:spChg chg="mod">
          <ac:chgData name="ARMAN KHAN DE FREITAS" userId="7a53acc3-6f83-4892-b740-f9a219e3f997" providerId="ADAL" clId="{49C34011-1FE3-4741-9D29-FABB4ED4CE41}" dt="2021-11-12T14:50:35.521" v="96" actId="20577"/>
          <ac:spMkLst>
            <pc:docMk/>
            <pc:sldMk cId="1151710235" sldId="258"/>
            <ac:spMk id="2" creationId="{4528AE0E-9BBA-441D-9F2F-18323C5B4831}"/>
          </ac:spMkLst>
        </pc:spChg>
        <pc:spChg chg="del">
          <ac:chgData name="ARMAN KHAN DE FREITAS" userId="7a53acc3-6f83-4892-b740-f9a219e3f997" providerId="ADAL" clId="{49C34011-1FE3-4741-9D29-FABB4ED4CE41}" dt="2021-11-12T14:55:15.573" v="107" actId="478"/>
          <ac:spMkLst>
            <pc:docMk/>
            <pc:sldMk cId="1151710235" sldId="258"/>
            <ac:spMk id="3" creationId="{8953E86E-C19C-45EF-8C0A-09B8BDD89BE3}"/>
          </ac:spMkLst>
        </pc:spChg>
        <pc:picChg chg="add mod">
          <ac:chgData name="ARMAN KHAN DE FREITAS" userId="7a53acc3-6f83-4892-b740-f9a219e3f997" providerId="ADAL" clId="{49C34011-1FE3-4741-9D29-FABB4ED4CE41}" dt="2021-11-13T00:50:18.262" v="170" actId="1035"/>
          <ac:picMkLst>
            <pc:docMk/>
            <pc:sldMk cId="1151710235" sldId="258"/>
            <ac:picMk id="4" creationId="{FA9CF239-58A9-4B18-839B-930817F429CE}"/>
          </ac:picMkLst>
        </pc:picChg>
        <pc:picChg chg="add del mod">
          <ac:chgData name="ARMAN KHAN DE FREITAS" userId="7a53acc3-6f83-4892-b740-f9a219e3f997" providerId="ADAL" clId="{49C34011-1FE3-4741-9D29-FABB4ED4CE41}" dt="2021-11-13T00:49:21.622" v="158" actId="478"/>
          <ac:picMkLst>
            <pc:docMk/>
            <pc:sldMk cId="1151710235" sldId="258"/>
            <ac:picMk id="5" creationId="{9B6C3E7F-2EF0-4DA7-AA65-0FA76583C46A}"/>
          </ac:picMkLst>
        </pc:picChg>
        <pc:picChg chg="add del mod">
          <ac:chgData name="ARMAN KHAN DE FREITAS" userId="7a53acc3-6f83-4892-b740-f9a219e3f997" providerId="ADAL" clId="{49C34011-1FE3-4741-9D29-FABB4ED4CE41}" dt="2021-11-13T00:49:06.588" v="153" actId="478"/>
          <ac:picMkLst>
            <pc:docMk/>
            <pc:sldMk cId="1151710235" sldId="258"/>
            <ac:picMk id="7" creationId="{A0DBAD2A-B27A-4ACD-8282-8F7DFA406D02}"/>
          </ac:picMkLst>
        </pc:picChg>
        <pc:picChg chg="add mod">
          <ac:chgData name="ARMAN KHAN DE FREITAS" userId="7a53acc3-6f83-4892-b740-f9a219e3f997" providerId="ADAL" clId="{49C34011-1FE3-4741-9D29-FABB4ED4CE41}" dt="2021-11-13T00:50:25.521" v="171" actId="1076"/>
          <ac:picMkLst>
            <pc:docMk/>
            <pc:sldMk cId="1151710235" sldId="258"/>
            <ac:picMk id="8" creationId="{50A66BB8-1001-4A11-9BCB-7444367162F9}"/>
          </ac:picMkLst>
        </pc:picChg>
      </pc:sldChg>
      <pc:sldChg chg="modSp new mod">
        <pc:chgData name="ARMAN KHAN DE FREITAS" userId="7a53acc3-6f83-4892-b740-f9a219e3f997" providerId="ADAL" clId="{49C34011-1FE3-4741-9D29-FABB4ED4CE41}" dt="2021-11-12T15:45:32.965" v="152" actId="20577"/>
        <pc:sldMkLst>
          <pc:docMk/>
          <pc:sldMk cId="3246953430" sldId="259"/>
        </pc:sldMkLst>
        <pc:spChg chg="mod">
          <ac:chgData name="ARMAN KHAN DE FREITAS" userId="7a53acc3-6f83-4892-b740-f9a219e3f997" providerId="ADAL" clId="{49C34011-1FE3-4741-9D29-FABB4ED4CE41}" dt="2021-11-12T15:45:32.965" v="152" actId="20577"/>
          <ac:spMkLst>
            <pc:docMk/>
            <pc:sldMk cId="3246953430" sldId="259"/>
            <ac:spMk id="2" creationId="{7040D6A6-3E17-4F54-A06E-C645415C54E7}"/>
          </ac:spMkLst>
        </pc:spChg>
        <pc:spChg chg="mod">
          <ac:chgData name="ARMAN KHAN DE FREITAS" userId="7a53acc3-6f83-4892-b740-f9a219e3f997" providerId="ADAL" clId="{49C34011-1FE3-4741-9D29-FABB4ED4CE41}" dt="2021-11-12T15:45:00.470" v="124" actId="114"/>
          <ac:spMkLst>
            <pc:docMk/>
            <pc:sldMk cId="3246953430" sldId="259"/>
            <ac:spMk id="3" creationId="{2DD24CB3-DF39-4C4B-965B-F19EA9188BE7}"/>
          </ac:spMkLst>
        </pc:spChg>
      </pc:sldChg>
      <pc:sldMasterChg chg="addSldLayout">
        <pc:chgData name="ARMAN KHAN DE FREITAS" userId="7a53acc3-6f83-4892-b740-f9a219e3f997" providerId="ADAL" clId="{49C34011-1FE3-4741-9D29-FABB4ED4CE41}" dt="2021-11-12T14:48:26.362" v="0" actId="680"/>
        <pc:sldMasterMkLst>
          <pc:docMk/>
          <pc:sldMasterMk cId="4151981981" sldId="2147483648"/>
        </pc:sldMasterMkLst>
        <pc:sldLayoutChg chg="add">
          <pc:chgData name="ARMAN KHAN DE FREITAS" userId="7a53acc3-6f83-4892-b740-f9a219e3f997" providerId="ADAL" clId="{49C34011-1FE3-4741-9D29-FABB4ED4CE41}" dt="2021-11-12T14:48:26.362" v="0" actId="680"/>
          <pc:sldLayoutMkLst>
            <pc:docMk/>
            <pc:sldMasterMk cId="4151981981" sldId="2147483648"/>
            <pc:sldLayoutMk cId="193488866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9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8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6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1983-0BAE-4BB1-ABBF-EAD9C48F8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AMD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FD330-3198-470F-9FDF-76EA44E6C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2607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D6A6-3E17-4F54-A06E-C645415C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D24CB3-DF39-4C4B-965B-F19EA918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empresa medica </a:t>
            </a:r>
            <a:r>
              <a:rPr lang="pt-P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pt-PT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MedKnow</a:t>
            </a:r>
            <a:r>
              <a:rPr lang="pt-P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utiliza dados dos pacientes para os classificar em 3 categorias: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Não precisa de lentes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Precisa de lentes moles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Precisa de lentes duras </a:t>
            </a:r>
          </a:p>
          <a:p>
            <a:pPr>
              <a:lnSpc>
                <a:spcPct val="170000"/>
              </a:lnSpc>
            </a:pPr>
            <a:r>
              <a:rPr lang="pt-PT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Para tal, utiliza como “input” as informações de idade (jovem, presbiópico, pré-presbiópico), o registo medico (míope, hipermetrope) e se o paciente tem estigmatismo. </a:t>
            </a:r>
          </a:p>
          <a:p>
            <a:pPr>
              <a:lnSpc>
                <a:spcPct val="170000"/>
              </a:lnSpc>
            </a:pPr>
            <a:r>
              <a:rPr lang="pt-PT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 o objetivo de analisar a informação, é preciso encontrar semelhanças nas classificações dos dados e para tal, a ajuda de inteligência artificial com mecanismos lógicos é muito importante, permitindo uma rápida classificação e precisa.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695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244E3-A40B-4149-9EA2-7160549A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Entity-Relationship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0A6D3F0-0CC9-4BF9-AF3F-3BF84B6D6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20" y="1838960"/>
            <a:ext cx="5331959" cy="4306888"/>
          </a:xfrm>
        </p:spPr>
      </p:pic>
    </p:spTree>
    <p:extLst>
      <p:ext uri="{BB962C8B-B14F-4D97-AF65-F5344CB8AC3E}">
        <p14:creationId xmlns:p14="http://schemas.microsoft.com/office/powerpoint/2010/main" val="298223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8AE0E-9BBA-441D-9F2F-18323C5B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Exported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6C9281-52CA-4278-8B70-82EC8531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39" y="530443"/>
            <a:ext cx="3553321" cy="42773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E5F9D6B-F386-4147-B5A4-5F5B92B1B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" y="4686300"/>
            <a:ext cx="10092202" cy="16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10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</TotalTime>
  <Words>113</Words>
  <Application>Microsoft Office PowerPoint</Application>
  <PresentationFormat>Ecrã Panorâmico</PresentationFormat>
  <Paragraphs>11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Retrospetiva</vt:lpstr>
      <vt:lpstr>AMD</vt:lpstr>
      <vt:lpstr>Introdução</vt:lpstr>
      <vt:lpstr>Entity-Relationship Model</vt:lpstr>
      <vt:lpstr>Exported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</dc:title>
  <dc:creator>ARMAN KHAN DE FREITAS</dc:creator>
  <cp:lastModifiedBy>ARMAN KHAN DE FREITAS</cp:lastModifiedBy>
  <cp:revision>1</cp:revision>
  <dcterms:created xsi:type="dcterms:W3CDTF">2021-11-12T14:48:20Z</dcterms:created>
  <dcterms:modified xsi:type="dcterms:W3CDTF">2021-12-05T19:12:38Z</dcterms:modified>
</cp:coreProperties>
</file>