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3" r:id="rId3"/>
    <p:sldId id="262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8252-E662-3D4C-BCA8-09CCDBBB5342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F68E-6E81-F446-861B-EC777D99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タスク一覧画面</a:t>
            </a:r>
            <a:endParaRPr lang="en-US" altLang="ja-JP" dirty="0"/>
          </a:p>
          <a:p>
            <a:r>
              <a:rPr lang="ja-JP" altLang="en-US"/>
              <a:t>ラベルを押すと押したラベルの種類に応じたラベルの編集が可能。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登録時は、ステータスをデフォルトで未着手にする。</a:t>
            </a:r>
            <a:endParaRPr lang="en-US" altLang="ja-JP" dirty="0"/>
          </a:p>
          <a:p>
            <a:r>
              <a:rPr lang="ja-JP" altLang="en-US"/>
              <a:t>理由）登録時点ではタスクは未着手である可能性が高い為。ユーザーの手間を省く。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7F68E-6E81-F446-861B-EC777D998C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48D7-5EE6-0044-8195-4943A59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199F-AADC-9C4F-A9C8-0EFAB065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00BC-1561-D244-84D1-0CC73014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B7F7-E211-1743-8E66-B1E3561E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255B-3785-054B-97E6-A416E1F9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5FD-9C04-8242-BA91-A6A6D44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8AF4F-8605-854B-B74F-EA3E77E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6EC4-EBC7-3E47-9D07-57478CF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9276-D13F-BD40-A6D0-2F807F16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8A70-D856-204D-A855-BF66BEE7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F77B4-FC7C-6A4C-B500-2808FBC6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84B7A-A6F1-D940-A171-984EDBD7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36D5-4B85-6543-B9AF-D4086455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8512-0590-AF4C-AF0E-BC8181D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D7FD-F32A-2942-A761-E614FFBB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0233-AFC7-3842-B94D-0CDA7B0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5E7A-D065-B84E-AC9C-D1802238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E07-C79A-3842-878A-C32D6BB8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5D16-BFFF-3540-A660-35A06AB3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4B3E-31B4-0A4F-92D5-97D0134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870-BF80-604B-9B79-53F042D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6F61-A3E5-FC40-BFFF-5BB1B334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1588-AEAB-ED4D-9ACE-36622663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0F5C-DCB9-3044-807F-809EA99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A2B2-9F60-B04B-B4BD-A7D5608E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356-019B-5F4B-8908-6BDA6BC2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4F30-46AF-C848-84D3-6D74829F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DA92-A302-094C-8F08-611D4540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2964-3745-0244-A4C0-D5944467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58F4-8339-7240-8412-C724453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90D7-8D6E-CA42-BDE0-E7DBC3A7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664D-024F-6F46-AF94-5FD533D0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3EEB-98E2-CA47-90F1-0BF7BAF7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D0C2F-59F7-F443-B5F2-2FD5E22F2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73CB2-72D3-E640-B0F6-3EAFCA7C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ECEA7-188D-FE44-8B2F-CAD0D234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1D602-55E9-A44A-8FF7-7814D8A9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A066F-2463-0C4F-A163-027E9A17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19B57-80E3-004C-8F8D-19C24BAB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35A9-3347-094F-B2D0-1EC382C7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86F4-0D9B-4B40-8EB5-BB8A1D0F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A28F-FE4B-114F-9F43-8DB0296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6E6D-5D65-4048-9600-015936F2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762F2-4C5D-EE4C-9F22-9528B95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0045-BCC8-0040-8DDC-CE2E92A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A5E97-266E-CF43-8446-F080F473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3E26-86A7-264E-BAAE-827B00B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4128-3E68-7E43-A7A2-10F397F5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1D9E4-CC90-E244-9DFE-DC344144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E8D50-A1D5-864A-AA88-70A12DA0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3A8ED-5D25-B34F-BFFA-978D29DA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BBF9-8577-A542-842A-CA617F7C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8E15-6E1B-474E-9F83-511BC62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5BFBC-887D-4141-84BB-FDF96355E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F15B-3C03-5040-AA81-4B584EA8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BDF2-8AFC-3547-BA34-2F67C296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66AE-0CCB-BB42-89B7-ECF95571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2DC6A-6618-E144-8B8A-2C06D1D5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85CC2-FBD8-BC48-ACC9-E175AB7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A2C6-84FA-C444-8FBC-2BAC5497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CFC4-42D8-D242-B0A0-E1684CE5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545B-BB49-924B-9372-C6A900C7FB2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B4A1-8188-2B4C-85C3-F9165B99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1EB4-9D63-284E-9A43-08628EB8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91D5-56E5-424B-884F-29EE56069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22DA5E-4389-B649-BDB6-31B7CC325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8000"/>
              <a:t>ユーザー画面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14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C3D2D-7045-D046-8FD7-9AFDC1CC7185}"/>
              </a:ext>
            </a:extLst>
          </p:cNvPr>
          <p:cNvSpPr txBox="1"/>
          <p:nvPr/>
        </p:nvSpPr>
        <p:spPr>
          <a:xfrm>
            <a:off x="2228850" y="185737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/>
              <a:t>ユーザー管理機能（</a:t>
            </a:r>
            <a:r>
              <a:rPr lang="en-US" altLang="ja-JP" sz="7200" dirty="0"/>
              <a:t>Admin</a:t>
            </a:r>
            <a:r>
              <a:rPr lang="ja-JP" altLang="en-US" sz="7200"/>
              <a:t>）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5421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690AF2-4F3A-D94B-9022-DEF41CD5FD28}"/>
              </a:ext>
            </a:extLst>
          </p:cNvPr>
          <p:cNvSpPr/>
          <p:nvPr/>
        </p:nvSpPr>
        <p:spPr>
          <a:xfrm>
            <a:off x="2480399" y="826685"/>
            <a:ext cx="1620114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ユーザー登録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525551-F603-634B-A9A2-BA2DF28E9AD6}"/>
              </a:ext>
            </a:extLst>
          </p:cNvPr>
          <p:cNvGrpSpPr/>
          <p:nvPr/>
        </p:nvGrpSpPr>
        <p:grpSpPr>
          <a:xfrm>
            <a:off x="8957982" y="834583"/>
            <a:ext cx="3033318" cy="380484"/>
            <a:chOff x="9006282" y="899725"/>
            <a:chExt cx="3033318" cy="3804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36F7DA-18E7-9247-BB42-66DF32257545}"/>
                </a:ext>
              </a:extLst>
            </p:cNvPr>
            <p:cNvSpPr/>
            <p:nvPr/>
          </p:nvSpPr>
          <p:spPr>
            <a:xfrm>
              <a:off x="9755582" y="899725"/>
              <a:ext cx="2284018" cy="380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E66B4B-D1C2-7B41-8FC7-BFC513CD56AB}"/>
                </a:ext>
              </a:extLst>
            </p:cNvPr>
            <p:cNvSpPr/>
            <p:nvPr/>
          </p:nvSpPr>
          <p:spPr>
            <a:xfrm>
              <a:off x="9006282" y="899725"/>
              <a:ext cx="749300" cy="380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検索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842DA-ACA2-3445-AAAA-3F87E0910ACB}"/>
              </a:ext>
            </a:extLst>
          </p:cNvPr>
          <p:cNvGrpSpPr/>
          <p:nvPr/>
        </p:nvGrpSpPr>
        <p:grpSpPr>
          <a:xfrm>
            <a:off x="2313900" y="1767702"/>
            <a:ext cx="9677400" cy="2032000"/>
            <a:chOff x="3043238" y="1267639"/>
            <a:chExt cx="8863012" cy="203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215E82-FE3E-6944-8E9E-9DB9CB1FE8D2}"/>
                </a:ext>
              </a:extLst>
            </p:cNvPr>
            <p:cNvGrpSpPr/>
            <p:nvPr/>
          </p:nvGrpSpPr>
          <p:grpSpPr>
            <a:xfrm>
              <a:off x="3043238" y="1267639"/>
              <a:ext cx="8863012" cy="2032000"/>
              <a:chOff x="590550" y="1231900"/>
              <a:chExt cx="11620500" cy="203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9C1F3-7D1E-B34C-B503-92DFC9F784BC}"/>
                  </a:ext>
                </a:extLst>
              </p:cNvPr>
              <p:cNvSpPr/>
              <p:nvPr/>
            </p:nvSpPr>
            <p:spPr>
              <a:xfrm>
                <a:off x="590550" y="1231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61388A-8A32-694A-8534-C2B4A72985FF}"/>
                  </a:ext>
                </a:extLst>
              </p:cNvPr>
              <p:cNvSpPr/>
              <p:nvPr/>
            </p:nvSpPr>
            <p:spPr>
              <a:xfrm>
                <a:off x="590550" y="1739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8946DB-D657-EB4F-9755-3A81A130D65A}"/>
                  </a:ext>
                </a:extLst>
              </p:cNvPr>
              <p:cNvSpPr/>
              <p:nvPr/>
            </p:nvSpPr>
            <p:spPr>
              <a:xfrm>
                <a:off x="590550" y="2247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24061B-E162-0643-A42A-E04197111493}"/>
                  </a:ext>
                </a:extLst>
              </p:cNvPr>
              <p:cNvSpPr/>
              <p:nvPr/>
            </p:nvSpPr>
            <p:spPr>
              <a:xfrm>
                <a:off x="590550" y="2755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95190-51DA-C246-BE15-BF10B1538A1F}"/>
                </a:ext>
              </a:extLst>
            </p:cNvPr>
            <p:cNvSpPr txBox="1"/>
            <p:nvPr/>
          </p:nvSpPr>
          <p:spPr>
            <a:xfrm>
              <a:off x="3106754" y="1412800"/>
              <a:ext cx="107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ユーザー名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4872F-6F4B-3A40-828E-549A7870C223}"/>
                </a:ext>
              </a:extLst>
            </p:cNvPr>
            <p:cNvSpPr txBox="1"/>
            <p:nvPr/>
          </p:nvSpPr>
          <p:spPr>
            <a:xfrm>
              <a:off x="4930884" y="1353146"/>
              <a:ext cx="1333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メールアドレス</a:t>
              </a:r>
              <a:endParaRPr lang="en-US" sz="1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C4B7E81-2984-2B4C-A3F1-77D94D91D684}"/>
              </a:ext>
            </a:extLst>
          </p:cNvPr>
          <p:cNvSpPr txBox="1"/>
          <p:nvPr/>
        </p:nvSpPr>
        <p:spPr>
          <a:xfrm>
            <a:off x="2380418" y="2372111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5BB30-2EC0-9C48-BE04-EB1C9A476B8A}"/>
              </a:ext>
            </a:extLst>
          </p:cNvPr>
          <p:cNvSpPr txBox="1"/>
          <p:nvPr/>
        </p:nvSpPr>
        <p:spPr>
          <a:xfrm>
            <a:off x="4374995" y="2342626"/>
            <a:ext cx="19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task_taro1@gmail.com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2111CE-21C5-E741-88EA-F54260C71C93}"/>
              </a:ext>
            </a:extLst>
          </p:cNvPr>
          <p:cNvGrpSpPr/>
          <p:nvPr/>
        </p:nvGrpSpPr>
        <p:grpSpPr>
          <a:xfrm>
            <a:off x="10870065" y="2377192"/>
            <a:ext cx="1063124" cy="292512"/>
            <a:chOff x="10493706" y="1376258"/>
            <a:chExt cx="1292064" cy="292512"/>
          </a:xfrm>
          <a:solidFill>
            <a:srgbClr val="FF0000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71279E-6221-6D43-BA01-3BFFB34988F6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ABF364-58CF-0845-A4EB-C75CB39BC1AB}"/>
                </a:ext>
              </a:extLst>
            </p:cNvPr>
            <p:cNvSpPr txBox="1"/>
            <p:nvPr/>
          </p:nvSpPr>
          <p:spPr>
            <a:xfrm>
              <a:off x="10493706" y="1376258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B213C-C121-A84D-B279-AD6FD84C1E7E}"/>
              </a:ext>
            </a:extLst>
          </p:cNvPr>
          <p:cNvGrpSpPr/>
          <p:nvPr/>
        </p:nvGrpSpPr>
        <p:grpSpPr>
          <a:xfrm>
            <a:off x="10870065" y="2902923"/>
            <a:ext cx="1069632" cy="291077"/>
            <a:chOff x="10485797" y="1391771"/>
            <a:chExt cx="1299973" cy="2910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C504B-73D1-C14F-AC89-143AB4002E5E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44316B-C4C3-CD40-82A6-A5DCC9CF252C}"/>
                </a:ext>
              </a:extLst>
            </p:cNvPr>
            <p:cNvSpPr txBox="1"/>
            <p:nvPr/>
          </p:nvSpPr>
          <p:spPr>
            <a:xfrm>
              <a:off x="10485797" y="1405849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88C12C-1791-E04D-8284-9E802998B376}"/>
              </a:ext>
            </a:extLst>
          </p:cNvPr>
          <p:cNvGrpSpPr/>
          <p:nvPr/>
        </p:nvGrpSpPr>
        <p:grpSpPr>
          <a:xfrm>
            <a:off x="10884775" y="3415566"/>
            <a:ext cx="1054921" cy="297053"/>
            <a:chOff x="10503675" y="1391771"/>
            <a:chExt cx="1282095" cy="31681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AFDE15-4A76-7544-98AC-EB70882E8A50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9542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0820FF-6587-CE43-A73D-58F1A21D0149}"/>
                </a:ext>
              </a:extLst>
            </p:cNvPr>
            <p:cNvSpPr txBox="1"/>
            <p:nvPr/>
          </p:nvSpPr>
          <p:spPr>
            <a:xfrm>
              <a:off x="10503675" y="1413160"/>
              <a:ext cx="616922" cy="295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E4160D2-3C05-5848-9356-AB6583A82E57}"/>
              </a:ext>
            </a:extLst>
          </p:cNvPr>
          <p:cNvSpPr txBox="1"/>
          <p:nvPr/>
        </p:nvSpPr>
        <p:spPr>
          <a:xfrm>
            <a:off x="4369980" y="2931420"/>
            <a:ext cx="19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task_taro2@gmail.com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E6D8FA-1A19-E845-8197-27ED0CE38EF2}"/>
              </a:ext>
            </a:extLst>
          </p:cNvPr>
          <p:cNvSpPr txBox="1"/>
          <p:nvPr/>
        </p:nvSpPr>
        <p:spPr>
          <a:xfrm>
            <a:off x="4369980" y="3386916"/>
            <a:ext cx="193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task_taro3@gmail.com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74119B-A6C2-2842-9201-BBE03BC9042A}"/>
              </a:ext>
            </a:extLst>
          </p:cNvPr>
          <p:cNvSpPr txBox="1"/>
          <p:nvPr/>
        </p:nvSpPr>
        <p:spPr>
          <a:xfrm>
            <a:off x="2313900" y="163759"/>
            <a:ext cx="244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ユーザー一覧</a:t>
            </a:r>
            <a:endParaRPr lang="en-US" sz="28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6D15373-90BB-7940-9675-67F9929318CE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37403B-0791-C74B-90F1-2CD6023F8217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F47A2C-4714-7E4E-A393-9B0774530752}"/>
                </a:ext>
              </a:extLst>
            </p:cNvPr>
            <p:cNvSpPr txBox="1"/>
            <p:nvPr/>
          </p:nvSpPr>
          <p:spPr>
            <a:xfrm>
              <a:off x="5495" y="818861"/>
              <a:ext cx="20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Admin</a:t>
              </a:r>
              <a:r>
                <a:rPr lang="ja-JP" altLang="en-US">
                  <a:solidFill>
                    <a:schemeClr val="bg1"/>
                  </a:solidFill>
                </a:rPr>
                <a:t>さん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4B8BF02-DC82-D546-8CD7-F4A5ADBC10D8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527F2F4-6415-D240-A0AF-79F9BEFC2F43}"/>
              </a:ext>
            </a:extLst>
          </p:cNvPr>
          <p:cNvSpPr txBox="1"/>
          <p:nvPr/>
        </p:nvSpPr>
        <p:spPr>
          <a:xfrm>
            <a:off x="2383589" y="2895482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FCFEA2-D3EB-B747-BA26-75BE8199D8E3}"/>
              </a:ext>
            </a:extLst>
          </p:cNvPr>
          <p:cNvSpPr txBox="1"/>
          <p:nvPr/>
        </p:nvSpPr>
        <p:spPr>
          <a:xfrm>
            <a:off x="2400375" y="3391813"/>
            <a:ext cx="132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タスク太郎</a:t>
            </a:r>
            <a:r>
              <a:rPr lang="en-US" altLang="ja-JP" sz="1400" dirty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418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64D59-5254-1245-A988-3336934B304D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ユーザー管理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545013" y="6198638"/>
            <a:ext cx="184150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アカウント削除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122D98-01E8-664B-9F32-E56564E476B7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2004FE-E9AD-4848-9C8A-B974B3C30A6C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02FE76-ACCD-CA40-A100-490C1C7A200D}"/>
                </a:ext>
              </a:extLst>
            </p:cNvPr>
            <p:cNvSpPr txBox="1"/>
            <p:nvPr/>
          </p:nvSpPr>
          <p:spPr>
            <a:xfrm>
              <a:off x="5495" y="818861"/>
              <a:ext cx="2024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</a:rPr>
                <a:t>Admin</a:t>
              </a:r>
              <a:r>
                <a:rPr lang="ja-JP" altLang="en-US">
                  <a:solidFill>
                    <a:schemeClr val="bg1"/>
                  </a:solidFill>
                </a:rPr>
                <a:t>さん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79C042-BAFC-B345-A935-CC37EEA8F791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3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ログイン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678792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ログイン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751743" y="6198638"/>
            <a:ext cx="1841500" cy="3883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サインアップ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E6493F-3C89-F342-90DB-D2DFA8FE2CC0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EC7EA4-F91B-E44A-8442-E274740BE69E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FC9D7D-A6FA-6846-94CA-B2368B987DD2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サインアップ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678792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登録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751743" y="6198638"/>
            <a:ext cx="1841500" cy="3883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ログイン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E6493F-3C89-F342-90DB-D2DFA8FE2CC0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EC7EA4-F91B-E44A-8442-E274740BE69E}"/>
                </a:ext>
              </a:extLst>
            </p:cNvPr>
            <p:cNvSpPr/>
            <p:nvPr/>
          </p:nvSpPr>
          <p:spPr>
            <a:xfrm>
              <a:off x="0" y="0"/>
              <a:ext cx="216904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FC9D7D-A6FA-6846-94CA-B2368B987DD2}"/>
                </a:ext>
              </a:extLst>
            </p:cNvPr>
            <p:cNvSpPr txBox="1"/>
            <p:nvPr/>
          </p:nvSpPr>
          <p:spPr>
            <a:xfrm>
              <a:off x="72428" y="85135"/>
              <a:ext cx="2024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2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690AF2-4F3A-D94B-9022-DEF41CD5FD28}"/>
              </a:ext>
            </a:extLst>
          </p:cNvPr>
          <p:cNvSpPr/>
          <p:nvPr/>
        </p:nvSpPr>
        <p:spPr>
          <a:xfrm>
            <a:off x="2480399" y="826685"/>
            <a:ext cx="141399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タスク登録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525551-F603-634B-A9A2-BA2DF28E9AD6}"/>
              </a:ext>
            </a:extLst>
          </p:cNvPr>
          <p:cNvGrpSpPr/>
          <p:nvPr/>
        </p:nvGrpSpPr>
        <p:grpSpPr>
          <a:xfrm>
            <a:off x="8957982" y="834583"/>
            <a:ext cx="3033318" cy="380484"/>
            <a:chOff x="9006282" y="899725"/>
            <a:chExt cx="3033318" cy="3804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36F7DA-18E7-9247-BB42-66DF32257545}"/>
                </a:ext>
              </a:extLst>
            </p:cNvPr>
            <p:cNvSpPr/>
            <p:nvPr/>
          </p:nvSpPr>
          <p:spPr>
            <a:xfrm>
              <a:off x="9755582" y="899725"/>
              <a:ext cx="2284018" cy="380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E66B4B-D1C2-7B41-8FC7-BFC513CD56AB}"/>
                </a:ext>
              </a:extLst>
            </p:cNvPr>
            <p:cNvSpPr/>
            <p:nvPr/>
          </p:nvSpPr>
          <p:spPr>
            <a:xfrm>
              <a:off x="9006282" y="899725"/>
              <a:ext cx="749300" cy="380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検索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C842DA-ACA2-3445-AAAA-3F87E0910ACB}"/>
              </a:ext>
            </a:extLst>
          </p:cNvPr>
          <p:cNvGrpSpPr/>
          <p:nvPr/>
        </p:nvGrpSpPr>
        <p:grpSpPr>
          <a:xfrm>
            <a:off x="2313900" y="1767702"/>
            <a:ext cx="9677400" cy="2032000"/>
            <a:chOff x="3043238" y="1267639"/>
            <a:chExt cx="8863012" cy="203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215E82-FE3E-6944-8E9E-9DB9CB1FE8D2}"/>
                </a:ext>
              </a:extLst>
            </p:cNvPr>
            <p:cNvGrpSpPr/>
            <p:nvPr/>
          </p:nvGrpSpPr>
          <p:grpSpPr>
            <a:xfrm>
              <a:off x="3043238" y="1267639"/>
              <a:ext cx="8863012" cy="2032000"/>
              <a:chOff x="590550" y="1231900"/>
              <a:chExt cx="11620500" cy="2032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9C1F3-7D1E-B34C-B503-92DFC9F784BC}"/>
                  </a:ext>
                </a:extLst>
              </p:cNvPr>
              <p:cNvSpPr/>
              <p:nvPr/>
            </p:nvSpPr>
            <p:spPr>
              <a:xfrm>
                <a:off x="590550" y="1231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61388A-8A32-694A-8534-C2B4A72985FF}"/>
                  </a:ext>
                </a:extLst>
              </p:cNvPr>
              <p:cNvSpPr/>
              <p:nvPr/>
            </p:nvSpPr>
            <p:spPr>
              <a:xfrm>
                <a:off x="590550" y="1739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8946DB-D657-EB4F-9755-3A81A130D65A}"/>
                  </a:ext>
                </a:extLst>
              </p:cNvPr>
              <p:cNvSpPr/>
              <p:nvPr/>
            </p:nvSpPr>
            <p:spPr>
              <a:xfrm>
                <a:off x="590550" y="2247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24061B-E162-0643-A42A-E04197111493}"/>
                  </a:ext>
                </a:extLst>
              </p:cNvPr>
              <p:cNvSpPr/>
              <p:nvPr/>
            </p:nvSpPr>
            <p:spPr>
              <a:xfrm>
                <a:off x="590550" y="2755900"/>
                <a:ext cx="116205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5CFC-7075-B346-91C3-30467B5DF287}"/>
                </a:ext>
              </a:extLst>
            </p:cNvPr>
            <p:cNvSpPr txBox="1"/>
            <p:nvPr/>
          </p:nvSpPr>
          <p:spPr>
            <a:xfrm>
              <a:off x="8561836" y="1364112"/>
              <a:ext cx="906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終了期限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95190-51DA-C246-BE15-BF10B1538A1F}"/>
                </a:ext>
              </a:extLst>
            </p:cNvPr>
            <p:cNvSpPr txBox="1"/>
            <p:nvPr/>
          </p:nvSpPr>
          <p:spPr>
            <a:xfrm>
              <a:off x="3043238" y="1367750"/>
              <a:ext cx="84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優先順位</a:t>
              </a:r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A9263B-C190-0F4D-A6BE-8D1C5A42BEE3}"/>
                </a:ext>
              </a:extLst>
            </p:cNvPr>
            <p:cNvSpPr txBox="1"/>
            <p:nvPr/>
          </p:nvSpPr>
          <p:spPr>
            <a:xfrm>
              <a:off x="9604410" y="1364112"/>
              <a:ext cx="101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ステータス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FE9C-EF15-9848-A6DF-6E624E180904}"/>
                </a:ext>
              </a:extLst>
            </p:cNvPr>
            <p:cNvSpPr txBox="1"/>
            <p:nvPr/>
          </p:nvSpPr>
          <p:spPr>
            <a:xfrm>
              <a:off x="3943843" y="1348641"/>
              <a:ext cx="843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タスク名</a:t>
              </a:r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7D6DC2-4776-2D48-A360-CBACFF79623A}"/>
                </a:ext>
              </a:extLst>
            </p:cNvPr>
            <p:cNvSpPr txBox="1"/>
            <p:nvPr/>
          </p:nvSpPr>
          <p:spPr>
            <a:xfrm>
              <a:off x="6826786" y="1400395"/>
              <a:ext cx="738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ラベル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4872F-6F4B-3A40-828E-549A7870C223}"/>
                </a:ext>
              </a:extLst>
            </p:cNvPr>
            <p:cNvSpPr txBox="1"/>
            <p:nvPr/>
          </p:nvSpPr>
          <p:spPr>
            <a:xfrm>
              <a:off x="4930884" y="1353146"/>
              <a:ext cx="1080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タスク説明</a:t>
              </a:r>
              <a:endParaRPr 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459A05F-E34C-E543-B668-1121C2FF6EB2}"/>
              </a:ext>
            </a:extLst>
          </p:cNvPr>
          <p:cNvSpPr txBox="1"/>
          <p:nvPr/>
        </p:nvSpPr>
        <p:spPr>
          <a:xfrm>
            <a:off x="3297257" y="2342626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B7E81-2984-2B4C-A3F1-77D94D91D684}"/>
              </a:ext>
            </a:extLst>
          </p:cNvPr>
          <p:cNvSpPr txBox="1"/>
          <p:nvPr/>
        </p:nvSpPr>
        <p:spPr>
          <a:xfrm>
            <a:off x="2569309" y="2358768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5BB30-2EC0-9C48-BE04-EB1C9A476B8A}"/>
              </a:ext>
            </a:extLst>
          </p:cNvPr>
          <p:cNvSpPr txBox="1"/>
          <p:nvPr/>
        </p:nvSpPr>
        <p:spPr>
          <a:xfrm>
            <a:off x="4374995" y="2342626"/>
            <a:ext cx="195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1</a:t>
            </a:r>
            <a:endParaRPr lang="en-US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2111CE-21C5-E741-88EA-F54260C71C93}"/>
              </a:ext>
            </a:extLst>
          </p:cNvPr>
          <p:cNvGrpSpPr/>
          <p:nvPr/>
        </p:nvGrpSpPr>
        <p:grpSpPr>
          <a:xfrm>
            <a:off x="10870065" y="2377192"/>
            <a:ext cx="1063124" cy="292512"/>
            <a:chOff x="10493706" y="1376258"/>
            <a:chExt cx="1292064" cy="292512"/>
          </a:xfrm>
          <a:solidFill>
            <a:srgbClr val="FF0000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71279E-6221-6D43-BA01-3BFFB34988F6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ABF364-58CF-0845-A4EB-C75CB39BC1AB}"/>
                </a:ext>
              </a:extLst>
            </p:cNvPr>
            <p:cNvSpPr txBox="1"/>
            <p:nvPr/>
          </p:nvSpPr>
          <p:spPr>
            <a:xfrm>
              <a:off x="10493706" y="1376258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2B213C-C121-A84D-B279-AD6FD84C1E7E}"/>
              </a:ext>
            </a:extLst>
          </p:cNvPr>
          <p:cNvGrpSpPr/>
          <p:nvPr/>
        </p:nvGrpSpPr>
        <p:grpSpPr>
          <a:xfrm>
            <a:off x="10870065" y="2902923"/>
            <a:ext cx="1069632" cy="291077"/>
            <a:chOff x="10485797" y="1391771"/>
            <a:chExt cx="1299973" cy="2910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2C504B-73D1-C14F-AC89-143AB4002E5E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44316B-C4C3-CD40-82A6-A5DCC9CF252C}"/>
                </a:ext>
              </a:extLst>
            </p:cNvPr>
            <p:cNvSpPr txBox="1"/>
            <p:nvPr/>
          </p:nvSpPr>
          <p:spPr>
            <a:xfrm>
              <a:off x="10485797" y="1405849"/>
              <a:ext cx="616922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88C12C-1791-E04D-8284-9E802998B376}"/>
              </a:ext>
            </a:extLst>
          </p:cNvPr>
          <p:cNvGrpSpPr/>
          <p:nvPr/>
        </p:nvGrpSpPr>
        <p:grpSpPr>
          <a:xfrm>
            <a:off x="10884775" y="3415566"/>
            <a:ext cx="1054921" cy="297053"/>
            <a:chOff x="10503675" y="1391771"/>
            <a:chExt cx="1282095" cy="31681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AFDE15-4A76-7544-98AC-EB70882E8A50}"/>
                </a:ext>
              </a:extLst>
            </p:cNvPr>
            <p:cNvSpPr txBox="1"/>
            <p:nvPr/>
          </p:nvSpPr>
          <p:spPr>
            <a:xfrm>
              <a:off x="11183313" y="1391771"/>
              <a:ext cx="602457" cy="29542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>
                  <a:ln>
                    <a:solidFill>
                      <a:schemeClr val="bg1"/>
                    </a:solidFill>
                  </a:ln>
                </a:rPr>
                <a:t>削除</a:t>
              </a:r>
              <a:endParaRPr lang="en-US" sz="12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0820FF-6587-CE43-A73D-58F1A21D0149}"/>
                </a:ext>
              </a:extLst>
            </p:cNvPr>
            <p:cNvSpPr txBox="1"/>
            <p:nvPr/>
          </p:nvSpPr>
          <p:spPr>
            <a:xfrm>
              <a:off x="10503675" y="1413160"/>
              <a:ext cx="616922" cy="295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編集</a:t>
              </a:r>
              <a:endParaRPr lang="en-US" sz="12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45D579-DF71-9144-871F-84AA455C012B}"/>
              </a:ext>
            </a:extLst>
          </p:cNvPr>
          <p:cNvSpPr txBox="1"/>
          <p:nvPr/>
        </p:nvSpPr>
        <p:spPr>
          <a:xfrm>
            <a:off x="8377939" y="2395658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A27FC1-7FFC-C446-BBC9-18658BFAB441}"/>
              </a:ext>
            </a:extLst>
          </p:cNvPr>
          <p:cNvSpPr/>
          <p:nvPr/>
        </p:nvSpPr>
        <p:spPr>
          <a:xfrm>
            <a:off x="9603808" y="2378286"/>
            <a:ext cx="709613" cy="257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未完了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287B6A-4E51-3843-96DD-DE9B26A81C9C}"/>
              </a:ext>
            </a:extLst>
          </p:cNvPr>
          <p:cNvSpPr/>
          <p:nvPr/>
        </p:nvSpPr>
        <p:spPr>
          <a:xfrm>
            <a:off x="9603807" y="2919008"/>
            <a:ext cx="709613" cy="2576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着手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128AA2-1C15-1843-9549-F4438C0D790F}"/>
              </a:ext>
            </a:extLst>
          </p:cNvPr>
          <p:cNvSpPr/>
          <p:nvPr/>
        </p:nvSpPr>
        <p:spPr>
          <a:xfrm>
            <a:off x="9603807" y="3445271"/>
            <a:ext cx="709613" cy="25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0ABBE-22FD-5741-B6CF-D6B36B42D3A7}"/>
              </a:ext>
            </a:extLst>
          </p:cNvPr>
          <p:cNvSpPr txBox="1"/>
          <p:nvPr/>
        </p:nvSpPr>
        <p:spPr>
          <a:xfrm>
            <a:off x="3292242" y="2863969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5A41E2-3B65-C24E-B7C9-1797F1F3AAC9}"/>
              </a:ext>
            </a:extLst>
          </p:cNvPr>
          <p:cNvSpPr txBox="1"/>
          <p:nvPr/>
        </p:nvSpPr>
        <p:spPr>
          <a:xfrm>
            <a:off x="2564294" y="2880111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4160D2-3C05-5848-9356-AB6583A82E57}"/>
              </a:ext>
            </a:extLst>
          </p:cNvPr>
          <p:cNvSpPr txBox="1"/>
          <p:nvPr/>
        </p:nvSpPr>
        <p:spPr>
          <a:xfrm>
            <a:off x="4369980" y="2931420"/>
            <a:ext cx="181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2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E61AF7-0FBF-BA48-958E-9EF4E8B3502A}"/>
              </a:ext>
            </a:extLst>
          </p:cNvPr>
          <p:cNvSpPr txBox="1"/>
          <p:nvPr/>
        </p:nvSpPr>
        <p:spPr>
          <a:xfrm>
            <a:off x="8372924" y="2917001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40EC8A-19ED-DD4B-886B-32B412103FC6}"/>
              </a:ext>
            </a:extLst>
          </p:cNvPr>
          <p:cNvSpPr txBox="1"/>
          <p:nvPr/>
        </p:nvSpPr>
        <p:spPr>
          <a:xfrm>
            <a:off x="3292242" y="3380130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タスク名</a:t>
            </a:r>
            <a:r>
              <a:rPr lang="en-US" altLang="ja-JP" sz="1400" dirty="0"/>
              <a:t>3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4D58CF-3F25-B947-98E6-029156F58040}"/>
              </a:ext>
            </a:extLst>
          </p:cNvPr>
          <p:cNvSpPr txBox="1"/>
          <p:nvPr/>
        </p:nvSpPr>
        <p:spPr>
          <a:xfrm>
            <a:off x="2564294" y="3396272"/>
            <a:ext cx="41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E6D8FA-1A19-E845-8197-27ED0CE38EF2}"/>
              </a:ext>
            </a:extLst>
          </p:cNvPr>
          <p:cNvSpPr txBox="1"/>
          <p:nvPr/>
        </p:nvSpPr>
        <p:spPr>
          <a:xfrm>
            <a:off x="4369980" y="3386916"/>
            <a:ext cx="181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タスクの説明</a:t>
            </a:r>
            <a:r>
              <a:rPr lang="en-US" altLang="ja-JP" sz="1400" dirty="0"/>
              <a:t>3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E4B171-7BC4-0F45-A16E-3E94FA9712B2}"/>
              </a:ext>
            </a:extLst>
          </p:cNvPr>
          <p:cNvSpPr txBox="1"/>
          <p:nvPr/>
        </p:nvSpPr>
        <p:spPr>
          <a:xfrm>
            <a:off x="8372924" y="3433162"/>
            <a:ext cx="101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2020/8/22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FC6451A-80CB-5C45-9AE1-3D7DCE26791F}"/>
              </a:ext>
            </a:extLst>
          </p:cNvPr>
          <p:cNvSpPr/>
          <p:nvPr/>
        </p:nvSpPr>
        <p:spPr>
          <a:xfrm>
            <a:off x="6485382" y="2423419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F6EE5F-31F2-074C-AADD-A49F80C724EE}"/>
              </a:ext>
            </a:extLst>
          </p:cNvPr>
          <p:cNvSpPr/>
          <p:nvPr/>
        </p:nvSpPr>
        <p:spPr>
          <a:xfrm>
            <a:off x="6497975" y="2877813"/>
            <a:ext cx="753917" cy="308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5679317-BE5B-EB42-BD8A-3074C59C6967}"/>
              </a:ext>
            </a:extLst>
          </p:cNvPr>
          <p:cNvSpPr/>
          <p:nvPr/>
        </p:nvSpPr>
        <p:spPr>
          <a:xfrm>
            <a:off x="6450304" y="3445271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F952DA-0299-7A42-B756-C6712E3F17D5}"/>
              </a:ext>
            </a:extLst>
          </p:cNvPr>
          <p:cNvSpPr/>
          <p:nvPr/>
        </p:nvSpPr>
        <p:spPr>
          <a:xfrm>
            <a:off x="7344280" y="3445271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3CE54D-A683-DA45-B19D-612207BDA058}"/>
              </a:ext>
            </a:extLst>
          </p:cNvPr>
          <p:cNvSpPr/>
          <p:nvPr/>
        </p:nvSpPr>
        <p:spPr>
          <a:xfrm>
            <a:off x="7344280" y="2413964"/>
            <a:ext cx="801588" cy="309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739CB-353C-0B4F-A676-C212CEACDC83}"/>
              </a:ext>
            </a:extLst>
          </p:cNvPr>
          <p:cNvSpPr/>
          <p:nvPr/>
        </p:nvSpPr>
        <p:spPr>
          <a:xfrm>
            <a:off x="7356683" y="291822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74119B-A6C2-2842-9201-BBE03BC9042A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タスク一覧</a:t>
            </a:r>
            <a:endParaRPr lang="en-US" sz="28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888A7F-04B6-1543-A982-CCF85AB813C5}"/>
              </a:ext>
            </a:extLst>
          </p:cNvPr>
          <p:cNvSpPr/>
          <p:nvPr/>
        </p:nvSpPr>
        <p:spPr>
          <a:xfrm>
            <a:off x="7290001" y="826685"/>
            <a:ext cx="141399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ラベル作成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83946AF-3CE4-C84C-898E-E1A4D294214B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6D15373-90BB-7940-9675-67F9929318CE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37403B-0791-C74B-90F1-2CD6023F8217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8F1C18-F6BE-3E44-8A85-E733B134706F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4F47A2C-4714-7E4E-A393-9B0774530752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4B8BF02-DC82-D546-8CD7-F4A5ADBC10D8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8D8F26-0713-A74A-A800-CF850766D368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タスク登録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4BE260-E5B1-EA4A-A32F-5AF6F0868A69}"/>
              </a:ext>
            </a:extLst>
          </p:cNvPr>
          <p:cNvSpPr/>
          <p:nvPr/>
        </p:nvSpPr>
        <p:spPr>
          <a:xfrm>
            <a:off x="5593390" y="2348125"/>
            <a:ext cx="131169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DE4076-4DBD-9A44-9288-2BF9DDAF306B}"/>
              </a:ext>
            </a:extLst>
          </p:cNvPr>
          <p:cNvSpPr/>
          <p:nvPr/>
        </p:nvSpPr>
        <p:spPr>
          <a:xfrm>
            <a:off x="3090920" y="2355827"/>
            <a:ext cx="1671636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2020/8/20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90BB60-D546-934F-96AC-BCFBE6112085}"/>
              </a:ext>
            </a:extLst>
          </p:cNvPr>
          <p:cNvSpPr/>
          <p:nvPr/>
        </p:nvSpPr>
        <p:spPr>
          <a:xfrm>
            <a:off x="3060856" y="4604016"/>
            <a:ext cx="7068981" cy="114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タスクの説明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・タスク名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788098-76E3-2745-824E-AA2C4DC83B8A}"/>
              </a:ext>
            </a:extLst>
          </p:cNvPr>
          <p:cNvSpPr txBox="1"/>
          <p:nvPr/>
        </p:nvSpPr>
        <p:spPr>
          <a:xfrm>
            <a:off x="2713929" y="4115349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・タスク説明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1E0850-0B8F-0543-8913-11B07F1FA806}"/>
              </a:ext>
            </a:extLst>
          </p:cNvPr>
          <p:cNvSpPr txBox="1"/>
          <p:nvPr/>
        </p:nvSpPr>
        <p:spPr>
          <a:xfrm>
            <a:off x="2701814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・終了期限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57A2A-88D1-9745-9520-07069E8487A4}"/>
              </a:ext>
            </a:extLst>
          </p:cNvPr>
          <p:cNvSpPr txBox="1"/>
          <p:nvPr/>
        </p:nvSpPr>
        <p:spPr>
          <a:xfrm>
            <a:off x="5347045" y="193157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・優先順位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登録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293B1A-6498-CA47-AF6E-0D25C516EE63}"/>
              </a:ext>
            </a:extLst>
          </p:cNvPr>
          <p:cNvSpPr txBox="1"/>
          <p:nvPr/>
        </p:nvSpPr>
        <p:spPr>
          <a:xfrm>
            <a:off x="2728371" y="2930581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3EF98E-D09B-9C4C-B936-97EB11CBA31E}"/>
              </a:ext>
            </a:extLst>
          </p:cNvPr>
          <p:cNvSpPr/>
          <p:nvPr/>
        </p:nvSpPr>
        <p:spPr>
          <a:xfrm>
            <a:off x="3827098" y="2930581"/>
            <a:ext cx="1311690" cy="369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1C2DD3-A7D5-894E-9D7F-2475404980F5}"/>
              </a:ext>
            </a:extLst>
          </p:cNvPr>
          <p:cNvSpPr/>
          <p:nvPr/>
        </p:nvSpPr>
        <p:spPr>
          <a:xfrm>
            <a:off x="3385004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03D89D-A58E-4C4B-8ECE-463BCBDBAF9E}"/>
              </a:ext>
            </a:extLst>
          </p:cNvPr>
          <p:cNvSpPr/>
          <p:nvPr/>
        </p:nvSpPr>
        <p:spPr>
          <a:xfrm>
            <a:off x="4372278" y="3601791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13F399-BBBC-014F-A1F4-407F322B4595}"/>
              </a:ext>
            </a:extLst>
          </p:cNvPr>
          <p:cNvSpPr/>
          <p:nvPr/>
        </p:nvSpPr>
        <p:spPr>
          <a:xfrm>
            <a:off x="5359552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991AC7-AC7D-8343-8B20-90F9A293D81A}"/>
              </a:ext>
            </a:extLst>
          </p:cNvPr>
          <p:cNvSpPr/>
          <p:nvPr/>
        </p:nvSpPr>
        <p:spPr>
          <a:xfrm>
            <a:off x="3085386" y="3429000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81D762-1D4D-9648-8BE6-3FEB213C6D38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F48F9E-52A2-E046-9E05-3B1A9A8FE1BA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11D4BD9-7798-A74D-AC5F-0643F4878C04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FE4102C-96AB-3A42-BD9D-268ADE688E74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4AE7FC-C11F-7E49-8DD7-DC94A10531A0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E682A6-ABB3-AC42-AEF2-CC468B6AEDF3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CA2105-28A5-9443-8FE2-E3F12197489F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16C63F-A0C0-3F4F-B412-46805B6267D5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0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タスク編集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E3C9D-A35E-F141-88A3-532D4D5FBEF6}"/>
              </a:ext>
            </a:extLst>
          </p:cNvPr>
          <p:cNvSpPr/>
          <p:nvPr/>
        </p:nvSpPr>
        <p:spPr>
          <a:xfrm>
            <a:off x="5593390" y="2348125"/>
            <a:ext cx="131169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A8B31-2950-E040-A941-C8123F2BE1B8}"/>
              </a:ext>
            </a:extLst>
          </p:cNvPr>
          <p:cNvSpPr/>
          <p:nvPr/>
        </p:nvSpPr>
        <p:spPr>
          <a:xfrm>
            <a:off x="3090920" y="2355827"/>
            <a:ext cx="1671636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2020/8/20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087D4-0F0D-CB44-8F60-F840E890A98D}"/>
              </a:ext>
            </a:extLst>
          </p:cNvPr>
          <p:cNvSpPr/>
          <p:nvPr/>
        </p:nvSpPr>
        <p:spPr>
          <a:xfrm>
            <a:off x="3060856" y="4604016"/>
            <a:ext cx="7068981" cy="114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タスクの説明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199D49-C1BE-D247-95A2-6455295800BD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タスク名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713929" y="4115349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・タスク説明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5EC58-DFDC-DD45-9890-CDBAECA9411D}"/>
              </a:ext>
            </a:extLst>
          </p:cNvPr>
          <p:cNvSpPr txBox="1"/>
          <p:nvPr/>
        </p:nvSpPr>
        <p:spPr>
          <a:xfrm>
            <a:off x="2701814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・終了期限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1A6D6-4376-4A4F-BA85-AC6E636CF1F1}"/>
              </a:ext>
            </a:extLst>
          </p:cNvPr>
          <p:cNvSpPr txBox="1"/>
          <p:nvPr/>
        </p:nvSpPr>
        <p:spPr>
          <a:xfrm>
            <a:off x="5347045" y="193157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・優先順位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728371" y="2930581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37B895-00AC-9F44-AE0B-93A93B68FCAB}"/>
              </a:ext>
            </a:extLst>
          </p:cNvPr>
          <p:cNvSpPr/>
          <p:nvPr/>
        </p:nvSpPr>
        <p:spPr>
          <a:xfrm>
            <a:off x="3827098" y="2930581"/>
            <a:ext cx="1311690" cy="3693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372EC-B5B6-2A49-AEDC-B184194BE777}"/>
              </a:ext>
            </a:extLst>
          </p:cNvPr>
          <p:cNvSpPr/>
          <p:nvPr/>
        </p:nvSpPr>
        <p:spPr>
          <a:xfrm>
            <a:off x="3385004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CA641-4143-7D43-A5E0-8732CBFF9BE3}"/>
              </a:ext>
            </a:extLst>
          </p:cNvPr>
          <p:cNvSpPr/>
          <p:nvPr/>
        </p:nvSpPr>
        <p:spPr>
          <a:xfrm>
            <a:off x="4372278" y="3601791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585356-53BF-1648-8FE1-72B271B032F9}"/>
              </a:ext>
            </a:extLst>
          </p:cNvPr>
          <p:cNvSpPr/>
          <p:nvPr/>
        </p:nvSpPr>
        <p:spPr>
          <a:xfrm>
            <a:off x="5359552" y="3594735"/>
            <a:ext cx="766510" cy="2805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ラベル</a:t>
            </a:r>
            <a:r>
              <a:rPr lang="en-US" altLang="ja-JP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85386" y="3429000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E7B1F-F04B-BC4F-99B4-6B680723BF54}"/>
              </a:ext>
            </a:extLst>
          </p:cNvPr>
          <p:cNvSpPr txBox="1"/>
          <p:nvPr/>
        </p:nvSpPr>
        <p:spPr>
          <a:xfrm>
            <a:off x="8053643" y="1939278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・ステータス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F23387-EF22-7A4F-B934-DDFF61364656}"/>
              </a:ext>
            </a:extLst>
          </p:cNvPr>
          <p:cNvSpPr/>
          <p:nvPr/>
        </p:nvSpPr>
        <p:spPr>
          <a:xfrm>
            <a:off x="8477853" y="2397759"/>
            <a:ext cx="709613" cy="2576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未完了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E8B3E-360E-E84C-B08F-8FBFD0C76B3F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0ED3E-5F55-A34B-B365-73DEAB7734F6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30CD74-6A4C-E84D-9E25-61293A5129F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8710152-BAF6-D840-8667-5862D5B5CB93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14E8C6-FDE0-D143-A446-4D602E6BD998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33F0D7-9870-024E-B151-1D7A0DE2A520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5A165A-7225-7846-B37E-D88C9C31210A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28087B-9F3F-D04D-AB43-D379F0938E53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64D59-5254-1245-A988-3336934B304D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4D760-4B17-3240-B99B-B9AC9711DC02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08373-EB74-BC4D-B165-B5A0F5D785F3}"/>
              </a:ext>
            </a:extLst>
          </p:cNvPr>
          <p:cNvSpPr txBox="1"/>
          <p:nvPr/>
        </p:nvSpPr>
        <p:spPr>
          <a:xfrm>
            <a:off x="2313900" y="163759"/>
            <a:ext cx="24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ユーザー管理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4E5D-2BE7-FB45-A369-3E0630BDBF83}"/>
              </a:ext>
            </a:extLst>
          </p:cNvPr>
          <p:cNvSpPr txBox="1"/>
          <p:nvPr/>
        </p:nvSpPr>
        <p:spPr>
          <a:xfrm>
            <a:off x="2742660" y="1034678"/>
            <a:ext cx="158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・ユーザー名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5F4E-7CE8-AC42-B4BC-E6642A0ECFEC}"/>
              </a:ext>
            </a:extLst>
          </p:cNvPr>
          <p:cNvSpPr txBox="1"/>
          <p:nvPr/>
        </p:nvSpPr>
        <p:spPr>
          <a:xfrm>
            <a:off x="2671067" y="4365014"/>
            <a:ext cx="2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・パスワード（確認）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A9BF6-3F3B-2E40-A85A-539F6D2A3072}"/>
              </a:ext>
            </a:extLst>
          </p:cNvPr>
          <p:cNvSpPr/>
          <p:nvPr/>
        </p:nvSpPr>
        <p:spPr>
          <a:xfrm>
            <a:off x="2866221" y="6198638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CE283-F2FB-4948-B072-44A620C7A948}"/>
              </a:ext>
            </a:extLst>
          </p:cNvPr>
          <p:cNvSpPr txBox="1"/>
          <p:nvPr/>
        </p:nvSpPr>
        <p:spPr>
          <a:xfrm>
            <a:off x="2685509" y="3180246"/>
            <a:ext cx="15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・パスワード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9A63E-75C2-2444-B610-5F9B6BA59A08}"/>
              </a:ext>
            </a:extLst>
          </p:cNvPr>
          <p:cNvSpPr/>
          <p:nvPr/>
        </p:nvSpPr>
        <p:spPr>
          <a:xfrm>
            <a:off x="3042524" y="3678665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85A4C-9CA7-3749-8326-F1B38D354038}"/>
              </a:ext>
            </a:extLst>
          </p:cNvPr>
          <p:cNvGrpSpPr/>
          <p:nvPr/>
        </p:nvGrpSpPr>
        <p:grpSpPr>
          <a:xfrm>
            <a:off x="2965364" y="1459146"/>
            <a:ext cx="2295911" cy="380867"/>
            <a:chOff x="3008226" y="1209481"/>
            <a:chExt cx="2295911" cy="380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936B2-97A1-0F49-871F-19472CE43392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タスク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FD490F-13BF-F94A-8B67-BDCA96BB16B0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姓：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59B56C-402C-D040-86C0-AB51224E44DA}"/>
              </a:ext>
            </a:extLst>
          </p:cNvPr>
          <p:cNvGrpSpPr/>
          <p:nvPr/>
        </p:nvGrpSpPr>
        <p:grpSpPr>
          <a:xfrm>
            <a:off x="6206373" y="1452305"/>
            <a:ext cx="2295911" cy="380867"/>
            <a:chOff x="3008226" y="1209481"/>
            <a:chExt cx="2295911" cy="38086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D76E49-F85E-F041-BE71-820486148220}"/>
                </a:ext>
              </a:extLst>
            </p:cNvPr>
            <p:cNvSpPr/>
            <p:nvPr/>
          </p:nvSpPr>
          <p:spPr>
            <a:xfrm>
              <a:off x="3632501" y="1209481"/>
              <a:ext cx="167163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太郎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A45912-F4A0-7548-BC8E-F16626842404}"/>
                </a:ext>
              </a:extLst>
            </p:cNvPr>
            <p:cNvSpPr txBox="1"/>
            <p:nvPr/>
          </p:nvSpPr>
          <p:spPr>
            <a:xfrm>
              <a:off x="3008226" y="1221016"/>
              <a:ext cx="64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名：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750566-27B5-A445-854D-E88AEECB2175}"/>
              </a:ext>
            </a:extLst>
          </p:cNvPr>
          <p:cNvSpPr txBox="1"/>
          <p:nvPr/>
        </p:nvSpPr>
        <p:spPr>
          <a:xfrm>
            <a:off x="2671067" y="2015811"/>
            <a:ext cx="2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・メールアドレス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5815C-F596-8E46-811B-781B13094209}"/>
              </a:ext>
            </a:extLst>
          </p:cNvPr>
          <p:cNvSpPr/>
          <p:nvPr/>
        </p:nvSpPr>
        <p:spPr>
          <a:xfrm>
            <a:off x="3028082" y="2514230"/>
            <a:ext cx="7044452" cy="4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task_taro@gmail.com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12FF6-34E3-2C4B-A463-ACF9E5CFEDB9}"/>
              </a:ext>
            </a:extLst>
          </p:cNvPr>
          <p:cNvSpPr/>
          <p:nvPr/>
        </p:nvSpPr>
        <p:spPr>
          <a:xfrm>
            <a:off x="3042524" y="4804928"/>
            <a:ext cx="7044452" cy="54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・・・・・・・・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48129-FEC9-B148-89AA-AAB4AC02F3DB}"/>
              </a:ext>
            </a:extLst>
          </p:cNvPr>
          <p:cNvSpPr/>
          <p:nvPr/>
        </p:nvSpPr>
        <p:spPr>
          <a:xfrm>
            <a:off x="4545013" y="6198638"/>
            <a:ext cx="184150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アカウント削除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914964-7C90-9542-AFC5-FB22E832D9D6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4122D98-01E8-664B-9F32-E56564E476B7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22004FE-E9AD-4848-9C8A-B974B3C30A6C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F60AC-2191-8246-9714-CC5D714F6223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02FE76-ACCD-CA40-A100-490C1C7A200D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79C042-BAFC-B345-A935-CC37EEA8F791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CEACDF-97C3-B647-8554-613002A315BB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69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216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ラベル作成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ラベル名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作成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50758-EF0F-974D-97EA-C091EEE50236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4B28D2-221B-3947-B8F9-67E5E6F89AFA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1EBF3B-6CB8-7242-8B5C-D1C3EE99B6F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DDD49F-24F3-A340-A157-AA177683BB78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6868E9-BDC4-274B-84B9-824B60CD39B7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B64245-6318-4D43-AC71-8CE7D6228F19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2D1DDB-2DA5-3D48-B64A-9DC5496C2A46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909908-8508-0841-9FC7-0C63AD6EB029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7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A189F32-FE90-1843-A3B2-71D394653AFD}"/>
              </a:ext>
            </a:extLst>
          </p:cNvPr>
          <p:cNvSpPr txBox="1"/>
          <p:nvPr/>
        </p:nvSpPr>
        <p:spPr>
          <a:xfrm>
            <a:off x="144857" y="1267639"/>
            <a:ext cx="165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ユーザー管理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7533-0D7E-6042-9703-B72B32B72C6B}"/>
              </a:ext>
            </a:extLst>
          </p:cNvPr>
          <p:cNvSpPr txBox="1"/>
          <p:nvPr/>
        </p:nvSpPr>
        <p:spPr>
          <a:xfrm>
            <a:off x="2313900" y="163759"/>
            <a:ext cx="30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ラベル名</a:t>
            </a:r>
            <a:r>
              <a:rPr lang="en-US" altLang="ja-JP" sz="2800" dirty="0"/>
              <a:t>1</a:t>
            </a:r>
            <a:r>
              <a:rPr lang="ja-JP" altLang="en-US" sz="2800"/>
              <a:t>の編集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10ED72-17A3-6742-B6C0-B5D3AAF63FFE}"/>
              </a:ext>
            </a:extLst>
          </p:cNvPr>
          <p:cNvSpPr/>
          <p:nvPr/>
        </p:nvSpPr>
        <p:spPr>
          <a:xfrm>
            <a:off x="3085385" y="1254426"/>
            <a:ext cx="7044453" cy="51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ラベル名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0A57D8-408F-D44A-88F1-A10A55868590}"/>
              </a:ext>
            </a:extLst>
          </p:cNvPr>
          <p:cNvSpPr txBox="1"/>
          <p:nvPr/>
        </p:nvSpPr>
        <p:spPr>
          <a:xfrm>
            <a:off x="2713929" y="799449"/>
            <a:ext cx="13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・ラベル名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B4D32D-90D0-D141-B93C-7C58947534D3}"/>
              </a:ext>
            </a:extLst>
          </p:cNvPr>
          <p:cNvSpPr/>
          <p:nvPr/>
        </p:nvSpPr>
        <p:spPr>
          <a:xfrm>
            <a:off x="3060856" y="6110283"/>
            <a:ext cx="1225550" cy="38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編集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7D348-8418-4B43-B899-90226C717CAA}"/>
              </a:ext>
            </a:extLst>
          </p:cNvPr>
          <p:cNvSpPr/>
          <p:nvPr/>
        </p:nvSpPr>
        <p:spPr>
          <a:xfrm>
            <a:off x="4482943" y="6110283"/>
            <a:ext cx="1225550" cy="388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削除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044D5-82F0-334E-9C42-8A2AFBF1C4B2}"/>
              </a:ext>
            </a:extLst>
          </p:cNvPr>
          <p:cNvSpPr txBox="1"/>
          <p:nvPr/>
        </p:nvSpPr>
        <p:spPr>
          <a:xfrm>
            <a:off x="144857" y="163759"/>
            <a:ext cx="20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タスク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ja-JP" altLang="en-US">
                <a:solidFill>
                  <a:schemeClr val="bg1"/>
                </a:solidFill>
              </a:rPr>
              <a:t>太郎さん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1E97B-79FD-E34B-A99C-B4DD705B5798}"/>
              </a:ext>
            </a:extLst>
          </p:cNvPr>
          <p:cNvGrpSpPr/>
          <p:nvPr/>
        </p:nvGrpSpPr>
        <p:grpSpPr>
          <a:xfrm>
            <a:off x="0" y="0"/>
            <a:ext cx="2169043" cy="6858000"/>
            <a:chOff x="0" y="0"/>
            <a:chExt cx="2169043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B968B6-5F88-9343-9F94-34647B222FE9}"/>
                </a:ext>
              </a:extLst>
            </p:cNvPr>
            <p:cNvGrpSpPr/>
            <p:nvPr/>
          </p:nvGrpSpPr>
          <p:grpSpPr>
            <a:xfrm>
              <a:off x="0" y="0"/>
              <a:ext cx="2169043" cy="6858000"/>
              <a:chOff x="0" y="0"/>
              <a:chExt cx="2169043" cy="685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1D3B0A-750A-8945-9C68-C217E3984F23}"/>
                  </a:ext>
                </a:extLst>
              </p:cNvPr>
              <p:cNvSpPr/>
              <p:nvPr/>
            </p:nvSpPr>
            <p:spPr>
              <a:xfrm>
                <a:off x="0" y="0"/>
                <a:ext cx="2169043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26B007-977E-B449-8F3F-E7009423F188}"/>
                  </a:ext>
                </a:extLst>
              </p:cNvPr>
              <p:cNvSpPr txBox="1"/>
              <p:nvPr/>
            </p:nvSpPr>
            <p:spPr>
              <a:xfrm>
                <a:off x="200700" y="6378478"/>
                <a:ext cx="1659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ユーザー管理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0BF0A0-8E20-404C-9527-982142A6BB57}"/>
                  </a:ext>
                </a:extLst>
              </p:cNvPr>
              <p:cNvSpPr txBox="1"/>
              <p:nvPr/>
            </p:nvSpPr>
            <p:spPr>
              <a:xfrm>
                <a:off x="5495" y="818861"/>
                <a:ext cx="2024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</a:rPr>
                  <a:t>タスク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>
                    <a:solidFill>
                      <a:schemeClr val="bg1"/>
                    </a:solidFill>
                  </a:rPr>
                  <a:t>太郎さん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A9AE84-3EB3-C148-9DD6-0C31250DE339}"/>
                  </a:ext>
                </a:extLst>
              </p:cNvPr>
              <p:cNvSpPr txBox="1"/>
              <p:nvPr/>
            </p:nvSpPr>
            <p:spPr>
              <a:xfrm>
                <a:off x="72428" y="85135"/>
                <a:ext cx="2024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TMS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165FFA-445F-D24A-8D1A-6C08F60BF6BF}"/>
                </a:ext>
              </a:extLst>
            </p:cNvPr>
            <p:cNvSpPr txBox="1"/>
            <p:nvPr/>
          </p:nvSpPr>
          <p:spPr>
            <a:xfrm>
              <a:off x="200700" y="2054566"/>
              <a:ext cx="158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</a:rPr>
                <a:t>タスク一覧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7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458</Words>
  <Application>Microsoft Macintosh PowerPoint</Application>
  <PresentationFormat>Widescreen</PresentationFormat>
  <Paragraphs>204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20</cp:revision>
  <dcterms:created xsi:type="dcterms:W3CDTF">2020-08-07T01:19:35Z</dcterms:created>
  <dcterms:modified xsi:type="dcterms:W3CDTF">2020-08-07T03:28:10Z</dcterms:modified>
</cp:coreProperties>
</file>