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87247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6392-C039-4C4C-8D0A-79BA7E411071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4B7E-5658-4F48-A4B3-3DADD373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ja-JP" altLang="en-US"/>
              <a:t>テーブルと</a:t>
            </a:r>
            <a:r>
              <a:rPr lang="en-US" altLang="ja-JP" dirty="0"/>
              <a:t>Label</a:t>
            </a:r>
            <a:r>
              <a:rPr lang="ja-JP" altLang="en-US"/>
              <a:t>テーブルだけ多対多の関係になり、あとで</a:t>
            </a:r>
            <a:r>
              <a:rPr lang="en-US" altLang="ja-JP" dirty="0"/>
              <a:t>Label</a:t>
            </a:r>
            <a:r>
              <a:rPr lang="ja-JP" altLang="en-US"/>
              <a:t>の種類が増加することを予測し、中間テーブルを設けました。</a:t>
            </a:r>
            <a:endParaRPr lang="en-US" altLang="ja-JP" dirty="0"/>
          </a:p>
          <a:p>
            <a:r>
              <a:rPr lang="ja-JP" altLang="en-US"/>
              <a:t>アドミンは、管理するだけだから</a:t>
            </a:r>
            <a:r>
              <a:rPr lang="en-US" altLang="ja-JP" dirty="0"/>
              <a:t>User</a:t>
            </a:r>
            <a:r>
              <a:rPr lang="ja-JP" altLang="en-US"/>
              <a:t>間とのリレーションはいらない。</a:t>
            </a:r>
            <a:endParaRPr lang="en-US" altLang="ja-JP" dirty="0"/>
          </a:p>
          <a:p>
            <a:r>
              <a:rPr lang="ja-JP" altLang="en-US"/>
              <a:t>ステータスは</a:t>
            </a:r>
            <a:r>
              <a:rPr lang="en-US" altLang="ja-JP" dirty="0" err="1"/>
              <a:t>enum</a:t>
            </a:r>
            <a:r>
              <a:rPr lang="ja-JP" altLang="en-US"/>
              <a:t>をしようする。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4B7E-5658-4F48-A4B3-3DADD3733B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EFEB-B9FF-2947-87B6-7D7E566B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1E87-7704-854F-A361-39ECD8DA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B1CB-CA16-6A42-AA25-96BEA17B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FD00-C3E0-894F-94FC-60FED43C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903C-9E32-6743-8922-0AD28BE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3F60-46A7-6C47-946B-89E44B1D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B84E-D4F9-F04D-9493-7EB91454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7C45-CD93-2F42-ADB4-D7300B6E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AB01-BBB2-5E47-87FA-98E3D00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946B-7D82-ED4C-A259-9C7910F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C3685-5C84-D342-B82A-FC4A9AD2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15845-91DF-4D45-AB58-434CDBF0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8C89-04DA-B74C-8A2A-DFF84E09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A3D-6C11-7343-B9B6-1D6B826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2894-F266-0346-BAA3-7D3620C6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91A3-BC57-9545-8CBD-F0749611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CC6D-5B50-8D4B-BC9F-F3431DF5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9AFD-BD57-B34A-AD49-AAEB48C9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65EE-1D8A-8E48-9E6D-91C0E095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7B56-800B-444B-A8E6-D858EEF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50FE-D1D9-7747-B78D-BA1EA080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AF6A-53BE-CD4F-BCDF-262E823E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0E5-8011-2E4D-9EA9-77D6465D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3126-E742-D44F-8206-F749C2A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7798-0CFE-EC45-810C-A61F4FE0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30B2-F765-9140-9E21-D01ECF46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BF1-CA41-0B4C-8E32-EE417C20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73EE-1726-B145-BB2D-58AD70AB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46C8-86CF-0340-AD07-13DACE2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EAC7-2FB1-0347-AA1F-755A959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40D1-3AE1-164C-A408-96632A87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5301-83B7-B541-A691-9A36099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24F1-2705-C14A-81C6-B6B62B8D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7C355-BC12-734D-BB40-BBC26251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4FF7E-A2B9-7E43-8927-4225609C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BE9C8-8E74-D64B-8F54-B112F8EA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03A4A-7749-F643-A583-6DE4CE0A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ADD96-0A28-924D-9457-0138E26B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9B524-7F52-B044-A802-625CEB79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CF67-3E6D-FA45-BA61-18CA01C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1EF01-0529-4344-906C-7E02146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F3308-0888-DE49-915C-568CD659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7A0B2-7794-7940-8A7F-934D73B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B9048-32FF-1640-892C-1409DF7C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C3E81-823F-DA4A-BE8B-42469E68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4ABB-3399-D74C-ADCB-271F46A7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B71A-B17E-EE43-A9A7-93011EA0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FF14-BFEC-B942-B0C6-8987208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C0F2-0053-4341-A273-5FDEF221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1B11-E229-E24B-A0C0-807AE7F7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DA52-1D59-6D47-9293-92F00FF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00966-4263-F74C-9837-19883D8E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FDCE-7011-134A-B337-4EB60C99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3F99E-45F5-DB40-93F2-C4828FA29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0925-3315-F64E-9F6E-32BFA48F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6FF6-54D4-2242-A49C-B4792A3D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2AC0-1C81-C646-85E7-393B5A54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01E1-7188-FB4D-A6A0-A5F1B53A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3BBE5-9237-4D46-8A09-13F40F83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8C17-4CBE-934B-8677-B77394BB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3507-B5A7-8B43-A006-BFB0F32E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F332-4FAD-9342-9855-E97575452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9B48-94B2-274D-9C84-4FA187A0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2641A-E3B1-394B-8804-91425433B976}"/>
              </a:ext>
            </a:extLst>
          </p:cNvPr>
          <p:cNvSpPr/>
          <p:nvPr/>
        </p:nvSpPr>
        <p:spPr>
          <a:xfrm>
            <a:off x="44180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72A1A-7FF4-A948-A9B1-FEBC47E37A95}"/>
              </a:ext>
            </a:extLst>
          </p:cNvPr>
          <p:cNvSpPr/>
          <p:nvPr/>
        </p:nvSpPr>
        <p:spPr>
          <a:xfrm>
            <a:off x="10652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6C41-63F8-E24E-BE37-1E17CA5E25BF}"/>
              </a:ext>
            </a:extLst>
          </p:cNvPr>
          <p:cNvSpPr/>
          <p:nvPr/>
        </p:nvSpPr>
        <p:spPr>
          <a:xfrm>
            <a:off x="4418012" y="3507578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E3BA6-76BD-734E-B144-E4531C591DDD}"/>
              </a:ext>
            </a:extLst>
          </p:cNvPr>
          <p:cNvSpPr/>
          <p:nvPr/>
        </p:nvSpPr>
        <p:spPr>
          <a:xfrm>
            <a:off x="4418012" y="5145865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TaskLabel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ja-JP" altLang="en-US"/>
              <a:t>中間テーブル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D57E7-975C-4D46-B382-6A64FFA26FA2}"/>
              </a:ext>
            </a:extLst>
          </p:cNvPr>
          <p:cNvSpPr/>
          <p:nvPr/>
        </p:nvSpPr>
        <p:spPr>
          <a:xfrm>
            <a:off x="7886702" y="6069006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0A3BF4-BD81-884D-B5D1-E849758A4509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5414962" y="5679265"/>
            <a:ext cx="2471740" cy="656441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CE4038-4B1B-0746-A2E3-ABDF2033C5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14962" y="2316164"/>
            <a:ext cx="0" cy="1191414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7CA3F6-8AAF-5745-91AA-D6D436DFBD2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414962" y="4040978"/>
            <a:ext cx="0" cy="1104887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2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リレーション関係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7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34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ER</a:t>
            </a:r>
            <a:r>
              <a:rPr lang="ja-JP" altLang="en-US" sz="2800"/>
              <a:t>図（</a:t>
            </a:r>
            <a:r>
              <a:rPr lang="en-US" sz="2800" dirty="0"/>
              <a:t>IDEF1X</a:t>
            </a:r>
            <a:r>
              <a:rPr lang="ja-JP" altLang="en-US" sz="2800"/>
              <a:t>記法）</a:t>
            </a:r>
            <a:endParaRPr lang="ja-JP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2A8014-969A-544C-963C-4DE4B2AD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87402"/>
              </p:ext>
            </p:extLst>
          </p:nvPr>
        </p:nvGraphicFramePr>
        <p:xfrm>
          <a:off x="5362150" y="816838"/>
          <a:ext cx="2500512" cy="265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277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43235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585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58535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585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585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58535"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password_digest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9005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955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A3EAF49-81C2-8F4C-9847-559DFEA1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27792"/>
              </p:ext>
            </p:extLst>
          </p:nvPr>
        </p:nvGraphicFramePr>
        <p:xfrm>
          <a:off x="8417494" y="816838"/>
          <a:ext cx="30456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663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36973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708120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5611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0781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ECD5C7-FB56-AC4F-BA9F-82FAB16CE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08969"/>
              </p:ext>
            </p:extLst>
          </p:nvPr>
        </p:nvGraphicFramePr>
        <p:xfrm>
          <a:off x="5362149" y="4259236"/>
          <a:ext cx="2500513" cy="198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44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92869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3047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533292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48314"/>
                  </a:ext>
                </a:extLst>
              </a:tr>
              <a:tr h="533292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202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C52873-B3CC-CF4F-9FCB-D261F87E9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52745"/>
              </p:ext>
            </p:extLst>
          </p:nvPr>
        </p:nvGraphicFramePr>
        <p:xfrm>
          <a:off x="8417494" y="4145408"/>
          <a:ext cx="280410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698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542411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TaskLabel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ja-JP" altLang="en-US" sz="1400"/>
                        <a:t>中間テーブル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task_id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label_id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42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937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18AC2A0-7153-C444-81AE-A1EB56CE8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55516"/>
              </p:ext>
            </p:extLst>
          </p:nvPr>
        </p:nvGraphicFramePr>
        <p:xfrm>
          <a:off x="2968548" y="986819"/>
          <a:ext cx="2116186" cy="201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822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8136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8430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UserRole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role_id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00946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4876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24A73E-30CD-E14D-8851-1C4773236835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7862662" y="2146277"/>
            <a:ext cx="554832" cy="194561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D10E5-8A54-3648-BFB6-3A3EE528B00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9819548" y="3864838"/>
            <a:ext cx="120764" cy="28057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A12691-4593-0646-8C77-D1A08AE114A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862662" y="5166488"/>
            <a:ext cx="554832" cy="8324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83EDA3-8EB1-134F-A8B7-B2D64744037A}"/>
              </a:ext>
            </a:extLst>
          </p:cNvPr>
          <p:cNvCxnSpPr>
            <a:cxnSpLocks/>
          </p:cNvCxnSpPr>
          <p:nvPr/>
        </p:nvCxnSpPr>
        <p:spPr>
          <a:xfrm>
            <a:off x="728870" y="5421309"/>
            <a:ext cx="125979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9B353C-21AB-3D4F-B671-DB199C67BDDE}"/>
              </a:ext>
            </a:extLst>
          </p:cNvPr>
          <p:cNvCxnSpPr>
            <a:cxnSpLocks/>
          </p:cNvCxnSpPr>
          <p:nvPr/>
        </p:nvCxnSpPr>
        <p:spPr>
          <a:xfrm>
            <a:off x="728870" y="6552293"/>
            <a:ext cx="1259796" cy="0"/>
          </a:xfrm>
          <a:prstGeom prst="straightConnector1">
            <a:avLst/>
          </a:prstGeom>
          <a:ln w="3810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F10305-59E5-234D-B59C-9C2433CA4E10}"/>
              </a:ext>
            </a:extLst>
          </p:cNvPr>
          <p:cNvCxnSpPr>
            <a:cxnSpLocks/>
          </p:cNvCxnSpPr>
          <p:nvPr/>
        </p:nvCxnSpPr>
        <p:spPr>
          <a:xfrm>
            <a:off x="728870" y="5995081"/>
            <a:ext cx="1259796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74A011-9848-7346-9FCF-72A3FC52FD78}"/>
              </a:ext>
            </a:extLst>
          </p:cNvPr>
          <p:cNvSpPr txBox="1"/>
          <p:nvPr/>
        </p:nvSpPr>
        <p:spPr>
          <a:xfrm>
            <a:off x="2296788" y="5236643"/>
            <a:ext cx="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92A81-9309-F34A-94E8-30105F6764EE}"/>
              </a:ext>
            </a:extLst>
          </p:cNvPr>
          <p:cNvSpPr txBox="1"/>
          <p:nvPr/>
        </p:nvSpPr>
        <p:spPr>
          <a:xfrm>
            <a:off x="2296788" y="5802694"/>
            <a:ext cx="8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対多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64371-EE61-F144-B9DA-5C573894C296}"/>
              </a:ext>
            </a:extLst>
          </p:cNvPr>
          <p:cNvSpPr txBox="1"/>
          <p:nvPr/>
        </p:nvSpPr>
        <p:spPr>
          <a:xfrm>
            <a:off x="2296788" y="6368745"/>
            <a:ext cx="92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多対多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C368E-C508-1943-9C8E-E551BA5AC557}"/>
              </a:ext>
            </a:extLst>
          </p:cNvPr>
          <p:cNvSpPr txBox="1"/>
          <p:nvPr/>
        </p:nvSpPr>
        <p:spPr>
          <a:xfrm>
            <a:off x="326228" y="4765092"/>
            <a:ext cx="135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○図の説明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02DE05-9757-894F-9AB6-4A0EBC9F1F94}"/>
              </a:ext>
            </a:extLst>
          </p:cNvPr>
          <p:cNvCxnSpPr>
            <a:cxnSpLocks/>
            <a:stCxn id="2" idx="1"/>
            <a:endCxn id="21" idx="3"/>
          </p:cNvCxnSpPr>
          <p:nvPr/>
        </p:nvCxnSpPr>
        <p:spPr>
          <a:xfrm flipH="1" flipV="1">
            <a:off x="5084734" y="1992634"/>
            <a:ext cx="277416" cy="153643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7FE5E79-B392-3E4D-92C5-EC1764B5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16250"/>
              </p:ext>
            </p:extLst>
          </p:nvPr>
        </p:nvGraphicFramePr>
        <p:xfrm>
          <a:off x="297530" y="904556"/>
          <a:ext cx="2116186" cy="170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822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8136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8430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4876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2F6B2F-FAE1-0345-A207-ABFA787251C9}"/>
              </a:ext>
            </a:extLst>
          </p:cNvPr>
          <p:cNvCxnSpPr>
            <a:cxnSpLocks/>
            <a:stCxn id="50" idx="3"/>
            <a:endCxn id="21" idx="1"/>
          </p:cNvCxnSpPr>
          <p:nvPr/>
        </p:nvCxnSpPr>
        <p:spPr>
          <a:xfrm>
            <a:off x="2413716" y="1757971"/>
            <a:ext cx="554832" cy="234663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3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200</Words>
  <Application>Microsoft Macintosh PowerPoint</Application>
  <PresentationFormat>Widescreen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Unoki, Shinichiro | ECID</dc:creator>
  <cp:lastModifiedBy>Unoki, Shinichiro | ECID</cp:lastModifiedBy>
  <cp:revision>23</cp:revision>
  <dcterms:created xsi:type="dcterms:W3CDTF">2020-08-07T05:03:25Z</dcterms:created>
  <dcterms:modified xsi:type="dcterms:W3CDTF">2020-09-11T05:52:00Z</dcterms:modified>
</cp:coreProperties>
</file>