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47258-6D6F-4E47-8FC6-CADBAAE87BC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56E9-8203-4175-896A-31FB6217C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50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56E9-8203-4175-896A-31FB6217C57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0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FA0FF-886A-4939-8DB1-EA56E3CB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971A67-2B3D-48EE-BB7A-387D0A52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AC49F-A007-43DA-8648-12147229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56DCB-4B7C-4FEA-B129-4302ABC8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C91D81-9C3D-4B72-8C66-23BDC305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41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C1945C-778C-45CC-96A6-053733BD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524317-897F-4E92-B677-352EFA40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DDC80F-8E71-4899-9F28-5DB5E5E3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6C1E38-E7FD-4E2E-AC96-2A69A0C4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7E0DD4-9F1C-432B-B392-209D62A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15591B-046A-4170-AD56-9640D27F5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BEC387-FBCB-4727-953A-1E62176F4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1C7064-0CA8-4C08-90B1-56941B91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19E72B-5630-4587-B62C-AEAA3DF6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B2D2D8-561B-4827-BA86-2E873297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2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A5F23-6C97-4A1D-9019-31F36CB7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49F3E-1291-4274-A2CD-F083D49A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559DA6-BB72-4167-B7E9-2B65D252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2CF6A9-33C9-49ED-B399-392B8017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0EEFF-007C-4598-8C95-5001BF14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2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2492E-E365-4F90-8D7B-CD196543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60E82E-A83F-4677-8C05-70B50F6B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AA501-A038-4F31-BED6-00A5AF56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1E332-1A42-4615-B322-5D780F0F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66BCA3-0C52-4054-B1B1-A5F7DEE6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6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201EF-E77A-4FC1-8987-6DBF9DF1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CD578B-3C0F-4872-A413-4FA68A70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8F6A9C-C99D-49F1-80AE-5EA23CC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72AD3C-4C1B-450A-AEAE-332134C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812BBD-3B5C-4939-9C23-FDE09A3D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F58DB3-F1A5-413B-9B93-467FA161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50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E87E69-4A83-4894-AB61-4E22C90B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590458-12A3-4059-9175-1117C64D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3E962E-06C7-43FA-BFAB-914E3532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FC7E605-D438-44DD-907C-407AA0A6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EA060E-CDD2-4132-936D-60DE6297A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22FB22A-E8C2-4925-B190-BC291C43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582792-7A5A-4853-A8E8-B77F036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9CD9FF-A294-4C9B-A067-6E3F4CD2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9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0C1C1-3724-4658-80BC-9CE896F8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04CD93-EDA9-43A6-B1D3-B208475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56417B-20F1-449E-9E51-0292AD5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35FECC-451A-49F9-9563-330D5C7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3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07AF23E-DCAC-45FD-AB61-A3BF03B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BBD8F59-0680-496B-814C-427E77D5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1D531D-C6C0-4709-B124-935763DB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2BD652-2A1A-4357-A929-A31B3304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4F44C8-176C-4983-A35D-0F2C3880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846279-81F0-4412-865D-BB4A20CC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A120AD-86BE-45EA-B54A-8B20DA9B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14BD41-F253-4E69-9CC9-C2C11D7A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62A0CA-C20F-40A1-8353-C15C6CBB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7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BB4502-110A-4C7A-8411-A0D40A86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028B91C-449B-4762-BD26-91766E0E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0E34F6-3BA7-45B2-9D68-0016619C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FFED50-C11F-44B5-A3E8-9D29A40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744F68-6FF2-42FD-B685-451438F2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27969E-C9B8-4C4C-A232-972EB4E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9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5483DFF-09BE-41D7-8762-AA540D1E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5C8A65-82F9-4DD5-AC82-4DE3E07F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81814B-D28C-410E-90A4-B54F2E2E9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BA21-CCDA-4A94-B89F-C1F1BEC9E2D2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6D81A3-CE64-4BD0-9219-2E0412FF6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2CBF04-91F8-4A93-BF7C-F3D7171B3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188A-6278-4ADB-92DE-451B6C1938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áromszög 16">
            <a:extLst>
              <a:ext uri="{FF2B5EF4-FFF2-40B4-BE49-F238E27FC236}">
                <a16:creationId xmlns:a16="http://schemas.microsoft.com/office/drawing/2014/main" id="{9008842E-F4D2-4C6E-900D-4DF49349C8A0}"/>
              </a:ext>
            </a:extLst>
          </p:cNvPr>
          <p:cNvSpPr/>
          <p:nvPr/>
        </p:nvSpPr>
        <p:spPr>
          <a:xfrm flipV="1">
            <a:off x="3437790" y="1345220"/>
            <a:ext cx="4677507" cy="5140567"/>
          </a:xfrm>
          <a:prstGeom prst="triangl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Háromszög 17">
            <a:extLst>
              <a:ext uri="{FF2B5EF4-FFF2-40B4-BE49-F238E27FC236}">
                <a16:creationId xmlns:a16="http://schemas.microsoft.com/office/drawing/2014/main" id="{C895456A-F7B5-408A-869A-573A54A84D87}"/>
              </a:ext>
            </a:extLst>
          </p:cNvPr>
          <p:cNvSpPr/>
          <p:nvPr/>
        </p:nvSpPr>
        <p:spPr>
          <a:xfrm flipV="1">
            <a:off x="4091354" y="1345223"/>
            <a:ext cx="4677505" cy="5147894"/>
          </a:xfrm>
          <a:prstGeom prst="triangl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00A6B7F-DAD7-485B-9B76-E2745E0C3A4A}"/>
              </a:ext>
            </a:extLst>
          </p:cNvPr>
          <p:cNvSpPr/>
          <p:nvPr/>
        </p:nvSpPr>
        <p:spPr>
          <a:xfrm>
            <a:off x="5471746" y="5345721"/>
            <a:ext cx="1248508" cy="182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1D4DDEF7-BAE1-44D2-8754-CFFC8289FC66}"/>
              </a:ext>
            </a:extLst>
          </p:cNvPr>
          <p:cNvSpPr/>
          <p:nvPr/>
        </p:nvSpPr>
        <p:spPr>
          <a:xfrm>
            <a:off x="5618284" y="5345721"/>
            <a:ext cx="246184" cy="167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BF08ABC-612B-41F9-BBF7-7E97B6C535BB}"/>
              </a:ext>
            </a:extLst>
          </p:cNvPr>
          <p:cNvSpPr/>
          <p:nvPr/>
        </p:nvSpPr>
        <p:spPr>
          <a:xfrm>
            <a:off x="6304085" y="5345721"/>
            <a:ext cx="246184" cy="167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4CB6440-9859-4982-AA7E-350A09A6CC56}"/>
              </a:ext>
            </a:extLst>
          </p:cNvPr>
          <p:cNvSpPr/>
          <p:nvPr/>
        </p:nvSpPr>
        <p:spPr>
          <a:xfrm flipV="1">
            <a:off x="5635869" y="6018334"/>
            <a:ext cx="931985" cy="47478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251C9F58-FDF1-4C01-8795-0F4C63E5DF1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437790" y="1345220"/>
            <a:ext cx="2338756" cy="51478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2750F7E7-D2DF-4358-8DA1-5165F0FEA27D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4091354" y="1345223"/>
            <a:ext cx="2338754" cy="51420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A06AB9E-159A-4CD4-A211-42776B458A62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5776544" y="1345220"/>
            <a:ext cx="2338753" cy="51405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C8CBB46-1477-4A1E-B68E-F698D1CF67FD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6430107" y="1345223"/>
            <a:ext cx="2338752" cy="51420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Szélesvásznú</PresentationFormat>
  <Paragraphs>1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 Fabó</dc:creator>
  <cp:lastModifiedBy>Bence Fabó</cp:lastModifiedBy>
  <cp:revision>1</cp:revision>
  <dcterms:created xsi:type="dcterms:W3CDTF">2021-11-27T17:17:27Z</dcterms:created>
  <dcterms:modified xsi:type="dcterms:W3CDTF">2021-11-27T17:57:05Z</dcterms:modified>
</cp:coreProperties>
</file>