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3"/>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media.steampowered.com/client/steamcmd_linux.tar.g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www.howtoforge.com/tutorial/ufw-uncomplicated-firewall-on-ubuntu-15-04/#the-ufw-allow-and-deny-command" TargetMode="External"/><Relationship Id="rId10" Type="http://schemas.openxmlformats.org/officeDocument/2006/relationships/hyperlink" Target="https://www.linode.com/docs/game-servers/garrys-mod-server-on-centos-7/" TargetMode="External"/><Relationship Id="rId13" Type="http://schemas.openxmlformats.org/officeDocument/2006/relationships/hyperlink" Target="https://forum.facepunch.com/gmodgd/jikh/Murder/1/" TargetMode="External"/><Relationship Id="rId12" Type="http://schemas.openxmlformats.org/officeDocument/2006/relationships/hyperlink" Target="https://www.cyberciti.biz/faq/how-to-open-firewall-port-on-ubuntu-linux-12-04-14-04-lts/"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iki.garrysmod.com/page/Linux_Dedicated_Server_Hosting" TargetMode="External"/><Relationship Id="rId4" Type="http://schemas.openxmlformats.org/officeDocument/2006/relationships/hyperlink" Target="https://www.linode.com/docs/game-servers/install-steamcmd-for-a-steam-game-server/" TargetMode="External"/><Relationship Id="rId9" Type="http://schemas.openxmlformats.org/officeDocument/2006/relationships/hyperlink" Target="https://www.cyberciti.biz/faq/how-to-open-firewall-port-on-ubuntu-linux-12-04-14-04-lts/" TargetMode="External"/><Relationship Id="rId14" Type="http://schemas.openxmlformats.org/officeDocument/2006/relationships/hyperlink" Target="https://steamcommunity.com/sharedfiles/filedetails/?id=596122352" TargetMode="External"/><Relationship Id="rId5" Type="http://schemas.openxmlformats.org/officeDocument/2006/relationships/hyperlink" Target="https://www.techwalla.com/articles/how-to-join-a-server-by-ip-with-gmod" TargetMode="External"/><Relationship Id="rId6" Type="http://schemas.openxmlformats.org/officeDocument/2006/relationships/hyperlink" Target="https://steamcommunity.com/sharedfiles/filedetails/?id=179569412" TargetMode="External"/><Relationship Id="rId7" Type="http://schemas.openxmlformats.org/officeDocument/2006/relationships/hyperlink" Target="https://steamcommunity.com/sharedfiles/filedetails/?id=910523733" TargetMode="External"/><Relationship Id="rId8" Type="http://schemas.openxmlformats.org/officeDocument/2006/relationships/hyperlink" Target="https://developer.valvesoftware.com/wiki/Dedicated_Servers_Lis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CSI 3660 Project</a:t>
            </a:r>
            <a:endParaRPr/>
          </a:p>
          <a:p>
            <a:pPr indent="0" lvl="0" marL="0" rtl="0" algn="l">
              <a:lnSpc>
                <a:spcPct val="100000"/>
              </a:lnSpc>
              <a:spcBef>
                <a:spcPts val="0"/>
              </a:spcBef>
              <a:spcAft>
                <a:spcPts val="0"/>
              </a:spcAft>
              <a:buSzPts val="4000"/>
              <a:buNone/>
            </a:pPr>
            <a:r>
              <a:rPr lang="en"/>
              <a:t>GMOD Server</a:t>
            </a:r>
            <a:endParaRPr/>
          </a:p>
        </p:txBody>
      </p:sp>
      <p:sp>
        <p:nvSpPr>
          <p:cNvPr id="135" name="Google Shape;135;p1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Team: Fabian LeFevre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CSI 3660 Project Webpage</a:t>
            </a:r>
            <a:endParaRPr/>
          </a:p>
        </p:txBody>
      </p:sp>
      <p:sp>
        <p:nvSpPr>
          <p:cNvPr id="141" name="Google Shape;141;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n" sz="3000"/>
              <a:t>35.237.103.49</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Project Goals</a:t>
            </a:r>
            <a:endParaRPr/>
          </a:p>
        </p:txBody>
      </p:sp>
      <p:sp>
        <p:nvSpPr>
          <p:cNvPr id="147" name="Google Shape;147;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Create a GMOD Server using the Google Cloud Linux VM we created for this class.</a:t>
            </a:r>
            <a:endParaRPr sz="1800"/>
          </a:p>
          <a:p>
            <a:pPr indent="-342900" lvl="0" marL="457200" rtl="0" algn="l">
              <a:lnSpc>
                <a:spcPct val="115000"/>
              </a:lnSpc>
              <a:spcBef>
                <a:spcPts val="0"/>
              </a:spcBef>
              <a:spcAft>
                <a:spcPts val="0"/>
              </a:spcAft>
              <a:buSzPts val="1800"/>
              <a:buChar char="●"/>
            </a:pPr>
            <a:r>
              <a:rPr lang="en" sz="1800"/>
              <a:t>Have it so others can connect to the server.</a:t>
            </a:r>
            <a:endParaRPr sz="1800"/>
          </a:p>
          <a:p>
            <a:pPr indent="-342900" lvl="0" marL="457200" rtl="0" algn="l">
              <a:lnSpc>
                <a:spcPct val="115000"/>
              </a:lnSpc>
              <a:spcBef>
                <a:spcPts val="0"/>
              </a:spcBef>
              <a:spcAft>
                <a:spcPts val="0"/>
              </a:spcAft>
              <a:buSzPts val="1800"/>
              <a:buChar char="●"/>
            </a:pPr>
            <a:r>
              <a:rPr lang="en" sz="1800"/>
              <a:t>Have it so the Server can host gamemodes (TTT, Prop Hunt, Murder, HideNSeek).</a:t>
            </a:r>
            <a:endParaRPr sz="1800"/>
          </a:p>
          <a:p>
            <a:pPr indent="-342900" lvl="0" marL="457200" rtl="0" algn="l">
              <a:lnSpc>
                <a:spcPct val="115000"/>
              </a:lnSpc>
              <a:spcBef>
                <a:spcPts val="0"/>
              </a:spcBef>
              <a:spcAft>
                <a:spcPts val="0"/>
              </a:spcAft>
              <a:buSzPts val="1800"/>
              <a:buChar char="●"/>
            </a:pPr>
            <a:r>
              <a:rPr lang="en" sz="1800"/>
              <a:t>Give the Server maps and other assets to use.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Necessary Items</a:t>
            </a:r>
            <a:endParaRPr/>
          </a:p>
        </p:txBody>
      </p:sp>
      <p:sp>
        <p:nvSpPr>
          <p:cNvPr id="153" name="Google Shape;153;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Programs and Services</a:t>
            </a:r>
            <a:endParaRPr sz="1400"/>
          </a:p>
          <a:p>
            <a:pPr indent="-317500" lvl="1" marL="914400" rtl="0" algn="l">
              <a:lnSpc>
                <a:spcPct val="115000"/>
              </a:lnSpc>
              <a:spcBef>
                <a:spcPts val="0"/>
              </a:spcBef>
              <a:spcAft>
                <a:spcPts val="0"/>
              </a:spcAft>
              <a:buSzPts val="1400"/>
              <a:buChar char="○"/>
            </a:pPr>
            <a:r>
              <a:rPr lang="en" sz="1400"/>
              <a:t>SteamCMD</a:t>
            </a:r>
            <a:endParaRPr sz="1400"/>
          </a:p>
          <a:p>
            <a:pPr indent="-317500" lvl="1" marL="914400" rtl="0" algn="l">
              <a:lnSpc>
                <a:spcPct val="115000"/>
              </a:lnSpc>
              <a:spcBef>
                <a:spcPts val="0"/>
              </a:spcBef>
              <a:spcAft>
                <a:spcPts val="0"/>
              </a:spcAft>
              <a:buSzPts val="1400"/>
              <a:buChar char="○"/>
            </a:pPr>
            <a:r>
              <a:rPr lang="en" sz="1400"/>
              <a:t>httpd</a:t>
            </a:r>
            <a:endParaRPr sz="1400"/>
          </a:p>
          <a:p>
            <a:pPr indent="-317500" lvl="1" marL="914400" rtl="0" algn="l">
              <a:lnSpc>
                <a:spcPct val="115000"/>
              </a:lnSpc>
              <a:spcBef>
                <a:spcPts val="0"/>
              </a:spcBef>
              <a:spcAft>
                <a:spcPts val="0"/>
              </a:spcAft>
              <a:buSzPts val="1400"/>
              <a:buChar char="○"/>
            </a:pPr>
            <a:r>
              <a:rPr lang="en" sz="1400"/>
              <a:t>wget</a:t>
            </a:r>
            <a:endParaRPr sz="1400"/>
          </a:p>
          <a:p>
            <a:pPr indent="-317500" lvl="1" marL="914400" rtl="0" algn="l">
              <a:lnSpc>
                <a:spcPct val="115000"/>
              </a:lnSpc>
              <a:spcBef>
                <a:spcPts val="0"/>
              </a:spcBef>
              <a:spcAft>
                <a:spcPts val="0"/>
              </a:spcAft>
              <a:buSzPts val="1400"/>
              <a:buChar char="○"/>
            </a:pPr>
            <a:r>
              <a:rPr lang="en" sz="1400"/>
              <a:t>screen</a:t>
            </a:r>
            <a:endParaRPr sz="1400"/>
          </a:p>
          <a:p>
            <a:pPr indent="-317500" lvl="0" marL="457200" rtl="0" algn="l">
              <a:lnSpc>
                <a:spcPct val="115000"/>
              </a:lnSpc>
              <a:spcBef>
                <a:spcPts val="0"/>
              </a:spcBef>
              <a:spcAft>
                <a:spcPts val="0"/>
              </a:spcAft>
              <a:buSzPts val="1400"/>
              <a:buChar char="●"/>
            </a:pPr>
            <a:r>
              <a:rPr lang="en" sz="1400"/>
              <a:t>All but SteamCMD were available through “yum install”.</a:t>
            </a:r>
            <a:endParaRPr sz="1400"/>
          </a:p>
          <a:p>
            <a:pPr indent="-317500" lvl="1" marL="914400" rtl="0" algn="l">
              <a:lnSpc>
                <a:spcPct val="115000"/>
              </a:lnSpc>
              <a:spcBef>
                <a:spcPts val="0"/>
              </a:spcBef>
              <a:spcAft>
                <a:spcPts val="0"/>
              </a:spcAft>
              <a:buSzPts val="1400"/>
              <a:buChar char="○"/>
            </a:pPr>
            <a:r>
              <a:rPr lang="en" sz="1400"/>
              <a:t>To install SteamCMD, I had to use the command </a:t>
            </a:r>
            <a:br>
              <a:rPr lang="en" sz="1400"/>
            </a:br>
            <a:r>
              <a:rPr lang="en" sz="1400">
                <a:solidFill>
                  <a:srgbClr val="FFFFFF"/>
                </a:solidFill>
              </a:rPr>
              <a:t>wget </a:t>
            </a:r>
            <a:r>
              <a:rPr lang="en" sz="1400" u="sng">
                <a:solidFill>
                  <a:schemeClr val="hlink"/>
                </a:solidFill>
                <a:hlinkClick r:id="rId3"/>
              </a:rPr>
              <a:t>http://media.steampowered.com/client/steamcmd_linux.tar.gz</a:t>
            </a:r>
            <a:r>
              <a:rPr lang="en" sz="1400">
                <a:solidFill>
                  <a:srgbClr val="FFFFFF"/>
                </a:solidFill>
              </a:rPr>
              <a:t> AND</a:t>
            </a:r>
            <a:br>
              <a:rPr lang="en" sz="1400">
                <a:solidFill>
                  <a:srgbClr val="FFFFFF"/>
                </a:solidFill>
              </a:rPr>
            </a:br>
            <a:r>
              <a:rPr lang="en" sz="1400">
                <a:solidFill>
                  <a:srgbClr val="FFFFFF"/>
                </a:solidFill>
              </a:rPr>
              <a:t>tar -xvzf steamcmd_linux.tar.gz</a:t>
            </a:r>
            <a:endParaRPr sz="1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Actions Taken</a:t>
            </a:r>
            <a:endParaRPr/>
          </a:p>
        </p:txBody>
      </p:sp>
      <p:sp>
        <p:nvSpPr>
          <p:cNvPr id="159" name="Google Shape;159;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Installed GMOD and Counter Strike:Source.</a:t>
            </a:r>
            <a:endParaRPr sz="1400"/>
          </a:p>
          <a:p>
            <a:pPr indent="-304800" lvl="1" marL="914400" rtl="0" algn="l">
              <a:lnSpc>
                <a:spcPct val="115000"/>
              </a:lnSpc>
              <a:spcBef>
                <a:spcPts val="0"/>
              </a:spcBef>
              <a:spcAft>
                <a:spcPts val="0"/>
              </a:spcAft>
              <a:buSzPts val="1200"/>
              <a:buChar char="○"/>
            </a:pPr>
            <a:r>
              <a:rPr lang="en" sz="1200"/>
              <a:t>Mounted Counter Strike:Source for performance and assets.</a:t>
            </a:r>
            <a:endParaRPr sz="1200"/>
          </a:p>
          <a:p>
            <a:pPr indent="-317500" lvl="0" marL="457200" rtl="0" algn="l">
              <a:lnSpc>
                <a:spcPct val="115000"/>
              </a:lnSpc>
              <a:spcBef>
                <a:spcPts val="0"/>
              </a:spcBef>
              <a:spcAft>
                <a:spcPts val="0"/>
              </a:spcAft>
              <a:buSzPts val="1400"/>
              <a:buChar char="●"/>
            </a:pPr>
            <a:r>
              <a:rPr lang="en" sz="1400"/>
              <a:t>Configured the Server through the cfg files “server.cfg” and “mount.cfg”.</a:t>
            </a:r>
            <a:endParaRPr sz="1400"/>
          </a:p>
          <a:p>
            <a:pPr indent="-304800" lvl="1" marL="914400" rtl="0" algn="l">
              <a:lnSpc>
                <a:spcPct val="115000"/>
              </a:lnSpc>
              <a:spcBef>
                <a:spcPts val="0"/>
              </a:spcBef>
              <a:spcAft>
                <a:spcPts val="0"/>
              </a:spcAft>
              <a:buSzPts val="1200"/>
              <a:buChar char="○"/>
            </a:pPr>
            <a:r>
              <a:rPr lang="en" sz="1200"/>
              <a:t>Gave the server a name and password.</a:t>
            </a:r>
            <a:endParaRPr sz="1200"/>
          </a:p>
          <a:p>
            <a:pPr indent="-304800" lvl="1" marL="914400" rtl="0" algn="l">
              <a:lnSpc>
                <a:spcPct val="115000"/>
              </a:lnSpc>
              <a:spcBef>
                <a:spcPts val="0"/>
              </a:spcBef>
              <a:spcAft>
                <a:spcPts val="0"/>
              </a:spcAft>
              <a:buSzPts val="1200"/>
              <a:buChar char="○"/>
            </a:pPr>
            <a:r>
              <a:rPr lang="en" sz="1200"/>
              <a:t>Mounted CS:S for the server to use.</a:t>
            </a:r>
            <a:endParaRPr sz="1200"/>
          </a:p>
          <a:p>
            <a:pPr indent="-317500" lvl="0" marL="457200" rtl="0" algn="l">
              <a:lnSpc>
                <a:spcPct val="115000"/>
              </a:lnSpc>
              <a:spcBef>
                <a:spcPts val="0"/>
              </a:spcBef>
              <a:spcAft>
                <a:spcPts val="0"/>
              </a:spcAft>
              <a:buSzPts val="1400"/>
              <a:buChar char="●"/>
            </a:pPr>
            <a:r>
              <a:rPr lang="en" sz="1400"/>
              <a:t>Configured the Firewalls to allow ports 27005 and 27015/UDP</a:t>
            </a:r>
            <a:endParaRPr sz="1400"/>
          </a:p>
          <a:p>
            <a:pPr indent="-304800" lvl="1" marL="914400" rtl="0" algn="l">
              <a:lnSpc>
                <a:spcPct val="115000"/>
              </a:lnSpc>
              <a:spcBef>
                <a:spcPts val="0"/>
              </a:spcBef>
              <a:spcAft>
                <a:spcPts val="0"/>
              </a:spcAft>
              <a:buSzPts val="1200"/>
              <a:buChar char="○"/>
            </a:pPr>
            <a:r>
              <a:rPr lang="en" sz="1200"/>
              <a:t>Server side with the command</a:t>
            </a:r>
            <a:br>
              <a:rPr lang="en" sz="1200"/>
            </a:br>
            <a:r>
              <a:rPr b="1" lang="en" sz="1200">
                <a:solidFill>
                  <a:srgbClr val="FFFFFF"/>
                </a:solidFill>
              </a:rPr>
              <a:t>Sudo firewall-cmd --zone=public --add-port=27000-27030/udp --permanent</a:t>
            </a:r>
            <a:endParaRPr b="1" sz="1200">
              <a:solidFill>
                <a:srgbClr val="FFFFFF"/>
              </a:solidFill>
            </a:endParaRPr>
          </a:p>
          <a:p>
            <a:pPr indent="-304800" lvl="1" marL="914400" rtl="0" algn="l">
              <a:lnSpc>
                <a:spcPct val="115000"/>
              </a:lnSpc>
              <a:spcBef>
                <a:spcPts val="0"/>
              </a:spcBef>
              <a:spcAft>
                <a:spcPts val="0"/>
              </a:spcAft>
              <a:buClr>
                <a:srgbClr val="FFFFFF"/>
              </a:buClr>
              <a:buSzPts val="1200"/>
              <a:buChar char="○"/>
            </a:pPr>
            <a:r>
              <a:rPr lang="en" sz="1200">
                <a:solidFill>
                  <a:srgbClr val="FFFFFF"/>
                </a:solidFill>
              </a:rPr>
              <a:t>Google Cloud side by adding Firewall Rules to allow both traffic IN and OUT for ports 27005 and 27015/UDP.</a:t>
            </a:r>
            <a:endParaRPr sz="12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Created a Steam Workshop Collection to add gamemodes, maps, and other assets to the server.</a:t>
            </a:r>
            <a:endParaRPr sz="1400">
              <a:solidFill>
                <a:srgbClr val="FFFFFF"/>
              </a:solidFill>
            </a:endParaRPr>
          </a:p>
          <a:p>
            <a:pPr indent="-304800" lvl="1" marL="914400" rtl="0" algn="l">
              <a:lnSpc>
                <a:spcPct val="115000"/>
              </a:lnSpc>
              <a:spcBef>
                <a:spcPts val="0"/>
              </a:spcBef>
              <a:spcAft>
                <a:spcPts val="0"/>
              </a:spcAft>
              <a:buClr>
                <a:srgbClr val="FFFFFF"/>
              </a:buClr>
              <a:buSzPts val="1200"/>
              <a:buChar char="○"/>
            </a:pPr>
            <a:r>
              <a:rPr lang="en" sz="1200">
                <a:solidFill>
                  <a:srgbClr val="FFFFFF"/>
                </a:solidFill>
              </a:rPr>
              <a:t>Collection ID: </a:t>
            </a:r>
            <a:r>
              <a:rPr b="1" lang="en" sz="1200">
                <a:solidFill>
                  <a:srgbClr val="FFFFFF"/>
                </a:solidFill>
              </a:rPr>
              <a:t>1570753070</a:t>
            </a:r>
            <a:endParaRPr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Server Bash Script</a:t>
            </a:r>
            <a:endParaRPr/>
          </a:p>
        </p:txBody>
      </p:sp>
      <p:sp>
        <p:nvSpPr>
          <p:cNvPr id="165" name="Google Shape;165;p1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t>#!/bin/bash</a:t>
            </a:r>
            <a:endParaRPr sz="1800"/>
          </a:p>
          <a:p>
            <a:pPr indent="0" lvl="0" marL="0" rtl="0" algn="l">
              <a:lnSpc>
                <a:spcPct val="115000"/>
              </a:lnSpc>
              <a:spcBef>
                <a:spcPts val="1600"/>
              </a:spcBef>
              <a:spcAft>
                <a:spcPts val="1600"/>
              </a:spcAft>
              <a:buSzPts val="1300"/>
              <a:buNone/>
            </a:pPr>
            <a:r>
              <a:rPr lang="en" sz="1800"/>
              <a:t>./gmod/srcds_run -game -maxplayers 16 +host_workshop_collection 1570753070 +gamemode prop_hunt/murder/hideandseek/terrortown +map gm_wwhouse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Connecting to the Server</a:t>
            </a:r>
            <a:endParaRPr/>
          </a:p>
        </p:txBody>
      </p:sp>
      <p:sp>
        <p:nvSpPr>
          <p:cNvPr id="171" name="Google Shape;171;p1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Startup GMOD for Desktop</a:t>
            </a:r>
            <a:endParaRPr/>
          </a:p>
          <a:p>
            <a:pPr indent="-311150" lvl="0" marL="457200" rtl="0" algn="l">
              <a:lnSpc>
                <a:spcPct val="115000"/>
              </a:lnSpc>
              <a:spcBef>
                <a:spcPts val="0"/>
              </a:spcBef>
              <a:spcAft>
                <a:spcPts val="0"/>
              </a:spcAft>
              <a:buSzPts val="1300"/>
              <a:buChar char="●"/>
            </a:pPr>
            <a:r>
              <a:rPr lang="en"/>
              <a:t>Go to Options</a:t>
            </a:r>
            <a:endParaRPr/>
          </a:p>
          <a:p>
            <a:pPr indent="-311150" lvl="0" marL="457200" rtl="0" algn="l">
              <a:lnSpc>
                <a:spcPct val="115000"/>
              </a:lnSpc>
              <a:spcBef>
                <a:spcPts val="0"/>
              </a:spcBef>
              <a:spcAft>
                <a:spcPts val="0"/>
              </a:spcAft>
              <a:buSzPts val="1300"/>
              <a:buChar char="●"/>
            </a:pPr>
            <a:r>
              <a:rPr lang="en"/>
              <a:t>Hit the “~” or “`” key to open the terminal</a:t>
            </a:r>
            <a:endParaRPr/>
          </a:p>
          <a:p>
            <a:pPr indent="-311150" lvl="0" marL="457200" rtl="0" algn="l">
              <a:lnSpc>
                <a:spcPct val="115000"/>
              </a:lnSpc>
              <a:spcBef>
                <a:spcPts val="0"/>
              </a:spcBef>
              <a:spcAft>
                <a:spcPts val="0"/>
              </a:spcAft>
              <a:buSzPts val="1300"/>
              <a:buChar char="●"/>
            </a:pPr>
            <a:r>
              <a:rPr lang="en"/>
              <a:t>Enter Command</a:t>
            </a:r>
            <a:endParaRPr/>
          </a:p>
          <a:p>
            <a:pPr indent="-298450" lvl="1" marL="914400" rtl="0" algn="l">
              <a:lnSpc>
                <a:spcPct val="115000"/>
              </a:lnSpc>
              <a:spcBef>
                <a:spcPts val="0"/>
              </a:spcBef>
              <a:spcAft>
                <a:spcPts val="0"/>
              </a:spcAft>
              <a:buSzPts val="1100"/>
              <a:buChar char="○"/>
            </a:pPr>
            <a:r>
              <a:rPr lang="en"/>
              <a:t>connect &lt;Server’s Public IP Address&gt;; password &lt;Server’s Password&gt;</a:t>
            </a:r>
            <a:endParaRPr/>
          </a:p>
          <a:p>
            <a:pPr indent="-311150" lvl="0" marL="457200" rtl="0" algn="l">
              <a:lnSpc>
                <a:spcPct val="115000"/>
              </a:lnSpc>
              <a:spcBef>
                <a:spcPts val="0"/>
              </a:spcBef>
              <a:spcAft>
                <a:spcPts val="0"/>
              </a:spcAft>
              <a:buSzPts val="1300"/>
              <a:buChar char="●"/>
            </a:pPr>
            <a:r>
              <a:rPr lang="en"/>
              <a:t>Disconnect by opening the terminal and entering</a:t>
            </a:r>
            <a:endParaRPr/>
          </a:p>
          <a:p>
            <a:pPr indent="-298450" lvl="1" marL="914400" rtl="0" algn="l">
              <a:lnSpc>
                <a:spcPct val="115000"/>
              </a:lnSpc>
              <a:spcBef>
                <a:spcPts val="0"/>
              </a:spcBef>
              <a:spcAft>
                <a:spcPts val="0"/>
              </a:spcAft>
              <a:buSzPts val="1100"/>
              <a:buChar char="○"/>
            </a:pPr>
            <a:r>
              <a:rPr lang="en"/>
              <a:t>disconnect</a:t>
            </a:r>
            <a:endParaRPr/>
          </a:p>
          <a:p>
            <a:pPr indent="0" lvl="0" marL="0" rtl="0" algn="l">
              <a:lnSpc>
                <a:spcPct val="115000"/>
              </a:lnSpc>
              <a:spcBef>
                <a:spcPts val="1600"/>
              </a:spcBef>
              <a:spcAft>
                <a:spcPts val="0"/>
              </a:spcAft>
              <a:buSzPts val="1300"/>
              <a:buNone/>
            </a:pPr>
            <a:r>
              <a:rPr lang="en"/>
              <a:t>You have to subscribe to all the items found in my created Collection in order to be sure that you can connect. Missing maps and other assets can cause connection rejection/failure. </a:t>
            </a:r>
            <a:endParaRPr/>
          </a:p>
          <a:p>
            <a:pPr indent="0" lvl="0" marL="0" rtl="0" algn="l">
              <a:lnSpc>
                <a:spcPct val="115000"/>
              </a:lnSpc>
              <a:spcBef>
                <a:spcPts val="1600"/>
              </a:spcBef>
              <a:spcAft>
                <a:spcPts val="1600"/>
              </a:spcAft>
              <a:buSzPts val="1300"/>
              <a:buNone/>
            </a:pPr>
            <a:r>
              <a:rPr lang="en"/>
              <a:t>(I assume you already have CS:S and The Orange Box contents installed to your desktop)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Errors and Issues</a:t>
            </a:r>
            <a:endParaRPr/>
          </a:p>
        </p:txBody>
      </p:sp>
      <p:sp>
        <p:nvSpPr>
          <p:cNvPr id="177" name="Google Shape;177;p2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FFFFFF"/>
              </a:buClr>
              <a:buSzPts val="1400"/>
              <a:buChar char="●"/>
            </a:pPr>
            <a:r>
              <a:rPr b="1" lang="en" sz="1400">
                <a:solidFill>
                  <a:srgbClr val="FFFFFF"/>
                </a:solidFill>
              </a:rPr>
              <a:t>"Failed to load 32-bit libtinfo.so.5 or libncurses.so.5"</a:t>
            </a:r>
            <a:r>
              <a:rPr lang="en" sz="1400">
                <a:solidFill>
                  <a:srgbClr val="FFFFFF"/>
                </a:solidFill>
              </a:rPr>
              <a:t> </a:t>
            </a:r>
            <a:br>
              <a:rPr lang="en" sz="1400">
                <a:solidFill>
                  <a:srgbClr val="FFFFFF"/>
                </a:solidFill>
              </a:rPr>
            </a:br>
            <a:r>
              <a:rPr b="1" lang="en" sz="1400">
                <a:solidFill>
                  <a:srgbClr val="FFFFFF"/>
                </a:solidFill>
              </a:rPr>
              <a:t>Fix</a:t>
            </a:r>
            <a:r>
              <a:rPr lang="en" sz="1400">
                <a:solidFill>
                  <a:srgbClr val="FFFFFF"/>
                </a:solidFill>
              </a:rPr>
              <a:t>: sudo yum install ncurses-libs.i686</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Lots of "Unknown command" messages when starting the server. Doesn't seem to impact the server when running. I have yet to find or implement a fix.</a:t>
            </a:r>
            <a:endParaRPr sz="1400">
              <a:solidFill>
                <a:srgbClr val="FFFFFF"/>
              </a:solidFill>
            </a:endParaRPr>
          </a:p>
          <a:p>
            <a:pPr indent="-317500" lvl="0" marL="457200" rtl="0" algn="l">
              <a:lnSpc>
                <a:spcPct val="115000"/>
              </a:lnSpc>
              <a:spcBef>
                <a:spcPts val="0"/>
              </a:spcBef>
              <a:spcAft>
                <a:spcPts val="0"/>
              </a:spcAft>
              <a:buClr>
                <a:srgbClr val="FFFFFF"/>
              </a:buClr>
              <a:buSzPts val="1400"/>
              <a:buChar char="●"/>
            </a:pPr>
            <a:r>
              <a:rPr lang="en" sz="1400">
                <a:solidFill>
                  <a:srgbClr val="FFFFFF"/>
                </a:solidFill>
              </a:rPr>
              <a:t>Prop Hunt seeker suicide creates errors, doesn't crash the server. I have yet to find or implement a fix.</a:t>
            </a:r>
            <a:endParaRPr sz="1400">
              <a:solidFill>
                <a:srgbClr val="FFFFFF"/>
              </a:solidFill>
            </a:endParaRPr>
          </a:p>
          <a:p>
            <a:pPr indent="0" lvl="0" marL="457200" rtl="0" algn="l">
              <a:lnSpc>
                <a:spcPct val="115000"/>
              </a:lnSpc>
              <a:spcBef>
                <a:spcPts val="0"/>
              </a:spcBef>
              <a:spcAft>
                <a:spcPts val="0"/>
              </a:spcAft>
              <a:buSzPts val="1300"/>
              <a:buNone/>
            </a:pPr>
            <a:r>
              <a:t/>
            </a:r>
            <a:endParaRPr sz="1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REFERENCES</a:t>
            </a:r>
            <a:endParaRPr/>
          </a:p>
        </p:txBody>
      </p:sp>
      <p:sp>
        <p:nvSpPr>
          <p:cNvPr id="183" name="Google Shape;183;p2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3"/>
              </a:rPr>
              <a:t>https://wiki.garrysmod.com/page/Linux_Dedicated_Server_Hosting</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4"/>
              </a:rPr>
              <a:t>https://www.linode.com/docs/game-servers/install-steamcmd-for-a-steam-game-server/</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5"/>
              </a:rPr>
              <a:t>https://www.techwalla.com/articles/how-to-join-a-server-by-ip-with-gmod</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6"/>
              </a:rPr>
              <a:t>https://steamcommunity.com/sharedfiles/filedetails/?id=179569412</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7"/>
              </a:rPr>
              <a:t>https://steamcommunity.com/sharedfiles/filedetails/?id=910523733</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8"/>
              </a:rPr>
              <a:t>https://developer.valvesoftware.com/wiki/Dedicated_Servers_List</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9"/>
              </a:rPr>
              <a:t>https://www.cyberciti.biz/faq/how-to-open-firewall-port-on-ubuntu-linux-12-04-14-04-lts/</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10"/>
              </a:rPr>
              <a:t>https://www.linode.com/docs/game-servers/garrys-mod-server-on-centos-7/</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11"/>
              </a:rPr>
              <a:t>https://www.howtoforge.com/tutorial/ufw-uncomplicated-firewall-on-ubuntu-15-04/#the-ufw-allow-and-deny-command</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12"/>
              </a:rPr>
              <a:t>https://www.cyberciti.biz/faq/how-to-open-firewall-port-on-ubuntu-linux-12-04-14-04-lts/</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13"/>
              </a:rPr>
              <a:t>https://forum.facepunch.com/gmodgd/jikh/Murder/1/</a:t>
            </a:r>
            <a:endParaRPr sz="1000">
              <a:solidFill>
                <a:srgbClr val="000000"/>
              </a:solidFill>
              <a:latin typeface="Verdana"/>
              <a:ea typeface="Verdana"/>
              <a:cs typeface="Verdana"/>
              <a:sym typeface="Verdana"/>
            </a:endParaRPr>
          </a:p>
          <a:p>
            <a:pPr indent="-311150" lvl="0" marL="457200" rtl="0" algn="l">
              <a:lnSpc>
                <a:spcPct val="115000"/>
              </a:lnSpc>
              <a:spcBef>
                <a:spcPts val="0"/>
              </a:spcBef>
              <a:spcAft>
                <a:spcPts val="0"/>
              </a:spcAft>
              <a:buSzPts val="1300"/>
              <a:buChar char="●"/>
            </a:pPr>
            <a:r>
              <a:rPr lang="en" sz="1000" u="sng">
                <a:solidFill>
                  <a:schemeClr val="hlink"/>
                </a:solidFill>
                <a:latin typeface="Verdana"/>
                <a:ea typeface="Verdana"/>
                <a:cs typeface="Verdana"/>
                <a:sym typeface="Verdana"/>
                <a:hlinkClick r:id="rId14"/>
              </a:rPr>
              <a:t>https://steamcommunity.com/sharedfiles/filedetails/?id=596122352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