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44375b0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44375b0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Presents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44375b04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e44375b04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 Presents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44375b04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e44375b04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 Presents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e44375b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e44375b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&amp; Miguel Present - Website and Hardware (isrow.net)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a62446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a62446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44375b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44375b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Presents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e44375b0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e44375b0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change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simulated data - perhaps we’ll just be sitting in a room and start a fake fight, bring back in room and leave without, etc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44375b0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44375b0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Presents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e44375b0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e44375b0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Presents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da62446d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da62446d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Front view of the vision kit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Led light in top left corner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Pi Camera in the center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Buzzer/speaker below the camera (can be programmed to beap)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Inside view from the back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light up button is the topmost item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pi zero is the bottom board, the VPU is attached to the pi zero.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a62446d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a62446d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 Presents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a62446d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da62446d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presents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Safety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Group: Miguel, Colin, Fabian, Justin, Levi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00" y="147638"/>
            <a:ext cx="77152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Challenges 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2460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 to deploy the local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Collecting enough data to represent the possible events.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Overfitting data: the system is only good at recognizing training data; limited usefulness.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try asking the school if we can deploy the local system on a Bear Bus.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However, might not give desired events.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Initially, we might be able to supplement our lack of data with online video streams.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Web Registration + Vision Kit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Miguel Millan – Project Lead / Documentation / Algorithm Training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Justin Isrow – Data Collection / Algorithm Training / Web Application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Colin Campbell – Documentation / Algorithm Training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Fabian LeFevre – Data Collection / Documentation / Web Application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Levi Orlando - Documentation / Web Application / Data Collection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01313" y="1597875"/>
            <a:ext cx="354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1: 1/7/2019 - 1/16/2019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Plan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Requirements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Tool Chain Setup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Scope Capture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634263" y="1597875"/>
            <a:ext cx="354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Sprint 2: 1/16/2019 - 1/23/2019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Cloud hosted server setup and configuration.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Hardware Research and Acquisition.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Develop User Stories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Tensorflow and image classification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660425" y="1597875"/>
            <a:ext cx="397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3: 1/23/2019 - 2/11/2019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Deploy hardware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Start data collection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Develop event classification procedure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Initial web UI for cloud server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4564800" y="1597875"/>
            <a:ext cx="397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Sprint 4: 2/11/2019- 2/25/2019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Label / identify events in data for training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Start manual training of the algorithm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 monitoring statistics to Web UI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800700" y="1597875"/>
            <a:ext cx="38475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Sprint 5: 2/25/2019 - 3/11/2019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Continue collecting data and refining the algorithm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 testing the algorithm against a subset of labeled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Web UI Improvements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4648200" y="1597875"/>
            <a:ext cx="36951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Sprint 6: 3/11/2019 - 3/25/2019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Continue collecting data and refining the algorithm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Web UI Improvements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 testing on unlabeled data and review post flagging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914775" y="1597875"/>
            <a:ext cx="354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7: 3/25/2019 - 4/9/2019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Continued Testing and debugging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Dry Run - full autonomous detection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456575" y="1597875"/>
            <a:ext cx="354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8: 4/9/2019 - 4/24/2019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Continued Testing and debugging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Final Competition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89725" y="1951500"/>
            <a:ext cx="26622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AIY Vision Kit: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Pi-zero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VPU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Buzzer/speaker</a:t>
            </a:r>
            <a:endParaRPr sz="1800"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22430" l="0" r="0" t="9496"/>
          <a:stretch/>
        </p:blipFill>
        <p:spPr>
          <a:xfrm>
            <a:off x="5917725" y="1068875"/>
            <a:ext cx="2893123" cy="350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4">
            <a:alphaModFix/>
          </a:blip>
          <a:srcRect b="23277" l="0" r="0" t="25808"/>
          <a:stretch/>
        </p:blipFill>
        <p:spPr>
          <a:xfrm>
            <a:off x="2938263" y="1951463"/>
            <a:ext cx="2893123" cy="261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3255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 User Stories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596825" y="1731325"/>
            <a:ext cx="41931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As a web application, I can store user information.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As an administrator, I can log into the web application.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327" name="Google Shape;327;p20"/>
          <p:cNvSpPr txBox="1"/>
          <p:nvPr>
            <p:ph type="title"/>
          </p:nvPr>
        </p:nvSpPr>
        <p:spPr>
          <a:xfrm>
            <a:off x="5210400" y="598575"/>
            <a:ext cx="3933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Next Sprint User Stories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4559100" y="1731325"/>
            <a:ext cx="4884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 camera, I can stream live recordings to the web application.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 camera, I can record events.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 web application, I can store recorded events in the cloud database.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 web application, I can store user information.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an administrator, I can register bus camera systems.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an administrator, I can register monitors of the bus camera systems.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As an administrator, I can log into the web application.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1306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local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Configure the pi to stream data using WebRTC with UV4L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figure out how/where to get data for different events.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Collecting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model to detect commotion / agitated passengers.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