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516" autoAdjust="0"/>
  </p:normalViewPr>
  <p:slideViewPr>
    <p:cSldViewPr snapToGrid="0">
      <p:cViewPr varScale="1">
        <p:scale>
          <a:sx n="53" d="100"/>
          <a:sy n="53" d="100"/>
        </p:scale>
        <p:origin x="233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3280680" cy="534240"/>
          </a:xfrm>
          <a:prstGeom prst="rect">
            <a:avLst/>
          </a:prstGeom>
          <a:noFill/>
          <a:ln cap="flat">
            <a:noFill/>
          </a:ln>
        </p:spPr>
        <p:txBody>
          <a:bodyPr vert="horz" wrap="non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Espace réservé de la date 2"/>
          <p:cNvSpPr txBox="1">
            <a:spLocks noGrp="1"/>
          </p:cNvSpPr>
          <p:nvPr>
            <p:ph type="dt" sz="quarter" idx="1"/>
          </p:nvPr>
        </p:nvSpPr>
        <p:spPr>
          <a:xfrm>
            <a:off x="4278960" y="0"/>
            <a:ext cx="3280680" cy="534240"/>
          </a:xfrm>
          <a:prstGeom prst="rect">
            <a:avLst/>
          </a:prstGeom>
          <a:noFill/>
          <a:ln cap="flat">
            <a:noFill/>
          </a:ln>
        </p:spPr>
        <p:txBody>
          <a:bodyPr vert="horz" wrap="non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Espace réservé du pied de page 3"/>
          <p:cNvSpPr txBox="1">
            <a:spLocks noGrp="1"/>
          </p:cNvSpPr>
          <p:nvPr>
            <p:ph type="ftr" sz="quarter" idx="2"/>
          </p:nvPr>
        </p:nvSpPr>
        <p:spPr>
          <a:xfrm>
            <a:off x="0" y="10157400"/>
            <a:ext cx="3280680" cy="534240"/>
          </a:xfrm>
          <a:prstGeom prst="rect">
            <a:avLst/>
          </a:prstGeom>
          <a:noFill/>
          <a:ln cap="flat">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5" name="Espace réservé du numéro de diapositive 4"/>
          <p:cNvSpPr txBox="1">
            <a:spLocks noGrp="1"/>
          </p:cNvSpPr>
          <p:nvPr>
            <p:ph type="sldNum" sz="quarter" idx="3"/>
          </p:nvPr>
        </p:nvSpPr>
        <p:spPr>
          <a:xfrm>
            <a:off x="4278960" y="10157400"/>
            <a:ext cx="3280680" cy="534240"/>
          </a:xfrm>
          <a:prstGeom prst="rect">
            <a:avLst/>
          </a:prstGeom>
          <a:noFill/>
          <a:ln cap="flat">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pPr>
            <a:fld id="{AE3A338B-36A8-4E88-A2EF-0002F2F30050}" type="slidenum">
              <a:t>‹N°›</a:t>
            </a:fld>
            <a:endParaRPr lang="fr-FR" sz="1400" b="0" i="0" u="none" strike="noStrike" kern="1200" cap="none" spc="0" baseline="0">
              <a:ln>
                <a:noFill/>
              </a:ln>
              <a:solidFill>
                <a:srgbClr val="000000"/>
              </a:solidFill>
              <a:latin typeface="Liberation Sans" pitchFamily="18"/>
              <a:ea typeface="Microsoft YaHei" pitchFamily="2"/>
              <a:cs typeface="Mangal" pitchFamily="2"/>
            </a:endParaRPr>
          </a:p>
        </p:txBody>
      </p:sp>
    </p:spTree>
    <p:extLst>
      <p:ext uri="{BB962C8B-B14F-4D97-AF65-F5344CB8AC3E}">
        <p14:creationId xmlns:p14="http://schemas.microsoft.com/office/powerpoint/2010/main" val="2773093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p:cNvSpPr txBox="1">
            <a:spLocks noGrp="1"/>
          </p:cNvSpPr>
          <p:nvPr>
            <p:ph type="body" sz="quarter" idx="3"/>
          </p:nvPr>
        </p:nvSpPr>
        <p:spPr>
          <a:xfrm>
            <a:off x="756000" y="5078520"/>
            <a:ext cx="6047640" cy="4811040"/>
          </a:xfrm>
          <a:prstGeom prst="rect">
            <a:avLst/>
          </a:prstGeom>
          <a:noFill/>
          <a:ln>
            <a:noFill/>
          </a:ln>
        </p:spPr>
        <p:txBody>
          <a:bodyPr wrap="square" lIns="0" tIns="0" rIns="0" bIns="0" anchor="t" anchorCtr="0">
            <a:noAutofit/>
          </a:bodyPr>
          <a:lstStyle/>
          <a:p>
            <a:pPr lvl="0"/>
            <a:endParaRPr lang="zxx-none"/>
          </a:p>
        </p:txBody>
      </p:sp>
      <p:sp>
        <p:nvSpPr>
          <p:cNvPr id="4" name="Espace réservé de l'en-tête 3"/>
          <p:cNvSpPr txBox="1">
            <a:spLocks noGrp="1"/>
          </p:cNvSpPr>
          <p:nvPr>
            <p:ph type="hdr" sz="quarter"/>
          </p:nvPr>
        </p:nvSpPr>
        <p:spPr>
          <a:xfrm>
            <a:off x="0" y="0"/>
            <a:ext cx="3280680" cy="534240"/>
          </a:xfrm>
          <a:prstGeom prst="rect">
            <a:avLst/>
          </a:prstGeom>
          <a:noFill/>
          <a:ln>
            <a:noFill/>
          </a:ln>
        </p:spPr>
        <p:txBody>
          <a:bodyPr wrap="square" lIns="0" tIns="0" rIns="0" bIns="0" anchor="t" anchorCtr="0">
            <a:noAutofit/>
          </a:bodyPr>
          <a:lstStyle>
            <a:lvl1pPr lvl="0" rtl="0" hangingPunct="0">
              <a:buNone/>
              <a:tabLst/>
              <a:defRPr lang="zxx-none" sz="2400" kern="1200">
                <a:latin typeface="Liberation Serif" pitchFamily="18"/>
                <a:ea typeface="Segoe UI" pitchFamily="2"/>
                <a:cs typeface="Tahoma" pitchFamily="2"/>
              </a:defRPr>
            </a:lvl1pPr>
          </a:lstStyle>
          <a:p>
            <a:pPr lvl="0"/>
            <a:endParaRPr lang="zxx-none"/>
          </a:p>
        </p:txBody>
      </p:sp>
      <p:sp>
        <p:nvSpPr>
          <p:cNvPr id="5" name="Espace réservé de la date 4"/>
          <p:cNvSpPr txBox="1">
            <a:spLocks noGrp="1"/>
          </p:cNvSpPr>
          <p:nvPr>
            <p:ph type="dt" idx="1"/>
          </p:nvPr>
        </p:nvSpPr>
        <p:spPr>
          <a:xfrm>
            <a:off x="4278960" y="0"/>
            <a:ext cx="3280680" cy="534240"/>
          </a:xfrm>
          <a:prstGeom prst="rect">
            <a:avLst/>
          </a:prstGeom>
          <a:noFill/>
          <a:ln>
            <a:noFill/>
          </a:ln>
        </p:spPr>
        <p:txBody>
          <a:bodyPr wrap="square" lIns="0" tIns="0" rIns="0" bIns="0" anchor="t" anchorCtr="0">
            <a:noAutofit/>
          </a:bodyPr>
          <a:lstStyle>
            <a:lvl1pPr lvl="0" rtl="0" hangingPunct="0">
              <a:buNone/>
              <a:tabLst/>
              <a:defRPr lang="zxx-none" sz="2400" kern="1200">
                <a:latin typeface="Liberation Serif" pitchFamily="18"/>
                <a:ea typeface="Segoe UI" pitchFamily="2"/>
                <a:cs typeface="Tahoma" pitchFamily="2"/>
              </a:defRPr>
            </a:lvl1pPr>
          </a:lstStyle>
          <a:p>
            <a:pPr lvl="0"/>
            <a:endParaRPr lang="zxx-none"/>
          </a:p>
        </p:txBody>
      </p:sp>
      <p:sp>
        <p:nvSpPr>
          <p:cNvPr id="6" name="Espace réservé du pied de page 5"/>
          <p:cNvSpPr txBox="1">
            <a:spLocks noGrp="1"/>
          </p:cNvSpPr>
          <p:nvPr>
            <p:ph type="ftr" sz="quarter" idx="4"/>
          </p:nvPr>
        </p:nvSpPr>
        <p:spPr>
          <a:xfrm>
            <a:off x="0" y="10157400"/>
            <a:ext cx="3280680" cy="534240"/>
          </a:xfrm>
          <a:prstGeom prst="rect">
            <a:avLst/>
          </a:prstGeom>
          <a:noFill/>
          <a:ln>
            <a:noFill/>
          </a:ln>
        </p:spPr>
        <p:txBody>
          <a:bodyPr wrap="square" lIns="0" tIns="0" rIns="0" bIns="0" anchor="b" anchorCtr="0">
            <a:noAutofit/>
          </a:bodyPr>
          <a:lstStyle>
            <a:lvl1pPr lvl="0" rtl="0" hangingPunct="0">
              <a:buNone/>
              <a:tabLst/>
              <a:defRPr lang="zxx-none" sz="2400" kern="1200">
                <a:latin typeface="Liberation Serif" pitchFamily="18"/>
                <a:ea typeface="Segoe UI" pitchFamily="2"/>
                <a:cs typeface="Tahoma" pitchFamily="2"/>
              </a:defRPr>
            </a:lvl1pPr>
          </a:lstStyle>
          <a:p>
            <a:pPr lvl="0"/>
            <a:endParaRPr lang="zxx-none"/>
          </a:p>
        </p:txBody>
      </p:sp>
      <p:sp>
        <p:nvSpPr>
          <p:cNvPr id="7" name="Espace réservé du numéro de diapositive 6"/>
          <p:cNvSpPr txBox="1">
            <a:spLocks noGrp="1"/>
          </p:cNvSpPr>
          <p:nvPr>
            <p:ph type="sldNum" sz="quarter" idx="5"/>
          </p:nvPr>
        </p:nvSpPr>
        <p:spPr>
          <a:xfrm>
            <a:off x="4278960" y="10157400"/>
            <a:ext cx="3280680" cy="534240"/>
          </a:xfrm>
          <a:prstGeom prst="rect">
            <a:avLst/>
          </a:prstGeom>
          <a:noFill/>
          <a:ln>
            <a:noFill/>
          </a:ln>
        </p:spPr>
        <p:txBody>
          <a:bodyPr wrap="square" lIns="0" tIns="0" rIns="0" bIns="0" anchor="b" anchorCtr="0">
            <a:noAutofit/>
          </a:bodyPr>
          <a:lstStyle>
            <a:lvl1pPr marL="0" marR="0" lvl="0" indent="0" algn="r" rtl="0" hangingPunct="0">
              <a:lnSpc>
                <a:spcPct val="100000"/>
              </a:lnSpc>
              <a:spcBef>
                <a:spcPts val="0"/>
              </a:spcBef>
              <a:spcAft>
                <a:spcPts val="0"/>
              </a:spcAft>
              <a:buNone/>
              <a:tabLst/>
              <a:defRPr lang="fr-FR" sz="1400" b="0" i="0" u="none" strike="noStrike" kern="1200" cap="none" spc="0" baseline="0">
                <a:solidFill>
                  <a:srgbClr val="000000"/>
                </a:solidFill>
                <a:latin typeface="Liberation Serif" pitchFamily="18"/>
                <a:ea typeface="Segoe UI" pitchFamily="2"/>
                <a:cs typeface="Tahoma" pitchFamily="2"/>
              </a:defRPr>
            </a:lvl1pPr>
          </a:lstStyle>
          <a:p>
            <a:pPr lvl="0"/>
            <a:fld id="{F545A1F3-DEA6-4B3D-9D56-78E986A938F9}" type="slidenum">
              <a:t>‹N°›</a:t>
            </a:fld>
            <a:endParaRPr lang="fr-FR"/>
          </a:p>
        </p:txBody>
      </p:sp>
    </p:spTree>
    <p:extLst>
      <p:ext uri="{BB962C8B-B14F-4D97-AF65-F5344CB8AC3E}">
        <p14:creationId xmlns:p14="http://schemas.microsoft.com/office/powerpoint/2010/main" val="2699771751"/>
      </p:ext>
    </p:extLst>
  </p:cSld>
  <p:clrMap bg1="lt1" tx1="dk1" bg2="lt2" tx2="dk2" accent1="accent1" accent2="accent2" accent3="accent3" accent4="accent4" accent5="accent5" accent6="accent6" hlink="hlink" folHlink="folHlink"/>
  <p:notesStyle>
    <a:lvl1pPr marL="216000" marR="0" lvl="0" indent="-216000" rtl="0" hangingPunct="0">
      <a:buNone/>
      <a:tabLst/>
      <a:defRPr lang="zxx-none" sz="2000" b="0" i="0" u="none" strike="noStrike" kern="1200" cap="none">
        <a:ln>
          <a:noFill/>
        </a:ln>
        <a:highlight>
          <a:scrgbClr r="0" g="0" b="0">
            <a:alpha val="0"/>
          </a:scrgbClr>
        </a:highlight>
        <a:latin typeface="Liberation Sans"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DA6900B2-BCD9-4F0F-900F-7043A3905E26}" type="slidenum">
              <a:t>1</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4A90C36E-FE5B-4316-86A7-7738CA0881F4}" type="slidenum">
              <a:t>1</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endParaRPr lang="zxx-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61706684-4B15-49C9-AB34-580ED9DD346F}" type="slidenum">
              <a:t>10</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40D781A9-ECE3-4A03-8BE3-577693E11080}" type="slidenum">
              <a:t>10</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C’est dans cet environnement que nous placerons les modèles 3D des visites. </a:t>
            </a:r>
          </a:p>
          <a:p>
            <a:pPr marL="216000" marR="0" indent="-216000" defTabSz="914400" rtl="0" eaLnBrk="1" fontAlgn="auto" latinLnBrk="0" hangingPunct="0">
              <a:lnSpc>
                <a:spcPct val="100000"/>
              </a:lnSpc>
              <a:spcBef>
                <a:spcPts val="0"/>
              </a:spcBef>
              <a:spcAft>
                <a:spcPts val="0"/>
              </a:spcAft>
              <a:buClrTx/>
              <a:buSzTx/>
              <a:buFontTx/>
              <a:buNone/>
              <a:tabLst/>
              <a:defRPr/>
            </a:pPr>
            <a:r>
              <a:rPr lang="fr-FR" sz="2000" b="1" i="0" u="none" strike="noStrike" kern="1200" cap="none" dirty="0" err="1" smtClean="0">
                <a:ln>
                  <a:noFill/>
                </a:ln>
                <a:effectLst/>
                <a:highlight>
                  <a:scrgbClr r="0" g="0" b="0">
                    <a:alpha val="0"/>
                  </a:scrgbClr>
                </a:highlight>
                <a:latin typeface="Liberation Sans" pitchFamily="18"/>
                <a:ea typeface="Microsoft YaHei" pitchFamily="2"/>
                <a:cs typeface="Arial" pitchFamily="2"/>
              </a:rPr>
              <a:t>BabylonJS</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nous offres la possibilité d’importer nos propres modèles. </a:t>
            </a:r>
          </a:p>
          <a:p>
            <a:pPr marL="216000" marR="0" indent="-216000" defTabSz="914400" rtl="0" eaLnBrk="1" fontAlgn="auto" latinLnBrk="0" hangingPunct="0">
              <a:lnSpc>
                <a:spcPct val="100000"/>
              </a:lnSpc>
              <a:spcBef>
                <a:spcPts val="0"/>
              </a:spcBef>
              <a:spcAft>
                <a:spcPts val="0"/>
              </a:spcAft>
              <a:buClrTx/>
              <a:buSzTx/>
              <a:buFontTx/>
              <a:buNone/>
              <a:tabLst/>
              <a:defRPr/>
            </a:pP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Dans un premier temps, nous avions imaginé une méthode qui aurait permis de récupérer des plans en 2D au travers du logiciel </a:t>
            </a:r>
            <a:r>
              <a:rPr lang="fr-FR" sz="2000" b="1" i="0" u="none" strike="noStrike" kern="1200" cap="none" dirty="0" err="1" smtClean="0">
                <a:ln>
                  <a:noFill/>
                </a:ln>
                <a:effectLst/>
                <a:highlight>
                  <a:scrgbClr r="0" g="0" b="0">
                    <a:alpha val="0"/>
                  </a:scrgbClr>
                </a:highlight>
                <a:latin typeface="Liberation Sans" pitchFamily="18"/>
                <a:ea typeface="Microsoft YaHei" pitchFamily="2"/>
                <a:cs typeface="Arial" pitchFamily="2"/>
              </a:rPr>
              <a:t>Magicplan</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puis de l’exporter sous un format 3 dimensions afin de le récupérer dans notre environnement 3D. </a:t>
            </a:r>
          </a:p>
          <a:p>
            <a:pPr marL="216000" marR="0" indent="-216000" defTabSz="914400" rtl="0" eaLnBrk="1" fontAlgn="auto" latinLnBrk="0" hangingPunct="0">
              <a:lnSpc>
                <a:spcPct val="100000"/>
              </a:lnSpc>
              <a:spcBef>
                <a:spcPts val="0"/>
              </a:spcBef>
              <a:spcAft>
                <a:spcPts val="0"/>
              </a:spcAft>
              <a:buClrTx/>
              <a:buSzTx/>
              <a:buFontTx/>
              <a:buNone/>
              <a:tabLst/>
              <a:defRPr/>
            </a:pP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Cela aurait permis de faciliter la création des visites, mais le format de sortie de </a:t>
            </a:r>
            <a:r>
              <a:rPr lang="fr-FR" sz="2000" b="1" i="0" u="none" strike="noStrike" kern="1200" cap="none" dirty="0" err="1" smtClean="0">
                <a:ln>
                  <a:noFill/>
                </a:ln>
                <a:effectLst/>
                <a:highlight>
                  <a:scrgbClr r="0" g="0" b="0">
                    <a:alpha val="0"/>
                  </a:scrgbClr>
                </a:highlight>
                <a:latin typeface="Liberation Sans" pitchFamily="18"/>
                <a:ea typeface="Microsoft YaHei" pitchFamily="2"/>
                <a:cs typeface="Arial" pitchFamily="2"/>
              </a:rPr>
              <a:t>Magicplan</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est propriétaire et incompatible avec </a:t>
            </a:r>
            <a:r>
              <a:rPr lang="fr-FR" sz="2000" b="1" i="0" u="none" strike="noStrike" kern="1200" cap="none" dirty="0" err="1" smtClean="0">
                <a:ln>
                  <a:noFill/>
                </a:ln>
                <a:effectLst/>
                <a:highlight>
                  <a:scrgbClr r="0" g="0" b="0">
                    <a:alpha val="0"/>
                  </a:scrgbClr>
                </a:highlight>
                <a:latin typeface="Liberation Sans" pitchFamily="18"/>
                <a:ea typeface="Microsoft YaHei" pitchFamily="2"/>
                <a:cs typeface="Arial" pitchFamily="2"/>
              </a:rPr>
              <a:t>BabylonJS</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a:t>
            </a:r>
          </a:p>
          <a:p>
            <a:endParaRPr lang="zxx-non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2B84AB42-CDEF-4BBB-87BE-FA6AFCD8D5BB}" type="slidenum">
              <a:t>11</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B7315AB7-22FF-472E-A34F-61C736228A5B}" type="slidenum">
              <a:t>11</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L’organisation et la planification de ce projet ont été efficace et ont facilitées l’analyse et la conception malgré des difficultés rencontrées, notamment causé par les départs des anciens membres de nos projets respectifs.</a:t>
            </a: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Au travers de différents types de maquettes (modèle 3D, plugin test WordPress, etc.) et d’une analyse poussée sur le sujet, nous avons pu réunir tous les éléments nécessaires à la bonne réalisation de ce projet.  </a:t>
            </a: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Cependant, nous avions imaginé une méthode, permettant de récupérer des plans et ainsi de faciliter la création des visites. Cette méthode était malheureusement incompatible avec notre projet et nous n’avons pas encore trouvé de solutions pour l’y incorporer.</a:t>
            </a:r>
          </a:p>
          <a:p>
            <a:endParaRPr lang="zx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2D3F8D13-E4B1-4259-A4A8-77320FA9FB72}" type="slidenum">
              <a:t>2</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6AF6AD84-DA35-4D5E-B70F-C8F078B9CDAC}" type="slidenum">
              <a:t>2</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pPr lvl="0"/>
            <a:r>
              <a:rPr lang="fr-FR">
                <a:solidFill>
                  <a:srgbClr val="000000"/>
                </a:solidFill>
              </a:rPr>
              <a:t>- DIAPOSITIVE 2 :</a:t>
            </a:r>
          </a:p>
          <a:p>
            <a:pPr lvl="0"/>
            <a:r>
              <a:rPr lang="fr-FR">
                <a:solidFill>
                  <a:srgbClr val="000000"/>
                </a:solidFill>
              </a:rPr>
              <a:t>	</a:t>
            </a:r>
            <a:r>
              <a:rPr lang="fr-FR" sz="2200" b="1">
                <a:solidFill>
                  <a:srgbClr val="FF0000"/>
                </a:solidFill>
              </a:rPr>
              <a:t>• Annoncer plan</a:t>
            </a:r>
          </a:p>
          <a:p>
            <a:pPr lvl="0"/>
            <a:r>
              <a:rPr lang="fr-FR">
                <a:solidFill>
                  <a:srgbClr val="000000"/>
                </a:solidFill>
              </a:rPr>
              <a:t>		</a:t>
            </a:r>
            <a:r>
              <a:rPr lang="fr-FR" sz="1800">
                <a:solidFill>
                  <a:srgbClr val="0000CC"/>
                </a:solidFill>
              </a:rPr>
              <a:t>-&gt; Présentation du sujet</a:t>
            </a:r>
          </a:p>
          <a:p>
            <a:pPr lvl="0"/>
            <a:r>
              <a:rPr lang="fr-FR" sz="1800">
                <a:solidFill>
                  <a:srgbClr val="0000CC"/>
                </a:solidFill>
              </a:rPr>
              <a:t>		-&gt; Organisation du travail</a:t>
            </a:r>
          </a:p>
          <a:p>
            <a:pPr lvl="0"/>
            <a:r>
              <a:rPr lang="fr-FR" sz="1800">
                <a:solidFill>
                  <a:srgbClr val="0000CC"/>
                </a:solidFill>
              </a:rPr>
              <a:t>		-&gt; Cahier des charges</a:t>
            </a:r>
          </a:p>
          <a:p>
            <a:pPr lvl="0"/>
            <a:r>
              <a:rPr lang="fr-FR" sz="1800">
                <a:solidFill>
                  <a:srgbClr val="0000CC"/>
                </a:solidFill>
              </a:rPr>
              <a:t>		-&gt; Choix technologies</a:t>
            </a:r>
          </a:p>
          <a:p>
            <a:pPr lvl="0"/>
            <a:r>
              <a:rPr lang="fr-FR" sz="1800">
                <a:solidFill>
                  <a:srgbClr val="0000CC"/>
                </a:solidFill>
              </a:rPr>
              <a:t>		-&gt;Maquettes</a:t>
            </a:r>
          </a:p>
          <a:p>
            <a:pPr lvl="0"/>
            <a:r>
              <a:rPr lang="fr-FR" sz="1800">
                <a:solidFill>
                  <a:srgbClr val="0000CC"/>
                </a:solidFill>
              </a:rPr>
              <a:t>		-&gt;Conclusion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D7F48159-0A3E-46A8-A386-F666607ED37A}" type="slidenum">
              <a:t>3</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6A79B522-E156-472B-AD97-DFACD40090BE}" type="slidenum">
              <a:t>3</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Cette année, notre projet ne dure pas un semestre, mais est étendu sur toute l’année scolaire.</a:t>
            </a: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Nous avons donc choisi avec mon camarade, de travailler sur un plug-in de visite d’appartement/maison en 3D.</a:t>
            </a:r>
            <a:endParaRPr lang="fr-FR" sz="1800" b="0" i="0" u="none" strike="noStrike" kern="1200" cap="none" dirty="0" smtClean="0">
              <a:ln>
                <a:noFill/>
              </a:ln>
              <a:effectLst/>
              <a:highlight>
                <a:scrgbClr r="0" g="0" b="0">
                  <a:alpha val="0"/>
                </a:scrgbClr>
              </a:highlight>
              <a:latin typeface="Liberation Sans" pitchFamily="18"/>
              <a:ea typeface="Microsoft YaHei" pitchFamily="2"/>
              <a:cs typeface="Arial" pitchFamily="2"/>
            </a:endParaRP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Les</a:t>
            </a:r>
            <a:r>
              <a:rPr lang="fr-FR" sz="2000" b="0" i="0" u="none" strike="noStrike" kern="1200" cap="none" baseline="0" dirty="0" smtClean="0">
                <a:ln>
                  <a:noFill/>
                </a:ln>
                <a:effectLst/>
                <a:highlight>
                  <a:scrgbClr r="0" g="0" b="0">
                    <a:alpha val="0"/>
                  </a:scrgbClr>
                </a:highlight>
                <a:latin typeface="Liberation Sans" pitchFamily="18"/>
                <a:ea typeface="Microsoft YaHei" pitchFamily="2"/>
                <a:cs typeface="Arial" pitchFamily="2"/>
              </a:rPr>
              <a:t> </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sites tel que </a:t>
            </a:r>
            <a:r>
              <a:rPr lang="fr-FR" sz="2000" b="0" i="0" u="none" strike="noStrike" kern="1200" cap="none" dirty="0" err="1" smtClean="0">
                <a:ln>
                  <a:noFill/>
                </a:ln>
                <a:effectLst/>
                <a:highlight>
                  <a:scrgbClr r="0" g="0" b="0">
                    <a:alpha val="0"/>
                  </a:scrgbClr>
                </a:highlight>
                <a:latin typeface="Liberation Sans" pitchFamily="18"/>
                <a:ea typeface="Microsoft YaHei" pitchFamily="2"/>
                <a:cs typeface="Arial" pitchFamily="2"/>
              </a:rPr>
              <a:t>Leboncoin</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ou bien un site de vente/location de maison ou appartement, </a:t>
            </a:r>
          </a:p>
          <a:p>
            <a:r>
              <a:rPr lang="fr-FR" sz="2000" b="0" i="0" u="none" strike="noStrike" kern="1200" cap="none" dirty="0" err="1" smtClean="0">
                <a:ln>
                  <a:noFill/>
                </a:ln>
                <a:effectLst/>
                <a:highlight>
                  <a:scrgbClr r="0" g="0" b="0">
                    <a:alpha val="0"/>
                  </a:scrgbClr>
                </a:highlight>
                <a:latin typeface="Liberation Sans" pitchFamily="18"/>
                <a:ea typeface="Microsoft YaHei" pitchFamily="2"/>
                <a:cs typeface="Arial" pitchFamily="2"/>
              </a:rPr>
              <a:t>ipourra</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se munir du plug-in et pourra lancer une visite de l’endroit</a:t>
            </a:r>
            <a:r>
              <a:rPr lang="fr-FR" sz="2000" b="0" i="0" u="none" strike="noStrike" kern="1200" cap="none" baseline="0" dirty="0" smtClean="0">
                <a:ln>
                  <a:noFill/>
                </a:ln>
                <a:effectLst/>
                <a:highlight>
                  <a:scrgbClr r="0" g="0" b="0">
                    <a:alpha val="0"/>
                  </a:scrgbClr>
                </a:highlight>
                <a:latin typeface="Liberation Sans" pitchFamily="18"/>
                <a:ea typeface="Microsoft YaHei" pitchFamily="2"/>
                <a:cs typeface="Arial" pitchFamily="2"/>
              </a:rPr>
              <a:t> </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directement en 3D grâce à celui-ci.</a:t>
            </a:r>
            <a:endParaRPr lang="fr-FR" sz="1800" b="0" i="0" u="none" strike="noStrike" kern="1200" cap="none" dirty="0" smtClean="0">
              <a:ln>
                <a:noFill/>
              </a:ln>
              <a:effectLst/>
              <a:highlight>
                <a:scrgbClr r="0" g="0" b="0">
                  <a:alpha val="0"/>
                </a:scrgbClr>
              </a:highlight>
              <a:latin typeface="Liberation Sans" pitchFamily="18"/>
              <a:ea typeface="Microsoft YaHei" pitchFamily="2"/>
              <a:cs typeface="Arial"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ACBEAFA9-49C7-4BBC-BB92-A9DC089091A3}" type="slidenum">
              <a:t>4</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2C29D6C0-E06D-4C0D-A238-852A18931CFE}" type="slidenum">
              <a:t>4</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Nous avons tout d’abord organiser et planifier le travail à fournir pour ce projet en établissant un diagramme de </a:t>
            </a:r>
            <a:r>
              <a:rPr lang="fr-FR" sz="2000" b="1" i="0" u="none" strike="noStrike" kern="1200" cap="none" dirty="0" smtClean="0">
                <a:ln>
                  <a:noFill/>
                </a:ln>
                <a:effectLst/>
                <a:highlight>
                  <a:scrgbClr r="0" g="0" b="0">
                    <a:alpha val="0"/>
                  </a:scrgbClr>
                </a:highlight>
                <a:latin typeface="Liberation Sans" pitchFamily="18"/>
                <a:ea typeface="Microsoft YaHei" pitchFamily="2"/>
                <a:cs typeface="Arial" pitchFamily="2"/>
              </a:rPr>
              <a:t>Gantt prévisionnel</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a:t>
            </a: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Grâce à l’outil en ligne </a:t>
            </a:r>
            <a:r>
              <a:rPr lang="fr-FR" sz="2000" b="1" i="0" u="none" strike="noStrike" kern="1200" cap="none" dirty="0" err="1" smtClean="0">
                <a:ln>
                  <a:noFill/>
                </a:ln>
                <a:effectLst/>
                <a:highlight>
                  <a:scrgbClr r="0" g="0" b="0">
                    <a:alpha val="0"/>
                  </a:scrgbClr>
                </a:highlight>
                <a:latin typeface="Liberation Sans" pitchFamily="18"/>
                <a:ea typeface="Microsoft YaHei" pitchFamily="2"/>
                <a:cs typeface="Arial" pitchFamily="2"/>
              </a:rPr>
              <a:t>ToDoist</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nous avons pu mettre chaque tâche à effectuer pour les deux parties du projet.</a:t>
            </a:r>
          </a:p>
          <a:p>
            <a:r>
              <a:rPr lang="fr-FR" dirty="0" smtClean="0"/>
              <a:t>Après avoir réparti les tâches au</a:t>
            </a:r>
            <a:r>
              <a:rPr lang="fr-FR" baseline="0" dirty="0" smtClean="0"/>
              <a:t> sein du groupe, nous avons réalisé nos diagrammes d’activité et de cas d’utilisation. </a:t>
            </a:r>
          </a:p>
          <a:p>
            <a:r>
              <a:rPr lang="fr-FR" baseline="0" dirty="0" smtClean="0"/>
              <a:t>Pour finir la partie Analyse nous avons établi un diagramme de Gantt réalisé</a:t>
            </a:r>
            <a:endParaRPr lang="zx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5D731755-BE51-40CD-8CE1-2F2F8134D837}" type="slidenum">
              <a:t>5</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01F99408-269B-4E48-96CC-7EE5631C5C07}" type="slidenum">
              <a:t>5</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r>
              <a:rPr lang="fr-FR" b="1" dirty="0" smtClean="0"/>
              <a:t>Contexte : </a:t>
            </a:r>
          </a:p>
          <a:p>
            <a:r>
              <a:rPr lang="fr-FR" dirty="0" smtClean="0"/>
              <a:t>-Projet</a:t>
            </a:r>
            <a:r>
              <a:rPr lang="fr-FR" baseline="0" dirty="0" smtClean="0"/>
              <a:t> libre </a:t>
            </a:r>
          </a:p>
          <a:p>
            <a:r>
              <a:rPr lang="fr-FR" baseline="0" dirty="0" smtClean="0"/>
              <a:t>-N’importe quel langage ou technologie </a:t>
            </a:r>
          </a:p>
          <a:p>
            <a:r>
              <a:rPr lang="fr-FR" baseline="0" dirty="0" smtClean="0"/>
              <a:t>-Application/Logiciel pour partage et </a:t>
            </a:r>
            <a:r>
              <a:rPr lang="fr-FR" baseline="0" dirty="0" err="1" smtClean="0"/>
              <a:t>versionning</a:t>
            </a:r>
            <a:r>
              <a:rPr lang="fr-FR" baseline="0" dirty="0" smtClean="0"/>
              <a:t> souhaités</a:t>
            </a:r>
          </a:p>
          <a:p>
            <a:r>
              <a:rPr lang="fr-FR" b="1" baseline="0" dirty="0" smtClean="0"/>
              <a:t>Calendrier : </a:t>
            </a:r>
            <a:r>
              <a:rPr lang="fr-FR" baseline="0" dirty="0" smtClean="0"/>
              <a:t>Toute l’année de </a:t>
            </a:r>
            <a:r>
              <a:rPr lang="fr-FR" baseline="0" dirty="0" err="1" smtClean="0"/>
              <a:t>Bachelor</a:t>
            </a:r>
            <a:r>
              <a:rPr lang="fr-FR" baseline="0" dirty="0" smtClean="0"/>
              <a:t> 3</a:t>
            </a:r>
            <a:endParaRPr lang="fr-FR" dirty="0" smtClean="0"/>
          </a:p>
          <a:p>
            <a:r>
              <a:rPr lang="fr-FR" b="1" dirty="0" smtClean="0"/>
              <a:t>Fonctionnalité</a:t>
            </a:r>
            <a:r>
              <a:rPr lang="fr-FR" b="1" baseline="0" dirty="0" smtClean="0"/>
              <a:t> : </a:t>
            </a: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-Page de connexion</a:t>
            </a: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-Page d’inscription	</a:t>
            </a: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-Déplacer dans environnement 3D</a:t>
            </a: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-Changer position du soleil</a:t>
            </a:r>
          </a:p>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-Onglet « Plus »</a:t>
            </a:r>
          </a:p>
          <a:p>
            <a:pPr lvl="0"/>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Placer meubles (avec dimensions/mesures)</a:t>
            </a:r>
          </a:p>
          <a:p>
            <a:pPr lvl="0"/>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Déplacer meubles</a:t>
            </a:r>
          </a:p>
          <a:p>
            <a:pPr lvl="0"/>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Importer modèle 3D</a:t>
            </a:r>
          </a:p>
          <a:p>
            <a:pPr lvl="0"/>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Visualiser informations pièces</a:t>
            </a:r>
          </a:p>
          <a:p>
            <a:pPr lvl="0"/>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Visiter en </a:t>
            </a:r>
            <a:r>
              <a:rPr lang="fr-FR" sz="2000" b="0" i="0" u="none" strike="noStrike" kern="1200" cap="none" dirty="0" err="1" smtClean="0">
                <a:ln>
                  <a:noFill/>
                </a:ln>
                <a:effectLst/>
                <a:highlight>
                  <a:scrgbClr r="0" g="0" b="0">
                    <a:alpha val="0"/>
                  </a:scrgbClr>
                </a:highlight>
                <a:latin typeface="Liberation Sans" pitchFamily="18"/>
                <a:ea typeface="Microsoft YaHei" pitchFamily="2"/>
                <a:cs typeface="Arial" pitchFamily="2"/>
              </a:rPr>
              <a:t>street</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a:t>
            </a:r>
            <a:r>
              <a:rPr lang="fr-FR" sz="2000" b="0" i="0" u="none" strike="noStrike" kern="1200" cap="none" dirty="0" err="1" smtClean="0">
                <a:ln>
                  <a:noFill/>
                </a:ln>
                <a:effectLst/>
                <a:highlight>
                  <a:scrgbClr r="0" g="0" b="0">
                    <a:alpha val="0"/>
                  </a:scrgbClr>
                </a:highlight>
                <a:latin typeface="Liberation Sans" pitchFamily="18"/>
                <a:ea typeface="Microsoft YaHei" pitchFamily="2"/>
                <a:cs typeface="Arial" pitchFamily="2"/>
              </a:rPr>
              <a:t>view</a:t>
            </a:r>
            <a:endPar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endParaRPr>
          </a:p>
          <a:p>
            <a:endParaRPr lang="zx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EF99EF49-C594-451C-A699-4F8E7AF42219}" type="slidenum">
              <a:t>6</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E0FCEE90-BC37-49A4-8A9D-163EA7CC0EE0}" type="slidenum">
              <a:t>6</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Notre choix s'est porté sur </a:t>
            </a:r>
            <a:r>
              <a:rPr lang="fr-FR" sz="2000" b="0" i="0" u="none" strike="noStrike" kern="1200" cap="none" dirty="0" err="1" smtClean="0">
                <a:ln>
                  <a:noFill/>
                </a:ln>
                <a:effectLst/>
                <a:highlight>
                  <a:scrgbClr r="0" g="0" b="0">
                    <a:alpha val="0"/>
                  </a:scrgbClr>
                </a:highlight>
                <a:latin typeface="Liberation Sans" pitchFamily="18"/>
                <a:ea typeface="Microsoft YaHei" pitchFamily="2"/>
                <a:cs typeface="Arial" pitchFamily="2"/>
              </a:rPr>
              <a:t>Wordpress</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a:t>
            </a:r>
          </a:p>
          <a:p>
            <a:pPr marL="216000" marR="0" indent="-216000" defTabSz="914400" rtl="0" eaLnBrk="1" fontAlgn="auto" latinLnBrk="0" hangingPunct="0">
              <a:lnSpc>
                <a:spcPct val="100000"/>
              </a:lnSpc>
              <a:spcBef>
                <a:spcPts val="0"/>
              </a:spcBef>
              <a:spcAft>
                <a:spcPts val="0"/>
              </a:spcAft>
              <a:buClrTx/>
              <a:buSzTx/>
              <a:buFontTx/>
              <a:buNone/>
              <a:tabLst/>
              <a:defRPr/>
            </a:pP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Nous sommes novices dans l'utilisation de CMS et </a:t>
            </a:r>
            <a:r>
              <a:rPr lang="fr-FR" sz="2000" b="0" i="0" u="none" strike="noStrike" kern="1200" cap="none" dirty="0" err="1" smtClean="0">
                <a:ln>
                  <a:noFill/>
                </a:ln>
                <a:effectLst/>
                <a:highlight>
                  <a:scrgbClr r="0" g="0" b="0">
                    <a:alpha val="0"/>
                  </a:scrgbClr>
                </a:highlight>
                <a:latin typeface="Liberation Sans" pitchFamily="18"/>
                <a:ea typeface="Microsoft YaHei" pitchFamily="2"/>
                <a:cs typeface="Arial" pitchFamily="2"/>
              </a:rPr>
              <a:t>Wordpress</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comporte la plus grande communauté (pour le CMS) au monde. </a:t>
            </a:r>
          </a:p>
          <a:p>
            <a:pPr marL="216000" marR="0" indent="-216000" defTabSz="914400" rtl="0" eaLnBrk="1" fontAlgn="auto" latinLnBrk="0" hangingPunct="0">
              <a:lnSpc>
                <a:spcPct val="100000"/>
              </a:lnSpc>
              <a:spcBef>
                <a:spcPts val="0"/>
              </a:spcBef>
              <a:spcAft>
                <a:spcPts val="0"/>
              </a:spcAft>
              <a:buClrTx/>
              <a:buSzTx/>
              <a:buFontTx/>
              <a:buNone/>
              <a:tabLst/>
              <a:defRPr/>
            </a:pP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De plus, il contient déjà des milliers de plug-ins, des applications pour smartphone (responsive design). </a:t>
            </a:r>
          </a:p>
          <a:p>
            <a:pPr marL="216000" marR="0" indent="-216000" defTabSz="914400" rtl="0" eaLnBrk="1" fontAlgn="auto" latinLnBrk="0" hangingPunct="0">
              <a:lnSpc>
                <a:spcPct val="100000"/>
              </a:lnSpc>
              <a:spcBef>
                <a:spcPts val="0"/>
              </a:spcBef>
              <a:spcAft>
                <a:spcPts val="0"/>
              </a:spcAft>
              <a:buClrTx/>
              <a:buSzTx/>
              <a:buFontTx/>
              <a:buNone/>
              <a:tabLst/>
              <a:defRPr/>
            </a:pP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Il est gratuit et mis à jour régulièrement.</a:t>
            </a:r>
          </a:p>
          <a:p>
            <a:endParaRPr lang="zx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672BCBE8-67A0-40ED-AE60-F606D7735F92}" type="slidenum">
              <a:t>7</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831FE753-766B-4C85-853C-2617E49C17AF}" type="slidenum">
              <a:t>7</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Après avoir choisi le CMS, nous devions choisir des technologies qui nous permettraient d’utiliser un environnement 3D pour nos visites :</a:t>
            </a:r>
          </a:p>
          <a:p>
            <a:pPr marL="216000" marR="0" indent="-216000" defTabSz="914400" rtl="0" eaLnBrk="1" fontAlgn="auto" latinLnBrk="0" hangingPunct="0">
              <a:lnSpc>
                <a:spcPct val="100000"/>
              </a:lnSpc>
              <a:spcBef>
                <a:spcPts val="0"/>
              </a:spcBef>
              <a:spcAft>
                <a:spcPts val="0"/>
              </a:spcAft>
              <a:buClrTx/>
              <a:buSzTx/>
              <a:buFontTx/>
              <a:buNone/>
              <a:tabLst/>
              <a:defRPr/>
            </a:pP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Nous avons choisi </a:t>
            </a:r>
            <a:r>
              <a:rPr lang="fr-FR" sz="2000" b="0" i="0" u="none" strike="noStrike" kern="1200" cap="none" dirty="0" err="1" smtClean="0">
                <a:ln>
                  <a:noFill/>
                </a:ln>
                <a:effectLst/>
                <a:highlight>
                  <a:scrgbClr r="0" g="0" b="0">
                    <a:alpha val="0"/>
                  </a:scrgbClr>
                </a:highlight>
                <a:latin typeface="Liberation Sans" pitchFamily="18"/>
                <a:ea typeface="Microsoft YaHei" pitchFamily="2"/>
                <a:cs typeface="Arial" pitchFamily="2"/>
              </a:rPr>
              <a:t>WebGL</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comme moteur de rendu 3D car celui-ci répond à tous nos critères de compatibilité, en plus d’être très bien documenté.</a:t>
            </a:r>
          </a:p>
          <a:p>
            <a:endParaRPr lang="zxx-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A6B3E9F0-5BE9-48ED-B542-5C1CA65EEBF4}" type="slidenum">
              <a:t>8</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5ADFEC4F-0F4F-4AC3-906D-70EDB5850457}" type="slidenum">
              <a:t>8</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Nous avons décidé de prendre </a:t>
            </a:r>
            <a:r>
              <a:rPr lang="fr-FR" sz="2000" b="0" i="0" u="none" strike="noStrike" kern="1200" cap="none" dirty="0" err="1" smtClean="0">
                <a:ln>
                  <a:noFill/>
                </a:ln>
                <a:effectLst/>
                <a:highlight>
                  <a:scrgbClr r="0" g="0" b="0">
                    <a:alpha val="0"/>
                  </a:scrgbClr>
                </a:highlight>
                <a:latin typeface="Liberation Sans" pitchFamily="18"/>
                <a:ea typeface="Microsoft YaHei" pitchFamily="2"/>
                <a:cs typeface="Arial" pitchFamily="2"/>
              </a:rPr>
              <a:t>BabylonJS</a:t>
            </a:r>
            <a:r>
              <a:rPr lang="fr-FR" sz="2000" b="0" i="0" u="none" strike="noStrike" kern="1200" cap="none" dirty="0" smtClean="0">
                <a:ln>
                  <a:noFill/>
                </a:ln>
                <a:effectLst/>
                <a:highlight>
                  <a:scrgbClr r="0" g="0" b="0">
                    <a:alpha val="0"/>
                  </a:scrgbClr>
                </a:highlight>
                <a:latin typeface="Liberation Sans" pitchFamily="18"/>
                <a:ea typeface="Microsoft YaHei" pitchFamily="2"/>
                <a:cs typeface="Arial" pitchFamily="2"/>
              </a:rPr>
              <a:t> car il génère des fichiers légers, possède une grande communauté, une grande documentation et possède un avantage par rapport à Three.JS (les deux bibliothèques sont très similaires) : il possède un environnement qui permet de tester et partager nos projets. </a:t>
            </a:r>
            <a:endParaRPr lang="zxx-non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6"/>
          <p:cNvSpPr txBox="1">
            <a:spLocks noGrp="1"/>
          </p:cNvSpPr>
          <p:nvPr>
            <p:ph type="sldNum" sz="quarter" idx="5"/>
          </p:nvPr>
        </p:nvSpPr>
        <p:spPr>
          <a:ln/>
        </p:spPr>
        <p:txBody>
          <a:bodyPr wrap="square" lIns="0" tIns="0" rIns="0" bIns="0" anchor="b" anchorCtr="0">
            <a:noAutofit/>
          </a:bodyPr>
          <a:lstStyle/>
          <a:p>
            <a:pPr lvl="0"/>
            <a:fld id="{0B28C07F-9471-468F-84D6-8E305E84B542}" type="slidenum">
              <a:t>9</a:t>
            </a:fld>
            <a:endParaRPr lang="fr-FR"/>
          </a:p>
        </p:txBody>
      </p:sp>
      <p:sp>
        <p:nvSpPr>
          <p:cNvPr id="2" name="Espace réservé du numéro de diapositive 6"/>
          <p:cNvSpPr txBox="1"/>
          <p:nvPr/>
        </p:nvSpPr>
        <p:spPr>
          <a:xfrm>
            <a:off x="4278960" y="10157400"/>
            <a:ext cx="3280680" cy="534240"/>
          </a:xfrm>
          <a:prstGeom prst="rect">
            <a:avLst/>
          </a:prstGeom>
          <a:noFill/>
          <a:ln cap="flat">
            <a:noFill/>
          </a:ln>
        </p:spPr>
        <p:txBody>
          <a:bodyPr vert="horz" wrap="square" lIns="0" tIns="0" rIns="0" bIns="0" anchor="b" anchorCtr="0" compatLnSpc="0">
            <a:noAutofit/>
          </a:bodyPr>
          <a:lstStyle/>
          <a:p>
            <a:pPr marL="0" marR="0" lvl="0" indent="0" algn="r" rtl="0" hangingPunct="0">
              <a:lnSpc>
                <a:spcPct val="100000"/>
              </a:lnSpc>
              <a:spcBef>
                <a:spcPts val="0"/>
              </a:spcBef>
              <a:spcAft>
                <a:spcPts val="0"/>
              </a:spcAft>
              <a:buNone/>
              <a:tabLst/>
            </a:pPr>
            <a:fld id="{41991DBA-EE6E-46D2-83D9-67C897993AD8}" type="slidenum">
              <a:t>9</a:t>
            </a:fld>
            <a:endParaRPr lang="fr-FR" sz="1400" b="0" i="0" u="none" strike="noStrike" kern="1200" cap="none" spc="0" baseline="0">
              <a:ln>
                <a:noFill/>
              </a:ln>
              <a:solidFill>
                <a:srgbClr val="000000"/>
              </a:solidFill>
              <a:latin typeface="Liberation Serif" pitchFamily="18"/>
              <a:ea typeface="Segoe UI" pitchFamily="2"/>
              <a:cs typeface="Tahoma" pitchFamily="2"/>
            </a:endParaRPr>
          </a:p>
        </p:txBody>
      </p:sp>
      <p:sp>
        <p:nvSpPr>
          <p:cNvPr id="3" name="Espace réservé de l'image des diapositives 1"/>
          <p:cNvSpPr>
            <a:spLocks noGrp="1" noRot="1" noChangeAspect="1"/>
          </p:cNvSpPr>
          <p:nvPr>
            <p:ph type="sldImg"/>
          </p:nvPr>
        </p:nvSpPr>
        <p:spPr>
          <a:xfrm>
            <a:off x="1106488" y="812800"/>
            <a:ext cx="5345112" cy="4008438"/>
          </a:xfrm>
        </p:spPr>
        <p:style>
          <a:lnRef idx="2">
            <a:schemeClr val="accent1">
              <a:shade val="50000"/>
            </a:schemeClr>
          </a:lnRef>
          <a:fillRef idx="1">
            <a:schemeClr val="accent1"/>
          </a:fillRef>
          <a:effectRef idx="0">
            <a:schemeClr val="accent1"/>
          </a:effectRef>
          <a:fontRef idx="minor">
            <a:schemeClr val="lt1"/>
          </a:fontRef>
        </p:style>
      </p:sp>
      <p:sp>
        <p:nvSpPr>
          <p:cNvPr id="4" name="Espace réservé des notes 2"/>
          <p:cNvSpPr txBox="1">
            <a:spLocks noGrp="1"/>
          </p:cNvSpPr>
          <p:nvPr>
            <p:ph type="body" sz="quarter" idx="1"/>
          </p:nvPr>
        </p:nvSpPr>
        <p:spPr/>
        <p:txBody>
          <a:bodyPr>
            <a:spAutoFit/>
          </a:bodyPr>
          <a:lstStyle/>
          <a:p>
            <a:r>
              <a:rPr lang="fr-FR" dirty="0" smtClean="0"/>
              <a:t>Ici un</a:t>
            </a:r>
            <a:r>
              <a:rPr lang="fr-FR" baseline="0" dirty="0" smtClean="0"/>
              <a:t>e des maquettes </a:t>
            </a:r>
            <a:r>
              <a:rPr lang="fr-FR" baseline="0" dirty="0" err="1" smtClean="0"/>
              <a:t>Mockup</a:t>
            </a:r>
            <a:r>
              <a:rPr lang="fr-FR" baseline="0" dirty="0" smtClean="0"/>
              <a:t> pour imaginer à quoi ressemblera notre plugin </a:t>
            </a:r>
            <a:endParaRPr lang="zx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txBox="1">
            <a:spLocks noGrp="1"/>
          </p:cNvSpPr>
          <p:nvPr>
            <p:ph type="ctrTitle"/>
          </p:nvPr>
        </p:nvSpPr>
        <p:spPr>
          <a:xfrm>
            <a:off x="1260360" y="1236599"/>
            <a:ext cx="7559640" cy="2631960"/>
          </a:xfrm>
        </p:spPr>
        <p:txBody>
          <a:bodyPr anchor="b"/>
          <a:lstStyle>
            <a:lvl1pPr marL="0" marR="0" indent="0">
              <a:lnSpc>
                <a:spcPct val="100000"/>
              </a:lnSpc>
              <a:spcBef>
                <a:spcPts val="0"/>
              </a:spcBef>
              <a:spcAft>
                <a:spcPts val="0"/>
              </a:spcAft>
              <a:defRPr lang="fr-FR" sz="6000" spc="0" baseline="0">
                <a:solidFill>
                  <a:srgbClr val="000000"/>
                </a:solidFill>
              </a:defRPr>
            </a:lvl1pPr>
          </a:lstStyle>
          <a:p>
            <a:pPr lvl="0"/>
            <a:r>
              <a:rPr lang="fr-FR"/>
              <a:t>Modifiez le style du titre</a:t>
            </a:r>
          </a:p>
        </p:txBody>
      </p:sp>
      <p:sp>
        <p:nvSpPr>
          <p:cNvPr id="3" name="Sous-titre 2"/>
          <p:cNvSpPr txBox="1">
            <a:spLocks noGrp="1"/>
          </p:cNvSpPr>
          <p:nvPr>
            <p:ph type="subTitle" idx="1"/>
          </p:nvPr>
        </p:nvSpPr>
        <p:spPr>
          <a:xfrm>
            <a:off x="1260360" y="3970440"/>
            <a:ext cx="7559640" cy="1825560"/>
          </a:xfrm>
        </p:spPr>
        <p:txBody>
          <a:bodyPr anchorCtr="1"/>
          <a:lstStyle>
            <a:lvl1pPr algn="ctr">
              <a:buNone/>
              <a:defRPr sz="2400"/>
            </a:lvl1pPr>
          </a:lstStyle>
          <a:p>
            <a:pPr lvl="0"/>
            <a:r>
              <a:rPr lang="fr-FR"/>
              <a:t>Modifier le style des sous-titres du masque</a:t>
            </a:r>
          </a:p>
        </p:txBody>
      </p:sp>
      <p:sp>
        <p:nvSpPr>
          <p:cNvPr id="4" name="Espace réservé de la date 3"/>
          <p:cNvSpPr txBox="1">
            <a:spLocks noGrp="1"/>
          </p:cNvSpPr>
          <p:nvPr>
            <p:ph type="dt" sz="half" idx="7"/>
          </p:nvPr>
        </p:nvSpPr>
        <p:spPr/>
        <p:txBody>
          <a:bodyPr/>
          <a:lstStyle>
            <a:lvl1pPr>
              <a:defRPr/>
            </a:lvl1pPr>
          </a:lstStyle>
          <a:p>
            <a:pPr lvl="0"/>
            <a:endParaRPr lang="zxx-none"/>
          </a:p>
        </p:txBody>
      </p:sp>
      <p:sp>
        <p:nvSpPr>
          <p:cNvPr id="5" name="Espace réservé du pied de page 4"/>
          <p:cNvSpPr txBox="1">
            <a:spLocks noGrp="1"/>
          </p:cNvSpPr>
          <p:nvPr>
            <p:ph type="ftr" sz="quarter" idx="9"/>
          </p:nvPr>
        </p:nvSpPr>
        <p:spPr/>
        <p:txBody>
          <a:bodyPr/>
          <a:lstStyle>
            <a:lvl1pPr>
              <a:defRPr/>
            </a:lvl1pPr>
          </a:lstStyle>
          <a:p>
            <a:pPr lvl="0"/>
            <a:endParaRPr lang="zxx-none"/>
          </a:p>
        </p:txBody>
      </p:sp>
      <p:sp>
        <p:nvSpPr>
          <p:cNvPr id="6" name="Espace réservé du numéro de diapositive 5"/>
          <p:cNvSpPr txBox="1">
            <a:spLocks noGrp="1"/>
          </p:cNvSpPr>
          <p:nvPr>
            <p:ph type="sldNum" sz="quarter" idx="8"/>
          </p:nvPr>
        </p:nvSpPr>
        <p:spPr/>
        <p:txBody>
          <a:bodyPr/>
          <a:lstStyle>
            <a:lvl1pPr>
              <a:defRPr/>
            </a:lvl1pPr>
          </a:lstStyle>
          <a:p>
            <a:pPr lvl="0"/>
            <a:fld id="{06F03B23-EAC0-4F41-8EEB-326D527BA019}" type="slidenum">
              <a:t>‹N°›</a:t>
            </a:fld>
            <a:endParaRPr lang="fr-FR"/>
          </a:p>
        </p:txBody>
      </p:sp>
    </p:spTree>
    <p:extLst>
      <p:ext uri="{BB962C8B-B14F-4D97-AF65-F5344CB8AC3E}">
        <p14:creationId xmlns:p14="http://schemas.microsoft.com/office/powerpoint/2010/main" val="30292809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marL="0" marR="0" indent="0">
              <a:lnSpc>
                <a:spcPct val="100000"/>
              </a:lnSpc>
              <a:spcBef>
                <a:spcPts val="0"/>
              </a:spcBef>
              <a:spcAft>
                <a:spcPts val="0"/>
              </a:spcAft>
              <a:defRPr lang="fr-FR" spc="0" baseline="0">
                <a:solidFill>
                  <a:srgbClr val="000000"/>
                </a:solidFill>
              </a:defRPr>
            </a:lvl1pPr>
          </a:lstStyle>
          <a:p>
            <a:pPr lvl="0"/>
            <a:r>
              <a:rPr lang="fr-FR"/>
              <a:t>Modifiez le style du titre</a:t>
            </a:r>
          </a:p>
        </p:txBody>
      </p:sp>
      <p:sp>
        <p:nvSpPr>
          <p:cNvPr id="3" name="Espace réservé du texte vertical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endParaRPr lang="zxx-none"/>
          </a:p>
        </p:txBody>
      </p:sp>
      <p:sp>
        <p:nvSpPr>
          <p:cNvPr id="5" name="Espace réservé du pied de page 4"/>
          <p:cNvSpPr txBox="1">
            <a:spLocks noGrp="1"/>
          </p:cNvSpPr>
          <p:nvPr>
            <p:ph type="ftr" sz="quarter" idx="9"/>
          </p:nvPr>
        </p:nvSpPr>
        <p:spPr/>
        <p:txBody>
          <a:bodyPr/>
          <a:lstStyle>
            <a:lvl1pPr>
              <a:defRPr/>
            </a:lvl1pPr>
          </a:lstStyle>
          <a:p>
            <a:pPr lvl="0"/>
            <a:endParaRPr lang="zxx-none"/>
          </a:p>
        </p:txBody>
      </p:sp>
      <p:sp>
        <p:nvSpPr>
          <p:cNvPr id="6" name="Espace réservé du numéro de diapositive 5"/>
          <p:cNvSpPr txBox="1">
            <a:spLocks noGrp="1"/>
          </p:cNvSpPr>
          <p:nvPr>
            <p:ph type="sldNum" sz="quarter" idx="8"/>
          </p:nvPr>
        </p:nvSpPr>
        <p:spPr/>
        <p:txBody>
          <a:bodyPr/>
          <a:lstStyle>
            <a:lvl1pPr>
              <a:defRPr/>
            </a:lvl1pPr>
          </a:lstStyle>
          <a:p>
            <a:pPr lvl="0"/>
            <a:fld id="{C92320B4-3F33-4340-B733-B4DF4D95FFE0}" type="slidenum">
              <a:t>‹N°›</a:t>
            </a:fld>
            <a:endParaRPr lang="fr-FR"/>
          </a:p>
        </p:txBody>
      </p:sp>
    </p:spTree>
    <p:extLst>
      <p:ext uri="{BB962C8B-B14F-4D97-AF65-F5344CB8AC3E}">
        <p14:creationId xmlns:p14="http://schemas.microsoft.com/office/powerpoint/2010/main" val="3108726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txBox="1">
            <a:spLocks noGrp="1"/>
          </p:cNvSpPr>
          <p:nvPr>
            <p:ph type="title" orient="vert"/>
          </p:nvPr>
        </p:nvSpPr>
        <p:spPr>
          <a:xfrm>
            <a:off x="7308720" y="301680"/>
            <a:ext cx="2266920" cy="5851440"/>
          </a:xfrm>
        </p:spPr>
        <p:txBody>
          <a:bodyPr vert="eaVert"/>
          <a:lstStyle>
            <a:lvl1pPr marL="0" marR="0" indent="0">
              <a:lnSpc>
                <a:spcPct val="100000"/>
              </a:lnSpc>
              <a:spcBef>
                <a:spcPts val="0"/>
              </a:spcBef>
              <a:spcAft>
                <a:spcPts val="0"/>
              </a:spcAft>
              <a:defRPr lang="fr-FR" spc="0" baseline="0">
                <a:solidFill>
                  <a:srgbClr val="000000"/>
                </a:solidFill>
              </a:defRPr>
            </a:lvl1pPr>
          </a:lstStyle>
          <a:p>
            <a:pPr lvl="0"/>
            <a:r>
              <a:rPr lang="fr-FR"/>
              <a:t>Modifiez le style du titre</a:t>
            </a:r>
          </a:p>
        </p:txBody>
      </p:sp>
      <p:sp>
        <p:nvSpPr>
          <p:cNvPr id="3" name="Espace réservé du texte vertical 2"/>
          <p:cNvSpPr txBox="1">
            <a:spLocks noGrp="1"/>
          </p:cNvSpPr>
          <p:nvPr>
            <p:ph type="body" orient="vert" idx="1"/>
          </p:nvPr>
        </p:nvSpPr>
        <p:spPr>
          <a:xfrm>
            <a:off x="503280" y="301680"/>
            <a:ext cx="6653159" cy="5851440"/>
          </a:xfrm>
        </p:spPr>
        <p:txBody>
          <a:bodyPr vert="eaVert"/>
          <a:lstStyle>
            <a:lvl1pPr>
              <a:defRPr/>
            </a:lvl1pPr>
            <a:lvl2pPr>
              <a:defRPr/>
            </a:lvl2pPr>
            <a:lvl3pPr>
              <a:defRPr/>
            </a:lvl3pPr>
            <a:lvl4pPr>
              <a:defRPr/>
            </a:lvl4pPr>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endParaRPr lang="zxx-none"/>
          </a:p>
        </p:txBody>
      </p:sp>
      <p:sp>
        <p:nvSpPr>
          <p:cNvPr id="5" name="Espace réservé du pied de page 4"/>
          <p:cNvSpPr txBox="1">
            <a:spLocks noGrp="1"/>
          </p:cNvSpPr>
          <p:nvPr>
            <p:ph type="ftr" sz="quarter" idx="9"/>
          </p:nvPr>
        </p:nvSpPr>
        <p:spPr/>
        <p:txBody>
          <a:bodyPr/>
          <a:lstStyle>
            <a:lvl1pPr>
              <a:defRPr/>
            </a:lvl1pPr>
          </a:lstStyle>
          <a:p>
            <a:pPr lvl="0"/>
            <a:endParaRPr lang="zxx-none"/>
          </a:p>
        </p:txBody>
      </p:sp>
      <p:sp>
        <p:nvSpPr>
          <p:cNvPr id="6" name="Espace réservé du numéro de diapositive 5"/>
          <p:cNvSpPr txBox="1">
            <a:spLocks noGrp="1"/>
          </p:cNvSpPr>
          <p:nvPr>
            <p:ph type="sldNum" sz="quarter" idx="8"/>
          </p:nvPr>
        </p:nvSpPr>
        <p:spPr/>
        <p:txBody>
          <a:bodyPr/>
          <a:lstStyle>
            <a:lvl1pPr>
              <a:defRPr/>
            </a:lvl1pPr>
          </a:lstStyle>
          <a:p>
            <a:pPr lvl="0"/>
            <a:fld id="{DC48CC69-AA77-488F-B1CF-D223E691B120}" type="slidenum">
              <a:t>‹N°›</a:t>
            </a:fld>
            <a:endParaRPr lang="fr-FR"/>
          </a:p>
        </p:txBody>
      </p:sp>
    </p:spTree>
    <p:extLst>
      <p:ext uri="{BB962C8B-B14F-4D97-AF65-F5344CB8AC3E}">
        <p14:creationId xmlns:p14="http://schemas.microsoft.com/office/powerpoint/2010/main" val="2362810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marL="0" marR="0" indent="0">
              <a:lnSpc>
                <a:spcPct val="100000"/>
              </a:lnSpc>
              <a:spcBef>
                <a:spcPts val="0"/>
              </a:spcBef>
              <a:spcAft>
                <a:spcPts val="0"/>
              </a:spcAft>
              <a:defRPr lang="fr-FR" spc="0" baseline="0">
                <a:solidFill>
                  <a:srgbClr val="000000"/>
                </a:solidFill>
              </a:defRPr>
            </a:lvl1pPr>
          </a:lstStyle>
          <a:p>
            <a:pPr lvl="0"/>
            <a:r>
              <a:rPr lang="fr-FR"/>
              <a:t>Modifiez le style du titre</a:t>
            </a:r>
          </a:p>
        </p:txBody>
      </p:sp>
      <p:sp>
        <p:nvSpPr>
          <p:cNvPr id="3" name="Espace réservé du contenu 2"/>
          <p:cNvSpPr txBox="1">
            <a:spLocks noGrp="1"/>
          </p:cNvSpPr>
          <p:nvPr>
            <p:ph type="title" idx="4294967295"/>
          </p:nvPr>
        </p:nvSpPr>
        <p:spPr>
          <a:xfrm>
            <a:off x="503999" y="1769040"/>
            <a:ext cx="9071640" cy="4384440"/>
          </a:xfrm>
        </p:spPr>
        <p:txBody>
          <a:bodyPr anchor="t" anchorCtr="0"/>
          <a:lstStyle>
            <a:lvl1pPr marL="0" marR="0" indent="0">
              <a:lnSpc>
                <a:spcPct val="100000"/>
              </a:lnSpc>
              <a:spcBef>
                <a:spcPts val="1414"/>
              </a:spcBef>
              <a:spcAft>
                <a:spcPts val="0"/>
              </a:spcAft>
              <a:defRPr lang="fr-FR" sz="3200" spc="0" baseline="0">
                <a:solidFill>
                  <a:srgbClr val="000000"/>
                </a:solidFill>
              </a:defRPr>
            </a:lvl1pPr>
          </a:lstStyle>
          <a:p>
            <a:pPr lvl="0"/>
            <a:r>
              <a:rPr lang="fr-FR"/>
              <a:t>Modifier les styles du texte du masque</a:t>
            </a:r>
            <a:br>
              <a:rPr lang="fr-FR"/>
            </a:br>
            <a:r>
              <a:rPr lang="fr-FR"/>
              <a:t>Deuxième niveau</a:t>
            </a:r>
            <a:br>
              <a:rPr lang="fr-FR"/>
            </a:br>
            <a:r>
              <a:rPr lang="fr-FR"/>
              <a:t>Troisième niveau</a:t>
            </a:r>
            <a:br>
              <a:rPr lang="fr-FR"/>
            </a:br>
            <a:r>
              <a:rPr lang="fr-FR"/>
              <a:t>Quatrième niveau</a:t>
            </a:r>
            <a:br>
              <a:rPr lang="fr-FR"/>
            </a:br>
            <a:r>
              <a:rPr lang="fr-FR"/>
              <a:t>Cinquième niveau</a:t>
            </a:r>
          </a:p>
        </p:txBody>
      </p:sp>
      <p:sp>
        <p:nvSpPr>
          <p:cNvPr id="4" name="Espace réservé de la date 3"/>
          <p:cNvSpPr txBox="1">
            <a:spLocks noGrp="1"/>
          </p:cNvSpPr>
          <p:nvPr>
            <p:ph type="dt" sz="half" idx="7"/>
          </p:nvPr>
        </p:nvSpPr>
        <p:spPr/>
        <p:txBody>
          <a:bodyPr/>
          <a:lstStyle>
            <a:lvl1pPr>
              <a:defRPr/>
            </a:lvl1pPr>
          </a:lstStyle>
          <a:p>
            <a:pPr lvl="0"/>
            <a:endParaRPr lang="zxx-none"/>
          </a:p>
        </p:txBody>
      </p:sp>
      <p:sp>
        <p:nvSpPr>
          <p:cNvPr id="5" name="Espace réservé du pied de page 4"/>
          <p:cNvSpPr txBox="1">
            <a:spLocks noGrp="1"/>
          </p:cNvSpPr>
          <p:nvPr>
            <p:ph type="ftr" sz="quarter" idx="9"/>
          </p:nvPr>
        </p:nvSpPr>
        <p:spPr/>
        <p:txBody>
          <a:bodyPr/>
          <a:lstStyle>
            <a:lvl1pPr>
              <a:defRPr/>
            </a:lvl1pPr>
          </a:lstStyle>
          <a:p>
            <a:pPr lvl="0"/>
            <a:endParaRPr lang="zxx-none"/>
          </a:p>
        </p:txBody>
      </p:sp>
      <p:sp>
        <p:nvSpPr>
          <p:cNvPr id="6" name="Espace réservé du numéro de diapositive 5"/>
          <p:cNvSpPr txBox="1">
            <a:spLocks noGrp="1"/>
          </p:cNvSpPr>
          <p:nvPr>
            <p:ph type="sldNum" sz="quarter" idx="8"/>
          </p:nvPr>
        </p:nvSpPr>
        <p:spPr/>
        <p:txBody>
          <a:bodyPr/>
          <a:lstStyle>
            <a:lvl1pPr>
              <a:defRPr/>
            </a:lvl1pPr>
          </a:lstStyle>
          <a:p>
            <a:pPr lvl="0"/>
            <a:fld id="{72D08814-2F89-4D92-A781-EC24DD292697}" type="slidenum">
              <a:t>‹N°›</a:t>
            </a:fld>
            <a:endParaRPr lang="fr-FR"/>
          </a:p>
        </p:txBody>
      </p:sp>
    </p:spTree>
    <p:extLst>
      <p:ext uri="{BB962C8B-B14F-4D97-AF65-F5344CB8AC3E}">
        <p14:creationId xmlns:p14="http://schemas.microsoft.com/office/powerpoint/2010/main" val="3284774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txBox="1">
            <a:spLocks noGrp="1"/>
          </p:cNvSpPr>
          <p:nvPr>
            <p:ph type="title"/>
          </p:nvPr>
        </p:nvSpPr>
        <p:spPr>
          <a:xfrm>
            <a:off x="687239" y="1884240"/>
            <a:ext cx="8694720" cy="3144959"/>
          </a:xfrm>
        </p:spPr>
        <p:txBody>
          <a:bodyPr anchor="b"/>
          <a:lstStyle>
            <a:lvl1pPr marL="0" marR="0" indent="0">
              <a:lnSpc>
                <a:spcPct val="100000"/>
              </a:lnSpc>
              <a:spcBef>
                <a:spcPts val="0"/>
              </a:spcBef>
              <a:spcAft>
                <a:spcPts val="0"/>
              </a:spcAft>
              <a:defRPr lang="fr-FR" sz="6000" spc="0" baseline="0">
                <a:solidFill>
                  <a:srgbClr val="000000"/>
                </a:solidFill>
              </a:defRPr>
            </a:lvl1pPr>
          </a:lstStyle>
          <a:p>
            <a:pPr lvl="0"/>
            <a:r>
              <a:rPr lang="fr-FR"/>
              <a:t>Modifiez le style du titre</a:t>
            </a:r>
          </a:p>
        </p:txBody>
      </p:sp>
      <p:sp>
        <p:nvSpPr>
          <p:cNvPr id="3" name="Espace réservé du texte 2"/>
          <p:cNvSpPr txBox="1">
            <a:spLocks noGrp="1"/>
          </p:cNvSpPr>
          <p:nvPr>
            <p:ph type="body" idx="1"/>
          </p:nvPr>
        </p:nvSpPr>
        <p:spPr>
          <a:xfrm>
            <a:off x="687239" y="5059440"/>
            <a:ext cx="8694720" cy="1652760"/>
          </a:xfrm>
        </p:spPr>
        <p:txBody>
          <a:bodyPr/>
          <a:lstStyle>
            <a:lvl1pPr>
              <a:defRPr sz="2400">
                <a:solidFill>
                  <a:srgbClr val="898989"/>
                </a:solidFill>
              </a:defRPr>
            </a:lvl1pPr>
          </a:lstStyle>
          <a:p>
            <a:pPr lvl="0"/>
            <a:r>
              <a:rPr lang="fr-FR"/>
              <a:t>Modifier les styles du texte du masque</a:t>
            </a:r>
          </a:p>
        </p:txBody>
      </p:sp>
      <p:sp>
        <p:nvSpPr>
          <p:cNvPr id="4" name="Espace réservé de la date 3"/>
          <p:cNvSpPr txBox="1">
            <a:spLocks noGrp="1"/>
          </p:cNvSpPr>
          <p:nvPr>
            <p:ph type="dt" sz="half" idx="7"/>
          </p:nvPr>
        </p:nvSpPr>
        <p:spPr/>
        <p:txBody>
          <a:bodyPr/>
          <a:lstStyle>
            <a:lvl1pPr>
              <a:defRPr/>
            </a:lvl1pPr>
          </a:lstStyle>
          <a:p>
            <a:pPr lvl="0"/>
            <a:endParaRPr lang="zxx-none"/>
          </a:p>
        </p:txBody>
      </p:sp>
      <p:sp>
        <p:nvSpPr>
          <p:cNvPr id="5" name="Espace réservé du pied de page 4"/>
          <p:cNvSpPr txBox="1">
            <a:spLocks noGrp="1"/>
          </p:cNvSpPr>
          <p:nvPr>
            <p:ph type="ftr" sz="quarter" idx="9"/>
          </p:nvPr>
        </p:nvSpPr>
        <p:spPr/>
        <p:txBody>
          <a:bodyPr/>
          <a:lstStyle>
            <a:lvl1pPr>
              <a:defRPr/>
            </a:lvl1pPr>
          </a:lstStyle>
          <a:p>
            <a:pPr lvl="0"/>
            <a:endParaRPr lang="zxx-none"/>
          </a:p>
        </p:txBody>
      </p:sp>
      <p:sp>
        <p:nvSpPr>
          <p:cNvPr id="6" name="Espace réservé du numéro de diapositive 5"/>
          <p:cNvSpPr txBox="1">
            <a:spLocks noGrp="1"/>
          </p:cNvSpPr>
          <p:nvPr>
            <p:ph type="sldNum" sz="quarter" idx="8"/>
          </p:nvPr>
        </p:nvSpPr>
        <p:spPr/>
        <p:txBody>
          <a:bodyPr/>
          <a:lstStyle>
            <a:lvl1pPr>
              <a:defRPr/>
            </a:lvl1pPr>
          </a:lstStyle>
          <a:p>
            <a:pPr lvl="0"/>
            <a:fld id="{751C0C00-1406-481F-9A60-648D9A42EC24}" type="slidenum">
              <a:t>‹N°›</a:t>
            </a:fld>
            <a:endParaRPr lang="fr-FR"/>
          </a:p>
        </p:txBody>
      </p:sp>
    </p:spTree>
    <p:extLst>
      <p:ext uri="{BB962C8B-B14F-4D97-AF65-F5344CB8AC3E}">
        <p14:creationId xmlns:p14="http://schemas.microsoft.com/office/powerpoint/2010/main" val="2747042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marL="0" marR="0" indent="0">
              <a:lnSpc>
                <a:spcPct val="100000"/>
              </a:lnSpc>
              <a:spcBef>
                <a:spcPts val="0"/>
              </a:spcBef>
              <a:spcAft>
                <a:spcPts val="0"/>
              </a:spcAft>
              <a:defRPr lang="fr-FR" spc="0" baseline="0">
                <a:solidFill>
                  <a:srgbClr val="000000"/>
                </a:solidFill>
              </a:defRPr>
            </a:lvl1pPr>
          </a:lstStyle>
          <a:p>
            <a:pPr lvl="0"/>
            <a:r>
              <a:rPr lang="fr-FR"/>
              <a:t>Modifiez le style du titre</a:t>
            </a:r>
          </a:p>
        </p:txBody>
      </p:sp>
      <p:sp>
        <p:nvSpPr>
          <p:cNvPr id="3" name="Espace réservé du contenu 2"/>
          <p:cNvSpPr txBox="1">
            <a:spLocks noGrp="1"/>
          </p:cNvSpPr>
          <p:nvPr>
            <p:ph type="title" idx="4294967295"/>
          </p:nvPr>
        </p:nvSpPr>
        <p:spPr>
          <a:xfrm>
            <a:off x="503280" y="1768320"/>
            <a:ext cx="4459320" cy="4384800"/>
          </a:xfrm>
        </p:spPr>
        <p:txBody>
          <a:bodyPr anchor="t" anchorCtr="0"/>
          <a:lstStyle>
            <a:lvl1pPr marL="0" marR="0" indent="0">
              <a:lnSpc>
                <a:spcPct val="100000"/>
              </a:lnSpc>
              <a:spcBef>
                <a:spcPts val="1414"/>
              </a:spcBef>
              <a:spcAft>
                <a:spcPts val="0"/>
              </a:spcAft>
              <a:defRPr lang="fr-FR" sz="3200" spc="0" baseline="0">
                <a:solidFill>
                  <a:srgbClr val="000000"/>
                </a:solidFill>
              </a:defRPr>
            </a:lvl1pPr>
          </a:lstStyle>
          <a:p>
            <a:pPr lvl="0"/>
            <a:r>
              <a:rPr lang="fr-FR"/>
              <a:t>Modifier les styles du texte du masque</a:t>
            </a:r>
            <a:br>
              <a:rPr lang="fr-FR"/>
            </a:br>
            <a:r>
              <a:rPr lang="fr-FR"/>
              <a:t>Deuxième niveau</a:t>
            </a:r>
            <a:br>
              <a:rPr lang="fr-FR"/>
            </a:br>
            <a:r>
              <a:rPr lang="fr-FR"/>
              <a:t>Troisième niveau</a:t>
            </a:r>
            <a:br>
              <a:rPr lang="fr-FR"/>
            </a:br>
            <a:r>
              <a:rPr lang="fr-FR"/>
              <a:t>Quatrième niveau</a:t>
            </a:r>
            <a:br>
              <a:rPr lang="fr-FR"/>
            </a:br>
            <a:r>
              <a:rPr lang="fr-FR"/>
              <a:t>Cinquième niveau</a:t>
            </a:r>
          </a:p>
        </p:txBody>
      </p:sp>
      <p:sp>
        <p:nvSpPr>
          <p:cNvPr id="4" name="Espace réservé du contenu 3"/>
          <p:cNvSpPr txBox="1">
            <a:spLocks noGrp="1"/>
          </p:cNvSpPr>
          <p:nvPr>
            <p:ph type="title" idx="4294967295"/>
          </p:nvPr>
        </p:nvSpPr>
        <p:spPr>
          <a:xfrm>
            <a:off x="5114879" y="1768320"/>
            <a:ext cx="4460760" cy="4384800"/>
          </a:xfrm>
        </p:spPr>
        <p:txBody>
          <a:bodyPr anchor="t" anchorCtr="0"/>
          <a:lstStyle>
            <a:lvl1pPr marL="0" marR="0" indent="0">
              <a:lnSpc>
                <a:spcPct val="100000"/>
              </a:lnSpc>
              <a:spcBef>
                <a:spcPts val="1414"/>
              </a:spcBef>
              <a:spcAft>
                <a:spcPts val="0"/>
              </a:spcAft>
              <a:defRPr lang="fr-FR" sz="3200" spc="0" baseline="0">
                <a:solidFill>
                  <a:srgbClr val="000000"/>
                </a:solidFill>
              </a:defRPr>
            </a:lvl1pPr>
          </a:lstStyle>
          <a:p>
            <a:pPr lvl="0"/>
            <a:r>
              <a:rPr lang="fr-FR"/>
              <a:t>Modifier les styles du texte du masque</a:t>
            </a:r>
            <a:br>
              <a:rPr lang="fr-FR"/>
            </a:br>
            <a:r>
              <a:rPr lang="fr-FR"/>
              <a:t>Deuxième niveau</a:t>
            </a:r>
            <a:br>
              <a:rPr lang="fr-FR"/>
            </a:br>
            <a:r>
              <a:rPr lang="fr-FR"/>
              <a:t>Troisième niveau</a:t>
            </a:r>
            <a:br>
              <a:rPr lang="fr-FR"/>
            </a:br>
            <a:r>
              <a:rPr lang="fr-FR"/>
              <a:t>Quatrième niveau</a:t>
            </a:r>
            <a:br>
              <a:rPr lang="fr-FR"/>
            </a:br>
            <a:r>
              <a:rPr lang="fr-FR"/>
              <a:t>Cinquième niveau</a:t>
            </a:r>
          </a:p>
        </p:txBody>
      </p:sp>
      <p:sp>
        <p:nvSpPr>
          <p:cNvPr id="5" name="Espace réservé de la date 4"/>
          <p:cNvSpPr txBox="1">
            <a:spLocks noGrp="1"/>
          </p:cNvSpPr>
          <p:nvPr>
            <p:ph type="dt" sz="half" idx="7"/>
          </p:nvPr>
        </p:nvSpPr>
        <p:spPr/>
        <p:txBody>
          <a:bodyPr/>
          <a:lstStyle>
            <a:lvl1pPr>
              <a:defRPr/>
            </a:lvl1pPr>
          </a:lstStyle>
          <a:p>
            <a:pPr lvl="0"/>
            <a:endParaRPr lang="zxx-none"/>
          </a:p>
        </p:txBody>
      </p:sp>
      <p:sp>
        <p:nvSpPr>
          <p:cNvPr id="6" name="Espace réservé du pied de page 5"/>
          <p:cNvSpPr txBox="1">
            <a:spLocks noGrp="1"/>
          </p:cNvSpPr>
          <p:nvPr>
            <p:ph type="ftr" sz="quarter" idx="9"/>
          </p:nvPr>
        </p:nvSpPr>
        <p:spPr/>
        <p:txBody>
          <a:bodyPr/>
          <a:lstStyle>
            <a:lvl1pPr>
              <a:defRPr/>
            </a:lvl1pPr>
          </a:lstStyle>
          <a:p>
            <a:pPr lvl="0"/>
            <a:endParaRPr lang="zxx-none"/>
          </a:p>
        </p:txBody>
      </p:sp>
      <p:sp>
        <p:nvSpPr>
          <p:cNvPr id="7" name="Espace réservé du numéro de diapositive 6"/>
          <p:cNvSpPr txBox="1">
            <a:spLocks noGrp="1"/>
          </p:cNvSpPr>
          <p:nvPr>
            <p:ph type="sldNum" sz="quarter" idx="8"/>
          </p:nvPr>
        </p:nvSpPr>
        <p:spPr/>
        <p:txBody>
          <a:bodyPr/>
          <a:lstStyle>
            <a:lvl1pPr>
              <a:defRPr/>
            </a:lvl1pPr>
          </a:lstStyle>
          <a:p>
            <a:pPr lvl="0"/>
            <a:fld id="{E0787BD7-B6CE-4989-8526-11882CF7FF35}" type="slidenum">
              <a:t>‹N°›</a:t>
            </a:fld>
            <a:endParaRPr lang="fr-FR"/>
          </a:p>
        </p:txBody>
      </p:sp>
    </p:spTree>
    <p:extLst>
      <p:ext uri="{BB962C8B-B14F-4D97-AF65-F5344CB8AC3E}">
        <p14:creationId xmlns:p14="http://schemas.microsoft.com/office/powerpoint/2010/main" val="342859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txBox="1">
            <a:spLocks noGrp="1"/>
          </p:cNvSpPr>
          <p:nvPr>
            <p:ph type="title"/>
          </p:nvPr>
        </p:nvSpPr>
        <p:spPr>
          <a:xfrm>
            <a:off x="693719" y="403200"/>
            <a:ext cx="8694720" cy="1460519"/>
          </a:xfrm>
        </p:spPr>
        <p:txBody>
          <a:bodyPr/>
          <a:lstStyle>
            <a:lvl1pPr marL="0" marR="0" indent="0">
              <a:lnSpc>
                <a:spcPct val="100000"/>
              </a:lnSpc>
              <a:spcBef>
                <a:spcPts val="0"/>
              </a:spcBef>
              <a:spcAft>
                <a:spcPts val="0"/>
              </a:spcAft>
              <a:defRPr lang="fr-FR" spc="0" baseline="0">
                <a:solidFill>
                  <a:srgbClr val="000000"/>
                </a:solidFill>
              </a:defRPr>
            </a:lvl1pPr>
          </a:lstStyle>
          <a:p>
            <a:pPr lvl="0"/>
            <a:r>
              <a:rPr lang="fr-FR"/>
              <a:t>Modifiez le style du titre</a:t>
            </a:r>
          </a:p>
        </p:txBody>
      </p:sp>
      <p:sp>
        <p:nvSpPr>
          <p:cNvPr id="3" name="Espace réservé du texte 2"/>
          <p:cNvSpPr txBox="1">
            <a:spLocks noGrp="1"/>
          </p:cNvSpPr>
          <p:nvPr>
            <p:ph type="body" idx="1"/>
          </p:nvPr>
        </p:nvSpPr>
        <p:spPr>
          <a:xfrm>
            <a:off x="693719" y="1852560"/>
            <a:ext cx="4265640" cy="907919"/>
          </a:xfrm>
        </p:spPr>
        <p:txBody>
          <a:bodyPr anchor="b"/>
          <a:lstStyle>
            <a:lvl1pPr>
              <a:defRPr sz="2400" b="1"/>
            </a:lvl1pPr>
          </a:lstStyle>
          <a:p>
            <a:pPr lvl="0"/>
            <a:r>
              <a:rPr lang="fr-FR"/>
              <a:t>Modifier les styles du texte du masque</a:t>
            </a:r>
          </a:p>
        </p:txBody>
      </p:sp>
      <p:sp>
        <p:nvSpPr>
          <p:cNvPr id="4" name="Espace réservé du contenu 3"/>
          <p:cNvSpPr txBox="1">
            <a:spLocks noGrp="1"/>
          </p:cNvSpPr>
          <p:nvPr>
            <p:ph type="title" idx="4294967295"/>
          </p:nvPr>
        </p:nvSpPr>
        <p:spPr>
          <a:xfrm>
            <a:off x="693719" y="2760840"/>
            <a:ext cx="4265640" cy="4062239"/>
          </a:xfrm>
        </p:spPr>
        <p:txBody>
          <a:bodyPr anchor="t" anchorCtr="0"/>
          <a:lstStyle>
            <a:lvl1pPr marL="0" marR="0" indent="0">
              <a:lnSpc>
                <a:spcPct val="100000"/>
              </a:lnSpc>
              <a:spcBef>
                <a:spcPts val="1414"/>
              </a:spcBef>
              <a:spcAft>
                <a:spcPts val="0"/>
              </a:spcAft>
              <a:defRPr lang="fr-FR" sz="3200" spc="0" baseline="0">
                <a:solidFill>
                  <a:srgbClr val="000000"/>
                </a:solidFill>
              </a:defRPr>
            </a:lvl1pPr>
          </a:lstStyle>
          <a:p>
            <a:pPr lvl="0"/>
            <a:r>
              <a:rPr lang="fr-FR"/>
              <a:t>Modifier les styles du texte du masque</a:t>
            </a:r>
            <a:br>
              <a:rPr lang="fr-FR"/>
            </a:br>
            <a:r>
              <a:rPr lang="fr-FR"/>
              <a:t>Deuxième niveau</a:t>
            </a:r>
            <a:br>
              <a:rPr lang="fr-FR"/>
            </a:br>
            <a:r>
              <a:rPr lang="fr-FR"/>
              <a:t>Troisième niveau</a:t>
            </a:r>
            <a:br>
              <a:rPr lang="fr-FR"/>
            </a:br>
            <a:r>
              <a:rPr lang="fr-FR"/>
              <a:t>Quatrième niveau</a:t>
            </a:r>
            <a:br>
              <a:rPr lang="fr-FR"/>
            </a:br>
            <a:r>
              <a:rPr lang="fr-FR"/>
              <a:t>Cinquième niveau</a:t>
            </a:r>
          </a:p>
        </p:txBody>
      </p:sp>
      <p:sp>
        <p:nvSpPr>
          <p:cNvPr id="5" name="Espace réservé du texte 4"/>
          <p:cNvSpPr txBox="1">
            <a:spLocks noGrp="1"/>
          </p:cNvSpPr>
          <p:nvPr>
            <p:ph type="body" idx="3"/>
          </p:nvPr>
        </p:nvSpPr>
        <p:spPr>
          <a:xfrm>
            <a:off x="5103720" y="1852560"/>
            <a:ext cx="4284720" cy="907919"/>
          </a:xfrm>
        </p:spPr>
        <p:txBody>
          <a:bodyPr anchor="b"/>
          <a:lstStyle>
            <a:lvl1pPr>
              <a:buNone/>
              <a:defRPr sz="2400" b="1"/>
            </a:lvl1pPr>
          </a:lstStyle>
          <a:p>
            <a:pPr lvl="0"/>
            <a:r>
              <a:rPr lang="fr-FR"/>
              <a:t>Modifier les styles du texte du masque</a:t>
            </a:r>
          </a:p>
        </p:txBody>
      </p:sp>
      <p:sp>
        <p:nvSpPr>
          <p:cNvPr id="6" name="Espace réservé du contenu 5"/>
          <p:cNvSpPr txBox="1">
            <a:spLocks noGrp="1"/>
          </p:cNvSpPr>
          <p:nvPr>
            <p:ph type="title" idx="4294967295"/>
          </p:nvPr>
        </p:nvSpPr>
        <p:spPr>
          <a:xfrm>
            <a:off x="5103720" y="2760840"/>
            <a:ext cx="4284720" cy="4062239"/>
          </a:xfrm>
        </p:spPr>
        <p:txBody>
          <a:bodyPr anchor="t" anchorCtr="0"/>
          <a:lstStyle>
            <a:lvl1pPr marL="0" marR="0" indent="0">
              <a:lnSpc>
                <a:spcPct val="100000"/>
              </a:lnSpc>
              <a:spcBef>
                <a:spcPts val="1414"/>
              </a:spcBef>
              <a:spcAft>
                <a:spcPts val="0"/>
              </a:spcAft>
              <a:defRPr lang="fr-FR" sz="3200" spc="0" baseline="0">
                <a:solidFill>
                  <a:srgbClr val="000000"/>
                </a:solidFill>
              </a:defRPr>
            </a:lvl1pPr>
          </a:lstStyle>
          <a:p>
            <a:pPr lvl="0"/>
            <a:r>
              <a:rPr lang="fr-FR"/>
              <a:t>Modifier les styles du texte du masque</a:t>
            </a:r>
            <a:br>
              <a:rPr lang="fr-FR"/>
            </a:br>
            <a:r>
              <a:rPr lang="fr-FR"/>
              <a:t>Deuxième niveau</a:t>
            </a:r>
            <a:br>
              <a:rPr lang="fr-FR"/>
            </a:br>
            <a:r>
              <a:rPr lang="fr-FR"/>
              <a:t>Troisième niveau</a:t>
            </a:r>
            <a:br>
              <a:rPr lang="fr-FR"/>
            </a:br>
            <a:r>
              <a:rPr lang="fr-FR"/>
              <a:t>Quatrième niveau</a:t>
            </a:r>
            <a:br>
              <a:rPr lang="fr-FR"/>
            </a:br>
            <a:r>
              <a:rPr lang="fr-FR"/>
              <a:t>Cinquième niveau</a:t>
            </a:r>
          </a:p>
        </p:txBody>
      </p:sp>
      <p:sp>
        <p:nvSpPr>
          <p:cNvPr id="7" name="Espace réservé de la date 6"/>
          <p:cNvSpPr txBox="1">
            <a:spLocks noGrp="1"/>
          </p:cNvSpPr>
          <p:nvPr>
            <p:ph type="dt" sz="half" idx="7"/>
          </p:nvPr>
        </p:nvSpPr>
        <p:spPr/>
        <p:txBody>
          <a:bodyPr/>
          <a:lstStyle>
            <a:lvl1pPr>
              <a:defRPr/>
            </a:lvl1pPr>
          </a:lstStyle>
          <a:p>
            <a:pPr lvl="0"/>
            <a:endParaRPr lang="zxx-none"/>
          </a:p>
        </p:txBody>
      </p:sp>
      <p:sp>
        <p:nvSpPr>
          <p:cNvPr id="8" name="Espace réservé du pied de page 7"/>
          <p:cNvSpPr txBox="1">
            <a:spLocks noGrp="1"/>
          </p:cNvSpPr>
          <p:nvPr>
            <p:ph type="ftr" sz="quarter" idx="9"/>
          </p:nvPr>
        </p:nvSpPr>
        <p:spPr/>
        <p:txBody>
          <a:bodyPr/>
          <a:lstStyle>
            <a:lvl1pPr>
              <a:defRPr/>
            </a:lvl1pPr>
          </a:lstStyle>
          <a:p>
            <a:pPr lvl="0"/>
            <a:endParaRPr lang="zxx-none"/>
          </a:p>
        </p:txBody>
      </p:sp>
      <p:sp>
        <p:nvSpPr>
          <p:cNvPr id="9" name="Espace réservé du numéro de diapositive 8"/>
          <p:cNvSpPr txBox="1">
            <a:spLocks noGrp="1"/>
          </p:cNvSpPr>
          <p:nvPr>
            <p:ph type="sldNum" sz="quarter" idx="8"/>
          </p:nvPr>
        </p:nvSpPr>
        <p:spPr/>
        <p:txBody>
          <a:bodyPr/>
          <a:lstStyle>
            <a:lvl1pPr>
              <a:defRPr/>
            </a:lvl1pPr>
          </a:lstStyle>
          <a:p>
            <a:pPr lvl="0"/>
            <a:fld id="{E98FBA0A-EBEE-47BA-94B2-42ED55301A49}" type="slidenum">
              <a:t>‹N°›</a:t>
            </a:fld>
            <a:endParaRPr lang="fr-FR"/>
          </a:p>
        </p:txBody>
      </p:sp>
    </p:spTree>
    <p:extLst>
      <p:ext uri="{BB962C8B-B14F-4D97-AF65-F5344CB8AC3E}">
        <p14:creationId xmlns:p14="http://schemas.microsoft.com/office/powerpoint/2010/main" val="3348393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txBox="1">
            <a:spLocks noGrp="1"/>
          </p:cNvSpPr>
          <p:nvPr>
            <p:ph type="title"/>
          </p:nvPr>
        </p:nvSpPr>
        <p:spPr/>
        <p:txBody>
          <a:bodyPr/>
          <a:lstStyle>
            <a:lvl1pPr marL="0" marR="0" indent="0">
              <a:lnSpc>
                <a:spcPct val="100000"/>
              </a:lnSpc>
              <a:spcBef>
                <a:spcPts val="0"/>
              </a:spcBef>
              <a:spcAft>
                <a:spcPts val="0"/>
              </a:spcAft>
              <a:defRPr lang="fr-FR" spc="0" baseline="0">
                <a:solidFill>
                  <a:srgbClr val="000000"/>
                </a:solidFill>
              </a:defRPr>
            </a:lvl1pPr>
          </a:lstStyle>
          <a:p>
            <a:pPr lvl="0"/>
            <a:r>
              <a:rPr lang="fr-FR"/>
              <a:t>Modifiez le style du titre</a:t>
            </a:r>
          </a:p>
        </p:txBody>
      </p:sp>
      <p:sp>
        <p:nvSpPr>
          <p:cNvPr id="3" name="Espace réservé de la date 2"/>
          <p:cNvSpPr txBox="1">
            <a:spLocks noGrp="1"/>
          </p:cNvSpPr>
          <p:nvPr>
            <p:ph type="dt" sz="half" idx="7"/>
          </p:nvPr>
        </p:nvSpPr>
        <p:spPr/>
        <p:txBody>
          <a:bodyPr/>
          <a:lstStyle>
            <a:lvl1pPr>
              <a:defRPr/>
            </a:lvl1pPr>
          </a:lstStyle>
          <a:p>
            <a:pPr lvl="0"/>
            <a:endParaRPr lang="zxx-none"/>
          </a:p>
        </p:txBody>
      </p:sp>
      <p:sp>
        <p:nvSpPr>
          <p:cNvPr id="4" name="Espace réservé du pied de page 3"/>
          <p:cNvSpPr txBox="1">
            <a:spLocks noGrp="1"/>
          </p:cNvSpPr>
          <p:nvPr>
            <p:ph type="ftr" sz="quarter" idx="9"/>
          </p:nvPr>
        </p:nvSpPr>
        <p:spPr/>
        <p:txBody>
          <a:bodyPr/>
          <a:lstStyle>
            <a:lvl1pPr>
              <a:defRPr/>
            </a:lvl1pPr>
          </a:lstStyle>
          <a:p>
            <a:pPr lvl="0"/>
            <a:endParaRPr lang="zxx-none"/>
          </a:p>
        </p:txBody>
      </p:sp>
      <p:sp>
        <p:nvSpPr>
          <p:cNvPr id="5" name="Espace réservé du numéro de diapositive 4"/>
          <p:cNvSpPr txBox="1">
            <a:spLocks noGrp="1"/>
          </p:cNvSpPr>
          <p:nvPr>
            <p:ph type="sldNum" sz="quarter" idx="8"/>
          </p:nvPr>
        </p:nvSpPr>
        <p:spPr/>
        <p:txBody>
          <a:bodyPr/>
          <a:lstStyle>
            <a:lvl1pPr>
              <a:defRPr/>
            </a:lvl1pPr>
          </a:lstStyle>
          <a:p>
            <a:pPr lvl="0"/>
            <a:fld id="{EBAF2673-3655-468F-8846-3EA874643152}" type="slidenum">
              <a:t>‹N°›</a:t>
            </a:fld>
            <a:endParaRPr lang="fr-FR"/>
          </a:p>
        </p:txBody>
      </p:sp>
    </p:spTree>
    <p:extLst>
      <p:ext uri="{BB962C8B-B14F-4D97-AF65-F5344CB8AC3E}">
        <p14:creationId xmlns:p14="http://schemas.microsoft.com/office/powerpoint/2010/main" val="4189947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txBox="1">
            <a:spLocks noGrp="1"/>
          </p:cNvSpPr>
          <p:nvPr>
            <p:ph type="dt" sz="half" idx="7"/>
          </p:nvPr>
        </p:nvSpPr>
        <p:spPr/>
        <p:txBody>
          <a:bodyPr/>
          <a:lstStyle>
            <a:lvl1pPr>
              <a:defRPr/>
            </a:lvl1pPr>
          </a:lstStyle>
          <a:p>
            <a:pPr lvl="0"/>
            <a:endParaRPr lang="zxx-none"/>
          </a:p>
        </p:txBody>
      </p:sp>
      <p:sp>
        <p:nvSpPr>
          <p:cNvPr id="3" name="Espace réservé du pied de page 2"/>
          <p:cNvSpPr txBox="1">
            <a:spLocks noGrp="1"/>
          </p:cNvSpPr>
          <p:nvPr>
            <p:ph type="ftr" sz="quarter" idx="9"/>
          </p:nvPr>
        </p:nvSpPr>
        <p:spPr/>
        <p:txBody>
          <a:bodyPr/>
          <a:lstStyle>
            <a:lvl1pPr>
              <a:defRPr/>
            </a:lvl1pPr>
          </a:lstStyle>
          <a:p>
            <a:pPr lvl="0"/>
            <a:endParaRPr lang="zxx-none"/>
          </a:p>
        </p:txBody>
      </p:sp>
      <p:sp>
        <p:nvSpPr>
          <p:cNvPr id="4" name="Espace réservé du numéro de diapositive 3"/>
          <p:cNvSpPr txBox="1">
            <a:spLocks noGrp="1"/>
          </p:cNvSpPr>
          <p:nvPr>
            <p:ph type="sldNum" sz="quarter" idx="8"/>
          </p:nvPr>
        </p:nvSpPr>
        <p:spPr/>
        <p:txBody>
          <a:bodyPr/>
          <a:lstStyle>
            <a:lvl1pPr>
              <a:defRPr/>
            </a:lvl1pPr>
          </a:lstStyle>
          <a:p>
            <a:pPr lvl="0"/>
            <a:fld id="{1235538C-2527-4402-8EA7-A84207CFA588}" type="slidenum">
              <a:t>‹N°›</a:t>
            </a:fld>
            <a:endParaRPr lang="fr-FR"/>
          </a:p>
        </p:txBody>
      </p:sp>
      <p:sp>
        <p:nvSpPr>
          <p:cNvPr id="5" name="Titre 4"/>
          <p:cNvSpPr txBox="1">
            <a:spLocks noGrp="1"/>
          </p:cNvSpPr>
          <p:nvPr>
            <p:ph type="title" idx="4294967295"/>
          </p:nvPr>
        </p:nvSpPr>
        <p:spPr>
          <a:xfrm>
            <a:off x="503999" y="301320"/>
            <a:ext cx="9072000" cy="1261800"/>
          </a:xfrm>
        </p:spPr>
        <p:txBody>
          <a:bodyPr/>
          <a:lstStyle>
            <a:lvl1pPr>
              <a:defRPr/>
            </a:lvl1pPr>
          </a:lstStyle>
          <a:p>
            <a:endParaRPr lang="zxx-none"/>
          </a:p>
        </p:txBody>
      </p:sp>
      <p:sp>
        <p:nvSpPr>
          <p:cNvPr id="6" name="Espace réservé du texte 5"/>
          <p:cNvSpPr txBox="1">
            <a:spLocks noGrp="1"/>
          </p:cNvSpPr>
          <p:nvPr>
            <p:ph type="body" idx="4294967295"/>
          </p:nvPr>
        </p:nvSpPr>
        <p:spPr>
          <a:xfrm>
            <a:off x="503999" y="1768680"/>
            <a:ext cx="9072000" cy="4384080"/>
          </a:xfrm>
        </p:spPr>
        <p:txBody>
          <a:bodyPr/>
          <a:lstStyle>
            <a:lvl1pPr>
              <a:spcBef>
                <a:spcPts val="1417"/>
              </a:spcBef>
              <a:defRPr lang="zxx-none"/>
            </a:lvl1pPr>
          </a:lstStyle>
          <a:p>
            <a:endParaRPr lang="zxx-none"/>
          </a:p>
        </p:txBody>
      </p:sp>
    </p:spTree>
    <p:extLst>
      <p:ext uri="{BB962C8B-B14F-4D97-AF65-F5344CB8AC3E}">
        <p14:creationId xmlns:p14="http://schemas.microsoft.com/office/powerpoint/2010/main" val="2746861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693719" y="503280"/>
            <a:ext cx="3251159" cy="1765440"/>
          </a:xfrm>
        </p:spPr>
        <p:txBody>
          <a:bodyPr anchor="b"/>
          <a:lstStyle>
            <a:lvl1pPr marL="0" marR="0" indent="0">
              <a:lnSpc>
                <a:spcPct val="100000"/>
              </a:lnSpc>
              <a:spcBef>
                <a:spcPts val="0"/>
              </a:spcBef>
              <a:spcAft>
                <a:spcPts val="0"/>
              </a:spcAft>
              <a:defRPr lang="fr-FR" sz="3200" spc="0" baseline="0">
                <a:solidFill>
                  <a:srgbClr val="000000"/>
                </a:solidFill>
              </a:defRPr>
            </a:lvl1pPr>
          </a:lstStyle>
          <a:p>
            <a:pPr lvl="0"/>
            <a:r>
              <a:rPr lang="fr-FR"/>
              <a:t>Modifiez le style du titre</a:t>
            </a:r>
          </a:p>
        </p:txBody>
      </p:sp>
      <p:sp>
        <p:nvSpPr>
          <p:cNvPr id="3" name="Espace réservé du contenu 2"/>
          <p:cNvSpPr txBox="1">
            <a:spLocks noGrp="1"/>
          </p:cNvSpPr>
          <p:nvPr>
            <p:ph type="title" idx="4294967295"/>
          </p:nvPr>
        </p:nvSpPr>
        <p:spPr>
          <a:xfrm>
            <a:off x="4286160" y="1089000"/>
            <a:ext cx="5102280" cy="5372280"/>
          </a:xfrm>
        </p:spPr>
        <p:txBody>
          <a:bodyPr anchor="t" anchorCtr="0"/>
          <a:lstStyle>
            <a:lvl1pPr marL="0" marR="0" indent="0">
              <a:lnSpc>
                <a:spcPct val="100000"/>
              </a:lnSpc>
              <a:spcBef>
                <a:spcPts val="1414"/>
              </a:spcBef>
              <a:spcAft>
                <a:spcPts val="0"/>
              </a:spcAft>
              <a:defRPr lang="fr-FR" sz="3200" spc="0" baseline="0">
                <a:solidFill>
                  <a:srgbClr val="000000"/>
                </a:solidFill>
              </a:defRPr>
            </a:lvl1pPr>
          </a:lstStyle>
          <a:p>
            <a:pPr lvl="0"/>
            <a:r>
              <a:rPr lang="fr-FR"/>
              <a:t>Modifier les styles du texte du masque</a:t>
            </a:r>
            <a:br>
              <a:rPr lang="fr-FR"/>
            </a:br>
            <a:r>
              <a:rPr lang="fr-FR"/>
              <a:t>Deuxième niveau</a:t>
            </a:r>
            <a:br>
              <a:rPr lang="fr-FR"/>
            </a:br>
            <a:r>
              <a:rPr lang="fr-FR"/>
              <a:t>Troisième niveau</a:t>
            </a:r>
            <a:br>
              <a:rPr lang="fr-FR"/>
            </a:br>
            <a:r>
              <a:rPr lang="fr-FR"/>
              <a:t>Quatrième niveau</a:t>
            </a:r>
            <a:br>
              <a:rPr lang="fr-FR"/>
            </a:br>
            <a:r>
              <a:rPr lang="fr-FR"/>
              <a:t>Cinquième niveau</a:t>
            </a:r>
          </a:p>
        </p:txBody>
      </p:sp>
      <p:sp>
        <p:nvSpPr>
          <p:cNvPr id="4" name="Espace réservé du texte 3"/>
          <p:cNvSpPr txBox="1">
            <a:spLocks noGrp="1"/>
          </p:cNvSpPr>
          <p:nvPr>
            <p:ph type="body" idx="2"/>
          </p:nvPr>
        </p:nvSpPr>
        <p:spPr>
          <a:xfrm>
            <a:off x="693719" y="2268360"/>
            <a:ext cx="3251159" cy="4200480"/>
          </a:xfrm>
        </p:spPr>
        <p:txBody>
          <a:bodyPr/>
          <a:lstStyle>
            <a:lvl1pPr>
              <a:defRPr sz="1600"/>
            </a:lvl1pPr>
          </a:lstStyle>
          <a:p>
            <a:pPr lvl="0"/>
            <a:r>
              <a:rPr lang="fr-FR"/>
              <a:t>Modifier les styles du texte du masque</a:t>
            </a:r>
          </a:p>
        </p:txBody>
      </p:sp>
      <p:sp>
        <p:nvSpPr>
          <p:cNvPr id="5" name="Espace réservé de la date 4"/>
          <p:cNvSpPr txBox="1">
            <a:spLocks noGrp="1"/>
          </p:cNvSpPr>
          <p:nvPr>
            <p:ph type="dt" sz="half" idx="7"/>
          </p:nvPr>
        </p:nvSpPr>
        <p:spPr/>
        <p:txBody>
          <a:bodyPr/>
          <a:lstStyle>
            <a:lvl1pPr>
              <a:defRPr/>
            </a:lvl1pPr>
          </a:lstStyle>
          <a:p>
            <a:pPr lvl="0"/>
            <a:endParaRPr lang="zxx-none"/>
          </a:p>
        </p:txBody>
      </p:sp>
      <p:sp>
        <p:nvSpPr>
          <p:cNvPr id="6" name="Espace réservé du pied de page 5"/>
          <p:cNvSpPr txBox="1">
            <a:spLocks noGrp="1"/>
          </p:cNvSpPr>
          <p:nvPr>
            <p:ph type="ftr" sz="quarter" idx="9"/>
          </p:nvPr>
        </p:nvSpPr>
        <p:spPr/>
        <p:txBody>
          <a:bodyPr/>
          <a:lstStyle>
            <a:lvl1pPr>
              <a:defRPr/>
            </a:lvl1pPr>
          </a:lstStyle>
          <a:p>
            <a:pPr lvl="0"/>
            <a:endParaRPr lang="zxx-none"/>
          </a:p>
        </p:txBody>
      </p:sp>
      <p:sp>
        <p:nvSpPr>
          <p:cNvPr id="7" name="Espace réservé du numéro de diapositive 6"/>
          <p:cNvSpPr txBox="1">
            <a:spLocks noGrp="1"/>
          </p:cNvSpPr>
          <p:nvPr>
            <p:ph type="sldNum" sz="quarter" idx="8"/>
          </p:nvPr>
        </p:nvSpPr>
        <p:spPr/>
        <p:txBody>
          <a:bodyPr/>
          <a:lstStyle>
            <a:lvl1pPr>
              <a:defRPr/>
            </a:lvl1pPr>
          </a:lstStyle>
          <a:p>
            <a:pPr lvl="0"/>
            <a:fld id="{831B4C46-C0E1-485F-8981-7B4B8396BC55}" type="slidenum">
              <a:t>‹N°›</a:t>
            </a:fld>
            <a:endParaRPr lang="fr-FR"/>
          </a:p>
        </p:txBody>
      </p:sp>
    </p:spTree>
    <p:extLst>
      <p:ext uri="{BB962C8B-B14F-4D97-AF65-F5344CB8AC3E}">
        <p14:creationId xmlns:p14="http://schemas.microsoft.com/office/powerpoint/2010/main" val="28427455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txBox="1">
            <a:spLocks noGrp="1"/>
          </p:cNvSpPr>
          <p:nvPr>
            <p:ph type="title"/>
          </p:nvPr>
        </p:nvSpPr>
        <p:spPr>
          <a:xfrm>
            <a:off x="693719" y="503280"/>
            <a:ext cx="3251159" cy="1765440"/>
          </a:xfrm>
        </p:spPr>
        <p:txBody>
          <a:bodyPr anchor="b"/>
          <a:lstStyle>
            <a:lvl1pPr marL="0" marR="0" indent="0">
              <a:lnSpc>
                <a:spcPct val="100000"/>
              </a:lnSpc>
              <a:spcBef>
                <a:spcPts val="0"/>
              </a:spcBef>
              <a:spcAft>
                <a:spcPts val="0"/>
              </a:spcAft>
              <a:defRPr lang="fr-FR" sz="3200" spc="0" baseline="0">
                <a:solidFill>
                  <a:srgbClr val="000000"/>
                </a:solidFill>
              </a:defRPr>
            </a:lvl1pPr>
          </a:lstStyle>
          <a:p>
            <a:pPr lvl="0"/>
            <a:r>
              <a:rPr lang="fr-FR"/>
              <a:t>Modifiez le style du titre</a:t>
            </a:r>
          </a:p>
        </p:txBody>
      </p:sp>
      <p:sp>
        <p:nvSpPr>
          <p:cNvPr id="3" name="Espace réservé pour une image  2"/>
          <p:cNvSpPr txBox="1">
            <a:spLocks noGrp="1"/>
          </p:cNvSpPr>
          <p:nvPr>
            <p:ph type="title" idx="4294967295"/>
          </p:nvPr>
        </p:nvSpPr>
        <p:spPr>
          <a:xfrm>
            <a:off x="4286160" y="1089000"/>
            <a:ext cx="5102280" cy="5372280"/>
          </a:xfrm>
        </p:spPr>
        <p:txBody>
          <a:bodyPr anchor="t" anchorCtr="0"/>
          <a:lstStyle>
            <a:lvl1pPr>
              <a:defRPr/>
            </a:lvl1pPr>
          </a:lstStyle>
          <a:p>
            <a:pPr lvl="0"/>
            <a:endParaRPr lang="zxx-none"/>
          </a:p>
        </p:txBody>
      </p:sp>
      <p:sp>
        <p:nvSpPr>
          <p:cNvPr id="4" name="Espace réservé du texte 3"/>
          <p:cNvSpPr txBox="1">
            <a:spLocks noGrp="1"/>
          </p:cNvSpPr>
          <p:nvPr>
            <p:ph type="body" idx="2"/>
          </p:nvPr>
        </p:nvSpPr>
        <p:spPr>
          <a:xfrm>
            <a:off x="693719" y="2268360"/>
            <a:ext cx="3251159" cy="4200480"/>
          </a:xfrm>
        </p:spPr>
        <p:txBody>
          <a:bodyPr/>
          <a:lstStyle>
            <a:lvl1pPr>
              <a:defRPr sz="1600"/>
            </a:lvl1pPr>
          </a:lstStyle>
          <a:p>
            <a:pPr lvl="0"/>
            <a:r>
              <a:rPr lang="fr-FR"/>
              <a:t>Modifier les styles du texte du masque</a:t>
            </a:r>
          </a:p>
        </p:txBody>
      </p:sp>
      <p:sp>
        <p:nvSpPr>
          <p:cNvPr id="5" name="Espace réservé de la date 4"/>
          <p:cNvSpPr txBox="1">
            <a:spLocks noGrp="1"/>
          </p:cNvSpPr>
          <p:nvPr>
            <p:ph type="dt" sz="half" idx="7"/>
          </p:nvPr>
        </p:nvSpPr>
        <p:spPr/>
        <p:txBody>
          <a:bodyPr/>
          <a:lstStyle>
            <a:lvl1pPr>
              <a:defRPr/>
            </a:lvl1pPr>
          </a:lstStyle>
          <a:p>
            <a:pPr lvl="0"/>
            <a:endParaRPr lang="zxx-none"/>
          </a:p>
        </p:txBody>
      </p:sp>
      <p:sp>
        <p:nvSpPr>
          <p:cNvPr id="6" name="Espace réservé du pied de page 5"/>
          <p:cNvSpPr txBox="1">
            <a:spLocks noGrp="1"/>
          </p:cNvSpPr>
          <p:nvPr>
            <p:ph type="ftr" sz="quarter" idx="9"/>
          </p:nvPr>
        </p:nvSpPr>
        <p:spPr/>
        <p:txBody>
          <a:bodyPr/>
          <a:lstStyle>
            <a:lvl1pPr>
              <a:defRPr/>
            </a:lvl1pPr>
          </a:lstStyle>
          <a:p>
            <a:pPr lvl="0"/>
            <a:endParaRPr lang="zxx-none"/>
          </a:p>
        </p:txBody>
      </p:sp>
      <p:sp>
        <p:nvSpPr>
          <p:cNvPr id="7" name="Espace réservé du numéro de diapositive 6"/>
          <p:cNvSpPr txBox="1">
            <a:spLocks noGrp="1"/>
          </p:cNvSpPr>
          <p:nvPr>
            <p:ph type="sldNum" sz="quarter" idx="8"/>
          </p:nvPr>
        </p:nvSpPr>
        <p:spPr/>
        <p:txBody>
          <a:bodyPr/>
          <a:lstStyle>
            <a:lvl1pPr>
              <a:defRPr/>
            </a:lvl1pPr>
          </a:lstStyle>
          <a:p>
            <a:pPr lvl="0"/>
            <a:fld id="{B71AF1D6-66DA-4438-A3C8-1452F5CFA429}" type="slidenum">
              <a:t>‹N°›</a:t>
            </a:fld>
            <a:endParaRPr lang="fr-FR"/>
          </a:p>
        </p:txBody>
      </p:sp>
    </p:spTree>
    <p:extLst>
      <p:ext uri="{BB962C8B-B14F-4D97-AF65-F5344CB8AC3E}">
        <p14:creationId xmlns:p14="http://schemas.microsoft.com/office/powerpoint/2010/main" val="2022583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503999" y="301320"/>
            <a:ext cx="9071640" cy="1262160"/>
          </a:xfrm>
          <a:prstGeom prst="rect">
            <a:avLst/>
          </a:prstGeom>
          <a:noFill/>
          <a:ln>
            <a:noFill/>
          </a:ln>
        </p:spPr>
        <p:txBody>
          <a:bodyPr wrap="square" lIns="0" tIns="0" rIns="0" bIns="0" anchor="ctr" anchorCtr="1">
            <a:noAutofit/>
          </a:bodyPr>
          <a:lstStyle/>
          <a:p>
            <a:pPr lvl="0"/>
            <a:endParaRPr lang="zxx-none"/>
          </a:p>
        </p:txBody>
      </p:sp>
      <p:sp>
        <p:nvSpPr>
          <p:cNvPr id="3" name="Espace réservé du texte 2"/>
          <p:cNvSpPr txBox="1">
            <a:spLocks noGrp="1"/>
          </p:cNvSpPr>
          <p:nvPr>
            <p:ph type="body" idx="1"/>
          </p:nvPr>
        </p:nvSpPr>
        <p:spPr>
          <a:xfrm>
            <a:off x="503999" y="1769040"/>
            <a:ext cx="9071640" cy="4384440"/>
          </a:xfrm>
          <a:prstGeom prst="rect">
            <a:avLst/>
          </a:prstGeom>
          <a:noFill/>
          <a:ln>
            <a:noFill/>
          </a:ln>
        </p:spPr>
        <p:txBody>
          <a:bodyPr wrap="square" lIns="0" tIns="0" rIns="0" bIns="0" anchor="t" anchorCtr="0">
            <a:no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txBox="1">
            <a:spLocks noGrp="1"/>
          </p:cNvSpPr>
          <p:nvPr>
            <p:ph type="dt" sz="half" idx="2"/>
          </p:nvPr>
        </p:nvSpPr>
        <p:spPr>
          <a:xfrm>
            <a:off x="503999" y="6887160"/>
            <a:ext cx="2348280" cy="521280"/>
          </a:xfrm>
          <a:prstGeom prst="rect">
            <a:avLst/>
          </a:prstGeom>
          <a:noFill/>
          <a:ln>
            <a:noFill/>
          </a:ln>
        </p:spPr>
        <p:txBody>
          <a:bodyPr wrap="square" lIns="0" tIns="0" rIns="0" bIns="0" anchor="t" anchorCtr="0">
            <a:noAutofit/>
          </a:bodyPr>
          <a:lstStyle>
            <a:lvl1pPr lvl="0" rtl="0" hangingPunct="0">
              <a:buNone/>
              <a:tabLst/>
              <a:defRPr lang="zxx-none" sz="2400" kern="1200">
                <a:latin typeface="Liberation Serif" pitchFamily="18"/>
                <a:ea typeface="Segoe UI" pitchFamily="2"/>
                <a:cs typeface="Tahoma" pitchFamily="2"/>
              </a:defRPr>
            </a:lvl1pPr>
          </a:lstStyle>
          <a:p>
            <a:pPr lvl="0"/>
            <a:endParaRPr lang="zxx-none"/>
          </a:p>
        </p:txBody>
      </p:sp>
      <p:sp>
        <p:nvSpPr>
          <p:cNvPr id="5" name="Espace réservé du pied de page 4"/>
          <p:cNvSpPr txBox="1">
            <a:spLocks noGrp="1"/>
          </p:cNvSpPr>
          <p:nvPr>
            <p:ph type="ftr" sz="quarter" idx="3"/>
          </p:nvPr>
        </p:nvSpPr>
        <p:spPr>
          <a:xfrm>
            <a:off x="3447360" y="6887160"/>
            <a:ext cx="3195000" cy="521280"/>
          </a:xfrm>
          <a:prstGeom prst="rect">
            <a:avLst/>
          </a:prstGeom>
          <a:noFill/>
          <a:ln>
            <a:noFill/>
          </a:ln>
        </p:spPr>
        <p:txBody>
          <a:bodyPr wrap="square" lIns="0" tIns="0" rIns="0" bIns="0" anchor="t" anchorCtr="1">
            <a:noAutofit/>
          </a:bodyPr>
          <a:lstStyle>
            <a:lvl1pPr lvl="0" rtl="0" hangingPunct="0">
              <a:buNone/>
              <a:tabLst/>
              <a:defRPr lang="zxx-none" sz="2400" kern="1200">
                <a:latin typeface="Liberation Serif" pitchFamily="18"/>
                <a:ea typeface="Segoe UI" pitchFamily="2"/>
                <a:cs typeface="Tahoma" pitchFamily="2"/>
              </a:defRPr>
            </a:lvl1pPr>
          </a:lstStyle>
          <a:p>
            <a:pPr lvl="0"/>
            <a:endParaRPr lang="zxx-none"/>
          </a:p>
        </p:txBody>
      </p:sp>
      <p:sp>
        <p:nvSpPr>
          <p:cNvPr id="6" name="Espace réservé du numéro de diapositive 5"/>
          <p:cNvSpPr txBox="1">
            <a:spLocks noGrp="1"/>
          </p:cNvSpPr>
          <p:nvPr>
            <p:ph type="sldNum" sz="quarter" idx="4"/>
          </p:nvPr>
        </p:nvSpPr>
        <p:spPr>
          <a:xfrm>
            <a:off x="7227360" y="6887160"/>
            <a:ext cx="2348280" cy="521280"/>
          </a:xfrm>
          <a:prstGeom prst="rect">
            <a:avLst/>
          </a:prstGeom>
          <a:noFill/>
          <a:ln>
            <a:noFill/>
          </a:ln>
        </p:spPr>
        <p:txBody>
          <a:bodyPr wrap="square" lIns="0" tIns="0" rIns="0" bIns="0" anchor="t" anchorCtr="0">
            <a:noAutofit/>
          </a:bodyPr>
          <a:lstStyle>
            <a:lvl1pPr marL="0" marR="0" lvl="0" indent="0" algn="r" rtl="0" hangingPunct="0">
              <a:lnSpc>
                <a:spcPct val="100000"/>
              </a:lnSpc>
              <a:spcBef>
                <a:spcPts val="0"/>
              </a:spcBef>
              <a:spcAft>
                <a:spcPts val="0"/>
              </a:spcAft>
              <a:buNone/>
              <a:tabLst/>
              <a:defRPr lang="fr-FR" sz="1400" b="0" i="0" u="none" strike="noStrike" kern="1200" cap="none" spc="0" baseline="0">
                <a:solidFill>
                  <a:srgbClr val="000000"/>
                </a:solidFill>
                <a:latin typeface="Liberation Serif" pitchFamily="18"/>
                <a:ea typeface="Segoe UI" pitchFamily="2"/>
                <a:cs typeface="Tahoma" pitchFamily="2"/>
              </a:defRPr>
            </a:lvl1pPr>
          </a:lstStyle>
          <a:p>
            <a:pPr lvl="0"/>
            <a:fld id="{9E93B6A2-583B-45D8-851C-633D4F8BED64}"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lvl="0" algn="ctr" rtl="0" hangingPunct="0">
        <a:buNone/>
        <a:tabLst/>
        <a:defRPr lang="zxx-none" sz="4400" b="0" i="0" u="none" strike="noStrike" kern="1200" cap="none">
          <a:ln>
            <a:noFill/>
          </a:ln>
          <a:highlight>
            <a:scrgbClr r="0" g="0" b="0">
              <a:alpha val="0"/>
            </a:scrgbClr>
          </a:highlight>
          <a:latin typeface="Liberation Sans" pitchFamily="18"/>
          <a:ea typeface="Microsoft YaHei" pitchFamily="2"/>
          <a:cs typeface="Arial" pitchFamily="2"/>
        </a:defRPr>
      </a:lvl1pPr>
    </p:titleStyle>
    <p:bodyStyle>
      <a:lvl1pPr marL="0" marR="0" lvl="0" indent="0" rtl="0" hangingPunct="0">
        <a:lnSpc>
          <a:spcPct val="100000"/>
        </a:lnSpc>
        <a:spcBef>
          <a:spcPts val="1414"/>
        </a:spcBef>
        <a:spcAft>
          <a:spcPts val="0"/>
        </a:spcAft>
        <a:buSzPct val="45000"/>
        <a:buFont typeface="StarSymbol"/>
        <a:buChar char="●"/>
        <a:tabLst/>
        <a:defRPr lang="fr-FR" sz="3200" b="0" i="0" u="none" strike="noStrike" kern="1200" cap="none" spc="0" baseline="0">
          <a:ln>
            <a:noFill/>
          </a:ln>
          <a:solidFill>
            <a:srgbClr val="000000"/>
          </a:solidFill>
          <a:highlight>
            <a:scrgbClr r="0" g="0" b="0">
              <a:alpha val="0"/>
            </a:scrgbClr>
          </a:highlight>
          <a:latin typeface="Liberation Sans" pitchFamily="18"/>
          <a:ea typeface="Microsoft YaHei" pitchFamily="2"/>
          <a:cs typeface="Arial" pitchFamily="2"/>
        </a:defRPr>
      </a:lvl1pPr>
      <a:lvl2pPr marL="685799" marR="0" lvl="1" indent="-228600" algn="l" rtl="0" hangingPunct="1">
        <a:lnSpc>
          <a:spcPct val="90000"/>
        </a:lnSpc>
        <a:spcBef>
          <a:spcPts val="499"/>
        </a:spcBef>
        <a:spcAft>
          <a:spcPts val="0"/>
        </a:spcAft>
        <a:buSzPct val="75000"/>
        <a:buFont typeface="StarSymbol"/>
        <a:buChar char="–"/>
        <a:tabLst/>
        <a:defRPr lang="fr-FR" sz="2400" b="0" i="0" u="none" strike="noStrike" kern="1200" cap="none" spc="0" baseline="0">
          <a:ln>
            <a:noFill/>
          </a:ln>
          <a:solidFill>
            <a:srgbClr val="000000"/>
          </a:solidFill>
          <a:highlight>
            <a:scrgbClr r="0" g="0" b="0">
              <a:alpha val="0"/>
            </a:scrgbClr>
          </a:highlight>
          <a:latin typeface="Calibri" pitchFamily="18"/>
          <a:ea typeface="Microsoft YaHei" pitchFamily="2"/>
          <a:cs typeface="Arial" pitchFamily="2"/>
        </a:defRPr>
      </a:lvl2pPr>
      <a:lvl3pPr marL="1143000" marR="0" lvl="2" indent="-228600" algn="l" rtl="0" hangingPunct="1">
        <a:lnSpc>
          <a:spcPct val="90000"/>
        </a:lnSpc>
        <a:spcBef>
          <a:spcPts val="499"/>
        </a:spcBef>
        <a:spcAft>
          <a:spcPts val="0"/>
        </a:spcAft>
        <a:buSzPct val="45000"/>
        <a:buFont typeface="StarSymbol"/>
        <a:buChar char="●"/>
        <a:tabLst/>
        <a:defRPr lang="fr-FR" sz="2000" b="0" i="0" u="none" strike="noStrike" kern="1200" cap="none" spc="0" baseline="0">
          <a:ln>
            <a:noFill/>
          </a:ln>
          <a:solidFill>
            <a:srgbClr val="000000"/>
          </a:solidFill>
          <a:highlight>
            <a:scrgbClr r="0" g="0" b="0">
              <a:alpha val="0"/>
            </a:scrgbClr>
          </a:highlight>
          <a:latin typeface="Calibri" pitchFamily="18"/>
          <a:ea typeface="Microsoft YaHei" pitchFamily="2"/>
          <a:cs typeface="Arial" pitchFamily="2"/>
        </a:defRPr>
      </a:lvl3pPr>
      <a:lvl4pPr marL="1600200" marR="0" lvl="3" indent="-228600" algn="l" rtl="0" hangingPunct="1">
        <a:lnSpc>
          <a:spcPct val="90000"/>
        </a:lnSpc>
        <a:spcBef>
          <a:spcPts val="499"/>
        </a:spcBef>
        <a:spcAft>
          <a:spcPts val="0"/>
        </a:spcAft>
        <a:buSzPct val="75000"/>
        <a:buFont typeface="StarSymbol"/>
        <a:buChar char="–"/>
        <a:tabLst/>
        <a:defRPr lang="fr-FR" sz="1800" b="0" i="0" u="none" strike="noStrike" kern="1200" cap="none" spc="0" baseline="0">
          <a:ln>
            <a:noFill/>
          </a:ln>
          <a:solidFill>
            <a:srgbClr val="000000"/>
          </a:solidFill>
          <a:highlight>
            <a:scrgbClr r="0" g="0" b="0">
              <a:alpha val="0"/>
            </a:scrgbClr>
          </a:highlight>
          <a:latin typeface="Calibri" pitchFamily="18"/>
          <a:ea typeface="Microsoft YaHei" pitchFamily="2"/>
          <a:cs typeface="Arial" pitchFamily="2"/>
        </a:defRPr>
      </a:lvl4pPr>
      <a:lvl5pPr marL="2057400" marR="0" lvl="4" indent="-228600" algn="l" rtl="0" hangingPunct="1">
        <a:lnSpc>
          <a:spcPct val="90000"/>
        </a:lnSpc>
        <a:spcBef>
          <a:spcPts val="499"/>
        </a:spcBef>
        <a:spcAft>
          <a:spcPts val="0"/>
        </a:spcAft>
        <a:buSzPct val="45000"/>
        <a:buFont typeface="StarSymbol"/>
        <a:buChar char="●"/>
        <a:tabLst/>
        <a:defRPr lang="fr-FR" sz="1800" b="0" i="0" u="none" strike="noStrike" kern="1200" cap="none" spc="0" baseline="0">
          <a:ln>
            <a:noFill/>
          </a:ln>
          <a:solidFill>
            <a:srgbClr val="000000"/>
          </a:solidFill>
          <a:highlight>
            <a:scrgbClr r="0" g="0" b="0">
              <a:alpha val="0"/>
            </a:scrgbClr>
          </a:highlight>
          <a:latin typeface="Calibri" pitchFamily="18"/>
          <a:ea typeface="Microsoft YaHei" pitchFamily="2"/>
          <a:cs typeface="Ari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l="10784" r="4824" b="20890"/>
          <a:stretch>
            <a:fillRect/>
          </a:stretch>
        </p:blipFill>
        <p:spPr>
          <a:xfrm>
            <a:off x="0" y="1224000"/>
            <a:ext cx="10079640" cy="5534640"/>
          </a:xfrm>
          <a:prstGeom prst="rect">
            <a:avLst/>
          </a:prstGeom>
          <a:noFill/>
          <a:ln cap="flat">
            <a:noFill/>
          </a:ln>
        </p:spPr>
      </p:pic>
      <p:sp>
        <p:nvSpPr>
          <p:cNvPr id="3" name="ZoneTexte 2"/>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1</a:t>
            </a:r>
          </a:p>
        </p:txBody>
      </p:sp>
      <p:sp>
        <p:nvSpPr>
          <p:cNvPr id="4" name="ZoneTexte 3"/>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1</a:t>
            </a:r>
          </a:p>
        </p:txBody>
      </p:sp>
      <p:sp>
        <p:nvSpPr>
          <p:cNvPr id="5" name="ZoneTexte 4"/>
          <p:cNvSpPr txBox="1"/>
          <p:nvPr/>
        </p:nvSpPr>
        <p:spPr>
          <a:xfrm>
            <a:off x="0" y="1584000"/>
            <a:ext cx="10080000" cy="3437279"/>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7200" b="1" i="0" u="none" strike="noStrike" kern="1200" cap="none" spc="0" baseline="0">
                <a:ln>
                  <a:noFill/>
                </a:ln>
                <a:solidFill>
                  <a:srgbClr val="FFFFFF"/>
                </a:solidFill>
                <a:effectLst>
                  <a:outerShdw dist="17961" dir="2700000">
                    <a:scrgbClr r="0" g="0" b="0"/>
                  </a:outerShdw>
                </a:effectLst>
                <a:latin typeface="Calibri" pitchFamily="34"/>
                <a:ea typeface="Microsoft YaHei" pitchFamily="2"/>
                <a:cs typeface="Mangal" pitchFamily="2"/>
              </a:rPr>
              <a:t>ZIVISIT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algn="l"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5) Maquettes</a:t>
            </a:r>
          </a:p>
        </p:txBody>
      </p:sp>
      <p:sp>
        <p:nvSpPr>
          <p:cNvPr id="5" name="ZoneTexte 4"/>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10</a:t>
            </a:r>
          </a:p>
        </p:txBody>
      </p:sp>
      <p:sp>
        <p:nvSpPr>
          <p:cNvPr id="6" name="ZoneTexte 5"/>
          <p:cNvSpPr txBox="1"/>
          <p:nvPr/>
        </p:nvSpPr>
        <p:spPr>
          <a:xfrm>
            <a:off x="648000" y="2376000"/>
            <a:ext cx="3456000" cy="36936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1800" b="0" i="1" u="none" strike="noStrike" kern="1200" cap="none" spc="0" baseline="0">
                <a:ln>
                  <a:noFill/>
                </a:ln>
                <a:solidFill>
                  <a:srgbClr val="000000"/>
                </a:solidFill>
                <a:latin typeface="Calibri" pitchFamily="34"/>
                <a:ea typeface="Microsoft YaHei" pitchFamily="2"/>
                <a:cs typeface="Mangal" pitchFamily="2"/>
              </a:rPr>
              <a:t>Plug-in test WordPress</a:t>
            </a:r>
          </a:p>
        </p:txBody>
      </p:sp>
      <p:pic>
        <p:nvPicPr>
          <p:cNvPr id="7"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t="6639" r="7695" b="6332"/>
          <a:stretch>
            <a:fillRect/>
          </a:stretch>
        </p:blipFill>
        <p:spPr>
          <a:xfrm>
            <a:off x="724319" y="1512000"/>
            <a:ext cx="4387680" cy="792000"/>
          </a:xfrm>
          <a:prstGeom prst="rect">
            <a:avLst/>
          </a:prstGeom>
          <a:noFill/>
          <a:ln cap="flat">
            <a:noFill/>
          </a:ln>
        </p:spPr>
      </p:pic>
      <p:pic>
        <p:nvPicPr>
          <p:cNvPr id="8" name="">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l="8313" r="8540"/>
          <a:stretch>
            <a:fillRect/>
          </a:stretch>
        </p:blipFill>
        <p:spPr>
          <a:xfrm>
            <a:off x="5400360" y="2053800"/>
            <a:ext cx="4319640" cy="2399399"/>
          </a:xfrm>
          <a:prstGeom prst="rect">
            <a:avLst/>
          </a:prstGeom>
          <a:noFill/>
          <a:ln cap="flat">
            <a:noFill/>
          </a:ln>
        </p:spPr>
      </p:pic>
      <p:sp>
        <p:nvSpPr>
          <p:cNvPr id="9" name="ZoneTexte 8"/>
          <p:cNvSpPr txBox="1"/>
          <p:nvPr/>
        </p:nvSpPr>
        <p:spPr>
          <a:xfrm>
            <a:off x="5472360" y="4453200"/>
            <a:ext cx="3456000" cy="36936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1800" b="0" i="1" u="none" strike="noStrike" kern="1200" cap="none" spc="0" baseline="0">
                <a:ln>
                  <a:noFill/>
                </a:ln>
                <a:solidFill>
                  <a:srgbClr val="000000"/>
                </a:solidFill>
                <a:latin typeface="Calibri" pitchFamily="34"/>
                <a:ea typeface="Microsoft YaHei" pitchFamily="2"/>
                <a:cs typeface="Mangal" pitchFamily="2"/>
              </a:rPr>
              <a:t>Environnement 3D avec Babylon.js</a:t>
            </a:r>
          </a:p>
        </p:txBody>
      </p:sp>
      <p:pic>
        <p:nvPicPr>
          <p:cNvPr id="10" name="">
            <a:extLst>
              <a:ext uri="{FF2B5EF4-FFF2-40B4-BE49-F238E27FC236}">
                <a16:creationId xmlns:a16="http://schemas.microsoft.com/office/drawing/2014/main" id="{00000000-0000-0000-0000-000000000000}"/>
              </a:ext>
            </a:extLst>
          </p:cNvPr>
          <p:cNvPicPr>
            <a:picLocks noChangeAspect="1"/>
          </p:cNvPicPr>
          <p:nvPr/>
        </p:nvPicPr>
        <p:blipFill>
          <a:blip r:embed="rId5">
            <a:lum/>
            <a:alphaModFix/>
          </a:blip>
          <a:srcRect/>
          <a:stretch>
            <a:fillRect/>
          </a:stretch>
        </p:blipFill>
        <p:spPr>
          <a:xfrm>
            <a:off x="693719" y="3612600"/>
            <a:ext cx="4056120" cy="2306520"/>
          </a:xfrm>
          <a:prstGeom prst="rect">
            <a:avLst/>
          </a:prstGeom>
          <a:noFill/>
          <a:ln cap="flat">
            <a:noFill/>
          </a:ln>
        </p:spPr>
      </p:pic>
      <p:sp>
        <p:nvSpPr>
          <p:cNvPr id="11" name="ZoneTexte 10"/>
          <p:cNvSpPr txBox="1"/>
          <p:nvPr/>
        </p:nvSpPr>
        <p:spPr>
          <a:xfrm>
            <a:off x="693719" y="5966640"/>
            <a:ext cx="3456000" cy="36936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1800" b="0" i="1" u="none" strike="noStrike" kern="1200" cap="none" spc="0" baseline="0">
                <a:ln>
                  <a:noFill/>
                </a:ln>
                <a:solidFill>
                  <a:srgbClr val="000000"/>
                </a:solidFill>
                <a:latin typeface="Calibri" pitchFamily="34"/>
                <a:ea typeface="Microsoft YaHei" pitchFamily="2"/>
                <a:cs typeface="Mangal" pitchFamily="2"/>
              </a:rPr>
              <a:t>Modèle 3D test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algn="l"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6) Conclusion</a:t>
            </a:r>
          </a:p>
        </p:txBody>
      </p:sp>
      <p:sp>
        <p:nvSpPr>
          <p:cNvPr id="5" name="ZoneTexte 4"/>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11</a:t>
            </a:r>
          </a:p>
        </p:txBody>
      </p:sp>
      <p:sp>
        <p:nvSpPr>
          <p:cNvPr id="6" name="ZoneTexte 4"/>
          <p:cNvSpPr txBox="1"/>
          <p:nvPr/>
        </p:nvSpPr>
        <p:spPr>
          <a:xfrm>
            <a:off x="591480" y="1872000"/>
            <a:ext cx="8361720" cy="482400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 Bonne organisation malgré les départs</a:t>
            </a:r>
          </a:p>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 Tous les éléments nécessaires à la</a:t>
            </a:r>
          </a:p>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   réalisation du projet réunis</a:t>
            </a:r>
          </a:p>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 Piste d'amélioration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algn="l"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Sommaire</a:t>
            </a:r>
          </a:p>
        </p:txBody>
      </p:sp>
      <p:sp>
        <p:nvSpPr>
          <p:cNvPr id="5" name="ZoneTexte 4"/>
          <p:cNvSpPr txBox="1"/>
          <p:nvPr/>
        </p:nvSpPr>
        <p:spPr>
          <a:xfrm>
            <a:off x="591480" y="1872000"/>
            <a:ext cx="8856000" cy="482400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1) Présentation du sujet</a:t>
            </a:r>
          </a:p>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2) Organisation du travail</a:t>
            </a:r>
          </a:p>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3) Cahier des charges</a:t>
            </a:r>
          </a:p>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4) Choix technologiques</a:t>
            </a:r>
          </a:p>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5) Maquettes</a:t>
            </a:r>
          </a:p>
          <a:p>
            <a:pPr marL="0" marR="0" lvl="0" indent="0" algn="l" rtl="0" hangingPunct="0">
              <a:lnSpc>
                <a:spcPct val="100000"/>
              </a:lnSpc>
              <a:spcBef>
                <a:spcPts val="0"/>
              </a:spcBef>
              <a:spcAft>
                <a:spcPts val="0"/>
              </a:spcAft>
              <a:buNone/>
              <a:tabLst/>
            </a:pPr>
            <a:r>
              <a:rPr lang="fr-FR" sz="4000" b="0" i="0" u="none" strike="noStrike" kern="1200" cap="none" spc="0" baseline="0">
                <a:ln>
                  <a:noFill/>
                </a:ln>
                <a:solidFill>
                  <a:srgbClr val="000000"/>
                </a:solidFill>
                <a:latin typeface="Calibri" pitchFamily="34"/>
                <a:ea typeface="Microsoft YaHei" pitchFamily="2"/>
                <a:cs typeface="Mangal" pitchFamily="2"/>
              </a:rPr>
              <a:t>6) Conclusion</a:t>
            </a:r>
          </a:p>
        </p:txBody>
      </p:sp>
      <p:sp>
        <p:nvSpPr>
          <p:cNvPr id="6" name="ZoneTexte 5"/>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algn="l"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1) Présentation du sujet</a:t>
            </a:r>
          </a:p>
        </p:txBody>
      </p:sp>
      <p:sp>
        <p:nvSpPr>
          <p:cNvPr id="5" name="ZoneTexte 4"/>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3</a:t>
            </a:r>
          </a:p>
        </p:txBody>
      </p:sp>
      <p:pic>
        <p:nvPicPr>
          <p:cNvPr id="6"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080000" y="1655999"/>
            <a:ext cx="8028360" cy="4258440"/>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algn="l"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2) Organisation du travail</a:t>
            </a:r>
          </a:p>
        </p:txBody>
      </p:sp>
      <p:sp>
        <p:nvSpPr>
          <p:cNvPr id="5" name="ZoneTexte 4"/>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4</a:t>
            </a:r>
          </a:p>
        </p:txBody>
      </p:sp>
      <p:pic>
        <p:nvPicPr>
          <p:cNvPr id="6"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l="16541" r="7838" b="18838"/>
          <a:stretch>
            <a:fillRect/>
          </a:stretch>
        </p:blipFill>
        <p:spPr>
          <a:xfrm>
            <a:off x="606240" y="1429200"/>
            <a:ext cx="9375840" cy="2170800"/>
          </a:xfrm>
          <a:prstGeom prst="rect">
            <a:avLst/>
          </a:prstGeom>
          <a:noFill/>
          <a:ln cap="flat">
            <a:noFill/>
          </a:ln>
        </p:spPr>
      </p:pic>
      <p:sp>
        <p:nvSpPr>
          <p:cNvPr id="7" name="ZoneTexte 6"/>
          <p:cNvSpPr txBox="1"/>
          <p:nvPr/>
        </p:nvSpPr>
        <p:spPr>
          <a:xfrm>
            <a:off x="2808000" y="3446640"/>
            <a:ext cx="3456000" cy="36936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1800" b="0" i="1" u="none" strike="noStrike" kern="1200" cap="none" spc="0" baseline="0">
                <a:ln>
                  <a:noFill/>
                </a:ln>
                <a:solidFill>
                  <a:srgbClr val="000000"/>
                </a:solidFill>
                <a:latin typeface="Calibri" pitchFamily="34"/>
                <a:ea typeface="Microsoft YaHei" pitchFamily="2"/>
                <a:cs typeface="Mangal" pitchFamily="2"/>
              </a:rPr>
              <a:t>Diagramme de GANTT prévisionnel</a:t>
            </a:r>
          </a:p>
        </p:txBody>
      </p:sp>
      <p:pic>
        <p:nvPicPr>
          <p:cNvPr id="8" name="">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l="11425" r="9605"/>
          <a:stretch>
            <a:fillRect/>
          </a:stretch>
        </p:blipFill>
        <p:spPr>
          <a:xfrm>
            <a:off x="0" y="4110479"/>
            <a:ext cx="9892080" cy="2010239"/>
          </a:xfrm>
          <a:prstGeom prst="rect">
            <a:avLst/>
          </a:prstGeom>
          <a:noFill/>
          <a:ln cap="flat">
            <a:noFill/>
          </a:ln>
        </p:spPr>
      </p:pic>
      <p:sp>
        <p:nvSpPr>
          <p:cNvPr id="9" name="ZoneTexte 8"/>
          <p:cNvSpPr txBox="1"/>
          <p:nvPr/>
        </p:nvSpPr>
        <p:spPr>
          <a:xfrm>
            <a:off x="2808000" y="6038640"/>
            <a:ext cx="3456000" cy="36936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1800" b="0" i="1" u="none" strike="noStrike" kern="1200" cap="none" spc="0" baseline="0">
                <a:ln>
                  <a:noFill/>
                </a:ln>
                <a:solidFill>
                  <a:srgbClr val="000000"/>
                </a:solidFill>
                <a:latin typeface="Calibri" pitchFamily="34"/>
                <a:ea typeface="Microsoft YaHei" pitchFamily="2"/>
                <a:cs typeface="Mangal" pitchFamily="2"/>
              </a:rPr>
              <a:t>Diagramme de GANTT réalisé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algn="l"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3) Cahier des charges</a:t>
            </a:r>
          </a:p>
        </p:txBody>
      </p:sp>
      <p:sp>
        <p:nvSpPr>
          <p:cNvPr id="5" name="ZoneTexte 4"/>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5</a:t>
            </a:r>
          </a:p>
        </p:txBody>
      </p:sp>
      <p:pic>
        <p:nvPicPr>
          <p:cNvPr id="6"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t="1241" b="1416"/>
          <a:stretch>
            <a:fillRect/>
          </a:stretch>
        </p:blipFill>
        <p:spPr>
          <a:xfrm>
            <a:off x="432000" y="1224000"/>
            <a:ext cx="9144000" cy="5040720"/>
          </a:xfrm>
          <a:prstGeom prst="rect">
            <a:avLst/>
          </a:prstGeom>
          <a:noFill/>
          <a:ln cap="flat">
            <a:noFill/>
          </a:ln>
        </p:spPr>
      </p:pic>
      <p:sp>
        <p:nvSpPr>
          <p:cNvPr id="7" name="ZoneTexte 6"/>
          <p:cNvSpPr txBox="1"/>
          <p:nvPr/>
        </p:nvSpPr>
        <p:spPr>
          <a:xfrm>
            <a:off x="144000" y="4176000"/>
            <a:ext cx="3384000" cy="43020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2200" b="0" i="1" u="none" strike="noStrike" kern="1200" cap="none" spc="0" baseline="0">
                <a:ln>
                  <a:noFill/>
                </a:ln>
                <a:solidFill>
                  <a:srgbClr val="000000"/>
                </a:solidFill>
                <a:latin typeface="Calibri" pitchFamily="34"/>
                <a:ea typeface="Microsoft YaHei" pitchFamily="2"/>
                <a:cs typeface="Mangal" pitchFamily="2"/>
              </a:rPr>
              <a:t>Diagramme d'activité visite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4) Choix technologiques</a:t>
            </a:r>
          </a:p>
        </p:txBody>
      </p:sp>
      <p:sp>
        <p:nvSpPr>
          <p:cNvPr id="5" name="ZoneTexte 4"/>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6</a:t>
            </a:r>
          </a:p>
        </p:txBody>
      </p:sp>
      <p:pic>
        <p:nvPicPr>
          <p:cNvPr id="6"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90880" y="1420560"/>
            <a:ext cx="9534599" cy="4843440"/>
          </a:xfrm>
          <a:prstGeom prst="rect">
            <a:avLst/>
          </a:prstGeom>
          <a:noFill/>
          <a:ln cap="flat">
            <a:noFill/>
          </a:ln>
        </p:spPr>
      </p:pic>
      <p:sp>
        <p:nvSpPr>
          <p:cNvPr id="7" name="ZoneTexte 6"/>
          <p:cNvSpPr txBox="1"/>
          <p:nvPr/>
        </p:nvSpPr>
        <p:spPr>
          <a:xfrm>
            <a:off x="360000" y="6263999"/>
            <a:ext cx="3456000" cy="36936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1800" b="0" i="1" u="none" strike="noStrike" kern="1200" cap="none" spc="0" baseline="0">
                <a:ln>
                  <a:noFill/>
                </a:ln>
                <a:solidFill>
                  <a:srgbClr val="000000"/>
                </a:solidFill>
                <a:latin typeface="Calibri" pitchFamily="34"/>
                <a:ea typeface="Microsoft YaHei" pitchFamily="2"/>
                <a:cs typeface="Mangal" pitchFamily="2"/>
              </a:rPr>
              <a:t>Comparatif CMS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4) Choix technologiques</a:t>
            </a:r>
          </a:p>
        </p:txBody>
      </p:sp>
      <p:sp>
        <p:nvSpPr>
          <p:cNvPr id="5" name="ZoneTexte 4"/>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7</a:t>
            </a:r>
          </a:p>
        </p:txBody>
      </p:sp>
      <p:sp>
        <p:nvSpPr>
          <p:cNvPr id="6" name="ZoneTexte 6"/>
          <p:cNvSpPr txBox="1"/>
          <p:nvPr/>
        </p:nvSpPr>
        <p:spPr>
          <a:xfrm>
            <a:off x="72000" y="5400000"/>
            <a:ext cx="3456000" cy="36936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1800" b="0" i="1" u="none" strike="noStrike" kern="1200" cap="none" spc="0" baseline="0">
                <a:ln>
                  <a:noFill/>
                </a:ln>
                <a:solidFill>
                  <a:srgbClr val="000000"/>
                </a:solidFill>
                <a:latin typeface="Calibri" pitchFamily="34"/>
                <a:ea typeface="Microsoft YaHei" pitchFamily="2"/>
                <a:cs typeface="Mangal" pitchFamily="2"/>
              </a:rPr>
              <a:t>Comparatif Moteur de rendu 3D</a:t>
            </a:r>
          </a:p>
        </p:txBody>
      </p:sp>
      <p:pic>
        <p:nvPicPr>
          <p:cNvPr id="7"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44000" y="2232000"/>
            <a:ext cx="9792000" cy="3112559"/>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4) Choix technologiques</a:t>
            </a:r>
          </a:p>
        </p:txBody>
      </p:sp>
      <p:sp>
        <p:nvSpPr>
          <p:cNvPr id="5" name="ZoneTexte 4"/>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8</a:t>
            </a:r>
          </a:p>
        </p:txBody>
      </p:sp>
      <p:sp>
        <p:nvSpPr>
          <p:cNvPr id="6" name="ZoneTexte 6"/>
          <p:cNvSpPr txBox="1"/>
          <p:nvPr/>
        </p:nvSpPr>
        <p:spPr>
          <a:xfrm>
            <a:off x="190440" y="6326640"/>
            <a:ext cx="5857560" cy="36936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1800" b="0" i="1" u="none" strike="noStrike" kern="1200" cap="none" spc="0" baseline="0">
                <a:ln>
                  <a:noFill/>
                </a:ln>
                <a:solidFill>
                  <a:srgbClr val="000000"/>
                </a:solidFill>
                <a:latin typeface="Calibri" pitchFamily="34"/>
                <a:ea typeface="Microsoft YaHei" pitchFamily="2"/>
                <a:cs typeface="Mangal" pitchFamily="2"/>
              </a:rPr>
              <a:t>Comparatif bibliothèques/environnements de développement</a:t>
            </a:r>
          </a:p>
        </p:txBody>
      </p:sp>
      <p:pic>
        <p:nvPicPr>
          <p:cNvPr id="7"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9000" y="1363320"/>
            <a:ext cx="10100520" cy="4957920"/>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Forme libre 1"/>
          <p:cNvSpPr/>
          <p:nvPr/>
        </p:nvSpPr>
        <p:spPr>
          <a:xfrm>
            <a:off x="0" y="1224000"/>
            <a:ext cx="10080000" cy="5616000"/>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none" lIns="90000" tIns="45000" rIns="90000" bIns="45000" anchor="ctr" anchorCtr="0" compatLnSpc="0">
            <a:noAutofit/>
          </a:bodyPr>
          <a:lstStyle/>
          <a:p>
            <a:pPr marL="0" marR="0" lvl="0" indent="0" algn="l"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3" name="ZoneTexte 2"/>
          <p:cNvSpPr txBox="1"/>
          <p:nvPr/>
        </p:nvSpPr>
        <p:spPr>
          <a:xfrm>
            <a:off x="72000" y="144000"/>
            <a:ext cx="9936000" cy="427320"/>
          </a:xfrm>
          <a:prstGeom prst="rect">
            <a:avLst/>
          </a:prstGeom>
          <a:noFill/>
          <a:ln cap="flat">
            <a:noFill/>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zxx-none" sz="1800" b="0" i="0" u="none" strike="noStrike" kern="1200" cap="none">
              <a:ln>
                <a:noFill/>
              </a:ln>
              <a:latin typeface="Liberation Sans" pitchFamily="18"/>
              <a:ea typeface="Microsoft YaHei" pitchFamily="2"/>
              <a:cs typeface="Arial" pitchFamily="2"/>
            </a:endParaRPr>
          </a:p>
        </p:txBody>
      </p:sp>
      <p:sp>
        <p:nvSpPr>
          <p:cNvPr id="4" name="ZoneTexte 3"/>
          <p:cNvSpPr txBox="1"/>
          <p:nvPr/>
        </p:nvSpPr>
        <p:spPr>
          <a:xfrm>
            <a:off x="144000" y="144000"/>
            <a:ext cx="9792000" cy="926999"/>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5400" b="1" i="0" u="none" strike="noStrike" kern="1200" cap="none" spc="0" baseline="0">
                <a:ln>
                  <a:noFill/>
                </a:ln>
                <a:solidFill>
                  <a:srgbClr val="FFFFFF"/>
                </a:solidFill>
                <a:latin typeface="Calibri" pitchFamily="34"/>
                <a:ea typeface="Microsoft YaHei" pitchFamily="2"/>
                <a:cs typeface="Mangal" pitchFamily="2"/>
              </a:rPr>
              <a:t>5) Maquettes</a:t>
            </a:r>
          </a:p>
        </p:txBody>
      </p:sp>
      <p:sp>
        <p:nvSpPr>
          <p:cNvPr id="5" name="ZoneTexte 4"/>
          <p:cNvSpPr txBox="1"/>
          <p:nvPr/>
        </p:nvSpPr>
        <p:spPr>
          <a:xfrm>
            <a:off x="9359640" y="6840000"/>
            <a:ext cx="720000" cy="709200"/>
          </a:xfrm>
          <a:prstGeom prst="rect">
            <a:avLst/>
          </a:prstGeom>
          <a:noFill/>
          <a:ln cap="flat">
            <a:noFill/>
          </a:ln>
        </p:spPr>
        <p:txBody>
          <a:bodyPr vert="horz" wrap="none" lIns="90000" tIns="45000" rIns="90000" bIns="45000" anchor="t" anchorCtr="1" compatLnSpc="0">
            <a:spAutoFit/>
          </a:bodyPr>
          <a:lstStyle/>
          <a:p>
            <a:pPr marL="0" marR="0" lvl="0" indent="0" algn="ctr" rtl="0" hangingPunct="0">
              <a:lnSpc>
                <a:spcPct val="100000"/>
              </a:lnSpc>
              <a:spcBef>
                <a:spcPts val="0"/>
              </a:spcBef>
              <a:spcAft>
                <a:spcPts val="0"/>
              </a:spcAft>
              <a:buNone/>
              <a:tabLst/>
            </a:pPr>
            <a:r>
              <a:rPr lang="fr-FR" sz="4000" b="1" i="0" u="none" strike="noStrike" kern="1200" cap="none" spc="0" baseline="0">
                <a:ln>
                  <a:noFill/>
                </a:ln>
                <a:solidFill>
                  <a:srgbClr val="FFFFFF"/>
                </a:solidFill>
                <a:latin typeface="Calibri" pitchFamily="34"/>
                <a:ea typeface="Microsoft YaHei" pitchFamily="2"/>
                <a:cs typeface="Mangal" pitchFamily="2"/>
              </a:rPr>
              <a:t>9</a:t>
            </a:r>
          </a:p>
        </p:txBody>
      </p:sp>
      <p:pic>
        <p:nvPicPr>
          <p:cNvPr id="6"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86200" y="1640519"/>
            <a:ext cx="9577800" cy="3615479"/>
          </a:xfrm>
          <a:prstGeom prst="rect">
            <a:avLst/>
          </a:prstGeom>
          <a:noFill/>
          <a:ln cap="flat">
            <a:noFill/>
          </a:ln>
        </p:spPr>
      </p:pic>
      <p:sp>
        <p:nvSpPr>
          <p:cNvPr id="7" name="ZoneTexte 6"/>
          <p:cNvSpPr txBox="1"/>
          <p:nvPr/>
        </p:nvSpPr>
        <p:spPr>
          <a:xfrm>
            <a:off x="432000" y="5534640"/>
            <a:ext cx="3456000" cy="369360"/>
          </a:xfrm>
          <a:prstGeom prst="rect">
            <a:avLst/>
          </a:prstGeom>
          <a:noFill/>
          <a:ln cap="flat">
            <a:noFill/>
          </a:ln>
        </p:spPr>
        <p:txBody>
          <a:bodyPr vert="horz" wrap="none" lIns="90000" tIns="45000" rIns="90000" bIns="45000" anchor="t" anchorCtr="0" compatLnSpc="0">
            <a:spAutoFit/>
          </a:bodyPr>
          <a:lstStyle/>
          <a:p>
            <a:pPr marL="0" marR="0" lvl="0" indent="0" algn="l" rtl="0" hangingPunct="0">
              <a:lnSpc>
                <a:spcPct val="100000"/>
              </a:lnSpc>
              <a:spcBef>
                <a:spcPts val="0"/>
              </a:spcBef>
              <a:spcAft>
                <a:spcPts val="0"/>
              </a:spcAft>
              <a:buNone/>
              <a:tabLst/>
            </a:pPr>
            <a:r>
              <a:rPr lang="fr-FR" sz="1800" b="0" i="1" u="none" strike="noStrike" kern="1200" cap="none" spc="0" baseline="0">
                <a:ln>
                  <a:noFill/>
                </a:ln>
                <a:solidFill>
                  <a:srgbClr val="000000"/>
                </a:solidFill>
                <a:latin typeface="Calibri" pitchFamily="34"/>
                <a:ea typeface="Microsoft YaHei" pitchFamily="2"/>
                <a:cs typeface="Mangal" pitchFamily="2"/>
              </a:rPr>
              <a:t>Mockup visite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675</Words>
  <Application>Microsoft Office PowerPoint</Application>
  <PresentationFormat>Grand écran</PresentationFormat>
  <Paragraphs>112</Paragraphs>
  <Slides>11</Slides>
  <Notes>11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11</vt:i4>
      </vt:variant>
    </vt:vector>
  </HeadingPairs>
  <TitlesOfParts>
    <vt:vector size="21" baseType="lpstr">
      <vt:lpstr>Microsoft YaHei</vt:lpstr>
      <vt:lpstr>Arial</vt:lpstr>
      <vt:lpstr>Calibri</vt:lpstr>
      <vt:lpstr>Liberation Sans</vt:lpstr>
      <vt:lpstr>Liberation Serif</vt:lpstr>
      <vt:lpstr>Mangal</vt:lpstr>
      <vt:lpstr>Segoe UI</vt:lpstr>
      <vt:lpstr>StarSymbol</vt:lpstr>
      <vt:lpstr>Tahoma</vt:lpstr>
      <vt:lpstr>Standard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Fabien Laurent</dc:creator>
  <cp:lastModifiedBy>Fabien Laurent</cp:lastModifiedBy>
  <cp:revision>57</cp:revision>
  <dcterms:created xsi:type="dcterms:W3CDTF">2017-09-30T15:05:35Z</dcterms:created>
  <dcterms:modified xsi:type="dcterms:W3CDTF">2019-02-05T10:05:30Z</dcterms:modified>
</cp:coreProperties>
</file>