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Lst>
  <p:sldIdLst>
    <p:sldId id="256" r:id="rId6"/>
    <p:sldId id="258" r:id="rId7"/>
    <p:sldId id="259" r:id="rId8"/>
    <p:sldId id="260" r:id="rId9"/>
    <p:sldId id="273" r:id="rId10"/>
    <p:sldId id="275" r:id="rId11"/>
    <p:sldId id="281" r:id="rId12"/>
    <p:sldId id="286" r:id="rId13"/>
    <p:sldId id="277" r:id="rId14"/>
    <p:sldId id="265" r:id="rId15"/>
    <p:sldId id="263" r:id="rId16"/>
    <p:sldId id="264" r:id="rId17"/>
  </p:sldIdLst>
  <p:sldSz cx="10080625" cy="567055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0" d="100"/>
          <a:sy n="130" d="100"/>
        </p:scale>
        <p:origin x="69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44000" y="72000"/>
            <a:ext cx="9540000" cy="648000"/>
          </a:xfrm>
          <a:prstGeom prst="rect">
            <a:avLst/>
          </a:prstGeom>
        </p:spPr>
        <p:txBody>
          <a:bodyPr lIns="0" tIns="0" rIns="0" bIns="0" anchor="ctr">
            <a:spAutoFit/>
          </a:bodyPr>
          <a:lstStyle/>
          <a:p>
            <a:endParaRPr lang="pt-BR" sz="4400" b="0" strike="noStrike" spc="-1">
              <a:latin typeface="Arial" panose="020B0604020202020204"/>
            </a:endParaRPr>
          </a:p>
        </p:txBody>
      </p:sp>
      <p:sp>
        <p:nvSpPr>
          <p:cNvPr id="25" name="PlaceHolder 2"/>
          <p:cNvSpPr>
            <a:spLocks noGrp="1"/>
          </p:cNvSpPr>
          <p:nvPr>
            <p:ph type="body"/>
          </p:nvPr>
        </p:nvSpPr>
        <p:spPr>
          <a:xfrm>
            <a:off x="504000" y="1326600"/>
            <a:ext cx="9072000" cy="1568160"/>
          </a:xfrm>
          <a:prstGeom prst="rect">
            <a:avLst/>
          </a:prstGeom>
        </p:spPr>
        <p:txBody>
          <a:bodyPr lIns="0" tIns="0" rIns="0" bIns="0">
            <a:normAutofit fontScale="71000"/>
          </a:bodyPr>
          <a:lstStyle/>
          <a:p>
            <a:endParaRPr lang="pt-BR" sz="3200" b="0" strike="noStrike" spc="-1">
              <a:latin typeface="Arial" panose="020B0604020202020204"/>
            </a:endParaRPr>
          </a:p>
        </p:txBody>
      </p:sp>
      <p:sp>
        <p:nvSpPr>
          <p:cNvPr id="26" name="PlaceHolder 3"/>
          <p:cNvSpPr>
            <a:spLocks noGrp="1"/>
          </p:cNvSpPr>
          <p:nvPr>
            <p:ph type="body"/>
          </p:nvPr>
        </p:nvSpPr>
        <p:spPr>
          <a:xfrm>
            <a:off x="504000" y="3044160"/>
            <a:ext cx="9072000" cy="1568160"/>
          </a:xfrm>
          <a:prstGeom prst="rect">
            <a:avLst/>
          </a:prstGeom>
        </p:spPr>
        <p:txBody>
          <a:bodyPr lIns="0" tIns="0" rIns="0" bIns="0">
            <a:normAutofit fontScale="71000"/>
          </a:bodyPr>
          <a:lstStyle/>
          <a:p>
            <a:endParaRPr lang="pt-BR"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44000" y="72000"/>
            <a:ext cx="9540000" cy="648000"/>
          </a:xfrm>
          <a:prstGeom prst="rect">
            <a:avLst/>
          </a:prstGeom>
        </p:spPr>
        <p:txBody>
          <a:bodyPr lIns="0" tIns="0" rIns="0" bIns="0" anchor="ctr">
            <a:spAutoFit/>
          </a:bodyPr>
          <a:lstStyle/>
          <a:p>
            <a:endParaRPr lang="pt-BR" sz="4400" b="0" strike="noStrike" spc="-1">
              <a:latin typeface="Arial" panose="020B0604020202020204"/>
            </a:endParaRPr>
          </a:p>
        </p:txBody>
      </p:sp>
      <p:sp>
        <p:nvSpPr>
          <p:cNvPr id="28" name="PlaceHolder 2"/>
          <p:cNvSpPr>
            <a:spLocks noGrp="1"/>
          </p:cNvSpPr>
          <p:nvPr>
            <p:ph type="body"/>
          </p:nvPr>
        </p:nvSpPr>
        <p:spPr>
          <a:xfrm>
            <a:off x="504000" y="1326600"/>
            <a:ext cx="4426920" cy="1568160"/>
          </a:xfrm>
          <a:prstGeom prst="rect">
            <a:avLst/>
          </a:prstGeom>
        </p:spPr>
        <p:txBody>
          <a:bodyPr lIns="0" tIns="0" rIns="0" bIns="0">
            <a:normAutofit fontScale="71000"/>
          </a:bodyPr>
          <a:lstStyle/>
          <a:p>
            <a:endParaRPr lang="pt-BR" sz="3200" b="0" strike="noStrike" spc="-1">
              <a:latin typeface="Arial" panose="020B0604020202020204"/>
            </a:endParaRPr>
          </a:p>
        </p:txBody>
      </p:sp>
      <p:sp>
        <p:nvSpPr>
          <p:cNvPr id="29" name="PlaceHolder 3"/>
          <p:cNvSpPr>
            <a:spLocks noGrp="1"/>
          </p:cNvSpPr>
          <p:nvPr>
            <p:ph type="body"/>
          </p:nvPr>
        </p:nvSpPr>
        <p:spPr>
          <a:xfrm>
            <a:off x="5152680" y="1326600"/>
            <a:ext cx="4426920" cy="1568160"/>
          </a:xfrm>
          <a:prstGeom prst="rect">
            <a:avLst/>
          </a:prstGeom>
        </p:spPr>
        <p:txBody>
          <a:bodyPr lIns="0" tIns="0" rIns="0" bIns="0">
            <a:normAutofit fontScale="71000"/>
          </a:bodyPr>
          <a:lstStyle/>
          <a:p>
            <a:endParaRPr lang="pt-BR" sz="3200" b="0" strike="noStrike" spc="-1">
              <a:latin typeface="Arial" panose="020B0604020202020204"/>
            </a:endParaRPr>
          </a:p>
        </p:txBody>
      </p:sp>
      <p:sp>
        <p:nvSpPr>
          <p:cNvPr id="30" name="PlaceHolder 4"/>
          <p:cNvSpPr>
            <a:spLocks noGrp="1"/>
          </p:cNvSpPr>
          <p:nvPr>
            <p:ph type="body"/>
          </p:nvPr>
        </p:nvSpPr>
        <p:spPr>
          <a:xfrm>
            <a:off x="504000" y="3044160"/>
            <a:ext cx="4426920" cy="1568160"/>
          </a:xfrm>
          <a:prstGeom prst="rect">
            <a:avLst/>
          </a:prstGeom>
        </p:spPr>
        <p:txBody>
          <a:bodyPr lIns="0" tIns="0" rIns="0" bIns="0">
            <a:normAutofit fontScale="71000"/>
          </a:bodyPr>
          <a:lstStyle/>
          <a:p>
            <a:endParaRPr lang="pt-BR" sz="3200" b="0" strike="noStrike" spc="-1">
              <a:latin typeface="Arial" panose="020B0604020202020204"/>
            </a:endParaRPr>
          </a:p>
        </p:txBody>
      </p:sp>
      <p:sp>
        <p:nvSpPr>
          <p:cNvPr id="31" name="PlaceHolder 5"/>
          <p:cNvSpPr>
            <a:spLocks noGrp="1"/>
          </p:cNvSpPr>
          <p:nvPr>
            <p:ph type="body"/>
          </p:nvPr>
        </p:nvSpPr>
        <p:spPr>
          <a:xfrm>
            <a:off x="5152680" y="3044160"/>
            <a:ext cx="4426920" cy="1568160"/>
          </a:xfrm>
          <a:prstGeom prst="rect">
            <a:avLst/>
          </a:prstGeom>
        </p:spPr>
        <p:txBody>
          <a:bodyPr lIns="0" tIns="0" rIns="0" bIns="0">
            <a:normAutofit fontScale="71000"/>
          </a:bodyPr>
          <a:lstStyle/>
          <a:p>
            <a:endParaRPr lang="pt-BR"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44000" y="72000"/>
            <a:ext cx="9540000" cy="648000"/>
          </a:xfrm>
          <a:prstGeom prst="rect">
            <a:avLst/>
          </a:prstGeom>
        </p:spPr>
        <p:txBody>
          <a:bodyPr lIns="0" tIns="0" rIns="0" bIns="0" anchor="ctr">
            <a:spAutoFit/>
          </a:bodyPr>
          <a:lstStyle/>
          <a:p>
            <a:endParaRPr lang="pt-BR" sz="4400" b="0" strike="noStrike" spc="-1">
              <a:latin typeface="Arial" panose="020B0604020202020204"/>
            </a:endParaRPr>
          </a:p>
        </p:txBody>
      </p:sp>
      <p:sp>
        <p:nvSpPr>
          <p:cNvPr id="33" name="PlaceHolder 2"/>
          <p:cNvSpPr>
            <a:spLocks noGrp="1"/>
          </p:cNvSpPr>
          <p:nvPr>
            <p:ph type="body"/>
          </p:nvPr>
        </p:nvSpPr>
        <p:spPr>
          <a:xfrm>
            <a:off x="504000" y="1326600"/>
            <a:ext cx="2921040" cy="1568160"/>
          </a:xfrm>
          <a:prstGeom prst="rect">
            <a:avLst/>
          </a:prstGeom>
        </p:spPr>
        <p:txBody>
          <a:bodyPr lIns="0" tIns="0" rIns="0" bIns="0">
            <a:normAutofit fontScale="71000"/>
          </a:bodyPr>
          <a:lstStyle/>
          <a:p>
            <a:endParaRPr lang="pt-BR" sz="3200" b="0" strike="noStrike" spc="-1">
              <a:latin typeface="Arial" panose="020B0604020202020204"/>
            </a:endParaRPr>
          </a:p>
        </p:txBody>
      </p:sp>
      <p:sp>
        <p:nvSpPr>
          <p:cNvPr id="34" name="PlaceHolder 3"/>
          <p:cNvSpPr>
            <a:spLocks noGrp="1"/>
          </p:cNvSpPr>
          <p:nvPr>
            <p:ph type="body"/>
          </p:nvPr>
        </p:nvSpPr>
        <p:spPr>
          <a:xfrm>
            <a:off x="3571560" y="1326600"/>
            <a:ext cx="2921040" cy="1568160"/>
          </a:xfrm>
          <a:prstGeom prst="rect">
            <a:avLst/>
          </a:prstGeom>
        </p:spPr>
        <p:txBody>
          <a:bodyPr lIns="0" tIns="0" rIns="0" bIns="0">
            <a:normAutofit fontScale="71000"/>
          </a:bodyPr>
          <a:lstStyle/>
          <a:p>
            <a:endParaRPr lang="pt-BR" sz="3200" b="0" strike="noStrike" spc="-1">
              <a:latin typeface="Arial" panose="020B0604020202020204"/>
            </a:endParaRPr>
          </a:p>
        </p:txBody>
      </p:sp>
      <p:sp>
        <p:nvSpPr>
          <p:cNvPr id="35" name="PlaceHolder 4"/>
          <p:cNvSpPr>
            <a:spLocks noGrp="1"/>
          </p:cNvSpPr>
          <p:nvPr>
            <p:ph type="body"/>
          </p:nvPr>
        </p:nvSpPr>
        <p:spPr>
          <a:xfrm>
            <a:off x="6639120" y="1326600"/>
            <a:ext cx="2921040" cy="1568160"/>
          </a:xfrm>
          <a:prstGeom prst="rect">
            <a:avLst/>
          </a:prstGeom>
        </p:spPr>
        <p:txBody>
          <a:bodyPr lIns="0" tIns="0" rIns="0" bIns="0">
            <a:normAutofit fontScale="71000"/>
          </a:bodyPr>
          <a:lstStyle/>
          <a:p>
            <a:endParaRPr lang="pt-BR" sz="3200" b="0" strike="noStrike" spc="-1">
              <a:latin typeface="Arial" panose="020B0604020202020204"/>
            </a:endParaRPr>
          </a:p>
        </p:txBody>
      </p:sp>
      <p:sp>
        <p:nvSpPr>
          <p:cNvPr id="36" name="PlaceHolder 5"/>
          <p:cNvSpPr>
            <a:spLocks noGrp="1"/>
          </p:cNvSpPr>
          <p:nvPr>
            <p:ph type="body"/>
          </p:nvPr>
        </p:nvSpPr>
        <p:spPr>
          <a:xfrm>
            <a:off x="504000" y="3044160"/>
            <a:ext cx="2921040" cy="1568160"/>
          </a:xfrm>
          <a:prstGeom prst="rect">
            <a:avLst/>
          </a:prstGeom>
        </p:spPr>
        <p:txBody>
          <a:bodyPr lIns="0" tIns="0" rIns="0" bIns="0">
            <a:normAutofit fontScale="71000"/>
          </a:bodyPr>
          <a:lstStyle/>
          <a:p>
            <a:endParaRPr lang="pt-BR" sz="3200" b="0" strike="noStrike" spc="-1">
              <a:latin typeface="Arial" panose="020B0604020202020204"/>
            </a:endParaRPr>
          </a:p>
        </p:txBody>
      </p:sp>
      <p:sp>
        <p:nvSpPr>
          <p:cNvPr id="37" name="PlaceHolder 6"/>
          <p:cNvSpPr>
            <a:spLocks noGrp="1"/>
          </p:cNvSpPr>
          <p:nvPr>
            <p:ph type="body"/>
          </p:nvPr>
        </p:nvSpPr>
        <p:spPr>
          <a:xfrm>
            <a:off x="3571560" y="3044160"/>
            <a:ext cx="2921040" cy="1568160"/>
          </a:xfrm>
          <a:prstGeom prst="rect">
            <a:avLst/>
          </a:prstGeom>
        </p:spPr>
        <p:txBody>
          <a:bodyPr lIns="0" tIns="0" rIns="0" bIns="0">
            <a:normAutofit fontScale="71000"/>
          </a:bodyPr>
          <a:lstStyle/>
          <a:p>
            <a:endParaRPr lang="pt-BR" sz="3200" b="0" strike="noStrike" spc="-1">
              <a:latin typeface="Arial" panose="020B0604020202020204"/>
            </a:endParaRPr>
          </a:p>
        </p:txBody>
      </p:sp>
      <p:sp>
        <p:nvSpPr>
          <p:cNvPr id="38" name="PlaceHolder 7"/>
          <p:cNvSpPr>
            <a:spLocks noGrp="1"/>
          </p:cNvSpPr>
          <p:nvPr>
            <p:ph type="body"/>
          </p:nvPr>
        </p:nvSpPr>
        <p:spPr>
          <a:xfrm>
            <a:off x="6639120" y="3044160"/>
            <a:ext cx="2921040" cy="1568160"/>
          </a:xfrm>
          <a:prstGeom prst="rect">
            <a:avLst/>
          </a:prstGeom>
        </p:spPr>
        <p:txBody>
          <a:bodyPr lIns="0" tIns="0" rIns="0" bIns="0">
            <a:normAutofit fontScale="71000"/>
          </a:bodyPr>
          <a:lstStyle/>
          <a:p>
            <a:endParaRPr lang="pt-BR"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144000" y="72000"/>
            <a:ext cx="9540000" cy="648000"/>
          </a:xfrm>
          <a:prstGeom prst="rect">
            <a:avLst/>
          </a:prstGeom>
        </p:spPr>
        <p:txBody>
          <a:bodyPr lIns="0" tIns="0" rIns="0" bIns="0" anchor="ctr">
            <a:spAutoFit/>
          </a:bodyPr>
          <a:lstStyle/>
          <a:p>
            <a:endParaRPr lang="pt-BR" sz="4400" b="0" strike="noStrike" spc="-1">
              <a:latin typeface="Arial" panose="020B0604020202020204"/>
            </a:endParaRPr>
          </a:p>
        </p:txBody>
      </p:sp>
      <p:sp>
        <p:nvSpPr>
          <p:cNvPr id="45" name="PlaceHolder 2"/>
          <p:cNvSpPr>
            <a:spLocks noGrp="1"/>
          </p:cNvSpPr>
          <p:nvPr>
            <p:ph type="subTitle"/>
          </p:nvPr>
        </p:nvSpPr>
        <p:spPr>
          <a:xfrm>
            <a:off x="504000" y="1326600"/>
            <a:ext cx="9072000" cy="3288240"/>
          </a:xfrm>
          <a:prstGeom prst="rect">
            <a:avLst/>
          </a:prstGeom>
        </p:spPr>
        <p:txBody>
          <a:bodyPr lIns="0" tIns="0" rIns="0" bIns="0" anchor="ctr">
            <a:spAutoFit/>
          </a:bodyPr>
          <a:lstStyle/>
          <a:p>
            <a:pPr algn="ctr"/>
            <a:endParaRPr lang="pt-BR"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44000" y="72000"/>
            <a:ext cx="9540000" cy="648000"/>
          </a:xfrm>
          <a:prstGeom prst="rect">
            <a:avLst/>
          </a:prstGeom>
        </p:spPr>
        <p:txBody>
          <a:bodyPr lIns="0" tIns="0" rIns="0" bIns="0" anchor="ctr">
            <a:spAutoFit/>
          </a:bodyPr>
          <a:lstStyle/>
          <a:p>
            <a:endParaRPr lang="pt-BR" sz="4400" b="0" strike="noStrike" spc="-1">
              <a:latin typeface="Arial" panose="020B0604020202020204"/>
            </a:endParaRPr>
          </a:p>
        </p:txBody>
      </p:sp>
      <p:sp>
        <p:nvSpPr>
          <p:cNvPr id="47" name="PlaceHolder 2"/>
          <p:cNvSpPr>
            <a:spLocks noGrp="1"/>
          </p:cNvSpPr>
          <p:nvPr>
            <p:ph type="body"/>
          </p:nvPr>
        </p:nvSpPr>
        <p:spPr>
          <a:xfrm>
            <a:off x="504000" y="1326600"/>
            <a:ext cx="9072000" cy="32882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44000" y="72000"/>
            <a:ext cx="9540000" cy="648000"/>
          </a:xfrm>
          <a:prstGeom prst="rect">
            <a:avLst/>
          </a:prstGeom>
        </p:spPr>
        <p:txBody>
          <a:bodyPr lIns="0" tIns="0" rIns="0" bIns="0" anchor="ctr">
            <a:spAutoFit/>
          </a:bodyPr>
          <a:lstStyle/>
          <a:p>
            <a:endParaRPr lang="pt-BR" sz="4400" b="0" strike="noStrike" spc="-1">
              <a:latin typeface="Arial" panose="020B0604020202020204"/>
            </a:endParaRPr>
          </a:p>
        </p:txBody>
      </p:sp>
      <p:sp>
        <p:nvSpPr>
          <p:cNvPr id="49"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pt-BR" sz="3200" b="0" strike="noStrike" spc="-1">
              <a:latin typeface="Arial" panose="020B0604020202020204"/>
            </a:endParaRPr>
          </a:p>
        </p:txBody>
      </p:sp>
      <p:sp>
        <p:nvSpPr>
          <p:cNvPr id="50"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144000" y="72000"/>
            <a:ext cx="9540000" cy="648000"/>
          </a:xfrm>
          <a:prstGeom prst="rect">
            <a:avLst/>
          </a:prstGeom>
        </p:spPr>
        <p:txBody>
          <a:bodyPr lIns="0" tIns="0" rIns="0" bIns="0" anchor="ctr">
            <a:spAutoFit/>
          </a:bodyPr>
          <a:lstStyle/>
          <a:p>
            <a:endParaRPr lang="pt-BR"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144000" y="72000"/>
            <a:ext cx="9540000" cy="3004920"/>
          </a:xfrm>
          <a:prstGeom prst="rect">
            <a:avLst/>
          </a:prstGeom>
        </p:spPr>
        <p:txBody>
          <a:bodyPr lIns="0" tIns="0" rIns="0" bIns="0" anchor="ctr">
            <a:spAutoFit/>
          </a:bodyPr>
          <a:lstStyle/>
          <a:p>
            <a:pPr algn="ctr"/>
            <a:endParaRPr lang="pt-BR"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44000" y="72000"/>
            <a:ext cx="9540000" cy="648000"/>
          </a:xfrm>
          <a:prstGeom prst="rect">
            <a:avLst/>
          </a:prstGeom>
        </p:spPr>
        <p:txBody>
          <a:bodyPr lIns="0" tIns="0" rIns="0" bIns="0" anchor="ctr">
            <a:spAutoFit/>
          </a:bodyPr>
          <a:lstStyle/>
          <a:p>
            <a:endParaRPr lang="pt-BR" sz="4400" b="0" strike="noStrike" spc="-1">
              <a:latin typeface="Arial" panose="020B0604020202020204"/>
            </a:endParaRPr>
          </a:p>
        </p:txBody>
      </p:sp>
      <p:sp>
        <p:nvSpPr>
          <p:cNvPr id="54"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pt-BR" sz="3200" b="0" strike="noStrike" spc="-1">
              <a:latin typeface="Arial" panose="020B0604020202020204"/>
            </a:endParaRPr>
          </a:p>
        </p:txBody>
      </p:sp>
      <p:sp>
        <p:nvSpPr>
          <p:cNvPr id="55"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pt-BR" sz="3200" b="0" strike="noStrike" spc="-1">
              <a:latin typeface="Arial" panose="020B0604020202020204"/>
            </a:endParaRPr>
          </a:p>
        </p:txBody>
      </p:sp>
      <p:sp>
        <p:nvSpPr>
          <p:cNvPr id="56"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44000" y="72000"/>
            <a:ext cx="9540000" cy="648000"/>
          </a:xfrm>
          <a:prstGeom prst="rect">
            <a:avLst/>
          </a:prstGeom>
        </p:spPr>
        <p:txBody>
          <a:bodyPr lIns="0" tIns="0" rIns="0" bIns="0" anchor="ctr">
            <a:spAutoFit/>
          </a:bodyPr>
          <a:lstStyle/>
          <a:p>
            <a:endParaRPr lang="pt-BR" sz="4400" b="0" strike="noStrike" spc="-1">
              <a:latin typeface="Arial" panose="020B0604020202020204"/>
            </a:endParaRPr>
          </a:p>
        </p:txBody>
      </p:sp>
      <p:sp>
        <p:nvSpPr>
          <p:cNvPr id="4" name="PlaceHolder 2"/>
          <p:cNvSpPr>
            <a:spLocks noGrp="1"/>
          </p:cNvSpPr>
          <p:nvPr>
            <p:ph type="subTitle"/>
          </p:nvPr>
        </p:nvSpPr>
        <p:spPr>
          <a:xfrm>
            <a:off x="504000" y="1326600"/>
            <a:ext cx="9072000" cy="3288240"/>
          </a:xfrm>
          <a:prstGeom prst="rect">
            <a:avLst/>
          </a:prstGeom>
        </p:spPr>
        <p:txBody>
          <a:bodyPr lIns="0" tIns="0" rIns="0" bIns="0" anchor="ctr">
            <a:spAutoFit/>
          </a:bodyPr>
          <a:lstStyle/>
          <a:p>
            <a:pPr algn="ctr"/>
            <a:endParaRPr lang="pt-BR"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44000" y="72000"/>
            <a:ext cx="9540000" cy="648000"/>
          </a:xfrm>
          <a:prstGeom prst="rect">
            <a:avLst/>
          </a:prstGeom>
        </p:spPr>
        <p:txBody>
          <a:bodyPr lIns="0" tIns="0" rIns="0" bIns="0" anchor="ctr">
            <a:spAutoFit/>
          </a:bodyPr>
          <a:lstStyle/>
          <a:p>
            <a:endParaRPr lang="pt-BR" sz="4400" b="0" strike="noStrike" spc="-1">
              <a:latin typeface="Arial" panose="020B0604020202020204"/>
            </a:endParaRPr>
          </a:p>
        </p:txBody>
      </p:sp>
      <p:sp>
        <p:nvSpPr>
          <p:cNvPr id="58"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pt-BR" sz="3200" b="0" strike="noStrike" spc="-1">
              <a:latin typeface="Arial" panose="020B0604020202020204"/>
            </a:endParaRPr>
          </a:p>
        </p:txBody>
      </p:sp>
      <p:sp>
        <p:nvSpPr>
          <p:cNvPr id="59"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pt-BR" sz="3200" b="0" strike="noStrike" spc="-1">
              <a:latin typeface="Arial" panose="020B0604020202020204"/>
            </a:endParaRPr>
          </a:p>
        </p:txBody>
      </p:sp>
      <p:sp>
        <p:nvSpPr>
          <p:cNvPr id="60" name="PlaceHolder 4"/>
          <p:cNvSpPr>
            <a:spLocks noGrp="1"/>
          </p:cNvSpPr>
          <p:nvPr>
            <p:ph type="body"/>
          </p:nvPr>
        </p:nvSpPr>
        <p:spPr>
          <a:xfrm>
            <a:off x="5152680" y="3044160"/>
            <a:ext cx="4426920" cy="156816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44000" y="72000"/>
            <a:ext cx="9540000" cy="648000"/>
          </a:xfrm>
          <a:prstGeom prst="rect">
            <a:avLst/>
          </a:prstGeom>
        </p:spPr>
        <p:txBody>
          <a:bodyPr lIns="0" tIns="0" rIns="0" bIns="0" anchor="ctr">
            <a:spAutoFit/>
          </a:bodyPr>
          <a:lstStyle/>
          <a:p>
            <a:endParaRPr lang="pt-BR" sz="4400" b="0" strike="noStrike" spc="-1">
              <a:latin typeface="Arial" panose="020B0604020202020204"/>
            </a:endParaRPr>
          </a:p>
        </p:txBody>
      </p:sp>
      <p:sp>
        <p:nvSpPr>
          <p:cNvPr id="62"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pt-BR" sz="3200" b="0" strike="noStrike" spc="-1">
              <a:latin typeface="Arial" panose="020B0604020202020204"/>
            </a:endParaRPr>
          </a:p>
        </p:txBody>
      </p:sp>
      <p:sp>
        <p:nvSpPr>
          <p:cNvPr id="63"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pt-BR" sz="3200" b="0" strike="noStrike" spc="-1">
              <a:latin typeface="Arial" panose="020B0604020202020204"/>
            </a:endParaRPr>
          </a:p>
        </p:txBody>
      </p:sp>
      <p:sp>
        <p:nvSpPr>
          <p:cNvPr id="64" name="PlaceHolder 4"/>
          <p:cNvSpPr>
            <a:spLocks noGrp="1"/>
          </p:cNvSpPr>
          <p:nvPr>
            <p:ph type="body"/>
          </p:nvPr>
        </p:nvSpPr>
        <p:spPr>
          <a:xfrm>
            <a:off x="504000" y="3044160"/>
            <a:ext cx="9072000" cy="156816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44000" y="72000"/>
            <a:ext cx="9540000" cy="648000"/>
          </a:xfrm>
          <a:prstGeom prst="rect">
            <a:avLst/>
          </a:prstGeom>
        </p:spPr>
        <p:txBody>
          <a:bodyPr lIns="0" tIns="0" rIns="0" bIns="0" anchor="ctr">
            <a:spAutoFit/>
          </a:bodyPr>
          <a:lstStyle/>
          <a:p>
            <a:endParaRPr lang="pt-BR" sz="4400" b="0" strike="noStrike" spc="-1">
              <a:latin typeface="Arial" panose="020B0604020202020204"/>
            </a:endParaRPr>
          </a:p>
        </p:txBody>
      </p:sp>
      <p:sp>
        <p:nvSpPr>
          <p:cNvPr id="66" name="PlaceHolder 2"/>
          <p:cNvSpPr>
            <a:spLocks noGrp="1"/>
          </p:cNvSpPr>
          <p:nvPr>
            <p:ph type="body"/>
          </p:nvPr>
        </p:nvSpPr>
        <p:spPr>
          <a:xfrm>
            <a:off x="504000" y="1326600"/>
            <a:ext cx="9072000" cy="1568160"/>
          </a:xfrm>
          <a:prstGeom prst="rect">
            <a:avLst/>
          </a:prstGeom>
        </p:spPr>
        <p:txBody>
          <a:bodyPr lIns="0" tIns="0" rIns="0" bIns="0">
            <a:normAutofit/>
          </a:bodyPr>
          <a:lstStyle/>
          <a:p>
            <a:endParaRPr lang="pt-BR" sz="3200" b="0" strike="noStrike" spc="-1">
              <a:latin typeface="Arial" panose="020B0604020202020204"/>
            </a:endParaRPr>
          </a:p>
        </p:txBody>
      </p:sp>
      <p:sp>
        <p:nvSpPr>
          <p:cNvPr id="67" name="PlaceHolder 3"/>
          <p:cNvSpPr>
            <a:spLocks noGrp="1"/>
          </p:cNvSpPr>
          <p:nvPr>
            <p:ph type="body"/>
          </p:nvPr>
        </p:nvSpPr>
        <p:spPr>
          <a:xfrm>
            <a:off x="504000" y="3044160"/>
            <a:ext cx="9072000" cy="156816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44000" y="72000"/>
            <a:ext cx="9540000" cy="648000"/>
          </a:xfrm>
          <a:prstGeom prst="rect">
            <a:avLst/>
          </a:prstGeom>
        </p:spPr>
        <p:txBody>
          <a:bodyPr lIns="0" tIns="0" rIns="0" bIns="0" anchor="ctr">
            <a:spAutoFit/>
          </a:bodyPr>
          <a:lstStyle/>
          <a:p>
            <a:endParaRPr lang="pt-BR" sz="4400" b="0" strike="noStrike" spc="-1">
              <a:latin typeface="Arial" panose="020B0604020202020204"/>
            </a:endParaRPr>
          </a:p>
        </p:txBody>
      </p:sp>
      <p:sp>
        <p:nvSpPr>
          <p:cNvPr id="69"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pt-BR" sz="3200" b="0" strike="noStrike" spc="-1">
              <a:latin typeface="Arial" panose="020B0604020202020204"/>
            </a:endParaRPr>
          </a:p>
        </p:txBody>
      </p:sp>
      <p:sp>
        <p:nvSpPr>
          <p:cNvPr id="70"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pt-BR" sz="3200" b="0" strike="noStrike" spc="-1">
              <a:latin typeface="Arial" panose="020B0604020202020204"/>
            </a:endParaRPr>
          </a:p>
        </p:txBody>
      </p:sp>
      <p:sp>
        <p:nvSpPr>
          <p:cNvPr id="71"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pt-BR" sz="3200" b="0" strike="noStrike" spc="-1">
              <a:latin typeface="Arial" panose="020B0604020202020204"/>
            </a:endParaRPr>
          </a:p>
        </p:txBody>
      </p:sp>
      <p:sp>
        <p:nvSpPr>
          <p:cNvPr id="72" name="PlaceHolder 5"/>
          <p:cNvSpPr>
            <a:spLocks noGrp="1"/>
          </p:cNvSpPr>
          <p:nvPr>
            <p:ph type="body"/>
          </p:nvPr>
        </p:nvSpPr>
        <p:spPr>
          <a:xfrm>
            <a:off x="5152680" y="3044160"/>
            <a:ext cx="4426920" cy="156816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44000" y="72000"/>
            <a:ext cx="9540000" cy="648000"/>
          </a:xfrm>
          <a:prstGeom prst="rect">
            <a:avLst/>
          </a:prstGeom>
        </p:spPr>
        <p:txBody>
          <a:bodyPr lIns="0" tIns="0" rIns="0" bIns="0" anchor="ctr">
            <a:spAutoFit/>
          </a:bodyPr>
          <a:lstStyle/>
          <a:p>
            <a:endParaRPr lang="pt-BR" sz="4400" b="0" strike="noStrike" spc="-1">
              <a:latin typeface="Arial" panose="020B0604020202020204"/>
            </a:endParaRPr>
          </a:p>
        </p:txBody>
      </p:sp>
      <p:sp>
        <p:nvSpPr>
          <p:cNvPr id="74" name="PlaceHolder 2"/>
          <p:cNvSpPr>
            <a:spLocks noGrp="1"/>
          </p:cNvSpPr>
          <p:nvPr>
            <p:ph type="body"/>
          </p:nvPr>
        </p:nvSpPr>
        <p:spPr>
          <a:xfrm>
            <a:off x="504000" y="1326600"/>
            <a:ext cx="2921040" cy="1568160"/>
          </a:xfrm>
          <a:prstGeom prst="rect">
            <a:avLst/>
          </a:prstGeom>
        </p:spPr>
        <p:txBody>
          <a:bodyPr lIns="0" tIns="0" rIns="0" bIns="0">
            <a:normAutofit/>
          </a:bodyPr>
          <a:lstStyle/>
          <a:p>
            <a:endParaRPr lang="pt-BR" sz="3200" b="0" strike="noStrike" spc="-1">
              <a:latin typeface="Arial" panose="020B0604020202020204"/>
            </a:endParaRPr>
          </a:p>
        </p:txBody>
      </p:sp>
      <p:sp>
        <p:nvSpPr>
          <p:cNvPr id="75" name="PlaceHolder 3"/>
          <p:cNvSpPr>
            <a:spLocks noGrp="1"/>
          </p:cNvSpPr>
          <p:nvPr>
            <p:ph type="body"/>
          </p:nvPr>
        </p:nvSpPr>
        <p:spPr>
          <a:xfrm>
            <a:off x="3571560" y="1326600"/>
            <a:ext cx="2921040" cy="1568160"/>
          </a:xfrm>
          <a:prstGeom prst="rect">
            <a:avLst/>
          </a:prstGeom>
        </p:spPr>
        <p:txBody>
          <a:bodyPr lIns="0" tIns="0" rIns="0" bIns="0">
            <a:normAutofit/>
          </a:bodyPr>
          <a:lstStyle/>
          <a:p>
            <a:endParaRPr lang="pt-BR" sz="3200" b="0" strike="noStrike" spc="-1">
              <a:latin typeface="Arial" panose="020B0604020202020204"/>
            </a:endParaRPr>
          </a:p>
        </p:txBody>
      </p:sp>
      <p:sp>
        <p:nvSpPr>
          <p:cNvPr id="76" name="PlaceHolder 4"/>
          <p:cNvSpPr>
            <a:spLocks noGrp="1"/>
          </p:cNvSpPr>
          <p:nvPr>
            <p:ph type="body"/>
          </p:nvPr>
        </p:nvSpPr>
        <p:spPr>
          <a:xfrm>
            <a:off x="6639120" y="1326600"/>
            <a:ext cx="2921040" cy="1568160"/>
          </a:xfrm>
          <a:prstGeom prst="rect">
            <a:avLst/>
          </a:prstGeom>
        </p:spPr>
        <p:txBody>
          <a:bodyPr lIns="0" tIns="0" rIns="0" bIns="0">
            <a:normAutofit/>
          </a:bodyPr>
          <a:lstStyle/>
          <a:p>
            <a:endParaRPr lang="pt-BR" sz="3200" b="0" strike="noStrike" spc="-1">
              <a:latin typeface="Arial" panose="020B0604020202020204"/>
            </a:endParaRPr>
          </a:p>
        </p:txBody>
      </p:sp>
      <p:sp>
        <p:nvSpPr>
          <p:cNvPr id="77" name="PlaceHolder 5"/>
          <p:cNvSpPr>
            <a:spLocks noGrp="1"/>
          </p:cNvSpPr>
          <p:nvPr>
            <p:ph type="body"/>
          </p:nvPr>
        </p:nvSpPr>
        <p:spPr>
          <a:xfrm>
            <a:off x="504000" y="3044160"/>
            <a:ext cx="2921040" cy="1568160"/>
          </a:xfrm>
          <a:prstGeom prst="rect">
            <a:avLst/>
          </a:prstGeom>
        </p:spPr>
        <p:txBody>
          <a:bodyPr lIns="0" tIns="0" rIns="0" bIns="0">
            <a:normAutofit/>
          </a:bodyPr>
          <a:lstStyle/>
          <a:p>
            <a:endParaRPr lang="pt-BR" sz="3200" b="0" strike="noStrike" spc="-1">
              <a:latin typeface="Arial" panose="020B0604020202020204"/>
            </a:endParaRPr>
          </a:p>
        </p:txBody>
      </p:sp>
      <p:sp>
        <p:nvSpPr>
          <p:cNvPr id="78" name="PlaceHolder 6"/>
          <p:cNvSpPr>
            <a:spLocks noGrp="1"/>
          </p:cNvSpPr>
          <p:nvPr>
            <p:ph type="body"/>
          </p:nvPr>
        </p:nvSpPr>
        <p:spPr>
          <a:xfrm>
            <a:off x="3571560" y="3044160"/>
            <a:ext cx="2921040" cy="1568160"/>
          </a:xfrm>
          <a:prstGeom prst="rect">
            <a:avLst/>
          </a:prstGeom>
        </p:spPr>
        <p:txBody>
          <a:bodyPr lIns="0" tIns="0" rIns="0" bIns="0">
            <a:normAutofit/>
          </a:bodyPr>
          <a:lstStyle/>
          <a:p>
            <a:endParaRPr lang="pt-BR" sz="3200" b="0" strike="noStrike" spc="-1">
              <a:latin typeface="Arial" panose="020B0604020202020204"/>
            </a:endParaRPr>
          </a:p>
        </p:txBody>
      </p:sp>
      <p:sp>
        <p:nvSpPr>
          <p:cNvPr id="79" name="PlaceHolder 7"/>
          <p:cNvSpPr>
            <a:spLocks noGrp="1"/>
          </p:cNvSpPr>
          <p:nvPr>
            <p:ph type="body"/>
          </p:nvPr>
        </p:nvSpPr>
        <p:spPr>
          <a:xfrm>
            <a:off x="6639120" y="3044160"/>
            <a:ext cx="2921040" cy="156816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144000" y="72000"/>
            <a:ext cx="9540000" cy="648000"/>
          </a:xfrm>
          <a:prstGeom prst="rect">
            <a:avLst/>
          </a:prstGeom>
        </p:spPr>
        <p:txBody>
          <a:bodyPr lIns="0" tIns="0" rIns="0" bIns="0" anchor="ctr">
            <a:spAutoFit/>
          </a:bodyPr>
          <a:lstStyle/>
          <a:p>
            <a:endParaRPr lang="pt-BR" sz="4400" b="0" strike="noStrike" spc="-1">
              <a:latin typeface="Arial" panose="020B0604020202020204"/>
            </a:endParaRPr>
          </a:p>
        </p:txBody>
      </p:sp>
      <p:sp>
        <p:nvSpPr>
          <p:cNvPr id="86" name="PlaceHolder 2"/>
          <p:cNvSpPr>
            <a:spLocks noGrp="1"/>
          </p:cNvSpPr>
          <p:nvPr>
            <p:ph type="subTitle"/>
          </p:nvPr>
        </p:nvSpPr>
        <p:spPr>
          <a:xfrm>
            <a:off x="504000" y="1326600"/>
            <a:ext cx="9072000" cy="3288240"/>
          </a:xfrm>
          <a:prstGeom prst="rect">
            <a:avLst/>
          </a:prstGeom>
        </p:spPr>
        <p:txBody>
          <a:bodyPr lIns="0" tIns="0" rIns="0" bIns="0" anchor="ctr">
            <a:spAutoFit/>
          </a:bodyPr>
          <a:lstStyle/>
          <a:p>
            <a:pPr algn="ctr"/>
            <a:endParaRPr lang="pt-BR"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44000" y="72000"/>
            <a:ext cx="9540000" cy="648000"/>
          </a:xfrm>
          <a:prstGeom prst="rect">
            <a:avLst/>
          </a:prstGeom>
        </p:spPr>
        <p:txBody>
          <a:bodyPr lIns="0" tIns="0" rIns="0" bIns="0" anchor="ctr">
            <a:spAutoFit/>
          </a:bodyPr>
          <a:lstStyle/>
          <a:p>
            <a:endParaRPr lang="pt-BR" sz="4400" b="0" strike="noStrike" spc="-1">
              <a:latin typeface="Arial" panose="020B0604020202020204"/>
            </a:endParaRPr>
          </a:p>
        </p:txBody>
      </p:sp>
      <p:sp>
        <p:nvSpPr>
          <p:cNvPr id="88" name="PlaceHolder 2"/>
          <p:cNvSpPr>
            <a:spLocks noGrp="1"/>
          </p:cNvSpPr>
          <p:nvPr>
            <p:ph type="body"/>
          </p:nvPr>
        </p:nvSpPr>
        <p:spPr>
          <a:xfrm>
            <a:off x="504000" y="1326600"/>
            <a:ext cx="9072000" cy="32882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144000" y="72000"/>
            <a:ext cx="9540000" cy="648000"/>
          </a:xfrm>
          <a:prstGeom prst="rect">
            <a:avLst/>
          </a:prstGeom>
        </p:spPr>
        <p:txBody>
          <a:bodyPr lIns="0" tIns="0" rIns="0" bIns="0" anchor="ctr">
            <a:spAutoFit/>
          </a:bodyPr>
          <a:lstStyle/>
          <a:p>
            <a:endParaRPr lang="pt-BR" sz="4400" b="0" strike="noStrike" spc="-1">
              <a:latin typeface="Arial" panose="020B0604020202020204"/>
            </a:endParaRPr>
          </a:p>
        </p:txBody>
      </p:sp>
      <p:sp>
        <p:nvSpPr>
          <p:cNvPr id="90"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pt-BR" sz="3200" b="0" strike="noStrike" spc="-1">
              <a:latin typeface="Arial" panose="020B0604020202020204"/>
            </a:endParaRPr>
          </a:p>
        </p:txBody>
      </p:sp>
      <p:sp>
        <p:nvSpPr>
          <p:cNvPr id="91"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144000" y="72000"/>
            <a:ext cx="9540000" cy="648000"/>
          </a:xfrm>
          <a:prstGeom prst="rect">
            <a:avLst/>
          </a:prstGeom>
        </p:spPr>
        <p:txBody>
          <a:bodyPr lIns="0" tIns="0" rIns="0" bIns="0" anchor="ctr">
            <a:spAutoFit/>
          </a:bodyPr>
          <a:lstStyle/>
          <a:p>
            <a:endParaRPr lang="pt-BR" sz="44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44000" y="72000"/>
            <a:ext cx="9540000" cy="648000"/>
          </a:xfrm>
          <a:prstGeom prst="rect">
            <a:avLst/>
          </a:prstGeom>
        </p:spPr>
        <p:txBody>
          <a:bodyPr lIns="0" tIns="0" rIns="0" bIns="0" anchor="ctr">
            <a:spAutoFit/>
          </a:bodyPr>
          <a:lstStyle/>
          <a:p>
            <a:endParaRPr lang="pt-BR" sz="4400" b="0" strike="noStrike" spc="-1">
              <a:latin typeface="Arial" panose="020B0604020202020204"/>
            </a:endParaRPr>
          </a:p>
        </p:txBody>
      </p:sp>
      <p:sp>
        <p:nvSpPr>
          <p:cNvPr id="6" name="PlaceHolder 2"/>
          <p:cNvSpPr>
            <a:spLocks noGrp="1"/>
          </p:cNvSpPr>
          <p:nvPr>
            <p:ph type="body"/>
          </p:nvPr>
        </p:nvSpPr>
        <p:spPr>
          <a:xfrm>
            <a:off x="504000" y="1326600"/>
            <a:ext cx="9072000" cy="3288240"/>
          </a:xfrm>
          <a:prstGeom prst="rect">
            <a:avLst/>
          </a:prstGeom>
        </p:spPr>
        <p:txBody>
          <a:bodyPr lIns="0" tIns="0" rIns="0" bIns="0">
            <a:normAutofit fontScale="71000"/>
          </a:bodyPr>
          <a:lstStyle/>
          <a:p>
            <a:endParaRPr lang="pt-BR" sz="3200" b="0" strike="noStrike" spc="-1">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144000" y="72000"/>
            <a:ext cx="9540000" cy="3004920"/>
          </a:xfrm>
          <a:prstGeom prst="rect">
            <a:avLst/>
          </a:prstGeom>
        </p:spPr>
        <p:txBody>
          <a:bodyPr lIns="0" tIns="0" rIns="0" bIns="0" anchor="ctr">
            <a:spAutoFit/>
          </a:bodyPr>
          <a:lstStyle/>
          <a:p>
            <a:pPr algn="ctr"/>
            <a:endParaRPr lang="pt-BR"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44000" y="72000"/>
            <a:ext cx="9540000" cy="648000"/>
          </a:xfrm>
          <a:prstGeom prst="rect">
            <a:avLst/>
          </a:prstGeom>
        </p:spPr>
        <p:txBody>
          <a:bodyPr lIns="0" tIns="0" rIns="0" bIns="0" anchor="ctr">
            <a:spAutoFit/>
          </a:bodyPr>
          <a:lstStyle/>
          <a:p>
            <a:endParaRPr lang="pt-BR" sz="4400" b="0" strike="noStrike" spc="-1">
              <a:latin typeface="Arial" panose="020B0604020202020204"/>
            </a:endParaRPr>
          </a:p>
        </p:txBody>
      </p:sp>
      <p:sp>
        <p:nvSpPr>
          <p:cNvPr id="95"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pt-BR" sz="3200" b="0" strike="noStrike" spc="-1">
              <a:latin typeface="Arial" panose="020B0604020202020204"/>
            </a:endParaRPr>
          </a:p>
        </p:txBody>
      </p:sp>
      <p:sp>
        <p:nvSpPr>
          <p:cNvPr id="96"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pt-BR" sz="3200" b="0" strike="noStrike" spc="-1">
              <a:latin typeface="Arial" panose="020B0604020202020204"/>
            </a:endParaRPr>
          </a:p>
        </p:txBody>
      </p:sp>
      <p:sp>
        <p:nvSpPr>
          <p:cNvPr id="97"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44000" y="72000"/>
            <a:ext cx="9540000" cy="648000"/>
          </a:xfrm>
          <a:prstGeom prst="rect">
            <a:avLst/>
          </a:prstGeom>
        </p:spPr>
        <p:txBody>
          <a:bodyPr lIns="0" tIns="0" rIns="0" bIns="0" anchor="ctr">
            <a:spAutoFit/>
          </a:bodyPr>
          <a:lstStyle/>
          <a:p>
            <a:endParaRPr lang="pt-BR" sz="4400" b="0" strike="noStrike" spc="-1">
              <a:latin typeface="Arial" panose="020B0604020202020204"/>
            </a:endParaRPr>
          </a:p>
        </p:txBody>
      </p:sp>
      <p:sp>
        <p:nvSpPr>
          <p:cNvPr id="99"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pt-BR" sz="3200" b="0" strike="noStrike" spc="-1">
              <a:latin typeface="Arial" panose="020B0604020202020204"/>
            </a:endParaRPr>
          </a:p>
        </p:txBody>
      </p:sp>
      <p:sp>
        <p:nvSpPr>
          <p:cNvPr id="100"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pt-BR" sz="3200" b="0" strike="noStrike" spc="-1">
              <a:latin typeface="Arial" panose="020B0604020202020204"/>
            </a:endParaRPr>
          </a:p>
        </p:txBody>
      </p:sp>
      <p:sp>
        <p:nvSpPr>
          <p:cNvPr id="101" name="PlaceHolder 4"/>
          <p:cNvSpPr>
            <a:spLocks noGrp="1"/>
          </p:cNvSpPr>
          <p:nvPr>
            <p:ph type="body"/>
          </p:nvPr>
        </p:nvSpPr>
        <p:spPr>
          <a:xfrm>
            <a:off x="5152680" y="3044160"/>
            <a:ext cx="4426920" cy="156816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44000" y="72000"/>
            <a:ext cx="9540000" cy="648000"/>
          </a:xfrm>
          <a:prstGeom prst="rect">
            <a:avLst/>
          </a:prstGeom>
        </p:spPr>
        <p:txBody>
          <a:bodyPr lIns="0" tIns="0" rIns="0" bIns="0" anchor="ctr">
            <a:spAutoFit/>
          </a:bodyPr>
          <a:lstStyle/>
          <a:p>
            <a:endParaRPr lang="pt-BR" sz="4400" b="0" strike="noStrike" spc="-1">
              <a:latin typeface="Arial" panose="020B0604020202020204"/>
            </a:endParaRPr>
          </a:p>
        </p:txBody>
      </p:sp>
      <p:sp>
        <p:nvSpPr>
          <p:cNvPr id="103"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pt-BR" sz="3200" b="0" strike="noStrike" spc="-1">
              <a:latin typeface="Arial" panose="020B0604020202020204"/>
            </a:endParaRPr>
          </a:p>
        </p:txBody>
      </p:sp>
      <p:sp>
        <p:nvSpPr>
          <p:cNvPr id="104"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pt-BR" sz="3200" b="0" strike="noStrike" spc="-1">
              <a:latin typeface="Arial" panose="020B0604020202020204"/>
            </a:endParaRPr>
          </a:p>
        </p:txBody>
      </p:sp>
      <p:sp>
        <p:nvSpPr>
          <p:cNvPr id="105" name="PlaceHolder 4"/>
          <p:cNvSpPr>
            <a:spLocks noGrp="1"/>
          </p:cNvSpPr>
          <p:nvPr>
            <p:ph type="body"/>
          </p:nvPr>
        </p:nvSpPr>
        <p:spPr>
          <a:xfrm>
            <a:off x="504000" y="3044160"/>
            <a:ext cx="9072000" cy="156816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44000" y="72000"/>
            <a:ext cx="9540000" cy="648000"/>
          </a:xfrm>
          <a:prstGeom prst="rect">
            <a:avLst/>
          </a:prstGeom>
        </p:spPr>
        <p:txBody>
          <a:bodyPr lIns="0" tIns="0" rIns="0" bIns="0" anchor="ctr">
            <a:spAutoFit/>
          </a:bodyPr>
          <a:lstStyle/>
          <a:p>
            <a:endParaRPr lang="pt-BR" sz="4400" b="0" strike="noStrike" spc="-1">
              <a:latin typeface="Arial" panose="020B0604020202020204"/>
            </a:endParaRPr>
          </a:p>
        </p:txBody>
      </p:sp>
      <p:sp>
        <p:nvSpPr>
          <p:cNvPr id="107" name="PlaceHolder 2"/>
          <p:cNvSpPr>
            <a:spLocks noGrp="1"/>
          </p:cNvSpPr>
          <p:nvPr>
            <p:ph type="body"/>
          </p:nvPr>
        </p:nvSpPr>
        <p:spPr>
          <a:xfrm>
            <a:off x="504000" y="1326600"/>
            <a:ext cx="9072000" cy="1568160"/>
          </a:xfrm>
          <a:prstGeom prst="rect">
            <a:avLst/>
          </a:prstGeom>
        </p:spPr>
        <p:txBody>
          <a:bodyPr lIns="0" tIns="0" rIns="0" bIns="0">
            <a:normAutofit/>
          </a:bodyPr>
          <a:lstStyle/>
          <a:p>
            <a:endParaRPr lang="pt-BR" sz="3200" b="0" strike="noStrike" spc="-1">
              <a:latin typeface="Arial" panose="020B0604020202020204"/>
            </a:endParaRPr>
          </a:p>
        </p:txBody>
      </p:sp>
      <p:sp>
        <p:nvSpPr>
          <p:cNvPr id="108" name="PlaceHolder 3"/>
          <p:cNvSpPr>
            <a:spLocks noGrp="1"/>
          </p:cNvSpPr>
          <p:nvPr>
            <p:ph type="body"/>
          </p:nvPr>
        </p:nvSpPr>
        <p:spPr>
          <a:xfrm>
            <a:off x="504000" y="3044160"/>
            <a:ext cx="9072000" cy="156816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44000" y="72000"/>
            <a:ext cx="9540000" cy="648000"/>
          </a:xfrm>
          <a:prstGeom prst="rect">
            <a:avLst/>
          </a:prstGeom>
        </p:spPr>
        <p:txBody>
          <a:bodyPr lIns="0" tIns="0" rIns="0" bIns="0" anchor="ctr">
            <a:spAutoFit/>
          </a:bodyPr>
          <a:lstStyle/>
          <a:p>
            <a:endParaRPr lang="pt-BR" sz="4400" b="0" strike="noStrike" spc="-1">
              <a:latin typeface="Arial" panose="020B0604020202020204"/>
            </a:endParaRPr>
          </a:p>
        </p:txBody>
      </p:sp>
      <p:sp>
        <p:nvSpPr>
          <p:cNvPr id="110"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pt-BR" sz="3200" b="0" strike="noStrike" spc="-1">
              <a:latin typeface="Arial" panose="020B0604020202020204"/>
            </a:endParaRPr>
          </a:p>
        </p:txBody>
      </p:sp>
      <p:sp>
        <p:nvSpPr>
          <p:cNvPr id="111"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pt-BR" sz="3200" b="0" strike="noStrike" spc="-1">
              <a:latin typeface="Arial" panose="020B0604020202020204"/>
            </a:endParaRPr>
          </a:p>
        </p:txBody>
      </p:sp>
      <p:sp>
        <p:nvSpPr>
          <p:cNvPr id="112"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pt-BR" sz="3200" b="0" strike="noStrike" spc="-1">
              <a:latin typeface="Arial" panose="020B0604020202020204"/>
            </a:endParaRPr>
          </a:p>
        </p:txBody>
      </p:sp>
      <p:sp>
        <p:nvSpPr>
          <p:cNvPr id="113" name="PlaceHolder 5"/>
          <p:cNvSpPr>
            <a:spLocks noGrp="1"/>
          </p:cNvSpPr>
          <p:nvPr>
            <p:ph type="body"/>
          </p:nvPr>
        </p:nvSpPr>
        <p:spPr>
          <a:xfrm>
            <a:off x="5152680" y="3044160"/>
            <a:ext cx="4426920" cy="156816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44000" y="72000"/>
            <a:ext cx="9540000" cy="648000"/>
          </a:xfrm>
          <a:prstGeom prst="rect">
            <a:avLst/>
          </a:prstGeom>
        </p:spPr>
        <p:txBody>
          <a:bodyPr lIns="0" tIns="0" rIns="0" bIns="0" anchor="ctr">
            <a:spAutoFit/>
          </a:bodyPr>
          <a:lstStyle/>
          <a:p>
            <a:endParaRPr lang="pt-BR" sz="4400" b="0" strike="noStrike" spc="-1">
              <a:latin typeface="Arial" panose="020B0604020202020204"/>
            </a:endParaRPr>
          </a:p>
        </p:txBody>
      </p:sp>
      <p:sp>
        <p:nvSpPr>
          <p:cNvPr id="115" name="PlaceHolder 2"/>
          <p:cNvSpPr>
            <a:spLocks noGrp="1"/>
          </p:cNvSpPr>
          <p:nvPr>
            <p:ph type="body"/>
          </p:nvPr>
        </p:nvSpPr>
        <p:spPr>
          <a:xfrm>
            <a:off x="504000" y="1326600"/>
            <a:ext cx="2921040" cy="1568160"/>
          </a:xfrm>
          <a:prstGeom prst="rect">
            <a:avLst/>
          </a:prstGeom>
        </p:spPr>
        <p:txBody>
          <a:bodyPr lIns="0" tIns="0" rIns="0" bIns="0">
            <a:normAutofit/>
          </a:bodyPr>
          <a:lstStyle/>
          <a:p>
            <a:endParaRPr lang="pt-BR" sz="3200" b="0" strike="noStrike" spc="-1">
              <a:latin typeface="Arial" panose="020B0604020202020204"/>
            </a:endParaRPr>
          </a:p>
        </p:txBody>
      </p:sp>
      <p:sp>
        <p:nvSpPr>
          <p:cNvPr id="116" name="PlaceHolder 3"/>
          <p:cNvSpPr>
            <a:spLocks noGrp="1"/>
          </p:cNvSpPr>
          <p:nvPr>
            <p:ph type="body"/>
          </p:nvPr>
        </p:nvSpPr>
        <p:spPr>
          <a:xfrm>
            <a:off x="3571560" y="1326600"/>
            <a:ext cx="2921040" cy="1568160"/>
          </a:xfrm>
          <a:prstGeom prst="rect">
            <a:avLst/>
          </a:prstGeom>
        </p:spPr>
        <p:txBody>
          <a:bodyPr lIns="0" tIns="0" rIns="0" bIns="0">
            <a:normAutofit/>
          </a:bodyPr>
          <a:lstStyle/>
          <a:p>
            <a:endParaRPr lang="pt-BR" sz="3200" b="0" strike="noStrike" spc="-1">
              <a:latin typeface="Arial" panose="020B0604020202020204"/>
            </a:endParaRPr>
          </a:p>
        </p:txBody>
      </p:sp>
      <p:sp>
        <p:nvSpPr>
          <p:cNvPr id="117" name="PlaceHolder 4"/>
          <p:cNvSpPr>
            <a:spLocks noGrp="1"/>
          </p:cNvSpPr>
          <p:nvPr>
            <p:ph type="body"/>
          </p:nvPr>
        </p:nvSpPr>
        <p:spPr>
          <a:xfrm>
            <a:off x="6639120" y="1326600"/>
            <a:ext cx="2921040" cy="1568160"/>
          </a:xfrm>
          <a:prstGeom prst="rect">
            <a:avLst/>
          </a:prstGeom>
        </p:spPr>
        <p:txBody>
          <a:bodyPr lIns="0" tIns="0" rIns="0" bIns="0">
            <a:normAutofit/>
          </a:bodyPr>
          <a:lstStyle/>
          <a:p>
            <a:endParaRPr lang="pt-BR" sz="3200" b="0" strike="noStrike" spc="-1">
              <a:latin typeface="Arial" panose="020B0604020202020204"/>
            </a:endParaRPr>
          </a:p>
        </p:txBody>
      </p:sp>
      <p:sp>
        <p:nvSpPr>
          <p:cNvPr id="118" name="PlaceHolder 5"/>
          <p:cNvSpPr>
            <a:spLocks noGrp="1"/>
          </p:cNvSpPr>
          <p:nvPr>
            <p:ph type="body"/>
          </p:nvPr>
        </p:nvSpPr>
        <p:spPr>
          <a:xfrm>
            <a:off x="504000" y="3044160"/>
            <a:ext cx="2921040" cy="1568160"/>
          </a:xfrm>
          <a:prstGeom prst="rect">
            <a:avLst/>
          </a:prstGeom>
        </p:spPr>
        <p:txBody>
          <a:bodyPr lIns="0" tIns="0" rIns="0" bIns="0">
            <a:normAutofit/>
          </a:bodyPr>
          <a:lstStyle/>
          <a:p>
            <a:endParaRPr lang="pt-BR" sz="3200" b="0" strike="noStrike" spc="-1">
              <a:latin typeface="Arial" panose="020B0604020202020204"/>
            </a:endParaRPr>
          </a:p>
        </p:txBody>
      </p:sp>
      <p:sp>
        <p:nvSpPr>
          <p:cNvPr id="119" name="PlaceHolder 6"/>
          <p:cNvSpPr>
            <a:spLocks noGrp="1"/>
          </p:cNvSpPr>
          <p:nvPr>
            <p:ph type="body"/>
          </p:nvPr>
        </p:nvSpPr>
        <p:spPr>
          <a:xfrm>
            <a:off x="3571560" y="3044160"/>
            <a:ext cx="2921040" cy="1568160"/>
          </a:xfrm>
          <a:prstGeom prst="rect">
            <a:avLst/>
          </a:prstGeom>
        </p:spPr>
        <p:txBody>
          <a:bodyPr lIns="0" tIns="0" rIns="0" bIns="0">
            <a:normAutofit/>
          </a:bodyPr>
          <a:lstStyle/>
          <a:p>
            <a:endParaRPr lang="pt-BR" sz="3200" b="0" strike="noStrike" spc="-1">
              <a:latin typeface="Arial" panose="020B0604020202020204"/>
            </a:endParaRPr>
          </a:p>
        </p:txBody>
      </p:sp>
      <p:sp>
        <p:nvSpPr>
          <p:cNvPr id="120" name="PlaceHolder 7"/>
          <p:cNvSpPr>
            <a:spLocks noGrp="1"/>
          </p:cNvSpPr>
          <p:nvPr>
            <p:ph type="body"/>
          </p:nvPr>
        </p:nvSpPr>
        <p:spPr>
          <a:xfrm>
            <a:off x="6639120" y="3044160"/>
            <a:ext cx="2921040" cy="156816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44000" y="72000"/>
            <a:ext cx="9540000" cy="648000"/>
          </a:xfrm>
          <a:prstGeom prst="rect">
            <a:avLst/>
          </a:prstGeom>
        </p:spPr>
        <p:txBody>
          <a:bodyPr lIns="0" tIns="0" rIns="0" bIns="0" anchor="ctr">
            <a:spAutoFit/>
          </a:bodyPr>
          <a:lstStyle/>
          <a:p>
            <a:endParaRPr lang="pt-BR" sz="4400" b="0" strike="noStrike" spc="-1">
              <a:latin typeface="Arial" panose="020B0604020202020204"/>
            </a:endParaRPr>
          </a:p>
        </p:txBody>
      </p:sp>
      <p:sp>
        <p:nvSpPr>
          <p:cNvPr id="4" name="PlaceHolder 2"/>
          <p:cNvSpPr>
            <a:spLocks noGrp="1"/>
          </p:cNvSpPr>
          <p:nvPr>
            <p:ph type="subTitle"/>
          </p:nvPr>
        </p:nvSpPr>
        <p:spPr>
          <a:xfrm>
            <a:off x="504000" y="1326600"/>
            <a:ext cx="9072000" cy="3288240"/>
          </a:xfrm>
          <a:prstGeom prst="rect">
            <a:avLst/>
          </a:prstGeom>
        </p:spPr>
        <p:txBody>
          <a:bodyPr lIns="0" tIns="0" rIns="0" bIns="0" anchor="ctr">
            <a:spAutoFit/>
          </a:bodyPr>
          <a:lstStyle/>
          <a:p>
            <a:pPr algn="ctr"/>
            <a:endParaRPr lang="pt-BR" sz="3200" b="0" strike="noStrike" spc="-1">
              <a:latin typeface="Arial" panose="020B0604020202020204"/>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44000" y="72000"/>
            <a:ext cx="9540000" cy="648000"/>
          </a:xfrm>
          <a:prstGeom prst="rect">
            <a:avLst/>
          </a:prstGeom>
        </p:spPr>
        <p:txBody>
          <a:bodyPr lIns="0" tIns="0" rIns="0" bIns="0" anchor="ctr">
            <a:spAutoFit/>
          </a:bodyPr>
          <a:lstStyle/>
          <a:p>
            <a:endParaRPr lang="pt-BR" sz="4400" b="0" strike="noStrike" spc="-1">
              <a:latin typeface="Arial" panose="020B0604020202020204"/>
            </a:endParaRPr>
          </a:p>
        </p:txBody>
      </p:sp>
      <p:sp>
        <p:nvSpPr>
          <p:cNvPr id="6" name="PlaceHolder 2"/>
          <p:cNvSpPr>
            <a:spLocks noGrp="1"/>
          </p:cNvSpPr>
          <p:nvPr>
            <p:ph type="body"/>
          </p:nvPr>
        </p:nvSpPr>
        <p:spPr>
          <a:xfrm>
            <a:off x="504000" y="1326600"/>
            <a:ext cx="9072000" cy="3288240"/>
          </a:xfrm>
          <a:prstGeom prst="rect">
            <a:avLst/>
          </a:prstGeom>
        </p:spPr>
        <p:txBody>
          <a:bodyPr lIns="0" tIns="0" rIns="0" bIns="0">
            <a:normAutofit fontScale="71000"/>
          </a:bodyPr>
          <a:lstStyle/>
          <a:p>
            <a:endParaRPr lang="pt-BR"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44000" y="72000"/>
            <a:ext cx="9540000" cy="648000"/>
          </a:xfrm>
          <a:prstGeom prst="rect">
            <a:avLst/>
          </a:prstGeom>
        </p:spPr>
        <p:txBody>
          <a:bodyPr lIns="0" tIns="0" rIns="0" bIns="0" anchor="ctr">
            <a:spAutoFit/>
          </a:bodyPr>
          <a:lstStyle/>
          <a:p>
            <a:endParaRPr lang="pt-BR" sz="4400" b="0" strike="noStrike" spc="-1">
              <a:latin typeface="Arial" panose="020B0604020202020204"/>
            </a:endParaRPr>
          </a:p>
        </p:txBody>
      </p:sp>
      <p:sp>
        <p:nvSpPr>
          <p:cNvPr id="8" name="PlaceHolder 2"/>
          <p:cNvSpPr>
            <a:spLocks noGrp="1"/>
          </p:cNvSpPr>
          <p:nvPr>
            <p:ph type="body"/>
          </p:nvPr>
        </p:nvSpPr>
        <p:spPr>
          <a:xfrm>
            <a:off x="504000" y="1326600"/>
            <a:ext cx="4426920" cy="3288240"/>
          </a:xfrm>
          <a:prstGeom prst="rect">
            <a:avLst/>
          </a:prstGeom>
        </p:spPr>
        <p:txBody>
          <a:bodyPr lIns="0" tIns="0" rIns="0" bIns="0">
            <a:normAutofit fontScale="71000"/>
          </a:bodyPr>
          <a:lstStyle/>
          <a:p>
            <a:endParaRPr lang="pt-BR" sz="3200" b="0" strike="noStrike" spc="-1">
              <a:latin typeface="Arial" panose="020B0604020202020204"/>
            </a:endParaRPr>
          </a:p>
        </p:txBody>
      </p:sp>
      <p:sp>
        <p:nvSpPr>
          <p:cNvPr id="9" name="PlaceHolder 3"/>
          <p:cNvSpPr>
            <a:spLocks noGrp="1"/>
          </p:cNvSpPr>
          <p:nvPr>
            <p:ph type="body"/>
          </p:nvPr>
        </p:nvSpPr>
        <p:spPr>
          <a:xfrm>
            <a:off x="5152680" y="1326600"/>
            <a:ext cx="4426920" cy="3288240"/>
          </a:xfrm>
          <a:prstGeom prst="rect">
            <a:avLst/>
          </a:prstGeom>
        </p:spPr>
        <p:txBody>
          <a:bodyPr lIns="0" tIns="0" rIns="0" bIns="0">
            <a:normAutofit fontScale="71000"/>
          </a:bodyPr>
          <a:lstStyle/>
          <a:p>
            <a:endParaRPr lang="pt-BR" sz="3200" b="0" strike="noStrike" spc="-1">
              <a:latin typeface="Arial" panose="020B0604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44000" y="72000"/>
            <a:ext cx="9540000" cy="648000"/>
          </a:xfrm>
          <a:prstGeom prst="rect">
            <a:avLst/>
          </a:prstGeom>
        </p:spPr>
        <p:txBody>
          <a:bodyPr lIns="0" tIns="0" rIns="0" bIns="0" anchor="ctr">
            <a:spAutoFit/>
          </a:bodyPr>
          <a:lstStyle/>
          <a:p>
            <a:endParaRPr lang="pt-BR" sz="4400" b="0" strike="noStrike" spc="-1">
              <a:latin typeface="Arial" panose="020B0604020202020204"/>
            </a:endParaRPr>
          </a:p>
        </p:txBody>
      </p:sp>
      <p:sp>
        <p:nvSpPr>
          <p:cNvPr id="8" name="PlaceHolder 2"/>
          <p:cNvSpPr>
            <a:spLocks noGrp="1"/>
          </p:cNvSpPr>
          <p:nvPr>
            <p:ph type="body"/>
          </p:nvPr>
        </p:nvSpPr>
        <p:spPr>
          <a:xfrm>
            <a:off x="504000" y="1326600"/>
            <a:ext cx="4426920" cy="3288240"/>
          </a:xfrm>
          <a:prstGeom prst="rect">
            <a:avLst/>
          </a:prstGeom>
        </p:spPr>
        <p:txBody>
          <a:bodyPr lIns="0" tIns="0" rIns="0" bIns="0">
            <a:normAutofit fontScale="71000"/>
          </a:bodyPr>
          <a:lstStyle/>
          <a:p>
            <a:endParaRPr lang="pt-BR" sz="3200" b="0" strike="noStrike" spc="-1">
              <a:latin typeface="Arial" panose="020B0604020202020204"/>
            </a:endParaRPr>
          </a:p>
        </p:txBody>
      </p:sp>
      <p:sp>
        <p:nvSpPr>
          <p:cNvPr id="9" name="PlaceHolder 3"/>
          <p:cNvSpPr>
            <a:spLocks noGrp="1"/>
          </p:cNvSpPr>
          <p:nvPr>
            <p:ph type="body"/>
          </p:nvPr>
        </p:nvSpPr>
        <p:spPr>
          <a:xfrm>
            <a:off x="5152680" y="1326600"/>
            <a:ext cx="4426920" cy="3288240"/>
          </a:xfrm>
          <a:prstGeom prst="rect">
            <a:avLst/>
          </a:prstGeom>
        </p:spPr>
        <p:txBody>
          <a:bodyPr lIns="0" tIns="0" rIns="0" bIns="0">
            <a:normAutofit fontScale="71000"/>
          </a:bodyPr>
          <a:lstStyle/>
          <a:p>
            <a:endParaRPr lang="pt-BR" sz="3200" b="0" strike="noStrike" spc="-1">
              <a:latin typeface="Arial" panose="020B0604020202020204"/>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44000" y="72000"/>
            <a:ext cx="9540000" cy="648000"/>
          </a:xfrm>
          <a:prstGeom prst="rect">
            <a:avLst/>
          </a:prstGeom>
        </p:spPr>
        <p:txBody>
          <a:bodyPr lIns="0" tIns="0" rIns="0" bIns="0" anchor="ctr">
            <a:spAutoFit/>
          </a:bodyPr>
          <a:lstStyle/>
          <a:p>
            <a:endParaRPr lang="pt-BR" sz="4400" b="0" strike="noStrike" spc="-1">
              <a:latin typeface="Arial" panose="020B0604020202020204"/>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44000" y="72000"/>
            <a:ext cx="9540000" cy="3004920"/>
          </a:xfrm>
          <a:prstGeom prst="rect">
            <a:avLst/>
          </a:prstGeom>
        </p:spPr>
        <p:txBody>
          <a:bodyPr lIns="0" tIns="0" rIns="0" bIns="0" anchor="ctr">
            <a:spAutoFit/>
          </a:bodyPr>
          <a:lstStyle/>
          <a:p>
            <a:pPr algn="ctr"/>
            <a:endParaRPr lang="pt-BR" sz="3200" b="0" strike="noStrike" spc="-1">
              <a:latin typeface="Arial" panose="020B060402020202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44000" y="72000"/>
            <a:ext cx="9540000" cy="648000"/>
          </a:xfrm>
          <a:prstGeom prst="rect">
            <a:avLst/>
          </a:prstGeom>
        </p:spPr>
        <p:txBody>
          <a:bodyPr lIns="0" tIns="0" rIns="0" bIns="0" anchor="ctr">
            <a:spAutoFit/>
          </a:bodyPr>
          <a:lstStyle/>
          <a:p>
            <a:endParaRPr lang="pt-BR" sz="4400" b="0" strike="noStrike" spc="-1">
              <a:latin typeface="Arial" panose="020B0604020202020204"/>
            </a:endParaRPr>
          </a:p>
        </p:txBody>
      </p:sp>
      <p:sp>
        <p:nvSpPr>
          <p:cNvPr id="13" name="PlaceHolder 2"/>
          <p:cNvSpPr>
            <a:spLocks noGrp="1"/>
          </p:cNvSpPr>
          <p:nvPr>
            <p:ph type="body"/>
          </p:nvPr>
        </p:nvSpPr>
        <p:spPr>
          <a:xfrm>
            <a:off x="504000" y="1326600"/>
            <a:ext cx="4426920" cy="1568160"/>
          </a:xfrm>
          <a:prstGeom prst="rect">
            <a:avLst/>
          </a:prstGeom>
        </p:spPr>
        <p:txBody>
          <a:bodyPr lIns="0" tIns="0" rIns="0" bIns="0">
            <a:normAutofit fontScale="71000"/>
          </a:bodyPr>
          <a:lstStyle/>
          <a:p>
            <a:endParaRPr lang="pt-BR" sz="3200" b="0" strike="noStrike" spc="-1">
              <a:latin typeface="Arial" panose="020B0604020202020204"/>
            </a:endParaRPr>
          </a:p>
        </p:txBody>
      </p:sp>
      <p:sp>
        <p:nvSpPr>
          <p:cNvPr id="14" name="PlaceHolder 3"/>
          <p:cNvSpPr>
            <a:spLocks noGrp="1"/>
          </p:cNvSpPr>
          <p:nvPr>
            <p:ph type="body"/>
          </p:nvPr>
        </p:nvSpPr>
        <p:spPr>
          <a:xfrm>
            <a:off x="5152680" y="1326600"/>
            <a:ext cx="4426920" cy="3288240"/>
          </a:xfrm>
          <a:prstGeom prst="rect">
            <a:avLst/>
          </a:prstGeom>
        </p:spPr>
        <p:txBody>
          <a:bodyPr lIns="0" tIns="0" rIns="0" bIns="0">
            <a:normAutofit fontScale="71000"/>
          </a:bodyPr>
          <a:lstStyle/>
          <a:p>
            <a:endParaRPr lang="pt-BR" sz="3200" b="0" strike="noStrike" spc="-1">
              <a:latin typeface="Arial" panose="020B0604020202020204"/>
            </a:endParaRPr>
          </a:p>
        </p:txBody>
      </p:sp>
      <p:sp>
        <p:nvSpPr>
          <p:cNvPr id="15" name="PlaceHolder 4"/>
          <p:cNvSpPr>
            <a:spLocks noGrp="1"/>
          </p:cNvSpPr>
          <p:nvPr>
            <p:ph type="body"/>
          </p:nvPr>
        </p:nvSpPr>
        <p:spPr>
          <a:xfrm>
            <a:off x="504000" y="3044160"/>
            <a:ext cx="4426920" cy="1568160"/>
          </a:xfrm>
          <a:prstGeom prst="rect">
            <a:avLst/>
          </a:prstGeom>
        </p:spPr>
        <p:txBody>
          <a:bodyPr lIns="0" tIns="0" rIns="0" bIns="0">
            <a:normAutofit fontScale="71000"/>
          </a:bodyPr>
          <a:lstStyle/>
          <a:p>
            <a:endParaRPr lang="pt-BR" sz="3200" b="0" strike="noStrike" spc="-1">
              <a:latin typeface="Arial" panose="020B060402020202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44000" y="72000"/>
            <a:ext cx="9540000" cy="648000"/>
          </a:xfrm>
          <a:prstGeom prst="rect">
            <a:avLst/>
          </a:prstGeom>
        </p:spPr>
        <p:txBody>
          <a:bodyPr lIns="0" tIns="0" rIns="0" bIns="0" anchor="ctr">
            <a:spAutoFit/>
          </a:bodyPr>
          <a:lstStyle/>
          <a:p>
            <a:endParaRPr lang="pt-BR" sz="4400" b="0" strike="noStrike" spc="-1">
              <a:latin typeface="Arial" panose="020B0604020202020204"/>
            </a:endParaRPr>
          </a:p>
        </p:txBody>
      </p:sp>
      <p:sp>
        <p:nvSpPr>
          <p:cNvPr id="17" name="PlaceHolder 2"/>
          <p:cNvSpPr>
            <a:spLocks noGrp="1"/>
          </p:cNvSpPr>
          <p:nvPr>
            <p:ph type="body"/>
          </p:nvPr>
        </p:nvSpPr>
        <p:spPr>
          <a:xfrm>
            <a:off x="504000" y="1326600"/>
            <a:ext cx="4426920" cy="3288240"/>
          </a:xfrm>
          <a:prstGeom prst="rect">
            <a:avLst/>
          </a:prstGeom>
        </p:spPr>
        <p:txBody>
          <a:bodyPr lIns="0" tIns="0" rIns="0" bIns="0">
            <a:normAutofit fontScale="71000"/>
          </a:bodyPr>
          <a:lstStyle/>
          <a:p>
            <a:endParaRPr lang="pt-BR" sz="3200" b="0" strike="noStrike" spc="-1">
              <a:latin typeface="Arial" panose="020B0604020202020204"/>
            </a:endParaRPr>
          </a:p>
        </p:txBody>
      </p:sp>
      <p:sp>
        <p:nvSpPr>
          <p:cNvPr id="18" name="PlaceHolder 3"/>
          <p:cNvSpPr>
            <a:spLocks noGrp="1"/>
          </p:cNvSpPr>
          <p:nvPr>
            <p:ph type="body"/>
          </p:nvPr>
        </p:nvSpPr>
        <p:spPr>
          <a:xfrm>
            <a:off x="5152680" y="1326600"/>
            <a:ext cx="4426920" cy="1568160"/>
          </a:xfrm>
          <a:prstGeom prst="rect">
            <a:avLst/>
          </a:prstGeom>
        </p:spPr>
        <p:txBody>
          <a:bodyPr lIns="0" tIns="0" rIns="0" bIns="0">
            <a:normAutofit fontScale="71000"/>
          </a:bodyPr>
          <a:lstStyle/>
          <a:p>
            <a:endParaRPr lang="pt-BR" sz="3200" b="0" strike="noStrike" spc="-1">
              <a:latin typeface="Arial" panose="020B0604020202020204"/>
            </a:endParaRPr>
          </a:p>
        </p:txBody>
      </p:sp>
      <p:sp>
        <p:nvSpPr>
          <p:cNvPr id="19" name="PlaceHolder 4"/>
          <p:cNvSpPr>
            <a:spLocks noGrp="1"/>
          </p:cNvSpPr>
          <p:nvPr>
            <p:ph type="body"/>
          </p:nvPr>
        </p:nvSpPr>
        <p:spPr>
          <a:xfrm>
            <a:off x="5152680" y="3044160"/>
            <a:ext cx="4426920" cy="1568160"/>
          </a:xfrm>
          <a:prstGeom prst="rect">
            <a:avLst/>
          </a:prstGeom>
        </p:spPr>
        <p:txBody>
          <a:bodyPr lIns="0" tIns="0" rIns="0" bIns="0">
            <a:normAutofit fontScale="71000"/>
          </a:bodyPr>
          <a:lstStyle/>
          <a:p>
            <a:endParaRPr lang="pt-BR" sz="3200" b="0" strike="noStrike" spc="-1">
              <a:latin typeface="Arial" panose="020B060402020202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44000" y="72000"/>
            <a:ext cx="9540000" cy="648000"/>
          </a:xfrm>
          <a:prstGeom prst="rect">
            <a:avLst/>
          </a:prstGeom>
        </p:spPr>
        <p:txBody>
          <a:bodyPr lIns="0" tIns="0" rIns="0" bIns="0" anchor="ctr">
            <a:spAutoFit/>
          </a:bodyPr>
          <a:lstStyle/>
          <a:p>
            <a:endParaRPr lang="pt-BR" sz="4400" b="0" strike="noStrike" spc="-1">
              <a:latin typeface="Arial" panose="020B0604020202020204"/>
            </a:endParaRPr>
          </a:p>
        </p:txBody>
      </p:sp>
      <p:sp>
        <p:nvSpPr>
          <p:cNvPr id="21" name="PlaceHolder 2"/>
          <p:cNvSpPr>
            <a:spLocks noGrp="1"/>
          </p:cNvSpPr>
          <p:nvPr>
            <p:ph type="body"/>
          </p:nvPr>
        </p:nvSpPr>
        <p:spPr>
          <a:xfrm>
            <a:off x="504000" y="1326600"/>
            <a:ext cx="4426920" cy="1568160"/>
          </a:xfrm>
          <a:prstGeom prst="rect">
            <a:avLst/>
          </a:prstGeom>
        </p:spPr>
        <p:txBody>
          <a:bodyPr lIns="0" tIns="0" rIns="0" bIns="0">
            <a:normAutofit fontScale="71000"/>
          </a:bodyPr>
          <a:lstStyle/>
          <a:p>
            <a:endParaRPr lang="pt-BR" sz="3200" b="0" strike="noStrike" spc="-1">
              <a:latin typeface="Arial" panose="020B0604020202020204"/>
            </a:endParaRPr>
          </a:p>
        </p:txBody>
      </p:sp>
      <p:sp>
        <p:nvSpPr>
          <p:cNvPr id="22" name="PlaceHolder 3"/>
          <p:cNvSpPr>
            <a:spLocks noGrp="1"/>
          </p:cNvSpPr>
          <p:nvPr>
            <p:ph type="body"/>
          </p:nvPr>
        </p:nvSpPr>
        <p:spPr>
          <a:xfrm>
            <a:off x="5152680" y="1326600"/>
            <a:ext cx="4426920" cy="1568160"/>
          </a:xfrm>
          <a:prstGeom prst="rect">
            <a:avLst/>
          </a:prstGeom>
        </p:spPr>
        <p:txBody>
          <a:bodyPr lIns="0" tIns="0" rIns="0" bIns="0">
            <a:normAutofit fontScale="71000"/>
          </a:bodyPr>
          <a:lstStyle/>
          <a:p>
            <a:endParaRPr lang="pt-BR" sz="3200" b="0" strike="noStrike" spc="-1">
              <a:latin typeface="Arial" panose="020B0604020202020204"/>
            </a:endParaRPr>
          </a:p>
        </p:txBody>
      </p:sp>
      <p:sp>
        <p:nvSpPr>
          <p:cNvPr id="23" name="PlaceHolder 4"/>
          <p:cNvSpPr>
            <a:spLocks noGrp="1"/>
          </p:cNvSpPr>
          <p:nvPr>
            <p:ph type="body"/>
          </p:nvPr>
        </p:nvSpPr>
        <p:spPr>
          <a:xfrm>
            <a:off x="504000" y="3044160"/>
            <a:ext cx="9072000" cy="1568160"/>
          </a:xfrm>
          <a:prstGeom prst="rect">
            <a:avLst/>
          </a:prstGeom>
        </p:spPr>
        <p:txBody>
          <a:bodyPr lIns="0" tIns="0" rIns="0" bIns="0">
            <a:normAutofit fontScale="71000"/>
          </a:bodyPr>
          <a:lstStyle/>
          <a:p>
            <a:endParaRPr lang="pt-BR" sz="3200" b="0" strike="noStrike" spc="-1">
              <a:latin typeface="Arial" panose="020B060402020202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44000" y="72000"/>
            <a:ext cx="9540000" cy="648000"/>
          </a:xfrm>
          <a:prstGeom prst="rect">
            <a:avLst/>
          </a:prstGeom>
        </p:spPr>
        <p:txBody>
          <a:bodyPr lIns="0" tIns="0" rIns="0" bIns="0" anchor="ctr">
            <a:spAutoFit/>
          </a:bodyPr>
          <a:lstStyle/>
          <a:p>
            <a:endParaRPr lang="pt-BR" sz="4400" b="0" strike="noStrike" spc="-1">
              <a:latin typeface="Arial" panose="020B0604020202020204"/>
            </a:endParaRPr>
          </a:p>
        </p:txBody>
      </p:sp>
      <p:sp>
        <p:nvSpPr>
          <p:cNvPr id="25" name="PlaceHolder 2"/>
          <p:cNvSpPr>
            <a:spLocks noGrp="1"/>
          </p:cNvSpPr>
          <p:nvPr>
            <p:ph type="body"/>
          </p:nvPr>
        </p:nvSpPr>
        <p:spPr>
          <a:xfrm>
            <a:off x="504000" y="1326600"/>
            <a:ext cx="9072000" cy="1568160"/>
          </a:xfrm>
          <a:prstGeom prst="rect">
            <a:avLst/>
          </a:prstGeom>
        </p:spPr>
        <p:txBody>
          <a:bodyPr lIns="0" tIns="0" rIns="0" bIns="0">
            <a:normAutofit fontScale="71000"/>
          </a:bodyPr>
          <a:lstStyle/>
          <a:p>
            <a:endParaRPr lang="pt-BR" sz="3200" b="0" strike="noStrike" spc="-1">
              <a:latin typeface="Arial" panose="020B0604020202020204"/>
            </a:endParaRPr>
          </a:p>
        </p:txBody>
      </p:sp>
      <p:sp>
        <p:nvSpPr>
          <p:cNvPr id="26" name="PlaceHolder 3"/>
          <p:cNvSpPr>
            <a:spLocks noGrp="1"/>
          </p:cNvSpPr>
          <p:nvPr>
            <p:ph type="body"/>
          </p:nvPr>
        </p:nvSpPr>
        <p:spPr>
          <a:xfrm>
            <a:off x="504000" y="3044160"/>
            <a:ext cx="9072000" cy="1568160"/>
          </a:xfrm>
          <a:prstGeom prst="rect">
            <a:avLst/>
          </a:prstGeom>
        </p:spPr>
        <p:txBody>
          <a:bodyPr lIns="0" tIns="0" rIns="0" bIns="0">
            <a:normAutofit fontScale="71000"/>
          </a:bodyPr>
          <a:lstStyle/>
          <a:p>
            <a:endParaRPr lang="pt-BR" sz="3200" b="0" strike="noStrike" spc="-1">
              <a:latin typeface="Arial" panose="020B060402020202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44000" y="72000"/>
            <a:ext cx="9540000" cy="648000"/>
          </a:xfrm>
          <a:prstGeom prst="rect">
            <a:avLst/>
          </a:prstGeom>
        </p:spPr>
        <p:txBody>
          <a:bodyPr lIns="0" tIns="0" rIns="0" bIns="0" anchor="ctr">
            <a:spAutoFit/>
          </a:bodyPr>
          <a:lstStyle/>
          <a:p>
            <a:endParaRPr lang="pt-BR" sz="4400" b="0" strike="noStrike" spc="-1">
              <a:latin typeface="Arial" panose="020B0604020202020204"/>
            </a:endParaRPr>
          </a:p>
        </p:txBody>
      </p:sp>
      <p:sp>
        <p:nvSpPr>
          <p:cNvPr id="28" name="PlaceHolder 2"/>
          <p:cNvSpPr>
            <a:spLocks noGrp="1"/>
          </p:cNvSpPr>
          <p:nvPr>
            <p:ph type="body"/>
          </p:nvPr>
        </p:nvSpPr>
        <p:spPr>
          <a:xfrm>
            <a:off x="504000" y="1326600"/>
            <a:ext cx="4426920" cy="1568160"/>
          </a:xfrm>
          <a:prstGeom prst="rect">
            <a:avLst/>
          </a:prstGeom>
        </p:spPr>
        <p:txBody>
          <a:bodyPr lIns="0" tIns="0" rIns="0" bIns="0">
            <a:normAutofit fontScale="71000"/>
          </a:bodyPr>
          <a:lstStyle/>
          <a:p>
            <a:endParaRPr lang="pt-BR" sz="3200" b="0" strike="noStrike" spc="-1">
              <a:latin typeface="Arial" panose="020B0604020202020204"/>
            </a:endParaRPr>
          </a:p>
        </p:txBody>
      </p:sp>
      <p:sp>
        <p:nvSpPr>
          <p:cNvPr id="29" name="PlaceHolder 3"/>
          <p:cNvSpPr>
            <a:spLocks noGrp="1"/>
          </p:cNvSpPr>
          <p:nvPr>
            <p:ph type="body"/>
          </p:nvPr>
        </p:nvSpPr>
        <p:spPr>
          <a:xfrm>
            <a:off x="5152680" y="1326600"/>
            <a:ext cx="4426920" cy="1568160"/>
          </a:xfrm>
          <a:prstGeom prst="rect">
            <a:avLst/>
          </a:prstGeom>
        </p:spPr>
        <p:txBody>
          <a:bodyPr lIns="0" tIns="0" rIns="0" bIns="0">
            <a:normAutofit fontScale="71000"/>
          </a:bodyPr>
          <a:lstStyle/>
          <a:p>
            <a:endParaRPr lang="pt-BR" sz="3200" b="0" strike="noStrike" spc="-1">
              <a:latin typeface="Arial" panose="020B0604020202020204"/>
            </a:endParaRPr>
          </a:p>
        </p:txBody>
      </p:sp>
      <p:sp>
        <p:nvSpPr>
          <p:cNvPr id="30" name="PlaceHolder 4"/>
          <p:cNvSpPr>
            <a:spLocks noGrp="1"/>
          </p:cNvSpPr>
          <p:nvPr>
            <p:ph type="body"/>
          </p:nvPr>
        </p:nvSpPr>
        <p:spPr>
          <a:xfrm>
            <a:off x="504000" y="3044160"/>
            <a:ext cx="4426920" cy="1568160"/>
          </a:xfrm>
          <a:prstGeom prst="rect">
            <a:avLst/>
          </a:prstGeom>
        </p:spPr>
        <p:txBody>
          <a:bodyPr lIns="0" tIns="0" rIns="0" bIns="0">
            <a:normAutofit fontScale="71000"/>
          </a:bodyPr>
          <a:lstStyle/>
          <a:p>
            <a:endParaRPr lang="pt-BR" sz="3200" b="0" strike="noStrike" spc="-1">
              <a:latin typeface="Arial" panose="020B0604020202020204"/>
            </a:endParaRPr>
          </a:p>
        </p:txBody>
      </p:sp>
      <p:sp>
        <p:nvSpPr>
          <p:cNvPr id="31" name="PlaceHolder 5"/>
          <p:cNvSpPr>
            <a:spLocks noGrp="1"/>
          </p:cNvSpPr>
          <p:nvPr>
            <p:ph type="body"/>
          </p:nvPr>
        </p:nvSpPr>
        <p:spPr>
          <a:xfrm>
            <a:off x="5152680" y="3044160"/>
            <a:ext cx="4426920" cy="1568160"/>
          </a:xfrm>
          <a:prstGeom prst="rect">
            <a:avLst/>
          </a:prstGeom>
        </p:spPr>
        <p:txBody>
          <a:bodyPr lIns="0" tIns="0" rIns="0" bIns="0">
            <a:normAutofit fontScale="71000"/>
          </a:bodyPr>
          <a:lstStyle/>
          <a:p>
            <a:endParaRPr lang="pt-BR" sz="3200" b="0" strike="noStrike" spc="-1">
              <a:latin typeface="Arial" panose="020B060402020202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44000" y="72000"/>
            <a:ext cx="9540000" cy="648000"/>
          </a:xfrm>
          <a:prstGeom prst="rect">
            <a:avLst/>
          </a:prstGeom>
        </p:spPr>
        <p:txBody>
          <a:bodyPr lIns="0" tIns="0" rIns="0" bIns="0" anchor="ctr">
            <a:spAutoFit/>
          </a:bodyPr>
          <a:lstStyle/>
          <a:p>
            <a:endParaRPr lang="pt-BR" sz="4400" b="0" strike="noStrike" spc="-1">
              <a:latin typeface="Arial" panose="020B0604020202020204"/>
            </a:endParaRPr>
          </a:p>
        </p:txBody>
      </p:sp>
      <p:sp>
        <p:nvSpPr>
          <p:cNvPr id="33" name="PlaceHolder 2"/>
          <p:cNvSpPr>
            <a:spLocks noGrp="1"/>
          </p:cNvSpPr>
          <p:nvPr>
            <p:ph type="body"/>
          </p:nvPr>
        </p:nvSpPr>
        <p:spPr>
          <a:xfrm>
            <a:off x="504000" y="1326600"/>
            <a:ext cx="2921040" cy="1568160"/>
          </a:xfrm>
          <a:prstGeom prst="rect">
            <a:avLst/>
          </a:prstGeom>
        </p:spPr>
        <p:txBody>
          <a:bodyPr lIns="0" tIns="0" rIns="0" bIns="0">
            <a:normAutofit fontScale="71000"/>
          </a:bodyPr>
          <a:lstStyle/>
          <a:p>
            <a:endParaRPr lang="pt-BR" sz="3200" b="0" strike="noStrike" spc="-1">
              <a:latin typeface="Arial" panose="020B0604020202020204"/>
            </a:endParaRPr>
          </a:p>
        </p:txBody>
      </p:sp>
      <p:sp>
        <p:nvSpPr>
          <p:cNvPr id="34" name="PlaceHolder 3"/>
          <p:cNvSpPr>
            <a:spLocks noGrp="1"/>
          </p:cNvSpPr>
          <p:nvPr>
            <p:ph type="body"/>
          </p:nvPr>
        </p:nvSpPr>
        <p:spPr>
          <a:xfrm>
            <a:off x="3571560" y="1326600"/>
            <a:ext cx="2921040" cy="1568160"/>
          </a:xfrm>
          <a:prstGeom prst="rect">
            <a:avLst/>
          </a:prstGeom>
        </p:spPr>
        <p:txBody>
          <a:bodyPr lIns="0" tIns="0" rIns="0" bIns="0">
            <a:normAutofit fontScale="71000"/>
          </a:bodyPr>
          <a:lstStyle/>
          <a:p>
            <a:endParaRPr lang="pt-BR" sz="3200" b="0" strike="noStrike" spc="-1">
              <a:latin typeface="Arial" panose="020B0604020202020204"/>
            </a:endParaRPr>
          </a:p>
        </p:txBody>
      </p:sp>
      <p:sp>
        <p:nvSpPr>
          <p:cNvPr id="35" name="PlaceHolder 4"/>
          <p:cNvSpPr>
            <a:spLocks noGrp="1"/>
          </p:cNvSpPr>
          <p:nvPr>
            <p:ph type="body"/>
          </p:nvPr>
        </p:nvSpPr>
        <p:spPr>
          <a:xfrm>
            <a:off x="6639120" y="1326600"/>
            <a:ext cx="2921040" cy="1568160"/>
          </a:xfrm>
          <a:prstGeom prst="rect">
            <a:avLst/>
          </a:prstGeom>
        </p:spPr>
        <p:txBody>
          <a:bodyPr lIns="0" tIns="0" rIns="0" bIns="0">
            <a:normAutofit fontScale="71000"/>
          </a:bodyPr>
          <a:lstStyle/>
          <a:p>
            <a:endParaRPr lang="pt-BR" sz="3200" b="0" strike="noStrike" spc="-1">
              <a:latin typeface="Arial" panose="020B0604020202020204"/>
            </a:endParaRPr>
          </a:p>
        </p:txBody>
      </p:sp>
      <p:sp>
        <p:nvSpPr>
          <p:cNvPr id="36" name="PlaceHolder 5"/>
          <p:cNvSpPr>
            <a:spLocks noGrp="1"/>
          </p:cNvSpPr>
          <p:nvPr>
            <p:ph type="body"/>
          </p:nvPr>
        </p:nvSpPr>
        <p:spPr>
          <a:xfrm>
            <a:off x="504000" y="3044160"/>
            <a:ext cx="2921040" cy="1568160"/>
          </a:xfrm>
          <a:prstGeom prst="rect">
            <a:avLst/>
          </a:prstGeom>
        </p:spPr>
        <p:txBody>
          <a:bodyPr lIns="0" tIns="0" rIns="0" bIns="0">
            <a:normAutofit fontScale="71000"/>
          </a:bodyPr>
          <a:lstStyle/>
          <a:p>
            <a:endParaRPr lang="pt-BR" sz="3200" b="0" strike="noStrike" spc="-1">
              <a:latin typeface="Arial" panose="020B0604020202020204"/>
            </a:endParaRPr>
          </a:p>
        </p:txBody>
      </p:sp>
      <p:sp>
        <p:nvSpPr>
          <p:cNvPr id="37" name="PlaceHolder 6"/>
          <p:cNvSpPr>
            <a:spLocks noGrp="1"/>
          </p:cNvSpPr>
          <p:nvPr>
            <p:ph type="body"/>
          </p:nvPr>
        </p:nvSpPr>
        <p:spPr>
          <a:xfrm>
            <a:off x="3571560" y="3044160"/>
            <a:ext cx="2921040" cy="1568160"/>
          </a:xfrm>
          <a:prstGeom prst="rect">
            <a:avLst/>
          </a:prstGeom>
        </p:spPr>
        <p:txBody>
          <a:bodyPr lIns="0" tIns="0" rIns="0" bIns="0">
            <a:normAutofit fontScale="71000"/>
          </a:bodyPr>
          <a:lstStyle/>
          <a:p>
            <a:endParaRPr lang="pt-BR" sz="3200" b="0" strike="noStrike" spc="-1">
              <a:latin typeface="Arial" panose="020B0604020202020204"/>
            </a:endParaRPr>
          </a:p>
        </p:txBody>
      </p:sp>
      <p:sp>
        <p:nvSpPr>
          <p:cNvPr id="38" name="PlaceHolder 7"/>
          <p:cNvSpPr>
            <a:spLocks noGrp="1"/>
          </p:cNvSpPr>
          <p:nvPr>
            <p:ph type="body"/>
          </p:nvPr>
        </p:nvSpPr>
        <p:spPr>
          <a:xfrm>
            <a:off x="6639120" y="3044160"/>
            <a:ext cx="2921040" cy="1568160"/>
          </a:xfrm>
          <a:prstGeom prst="rect">
            <a:avLst/>
          </a:prstGeom>
        </p:spPr>
        <p:txBody>
          <a:bodyPr lIns="0" tIns="0" rIns="0" bIns="0">
            <a:normAutofit fontScale="71000"/>
          </a:bodyPr>
          <a:lstStyle/>
          <a:p>
            <a:endParaRPr lang="pt-BR"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44000" y="72000"/>
            <a:ext cx="9540000" cy="648000"/>
          </a:xfrm>
          <a:prstGeom prst="rect">
            <a:avLst/>
          </a:prstGeom>
        </p:spPr>
        <p:txBody>
          <a:bodyPr lIns="0" tIns="0" rIns="0" bIns="0" anchor="ctr">
            <a:spAutoFit/>
          </a:bodyPr>
          <a:lstStyle/>
          <a:p>
            <a:endParaRPr lang="pt-BR"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44000" y="72000"/>
            <a:ext cx="9540000" cy="3004920"/>
          </a:xfrm>
          <a:prstGeom prst="rect">
            <a:avLst/>
          </a:prstGeom>
        </p:spPr>
        <p:txBody>
          <a:bodyPr lIns="0" tIns="0" rIns="0" bIns="0" anchor="ctr">
            <a:spAutoFit/>
          </a:bodyPr>
          <a:lstStyle/>
          <a:p>
            <a:pPr algn="ctr"/>
            <a:endParaRPr lang="pt-BR"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44000" y="72000"/>
            <a:ext cx="9540000" cy="648000"/>
          </a:xfrm>
          <a:prstGeom prst="rect">
            <a:avLst/>
          </a:prstGeom>
        </p:spPr>
        <p:txBody>
          <a:bodyPr lIns="0" tIns="0" rIns="0" bIns="0" anchor="ctr">
            <a:spAutoFit/>
          </a:bodyPr>
          <a:lstStyle/>
          <a:p>
            <a:endParaRPr lang="pt-BR" sz="4400" b="0" strike="noStrike" spc="-1">
              <a:latin typeface="Arial" panose="020B0604020202020204"/>
            </a:endParaRPr>
          </a:p>
        </p:txBody>
      </p:sp>
      <p:sp>
        <p:nvSpPr>
          <p:cNvPr id="13" name="PlaceHolder 2"/>
          <p:cNvSpPr>
            <a:spLocks noGrp="1"/>
          </p:cNvSpPr>
          <p:nvPr>
            <p:ph type="body"/>
          </p:nvPr>
        </p:nvSpPr>
        <p:spPr>
          <a:xfrm>
            <a:off x="504000" y="1326600"/>
            <a:ext cx="4426920" cy="1568160"/>
          </a:xfrm>
          <a:prstGeom prst="rect">
            <a:avLst/>
          </a:prstGeom>
        </p:spPr>
        <p:txBody>
          <a:bodyPr lIns="0" tIns="0" rIns="0" bIns="0">
            <a:normAutofit fontScale="71000"/>
          </a:bodyPr>
          <a:lstStyle/>
          <a:p>
            <a:endParaRPr lang="pt-BR" sz="3200" b="0" strike="noStrike" spc="-1">
              <a:latin typeface="Arial" panose="020B0604020202020204"/>
            </a:endParaRPr>
          </a:p>
        </p:txBody>
      </p:sp>
      <p:sp>
        <p:nvSpPr>
          <p:cNvPr id="14" name="PlaceHolder 3"/>
          <p:cNvSpPr>
            <a:spLocks noGrp="1"/>
          </p:cNvSpPr>
          <p:nvPr>
            <p:ph type="body"/>
          </p:nvPr>
        </p:nvSpPr>
        <p:spPr>
          <a:xfrm>
            <a:off x="5152680" y="1326600"/>
            <a:ext cx="4426920" cy="3288240"/>
          </a:xfrm>
          <a:prstGeom prst="rect">
            <a:avLst/>
          </a:prstGeom>
        </p:spPr>
        <p:txBody>
          <a:bodyPr lIns="0" tIns="0" rIns="0" bIns="0">
            <a:normAutofit fontScale="71000"/>
          </a:bodyPr>
          <a:lstStyle/>
          <a:p>
            <a:endParaRPr lang="pt-BR" sz="3200" b="0" strike="noStrike" spc="-1">
              <a:latin typeface="Arial" panose="020B0604020202020204"/>
            </a:endParaRPr>
          </a:p>
        </p:txBody>
      </p:sp>
      <p:sp>
        <p:nvSpPr>
          <p:cNvPr id="15" name="PlaceHolder 4"/>
          <p:cNvSpPr>
            <a:spLocks noGrp="1"/>
          </p:cNvSpPr>
          <p:nvPr>
            <p:ph type="body"/>
          </p:nvPr>
        </p:nvSpPr>
        <p:spPr>
          <a:xfrm>
            <a:off x="504000" y="3044160"/>
            <a:ext cx="4426920" cy="1568160"/>
          </a:xfrm>
          <a:prstGeom prst="rect">
            <a:avLst/>
          </a:prstGeom>
        </p:spPr>
        <p:txBody>
          <a:bodyPr lIns="0" tIns="0" rIns="0" bIns="0">
            <a:normAutofit fontScale="71000"/>
          </a:bodyPr>
          <a:lstStyle/>
          <a:p>
            <a:endParaRPr lang="pt-BR"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44000" y="72000"/>
            <a:ext cx="9540000" cy="648000"/>
          </a:xfrm>
          <a:prstGeom prst="rect">
            <a:avLst/>
          </a:prstGeom>
        </p:spPr>
        <p:txBody>
          <a:bodyPr lIns="0" tIns="0" rIns="0" bIns="0" anchor="ctr">
            <a:spAutoFit/>
          </a:bodyPr>
          <a:lstStyle/>
          <a:p>
            <a:endParaRPr lang="pt-BR" sz="4400" b="0" strike="noStrike" spc="-1">
              <a:latin typeface="Arial" panose="020B0604020202020204"/>
            </a:endParaRPr>
          </a:p>
        </p:txBody>
      </p:sp>
      <p:sp>
        <p:nvSpPr>
          <p:cNvPr id="17" name="PlaceHolder 2"/>
          <p:cNvSpPr>
            <a:spLocks noGrp="1"/>
          </p:cNvSpPr>
          <p:nvPr>
            <p:ph type="body"/>
          </p:nvPr>
        </p:nvSpPr>
        <p:spPr>
          <a:xfrm>
            <a:off x="504000" y="1326600"/>
            <a:ext cx="4426920" cy="3288240"/>
          </a:xfrm>
          <a:prstGeom prst="rect">
            <a:avLst/>
          </a:prstGeom>
        </p:spPr>
        <p:txBody>
          <a:bodyPr lIns="0" tIns="0" rIns="0" bIns="0">
            <a:normAutofit fontScale="71000"/>
          </a:bodyPr>
          <a:lstStyle/>
          <a:p>
            <a:endParaRPr lang="pt-BR" sz="3200" b="0" strike="noStrike" spc="-1">
              <a:latin typeface="Arial" panose="020B0604020202020204"/>
            </a:endParaRPr>
          </a:p>
        </p:txBody>
      </p:sp>
      <p:sp>
        <p:nvSpPr>
          <p:cNvPr id="18" name="PlaceHolder 3"/>
          <p:cNvSpPr>
            <a:spLocks noGrp="1"/>
          </p:cNvSpPr>
          <p:nvPr>
            <p:ph type="body"/>
          </p:nvPr>
        </p:nvSpPr>
        <p:spPr>
          <a:xfrm>
            <a:off x="5152680" y="1326600"/>
            <a:ext cx="4426920" cy="1568160"/>
          </a:xfrm>
          <a:prstGeom prst="rect">
            <a:avLst/>
          </a:prstGeom>
        </p:spPr>
        <p:txBody>
          <a:bodyPr lIns="0" tIns="0" rIns="0" bIns="0">
            <a:normAutofit fontScale="71000"/>
          </a:bodyPr>
          <a:lstStyle/>
          <a:p>
            <a:endParaRPr lang="pt-BR" sz="3200" b="0" strike="noStrike" spc="-1">
              <a:latin typeface="Arial" panose="020B0604020202020204"/>
            </a:endParaRPr>
          </a:p>
        </p:txBody>
      </p:sp>
      <p:sp>
        <p:nvSpPr>
          <p:cNvPr id="19" name="PlaceHolder 4"/>
          <p:cNvSpPr>
            <a:spLocks noGrp="1"/>
          </p:cNvSpPr>
          <p:nvPr>
            <p:ph type="body"/>
          </p:nvPr>
        </p:nvSpPr>
        <p:spPr>
          <a:xfrm>
            <a:off x="5152680" y="3044160"/>
            <a:ext cx="4426920" cy="1568160"/>
          </a:xfrm>
          <a:prstGeom prst="rect">
            <a:avLst/>
          </a:prstGeom>
        </p:spPr>
        <p:txBody>
          <a:bodyPr lIns="0" tIns="0" rIns="0" bIns="0">
            <a:normAutofit fontScale="71000"/>
          </a:bodyPr>
          <a:lstStyle/>
          <a:p>
            <a:endParaRPr lang="pt-BR"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44000" y="72000"/>
            <a:ext cx="9540000" cy="648000"/>
          </a:xfrm>
          <a:prstGeom prst="rect">
            <a:avLst/>
          </a:prstGeom>
        </p:spPr>
        <p:txBody>
          <a:bodyPr lIns="0" tIns="0" rIns="0" bIns="0" anchor="ctr">
            <a:spAutoFit/>
          </a:bodyPr>
          <a:lstStyle/>
          <a:p>
            <a:endParaRPr lang="pt-BR" sz="4400" b="0" strike="noStrike" spc="-1">
              <a:latin typeface="Arial" panose="020B0604020202020204"/>
            </a:endParaRPr>
          </a:p>
        </p:txBody>
      </p:sp>
      <p:sp>
        <p:nvSpPr>
          <p:cNvPr id="21" name="PlaceHolder 2"/>
          <p:cNvSpPr>
            <a:spLocks noGrp="1"/>
          </p:cNvSpPr>
          <p:nvPr>
            <p:ph type="body"/>
          </p:nvPr>
        </p:nvSpPr>
        <p:spPr>
          <a:xfrm>
            <a:off x="504000" y="1326600"/>
            <a:ext cx="4426920" cy="1568160"/>
          </a:xfrm>
          <a:prstGeom prst="rect">
            <a:avLst/>
          </a:prstGeom>
        </p:spPr>
        <p:txBody>
          <a:bodyPr lIns="0" tIns="0" rIns="0" bIns="0">
            <a:normAutofit fontScale="71000"/>
          </a:bodyPr>
          <a:lstStyle/>
          <a:p>
            <a:endParaRPr lang="pt-BR" sz="3200" b="0" strike="noStrike" spc="-1">
              <a:latin typeface="Arial" panose="020B0604020202020204"/>
            </a:endParaRPr>
          </a:p>
        </p:txBody>
      </p:sp>
      <p:sp>
        <p:nvSpPr>
          <p:cNvPr id="22" name="PlaceHolder 3"/>
          <p:cNvSpPr>
            <a:spLocks noGrp="1"/>
          </p:cNvSpPr>
          <p:nvPr>
            <p:ph type="body"/>
          </p:nvPr>
        </p:nvSpPr>
        <p:spPr>
          <a:xfrm>
            <a:off x="5152680" y="1326600"/>
            <a:ext cx="4426920" cy="1568160"/>
          </a:xfrm>
          <a:prstGeom prst="rect">
            <a:avLst/>
          </a:prstGeom>
        </p:spPr>
        <p:txBody>
          <a:bodyPr lIns="0" tIns="0" rIns="0" bIns="0">
            <a:normAutofit fontScale="71000"/>
          </a:bodyPr>
          <a:lstStyle/>
          <a:p>
            <a:endParaRPr lang="pt-BR" sz="3200" b="0" strike="noStrike" spc="-1">
              <a:latin typeface="Arial" panose="020B0604020202020204"/>
            </a:endParaRPr>
          </a:p>
        </p:txBody>
      </p:sp>
      <p:sp>
        <p:nvSpPr>
          <p:cNvPr id="23" name="PlaceHolder 4"/>
          <p:cNvSpPr>
            <a:spLocks noGrp="1"/>
          </p:cNvSpPr>
          <p:nvPr>
            <p:ph type="body"/>
          </p:nvPr>
        </p:nvSpPr>
        <p:spPr>
          <a:xfrm>
            <a:off x="504000" y="3044160"/>
            <a:ext cx="9072000" cy="1568160"/>
          </a:xfrm>
          <a:prstGeom prst="rect">
            <a:avLst/>
          </a:prstGeom>
        </p:spPr>
        <p:txBody>
          <a:bodyPr lIns="0" tIns="0" rIns="0" bIns="0">
            <a:normAutofit fontScale="71000"/>
          </a:bodyPr>
          <a:lstStyle/>
          <a:p>
            <a:endParaRPr lang="pt-BR"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2.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image" Target="../media/image3.pn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4" Type="http://schemas.openxmlformats.org/officeDocument/2006/relationships/theme" Target="../theme/theme4.xml"/><Relationship Id="rId13" Type="http://schemas.openxmlformats.org/officeDocument/2006/relationships/image" Target="../media/image1.png"/><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144000" y="3888000"/>
            <a:ext cx="9000000" cy="658440"/>
          </a:xfrm>
          <a:prstGeom prst="rect">
            <a:avLst/>
          </a:prstGeom>
        </p:spPr>
        <p:txBody>
          <a:bodyPr lIns="0" tIns="0" rIns="0" bIns="0" anchor="ctr">
            <a:noAutofit/>
          </a:bodyPr>
          <a:lstStyle/>
          <a:p>
            <a:r>
              <a:rPr lang="pt-BR" sz="4400" b="0" strike="noStrike" spc="-1">
                <a:latin typeface="Arial" panose="020B0604020202020204"/>
              </a:rPr>
              <a:t>Clique para editar o formato do texto do título</a:t>
            </a:r>
            <a:endParaRPr lang="pt-BR" sz="4400" b="0" strike="noStrike" spc="-1">
              <a:latin typeface="Arial" panose="020B0604020202020204"/>
            </a:endParaRPr>
          </a:p>
        </p:txBody>
      </p:sp>
      <p:sp>
        <p:nvSpPr>
          <p:cNvPr id="2" name="PlaceHolder 2"/>
          <p:cNvSpPr>
            <a:spLocks noGrp="1"/>
          </p:cNvSpPr>
          <p:nvPr>
            <p:ph type="body"/>
          </p:nvPr>
        </p:nvSpPr>
        <p:spPr>
          <a:xfrm>
            <a:off x="1584000" y="648000"/>
            <a:ext cx="6479640" cy="2598840"/>
          </a:xfrm>
          <a:prstGeom prst="rect">
            <a:avLst/>
          </a:prstGeom>
        </p:spPr>
        <p:txBody>
          <a:bodyPr lIns="0" tIns="0" rIns="0" bIns="0">
            <a:normAutofit fontScale="71000"/>
          </a:bodyPr>
          <a:lstStyle/>
          <a:p>
            <a:pPr>
              <a:spcBef>
                <a:spcPts val="1415"/>
              </a:spcBef>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lvl="1">
              <a:spcBef>
                <a:spcPts val="1135"/>
              </a:spcBef>
            </a:pPr>
            <a:r>
              <a:rPr lang="pt-BR" sz="2800" b="0" strike="noStrike" spc="-1">
                <a:latin typeface="Arial" panose="020B0604020202020204"/>
              </a:rPr>
              <a:t>2.º nível da estrutura de tópicos</a:t>
            </a:r>
            <a:endParaRPr lang="pt-BR" sz="2800" b="0" strike="noStrike" spc="-1">
              <a:latin typeface="Arial" panose="020B0604020202020204"/>
            </a:endParaRPr>
          </a:p>
          <a:p>
            <a:pPr lvl="2">
              <a:spcBef>
                <a:spcPts val="850"/>
              </a:spcBef>
            </a:pPr>
            <a:r>
              <a:rPr lang="pt-BR" sz="2400" b="0" strike="noStrike" spc="-1">
                <a:latin typeface="Arial" panose="020B0604020202020204"/>
              </a:rPr>
              <a:t>3.º nível da estrutura de tópicos</a:t>
            </a:r>
            <a:endParaRPr lang="pt-BR" sz="2400" b="0" strike="noStrike" spc="-1">
              <a:latin typeface="Arial" panose="020B0604020202020204"/>
            </a:endParaRPr>
          </a:p>
          <a:p>
            <a:pPr lvl="3">
              <a:spcBef>
                <a:spcPts val="565"/>
              </a:spcBef>
            </a:pPr>
            <a:r>
              <a:rPr lang="pt-BR" sz="2000" b="0" strike="noStrike" spc="-1">
                <a:latin typeface="Arial" panose="020B0604020202020204"/>
              </a:rPr>
              <a:t>4.º nível da estrutura de tópicos</a:t>
            </a:r>
            <a:endParaRPr lang="pt-BR" sz="2000" b="0" strike="noStrike" spc="-1">
              <a:latin typeface="Arial" panose="020B0604020202020204"/>
            </a:endParaRPr>
          </a:p>
          <a:p>
            <a:pPr lvl="4">
              <a:spcBef>
                <a:spcPts val="285"/>
              </a:spcBef>
            </a:pPr>
            <a:r>
              <a:rPr lang="pt-BR" sz="2000" b="0" strike="noStrike" spc="-1">
                <a:latin typeface="Arial" panose="020B0604020202020204"/>
              </a:rPr>
              <a:t>5.º nível da estrutura de tópicos</a:t>
            </a:r>
            <a:endParaRPr lang="pt-BR" sz="2000" b="0" strike="noStrike" spc="-1">
              <a:latin typeface="Arial" panose="020B0604020202020204"/>
            </a:endParaRPr>
          </a:p>
          <a:p>
            <a:pPr lvl="5">
              <a:spcBef>
                <a:spcPts val="285"/>
              </a:spcBef>
            </a:pPr>
            <a:r>
              <a:rPr lang="pt-BR" sz="2000" b="0" strike="noStrike" spc="-1">
                <a:latin typeface="Arial" panose="020B0604020202020204"/>
              </a:rPr>
              <a:t>6.º nível da estrutura de tópicos</a:t>
            </a:r>
            <a:endParaRPr lang="pt-BR" sz="2000" b="0" strike="noStrike" spc="-1">
              <a:latin typeface="Arial" panose="020B0604020202020204"/>
            </a:endParaRPr>
          </a:p>
          <a:p>
            <a:pPr lvl="6">
              <a:spcBef>
                <a:spcPts val="285"/>
              </a:spcBef>
            </a:pPr>
            <a:r>
              <a:rPr lang="pt-BR" sz="2000" b="0" strike="noStrike" spc="-1">
                <a:latin typeface="Arial" panose="020B0604020202020204"/>
              </a:rPr>
              <a:t>7.º nível da estrutura de tópicos</a:t>
            </a:r>
            <a:endParaRPr lang="pt-BR" sz="2000" b="0" strike="noStrike" spc="-1">
              <a:latin typeface="Arial" panose="020B0604020202020204"/>
            </a:endParaRPr>
          </a:p>
        </p:txBody>
      </p:sp>
      <p:sp>
        <p:nvSpPr>
          <p:cNvPr id="3" name="TextShape 3"/>
          <p:cNvSpPr txBox="1"/>
          <p:nvPr/>
        </p:nvSpPr>
        <p:spPr>
          <a:xfrm>
            <a:off x="4104000" y="4896000"/>
            <a:ext cx="4392000" cy="346320"/>
          </a:xfrm>
          <a:prstGeom prst="rect">
            <a:avLst/>
          </a:prstGeom>
          <a:noFill/>
          <a:ln>
            <a:noFill/>
          </a:ln>
        </p:spPr>
        <p:txBody>
          <a:bodyPr lIns="90000" tIns="45000" rIns="90000" bIns="45000">
            <a:spAutoFit/>
          </a:bodyPr>
          <a:lstStyle/>
          <a:p>
            <a:endParaRPr lang="pt-BR" sz="18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144000" y="72000"/>
            <a:ext cx="9540000" cy="648000"/>
          </a:xfrm>
          <a:prstGeom prst="rect">
            <a:avLst/>
          </a:prstGeom>
        </p:spPr>
        <p:txBody>
          <a:bodyPr lIns="0" tIns="0" rIns="0" bIns="0" anchor="ctr">
            <a:noAutofit/>
          </a:bodyPr>
          <a:lstStyle/>
          <a:p>
            <a:r>
              <a:rPr lang="pt-BR" sz="4400" b="0" strike="noStrike" spc="-1">
                <a:latin typeface="Arial" panose="020B0604020202020204"/>
              </a:rPr>
              <a:t>Clique para editar o formato do texto do título</a:t>
            </a:r>
            <a:endParaRPr lang="pt-BR" sz="4400" b="0" strike="noStrike" spc="-1">
              <a:latin typeface="Arial" panose="020B0604020202020204"/>
            </a:endParaRPr>
          </a:p>
        </p:txBody>
      </p:sp>
      <p:sp>
        <p:nvSpPr>
          <p:cNvPr id="40" name="PlaceHolder 2"/>
          <p:cNvSpPr>
            <a:spLocks noGrp="1"/>
          </p:cNvSpPr>
          <p:nvPr>
            <p:ph type="body"/>
          </p:nvPr>
        </p:nvSpPr>
        <p:spPr>
          <a:xfrm>
            <a:off x="504000" y="1326600"/>
            <a:ext cx="9071640" cy="328824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FFFFFF"/>
              </a:buClr>
              <a:buSzPct val="75000"/>
              <a:buFont typeface="Symbol"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FFFFFF"/>
              </a:buClr>
              <a:buSzPct val="75000"/>
              <a:buFont typeface="Symbol"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
        <p:nvSpPr>
          <p:cNvPr id="41" name="PlaceHolder 3"/>
          <p:cNvSpPr>
            <a:spLocks noGrp="1"/>
          </p:cNvSpPr>
          <p:nvPr>
            <p:ph type="dt"/>
          </p:nvPr>
        </p:nvSpPr>
        <p:spPr>
          <a:xfrm>
            <a:off x="504000" y="5256000"/>
            <a:ext cx="1656000" cy="410400"/>
          </a:xfrm>
          <a:prstGeom prst="rect">
            <a:avLst/>
          </a:prstGeom>
        </p:spPr>
        <p:txBody>
          <a:bodyPr lIns="0" tIns="0" rIns="0" bIns="0">
            <a:noAutofit/>
          </a:bodyPr>
          <a:lstStyle/>
          <a:p>
            <a:r>
              <a:rPr lang="pt-BR" sz="1400" b="0" strike="noStrike" spc="-1">
                <a:latin typeface="Arial" panose="020B0604020202020204"/>
              </a:rPr>
              <a:t>&lt;data/hora&gt;</a:t>
            </a:r>
            <a:endParaRPr lang="pt-BR" sz="1400" b="0" strike="noStrike" spc="-1">
              <a:latin typeface="Arial" panose="020B0604020202020204"/>
            </a:endParaRPr>
          </a:p>
        </p:txBody>
      </p:sp>
      <p:sp>
        <p:nvSpPr>
          <p:cNvPr id="42" name="PlaceHolder 4"/>
          <p:cNvSpPr>
            <a:spLocks noGrp="1"/>
          </p:cNvSpPr>
          <p:nvPr>
            <p:ph type="ftr"/>
          </p:nvPr>
        </p:nvSpPr>
        <p:spPr>
          <a:xfrm>
            <a:off x="2520000" y="5256000"/>
            <a:ext cx="4680000" cy="410400"/>
          </a:xfrm>
          <a:prstGeom prst="rect">
            <a:avLst/>
          </a:prstGeom>
        </p:spPr>
        <p:txBody>
          <a:bodyPr lIns="0" tIns="0" rIns="0" bIns="0">
            <a:noAutofit/>
          </a:bodyPr>
          <a:lstStyle/>
          <a:p>
            <a:pPr algn="ctr"/>
            <a:r>
              <a:rPr lang="pt-BR" sz="1400" b="0" strike="noStrike" spc="-1">
                <a:latin typeface="Arial" panose="020B0604020202020204"/>
              </a:rPr>
              <a:t>&lt;rodapé&gt;</a:t>
            </a:r>
            <a:endParaRPr lang="pt-BR" sz="1400" b="0" strike="noStrike" spc="-1">
              <a:latin typeface="Arial" panose="020B0604020202020204"/>
            </a:endParaRPr>
          </a:p>
        </p:txBody>
      </p:sp>
      <p:sp>
        <p:nvSpPr>
          <p:cNvPr id="43" name="PlaceHolder 5"/>
          <p:cNvSpPr>
            <a:spLocks noGrp="1"/>
          </p:cNvSpPr>
          <p:nvPr>
            <p:ph type="sldNum"/>
          </p:nvPr>
        </p:nvSpPr>
        <p:spPr>
          <a:xfrm>
            <a:off x="7560000" y="5256000"/>
            <a:ext cx="1656000" cy="410400"/>
          </a:xfrm>
          <a:prstGeom prst="rect">
            <a:avLst/>
          </a:prstGeom>
        </p:spPr>
        <p:txBody>
          <a:bodyPr lIns="0" tIns="0" rIns="0" bIns="0">
            <a:noAutofit/>
          </a:bodyPr>
          <a:lstStyle/>
          <a:p>
            <a:pPr algn="r"/>
            <a:fld id="{D2FA1C4D-6B43-4633-A070-27EB31AFE330}" type="slidenum">
              <a:rPr lang="pt-BR" sz="1400" b="0" strike="noStrike" spc="-1">
                <a:latin typeface="Arial" panose="020B0604020202020204"/>
              </a:rPr>
            </a:fld>
            <a:endParaRPr lang="pt-BR" sz="14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144000" y="72000"/>
            <a:ext cx="9540000" cy="648000"/>
          </a:xfrm>
          <a:prstGeom prst="rect">
            <a:avLst/>
          </a:prstGeom>
        </p:spPr>
        <p:txBody>
          <a:bodyPr lIns="0" tIns="0" rIns="0" bIns="0" anchor="ctr">
            <a:noAutofit/>
          </a:bodyPr>
          <a:lstStyle/>
          <a:p>
            <a:r>
              <a:rPr lang="pt-BR" sz="4400" b="0" strike="noStrike" spc="-1">
                <a:latin typeface="Arial" panose="020B0604020202020204"/>
              </a:rPr>
              <a:t>Clique para editar o formato do texto do título</a:t>
            </a:r>
            <a:endParaRPr lang="pt-BR" sz="4400" b="0" strike="noStrike" spc="-1">
              <a:latin typeface="Arial" panose="020B0604020202020204"/>
            </a:endParaRPr>
          </a:p>
        </p:txBody>
      </p:sp>
      <p:sp>
        <p:nvSpPr>
          <p:cNvPr id="81" name="PlaceHolder 2"/>
          <p:cNvSpPr>
            <a:spLocks noGrp="1"/>
          </p:cNvSpPr>
          <p:nvPr>
            <p:ph type="body"/>
          </p:nvPr>
        </p:nvSpPr>
        <p:spPr>
          <a:xfrm>
            <a:off x="504000" y="1326600"/>
            <a:ext cx="9072000" cy="328824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FFFFFF"/>
              </a:buClr>
              <a:buSzPct val="75000"/>
              <a:buFont typeface="Symbol"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FFFFFF"/>
              </a:buClr>
              <a:buSzPct val="75000"/>
              <a:buFont typeface="Symbol"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
        <p:nvSpPr>
          <p:cNvPr id="82" name="PlaceHolder 3"/>
          <p:cNvSpPr>
            <a:spLocks noGrp="1"/>
          </p:cNvSpPr>
          <p:nvPr>
            <p:ph type="dt"/>
          </p:nvPr>
        </p:nvSpPr>
        <p:spPr>
          <a:xfrm>
            <a:off x="504000" y="5256000"/>
            <a:ext cx="1656000" cy="410400"/>
          </a:xfrm>
          <a:prstGeom prst="rect">
            <a:avLst/>
          </a:prstGeom>
        </p:spPr>
        <p:txBody>
          <a:bodyPr lIns="0" tIns="0" rIns="0" bIns="0">
            <a:noAutofit/>
          </a:bodyPr>
          <a:lstStyle/>
          <a:p>
            <a:r>
              <a:rPr lang="pt-BR" sz="1400" b="0" strike="noStrike" spc="-1">
                <a:latin typeface="Arial" panose="020B0604020202020204"/>
              </a:rPr>
              <a:t>&lt;data/hora&gt;</a:t>
            </a:r>
            <a:endParaRPr lang="pt-BR" sz="1400" b="0" strike="noStrike" spc="-1">
              <a:latin typeface="Arial" panose="020B0604020202020204"/>
            </a:endParaRPr>
          </a:p>
        </p:txBody>
      </p:sp>
      <p:sp>
        <p:nvSpPr>
          <p:cNvPr id="83" name="PlaceHolder 4"/>
          <p:cNvSpPr>
            <a:spLocks noGrp="1"/>
          </p:cNvSpPr>
          <p:nvPr>
            <p:ph type="ftr"/>
          </p:nvPr>
        </p:nvSpPr>
        <p:spPr>
          <a:xfrm>
            <a:off x="2520000" y="5256000"/>
            <a:ext cx="4680000" cy="410400"/>
          </a:xfrm>
          <a:prstGeom prst="rect">
            <a:avLst/>
          </a:prstGeom>
        </p:spPr>
        <p:txBody>
          <a:bodyPr lIns="0" tIns="0" rIns="0" bIns="0">
            <a:noAutofit/>
          </a:bodyPr>
          <a:lstStyle/>
          <a:p>
            <a:pPr algn="ctr"/>
            <a:r>
              <a:rPr lang="pt-BR" sz="1400" b="0" strike="noStrike" spc="-1">
                <a:latin typeface="Arial" panose="020B0604020202020204"/>
              </a:rPr>
              <a:t>&lt;rodapé&gt;</a:t>
            </a:r>
            <a:endParaRPr lang="pt-BR" sz="1400" b="0" strike="noStrike" spc="-1">
              <a:latin typeface="Arial" panose="020B0604020202020204"/>
            </a:endParaRPr>
          </a:p>
        </p:txBody>
      </p:sp>
      <p:sp>
        <p:nvSpPr>
          <p:cNvPr id="84" name="PlaceHolder 5"/>
          <p:cNvSpPr>
            <a:spLocks noGrp="1"/>
          </p:cNvSpPr>
          <p:nvPr>
            <p:ph type="sldNum"/>
          </p:nvPr>
        </p:nvSpPr>
        <p:spPr>
          <a:xfrm>
            <a:off x="7560000" y="5256000"/>
            <a:ext cx="1656000" cy="410400"/>
          </a:xfrm>
          <a:prstGeom prst="rect">
            <a:avLst/>
          </a:prstGeom>
        </p:spPr>
        <p:txBody>
          <a:bodyPr lIns="0" tIns="0" rIns="0" bIns="0">
            <a:noAutofit/>
          </a:bodyPr>
          <a:lstStyle/>
          <a:p>
            <a:pPr algn="r"/>
            <a:fld id="{BBC09F2D-B417-41E4-BDD6-8EA56BB27122}" type="slidenum">
              <a:rPr lang="pt-BR" sz="1400" b="0" strike="noStrike" spc="-1">
                <a:latin typeface="Arial" panose="020B0604020202020204"/>
              </a:rPr>
            </a:fld>
            <a:endParaRPr lang="pt-BR" sz="14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144000" y="3888000"/>
            <a:ext cx="9000000" cy="658440"/>
          </a:xfrm>
          <a:prstGeom prst="rect">
            <a:avLst/>
          </a:prstGeom>
        </p:spPr>
        <p:txBody>
          <a:bodyPr lIns="0" tIns="0" rIns="0" bIns="0" anchor="ctr">
            <a:noAutofit/>
          </a:bodyPr>
          <a:lstStyle/>
          <a:p>
            <a:r>
              <a:rPr lang="pt-BR" sz="4400" b="0" strike="noStrike" spc="-1">
                <a:latin typeface="Arial" panose="020B0604020202020204"/>
              </a:rPr>
              <a:t>Clique para editar o formato do texto do título</a:t>
            </a:r>
            <a:endParaRPr lang="pt-BR" sz="4400" b="0" strike="noStrike" spc="-1">
              <a:latin typeface="Arial" panose="020B0604020202020204"/>
            </a:endParaRPr>
          </a:p>
        </p:txBody>
      </p:sp>
      <p:sp>
        <p:nvSpPr>
          <p:cNvPr id="2" name="PlaceHolder 2"/>
          <p:cNvSpPr>
            <a:spLocks noGrp="1"/>
          </p:cNvSpPr>
          <p:nvPr>
            <p:ph type="body"/>
          </p:nvPr>
        </p:nvSpPr>
        <p:spPr>
          <a:xfrm>
            <a:off x="1584000" y="648000"/>
            <a:ext cx="6479640" cy="2598840"/>
          </a:xfrm>
          <a:prstGeom prst="rect">
            <a:avLst/>
          </a:prstGeom>
        </p:spPr>
        <p:txBody>
          <a:bodyPr lIns="0" tIns="0" rIns="0" bIns="0">
            <a:normAutofit fontScale="71000"/>
          </a:bodyPr>
          <a:lstStyle/>
          <a:p>
            <a:pPr>
              <a:spcBef>
                <a:spcPts val="1415"/>
              </a:spcBef>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lvl="1">
              <a:spcBef>
                <a:spcPts val="1135"/>
              </a:spcBef>
            </a:pPr>
            <a:r>
              <a:rPr lang="pt-BR" sz="2800" b="0" strike="noStrike" spc="-1">
                <a:latin typeface="Arial" panose="020B0604020202020204"/>
              </a:rPr>
              <a:t>2.º nível da estrutura de tópicos</a:t>
            </a:r>
            <a:endParaRPr lang="pt-BR" sz="2800" b="0" strike="noStrike" spc="-1">
              <a:latin typeface="Arial" panose="020B0604020202020204"/>
            </a:endParaRPr>
          </a:p>
          <a:p>
            <a:pPr lvl="2">
              <a:spcBef>
                <a:spcPts val="850"/>
              </a:spcBef>
            </a:pPr>
            <a:r>
              <a:rPr lang="pt-BR" sz="2400" b="0" strike="noStrike" spc="-1">
                <a:latin typeface="Arial" panose="020B0604020202020204"/>
              </a:rPr>
              <a:t>3.º nível da estrutura de tópicos</a:t>
            </a:r>
            <a:endParaRPr lang="pt-BR" sz="2400" b="0" strike="noStrike" spc="-1">
              <a:latin typeface="Arial" panose="020B0604020202020204"/>
            </a:endParaRPr>
          </a:p>
          <a:p>
            <a:pPr lvl="3">
              <a:spcBef>
                <a:spcPts val="565"/>
              </a:spcBef>
            </a:pPr>
            <a:r>
              <a:rPr lang="pt-BR" sz="2000" b="0" strike="noStrike" spc="-1">
                <a:latin typeface="Arial" panose="020B0604020202020204"/>
              </a:rPr>
              <a:t>4.º nível da estrutura de tópicos</a:t>
            </a:r>
            <a:endParaRPr lang="pt-BR" sz="2000" b="0" strike="noStrike" spc="-1">
              <a:latin typeface="Arial" panose="020B0604020202020204"/>
            </a:endParaRPr>
          </a:p>
          <a:p>
            <a:pPr lvl="4">
              <a:spcBef>
                <a:spcPts val="285"/>
              </a:spcBef>
            </a:pPr>
            <a:r>
              <a:rPr lang="pt-BR" sz="2000" b="0" strike="noStrike" spc="-1">
                <a:latin typeface="Arial" panose="020B0604020202020204"/>
              </a:rPr>
              <a:t>5.º nível da estrutura de tópicos</a:t>
            </a:r>
            <a:endParaRPr lang="pt-BR" sz="2000" b="0" strike="noStrike" spc="-1">
              <a:latin typeface="Arial" panose="020B0604020202020204"/>
            </a:endParaRPr>
          </a:p>
          <a:p>
            <a:pPr lvl="5">
              <a:spcBef>
                <a:spcPts val="285"/>
              </a:spcBef>
            </a:pPr>
            <a:r>
              <a:rPr lang="pt-BR" sz="2000" b="0" strike="noStrike" spc="-1">
                <a:latin typeface="Arial" panose="020B0604020202020204"/>
              </a:rPr>
              <a:t>6.º nível da estrutura de tópicos</a:t>
            </a:r>
            <a:endParaRPr lang="pt-BR" sz="2000" b="0" strike="noStrike" spc="-1">
              <a:latin typeface="Arial" panose="020B0604020202020204"/>
            </a:endParaRPr>
          </a:p>
          <a:p>
            <a:pPr lvl="6">
              <a:spcBef>
                <a:spcPts val="285"/>
              </a:spcBef>
            </a:pPr>
            <a:r>
              <a:rPr lang="pt-BR" sz="2000" b="0" strike="noStrike" spc="-1">
                <a:latin typeface="Arial" panose="020B0604020202020204"/>
              </a:rPr>
              <a:t>7.º nível da estrutura de tópicos</a:t>
            </a:r>
            <a:endParaRPr lang="pt-BR" sz="2000" b="0" strike="noStrike" spc="-1">
              <a:latin typeface="Arial" panose="020B0604020202020204"/>
            </a:endParaRPr>
          </a:p>
        </p:txBody>
      </p:sp>
      <p:sp>
        <p:nvSpPr>
          <p:cNvPr id="3" name="TextShape 3"/>
          <p:cNvSpPr txBox="1"/>
          <p:nvPr/>
        </p:nvSpPr>
        <p:spPr>
          <a:xfrm>
            <a:off x="4104000" y="4896000"/>
            <a:ext cx="4392000" cy="346320"/>
          </a:xfrm>
          <a:prstGeom prst="rect">
            <a:avLst/>
          </a:prstGeom>
          <a:noFill/>
          <a:ln>
            <a:noFill/>
          </a:ln>
        </p:spPr>
        <p:txBody>
          <a:bodyPr lIns="90000" tIns="45000" rIns="90000" bIns="45000">
            <a:spAutoFit/>
          </a:bodyPr>
          <a:lstStyle/>
          <a:p>
            <a:endParaRPr lang="pt-BR" sz="18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38.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21" name="Picture 120"/>
          <p:cNvPicPr/>
          <p:nvPr/>
        </p:nvPicPr>
        <p:blipFill>
          <a:blip r:embed="rId1"/>
          <a:stretch>
            <a:fillRect/>
          </a:stretch>
        </p:blipFill>
        <p:spPr>
          <a:xfrm>
            <a:off x="612000" y="36000"/>
            <a:ext cx="8956800" cy="5598000"/>
          </a:xfrm>
          <a:prstGeom prst="rect">
            <a:avLst/>
          </a:prstGeom>
          <a:ln>
            <a:noFill/>
          </a:ln>
        </p:spPr>
      </p:pic>
      <p:pic>
        <p:nvPicPr>
          <p:cNvPr id="122" name="Picture 121"/>
          <p:cNvPicPr/>
          <p:nvPr/>
        </p:nvPicPr>
        <p:blipFill>
          <a:blip r:embed="rId2"/>
          <a:stretch>
            <a:fillRect/>
          </a:stretch>
        </p:blipFill>
        <p:spPr>
          <a:xfrm>
            <a:off x="7200000" y="14400"/>
            <a:ext cx="2865600" cy="2865600"/>
          </a:xfrm>
          <a:prstGeom prst="rect">
            <a:avLst/>
          </a:prstGeom>
          <a:ln>
            <a:noFill/>
          </a:ln>
        </p:spPr>
      </p:pic>
      <p:pic>
        <p:nvPicPr>
          <p:cNvPr id="123" name="Picture 122"/>
          <p:cNvPicPr/>
          <p:nvPr/>
        </p:nvPicPr>
        <p:blipFill>
          <a:blip r:embed="rId3"/>
          <a:stretch>
            <a:fillRect/>
          </a:stretch>
        </p:blipFill>
        <p:spPr>
          <a:xfrm>
            <a:off x="432000" y="468000"/>
            <a:ext cx="1656000" cy="165600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21" name="Picture 120"/>
          <p:cNvPicPr/>
          <p:nvPr/>
        </p:nvPicPr>
        <p:blipFill>
          <a:blip r:embed="rId1"/>
          <a:stretch>
            <a:fillRect/>
          </a:stretch>
        </p:blipFill>
        <p:spPr>
          <a:xfrm>
            <a:off x="612000" y="36000"/>
            <a:ext cx="8956800" cy="5598000"/>
          </a:xfrm>
          <a:prstGeom prst="rect">
            <a:avLst/>
          </a:prstGeom>
          <a:ln>
            <a:noFill/>
          </a:ln>
        </p:spPr>
      </p:pic>
      <p:pic>
        <p:nvPicPr>
          <p:cNvPr id="122" name="Picture 121"/>
          <p:cNvPicPr/>
          <p:nvPr/>
        </p:nvPicPr>
        <p:blipFill>
          <a:blip r:embed="rId2"/>
          <a:stretch>
            <a:fillRect/>
          </a:stretch>
        </p:blipFill>
        <p:spPr>
          <a:xfrm>
            <a:off x="7200000" y="14400"/>
            <a:ext cx="2865600" cy="2865600"/>
          </a:xfrm>
          <a:prstGeom prst="rect">
            <a:avLst/>
          </a:prstGeom>
          <a:ln>
            <a:noFill/>
          </a:ln>
        </p:spPr>
      </p:pic>
      <p:pic>
        <p:nvPicPr>
          <p:cNvPr id="123" name="Picture 122"/>
          <p:cNvPicPr/>
          <p:nvPr/>
        </p:nvPicPr>
        <p:blipFill>
          <a:blip r:embed="rId3"/>
          <a:stretch>
            <a:fillRect/>
          </a:stretch>
        </p:blipFill>
        <p:spPr>
          <a:xfrm>
            <a:off x="432000" y="468000"/>
            <a:ext cx="1656000" cy="165600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36" name="Picture 135"/>
          <p:cNvPicPr/>
          <p:nvPr/>
        </p:nvPicPr>
        <p:blipFill>
          <a:blip r:embed="rId1"/>
          <a:stretch>
            <a:fillRect/>
          </a:stretch>
        </p:blipFill>
        <p:spPr>
          <a:xfrm>
            <a:off x="84600" y="36000"/>
            <a:ext cx="9923400" cy="561168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144000" y="72000"/>
            <a:ext cx="9540000" cy="648000"/>
          </a:xfrm>
          <a:prstGeom prst="rect">
            <a:avLst/>
          </a:prstGeom>
          <a:noFill/>
          <a:ln>
            <a:noFill/>
          </a:ln>
        </p:spPr>
        <p:txBody>
          <a:bodyPr lIns="0" tIns="0" rIns="0" bIns="0" anchor="ctr">
            <a:spAutoFit/>
          </a:bodyPr>
          <a:lstStyle/>
          <a:p>
            <a:endParaRPr lang="pt-BR" sz="4400" b="0" strike="noStrike" spc="-1">
              <a:latin typeface="Arial" panose="020B0604020202020204"/>
            </a:endParaRPr>
          </a:p>
        </p:txBody>
      </p:sp>
      <p:sp>
        <p:nvSpPr>
          <p:cNvPr id="138" name="TextShape 2"/>
          <p:cNvSpPr txBox="1"/>
          <p:nvPr/>
        </p:nvSpPr>
        <p:spPr>
          <a:xfrm>
            <a:off x="504000" y="1326600"/>
            <a:ext cx="4426920" cy="3288240"/>
          </a:xfrm>
          <a:prstGeom prst="rect">
            <a:avLst/>
          </a:prstGeom>
          <a:noFill/>
          <a:ln>
            <a:noFill/>
          </a:ln>
        </p:spPr>
        <p:txBody>
          <a:bodyPr lIns="0" tIns="0" rIns="0" bIns="0">
            <a:normAutofit/>
          </a:bodyPr>
          <a:lstStyle/>
          <a:p>
            <a:endParaRPr lang="pt-BR" sz="3200" b="0" strike="noStrike" spc="-1">
              <a:latin typeface="Arial" panose="020B0604020202020204"/>
            </a:endParaRPr>
          </a:p>
        </p:txBody>
      </p:sp>
      <p:sp>
        <p:nvSpPr>
          <p:cNvPr id="139" name="TextShape 3"/>
          <p:cNvSpPr txBox="1"/>
          <p:nvPr/>
        </p:nvSpPr>
        <p:spPr>
          <a:xfrm>
            <a:off x="5152680" y="1326600"/>
            <a:ext cx="4426920" cy="3288240"/>
          </a:xfrm>
          <a:prstGeom prst="rect">
            <a:avLst/>
          </a:prstGeom>
          <a:noFill/>
          <a:ln>
            <a:noFill/>
          </a:ln>
        </p:spPr>
        <p:txBody>
          <a:bodyPr lIns="0" tIns="0" rIns="0" bIns="0">
            <a:normAutofit/>
          </a:bodyPr>
          <a:lstStyle/>
          <a:p>
            <a:endParaRPr lang="pt-BR" sz="3200" b="0" strike="noStrike" spc="-1">
              <a:latin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288000" y="493560"/>
            <a:ext cx="9000000" cy="3016250"/>
          </a:xfrm>
          <a:prstGeom prst="rect">
            <a:avLst/>
          </a:prstGeom>
          <a:noFill/>
          <a:ln>
            <a:noFill/>
          </a:ln>
        </p:spPr>
        <p:txBody>
          <a:bodyPr lIns="0" tIns="0" rIns="0" bIns="0">
            <a:spAutoFit/>
          </a:bodyPr>
          <a:lstStyle/>
          <a:p>
            <a:r>
              <a:rPr lang="pt-BR" sz="2800" b="0" strike="noStrike" spc="-1" dirty="0">
                <a:solidFill>
                  <a:schemeClr val="bg1"/>
                </a:solidFill>
                <a:latin typeface="Ubuntu" panose="020B0504030602030204"/>
              </a:rPr>
              <a:t>* Normalização é o processo de organização de dados em um banco de dados. Isso inclui a criação de tabelas e o estabelecimento de relações entre essas tabelas de acordo com as regras projetadas para proteger os dados e tornar o banco de dados mais flexível, eliminando a redundância e a dependência inconsistente.</a:t>
            </a:r>
            <a:endParaRPr lang="pt-BR" sz="2800" b="0" strike="noStrike" spc="-1" dirty="0">
              <a:solidFill>
                <a:schemeClr val="bg1"/>
              </a:solidFill>
              <a:latin typeface="Ubuntu" panose="020B0504030602030204"/>
            </a:endParaRPr>
          </a:p>
        </p:txBody>
      </p:sp>
      <p:pic>
        <p:nvPicPr>
          <p:cNvPr id="127" name="Picture 126"/>
          <p:cNvPicPr/>
          <p:nvPr/>
        </p:nvPicPr>
        <p:blipFill>
          <a:blip r:embed="rId1"/>
          <a:stretch>
            <a:fillRect/>
          </a:stretch>
        </p:blipFill>
        <p:spPr>
          <a:xfrm>
            <a:off x="8753168" y="4339568"/>
            <a:ext cx="1276432" cy="1276432"/>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288000" y="493560"/>
            <a:ext cx="9000000" cy="3446780"/>
          </a:xfrm>
          <a:prstGeom prst="rect">
            <a:avLst/>
          </a:prstGeom>
          <a:noFill/>
          <a:ln>
            <a:noFill/>
          </a:ln>
        </p:spPr>
        <p:txBody>
          <a:bodyPr lIns="0" tIns="0" rIns="0" bIns="0">
            <a:spAutoFit/>
          </a:bodyPr>
          <a:lstStyle/>
          <a:p>
            <a:r>
              <a:rPr lang="pt-BR" sz="2800" b="0" strike="noStrike" spc="-1" dirty="0">
                <a:solidFill>
                  <a:schemeClr val="bg1"/>
                </a:solidFill>
                <a:latin typeface="Ubuntu" panose="020B0504030602030204"/>
              </a:rPr>
              <a:t>Dados redundantes desperdiçam espaço em disco e criam problemas de manutenção. Se os dados existentes em mais de um local devem ser alterados, eles devem ser alterados exatamente da mesma maneira em todos os locais. Uma alteração de endereço do cliente é muito mais fácil de implementar se esses dados são armazenados apenas na tabela Clientes e em nenhum outro lugar no banco de dados.</a:t>
            </a:r>
            <a:endParaRPr lang="pt-BR" sz="2800" b="0" strike="noStrike" spc="-1" dirty="0">
              <a:solidFill>
                <a:schemeClr val="bg1"/>
              </a:solidFill>
              <a:latin typeface="Ubuntu" panose="020B0504030602030204"/>
            </a:endParaRPr>
          </a:p>
        </p:txBody>
      </p:sp>
      <p:pic>
        <p:nvPicPr>
          <p:cNvPr id="129" name="Picture 128"/>
          <p:cNvPicPr/>
          <p:nvPr/>
        </p:nvPicPr>
        <p:blipFill>
          <a:blip r:embed="rId1"/>
          <a:stretch>
            <a:fillRect/>
          </a:stretch>
        </p:blipFill>
        <p:spPr>
          <a:xfrm>
            <a:off x="8157600" y="3744000"/>
            <a:ext cx="1872000" cy="187200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288000" y="493560"/>
            <a:ext cx="9000000" cy="4308475"/>
          </a:xfrm>
          <a:prstGeom prst="rect">
            <a:avLst/>
          </a:prstGeom>
          <a:noFill/>
          <a:ln>
            <a:noFill/>
          </a:ln>
        </p:spPr>
        <p:txBody>
          <a:bodyPr lIns="0" tIns="0" rIns="0" bIns="0">
            <a:spAutoFit/>
          </a:bodyPr>
          <a:lstStyle/>
          <a:p>
            <a:r>
              <a:rPr lang="pt-BR" sz="2800" b="0" strike="noStrike" spc="-1" dirty="0">
                <a:solidFill>
                  <a:schemeClr val="bg1"/>
                </a:solidFill>
                <a:latin typeface="Ubuntu" panose="020B0504030602030204"/>
              </a:rPr>
              <a:t>O que é uma "dependência inconsistente"? Embora seja intuitivo para um usuário procurar na tabela Clientes o endereço de um determinado cliente, talvez não faça sentido procurar o salário do funcionário que chama esse cliente. O salário do funcionário está relacionado ou depende do funcionário e, portanto, deve ser movido para a tabela Funcionários. As dependências inconsistentes podem dificultar o acesso aos dados porque o caminho para encontrar os dados pode estar ausente ou quebrado.</a:t>
            </a:r>
            <a:endParaRPr lang="pt-BR" sz="2800" b="0" strike="noStrike" spc="-1" dirty="0">
              <a:solidFill>
                <a:schemeClr val="bg1"/>
              </a:solidFill>
              <a:latin typeface="Ubuntu" panose="020B0504030602030204"/>
            </a:endParaRPr>
          </a:p>
        </p:txBody>
      </p:sp>
      <p:pic>
        <p:nvPicPr>
          <p:cNvPr id="131" name="Picture 130"/>
          <p:cNvPicPr/>
          <p:nvPr/>
        </p:nvPicPr>
        <p:blipFill>
          <a:blip r:embed="rId1"/>
          <a:stretch>
            <a:fillRect/>
          </a:stretch>
        </p:blipFill>
        <p:spPr>
          <a:xfrm>
            <a:off x="8157600" y="3744000"/>
            <a:ext cx="1872000" cy="1872000"/>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288000" y="493560"/>
            <a:ext cx="9000000" cy="1723390"/>
          </a:xfrm>
          <a:prstGeom prst="rect">
            <a:avLst/>
          </a:prstGeom>
          <a:noFill/>
          <a:ln>
            <a:noFill/>
          </a:ln>
        </p:spPr>
        <p:txBody>
          <a:bodyPr lIns="0" tIns="0" rIns="0" bIns="0">
            <a:spAutoFit/>
          </a:bodyPr>
          <a:lstStyle/>
          <a:p>
            <a:r>
              <a:rPr lang="pt-BR" sz="2800" b="0" strike="noStrike" spc="-1" dirty="0">
                <a:solidFill>
                  <a:schemeClr val="bg1"/>
                </a:solidFill>
                <a:latin typeface="Ubuntu" panose="020B0504030602030204"/>
              </a:rPr>
              <a:t>Anomalias são mudanças em dados que podem gerar uma inconsistência no banco de dados relacional</a:t>
            </a:r>
            <a:r>
              <a:rPr lang="pt-PT" altLang="pt-BR" sz="2800" b="0" strike="noStrike" spc="-1" dirty="0">
                <a:solidFill>
                  <a:schemeClr val="bg1"/>
                </a:solidFill>
                <a:latin typeface="Ubuntu" panose="020B0504030602030204"/>
              </a:rPr>
              <a:t>, são 3 as anomalias: </a:t>
            </a:r>
            <a:r>
              <a:rPr lang="pt-BR" sz="2800" spc="-1" dirty="0">
                <a:solidFill>
                  <a:schemeClr val="bg1"/>
                </a:solidFill>
                <a:latin typeface="Ubuntu" panose="020B0504030602030204"/>
                <a:sym typeface="+mn-ea"/>
              </a:rPr>
              <a:t>anomalia de inserção, de remoção e de atualização. </a:t>
            </a:r>
            <a:endParaRPr lang="pt-PT" altLang="pt-BR" sz="2800" b="0" strike="noStrike" spc="-1" dirty="0">
              <a:solidFill>
                <a:schemeClr val="bg1"/>
              </a:solidFill>
              <a:latin typeface="Ubuntu" panose="020B0504030602030204"/>
            </a:endParaRPr>
          </a:p>
        </p:txBody>
      </p:sp>
      <p:pic>
        <p:nvPicPr>
          <p:cNvPr id="131" name="Picture 130"/>
          <p:cNvPicPr/>
          <p:nvPr/>
        </p:nvPicPr>
        <p:blipFill>
          <a:blip r:embed="rId1"/>
          <a:stretch>
            <a:fillRect/>
          </a:stretch>
        </p:blipFill>
        <p:spPr>
          <a:xfrm>
            <a:off x="8157600" y="3744000"/>
            <a:ext cx="1872000" cy="187200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288000" y="493560"/>
            <a:ext cx="9000000" cy="2585085"/>
          </a:xfrm>
          <a:prstGeom prst="rect">
            <a:avLst/>
          </a:prstGeom>
          <a:noFill/>
          <a:ln>
            <a:noFill/>
          </a:ln>
        </p:spPr>
        <p:txBody>
          <a:bodyPr wrap="square" lIns="0" tIns="0" rIns="0" bIns="0">
            <a:spAutoFit/>
          </a:bodyPr>
          <a:lstStyle/>
          <a:p>
            <a:r>
              <a:rPr sz="2800" b="0" strike="noStrike" spc="-1" dirty="0">
                <a:solidFill>
                  <a:srgbClr val="FFFF00"/>
                </a:solidFill>
                <a:latin typeface="Ubuntu" panose="020B0504030602030204"/>
              </a:rPr>
              <a:t>Primeir</a:t>
            </a:r>
            <a:r>
              <a:rPr lang="pt-PT" sz="2800" b="0" strike="noStrike" spc="-1" dirty="0">
                <a:solidFill>
                  <a:srgbClr val="FFFF00"/>
                </a:solidFill>
                <a:latin typeface="Ubuntu" panose="020B0504030602030204"/>
              </a:rPr>
              <a:t>a</a:t>
            </a:r>
            <a:r>
              <a:rPr sz="2800" b="0" strike="noStrike" spc="-1" dirty="0">
                <a:solidFill>
                  <a:srgbClr val="FFFF00"/>
                </a:solidFill>
                <a:latin typeface="Ubuntu" panose="020B0504030602030204"/>
              </a:rPr>
              <a:t> </a:t>
            </a:r>
            <a:r>
              <a:rPr lang="pt-PT" sz="2800" b="0" strike="noStrike" spc="-1" dirty="0">
                <a:solidFill>
                  <a:srgbClr val="FFFF00"/>
                </a:solidFill>
                <a:latin typeface="Ubuntu" panose="020B0504030602030204"/>
              </a:rPr>
              <a:t>forma</a:t>
            </a:r>
            <a:r>
              <a:rPr sz="2800" b="0" strike="noStrike" spc="-1" dirty="0">
                <a:solidFill>
                  <a:srgbClr val="FFFF00"/>
                </a:solidFill>
                <a:latin typeface="Ubuntu" panose="020B0504030602030204"/>
              </a:rPr>
              <a:t> normal</a:t>
            </a:r>
            <a:r>
              <a:rPr lang="pt-PT" sz="2800" b="0" strike="noStrike" spc="-1" dirty="0">
                <a:solidFill>
                  <a:srgbClr val="FFFF00"/>
                </a:solidFill>
                <a:latin typeface="Ubuntu" panose="020B0504030602030204"/>
              </a:rPr>
              <a:t> (1FN)</a:t>
            </a:r>
            <a:endParaRPr sz="2800" b="0" strike="noStrike" spc="-1" dirty="0">
              <a:solidFill>
                <a:schemeClr val="bg1"/>
              </a:solidFill>
              <a:latin typeface="Ubuntu" panose="020B0504030602030204"/>
            </a:endParaRPr>
          </a:p>
          <a:p>
            <a:r>
              <a:rPr lang="pt-PT" sz="2800" b="0" strike="noStrike" spc="-1" dirty="0">
                <a:solidFill>
                  <a:schemeClr val="bg1"/>
                </a:solidFill>
                <a:latin typeface="Ubuntu" panose="020B0504030602030204"/>
              </a:rPr>
              <a:t>* </a:t>
            </a:r>
            <a:r>
              <a:rPr sz="2800" b="0" strike="noStrike" spc="-1" dirty="0">
                <a:solidFill>
                  <a:schemeClr val="bg1"/>
                </a:solidFill>
                <a:latin typeface="Ubuntu" panose="020B0504030602030204"/>
              </a:rPr>
              <a:t>Eliminar grupos repetidos em tabelas individuais.</a:t>
            </a:r>
            <a:endParaRPr sz="2800" b="0" strike="noStrike" spc="-1" dirty="0">
              <a:solidFill>
                <a:schemeClr val="bg1"/>
              </a:solidFill>
              <a:latin typeface="Ubuntu" panose="020B0504030602030204"/>
            </a:endParaRPr>
          </a:p>
          <a:p>
            <a:r>
              <a:rPr lang="pt-PT" sz="2800" b="0" strike="noStrike" spc="-1" dirty="0">
                <a:solidFill>
                  <a:schemeClr val="bg1"/>
                </a:solidFill>
                <a:latin typeface="Ubuntu" panose="020B0504030602030204"/>
              </a:rPr>
              <a:t>* </a:t>
            </a:r>
            <a:r>
              <a:rPr sz="2800" b="0" strike="noStrike" spc="-1" dirty="0">
                <a:solidFill>
                  <a:schemeClr val="bg1"/>
                </a:solidFill>
                <a:latin typeface="Ubuntu" panose="020B0504030602030204"/>
              </a:rPr>
              <a:t>Crie uma tabela separada para cada conjunto de dados relacionados.</a:t>
            </a:r>
            <a:endParaRPr sz="2800" b="0" strike="noStrike" spc="-1" dirty="0">
              <a:solidFill>
                <a:schemeClr val="bg1"/>
              </a:solidFill>
              <a:latin typeface="Ubuntu" panose="020B0504030602030204"/>
            </a:endParaRPr>
          </a:p>
          <a:p>
            <a:r>
              <a:rPr lang="pt-PT" sz="2800" b="0" strike="noStrike" spc="-1" dirty="0">
                <a:solidFill>
                  <a:schemeClr val="bg1"/>
                </a:solidFill>
                <a:latin typeface="Ubuntu" panose="020B0504030602030204"/>
              </a:rPr>
              <a:t>* </a:t>
            </a:r>
            <a:r>
              <a:rPr sz="2800" b="0" strike="noStrike" spc="-1" dirty="0">
                <a:solidFill>
                  <a:schemeClr val="bg1"/>
                </a:solidFill>
                <a:latin typeface="Ubuntu" panose="020B0504030602030204"/>
              </a:rPr>
              <a:t>Identifique cada conjunto de dados relacionados com uma chave primária.</a:t>
            </a:r>
            <a:endParaRPr sz="2800" b="0" strike="noStrike" spc="-1" dirty="0">
              <a:solidFill>
                <a:schemeClr val="bg1"/>
              </a:solidFill>
              <a:latin typeface="Ubuntu" panose="020B0504030602030204"/>
            </a:endParaRPr>
          </a:p>
        </p:txBody>
      </p:sp>
      <p:pic>
        <p:nvPicPr>
          <p:cNvPr id="131" name="Picture 130"/>
          <p:cNvPicPr/>
          <p:nvPr/>
        </p:nvPicPr>
        <p:blipFill>
          <a:blip r:embed="rId1"/>
          <a:stretch>
            <a:fillRect/>
          </a:stretch>
        </p:blipFill>
        <p:spPr>
          <a:xfrm>
            <a:off x="8157600" y="3744000"/>
            <a:ext cx="1872000" cy="187200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288000" y="493560"/>
            <a:ext cx="9000000" cy="4739640"/>
          </a:xfrm>
          <a:prstGeom prst="rect">
            <a:avLst/>
          </a:prstGeom>
          <a:noFill/>
          <a:ln>
            <a:noFill/>
          </a:ln>
        </p:spPr>
        <p:txBody>
          <a:bodyPr wrap="square" lIns="0" tIns="0" rIns="0" bIns="0">
            <a:spAutoFit/>
          </a:bodyPr>
          <a:lstStyle/>
          <a:p>
            <a:r>
              <a:rPr lang="pt-PT" sz="2800" b="0" strike="noStrike" spc="-1" dirty="0">
                <a:solidFill>
                  <a:srgbClr val="FFFF00"/>
                </a:solidFill>
                <a:latin typeface="Ubuntu" panose="020B0504030602030204"/>
              </a:rPr>
              <a:t>Segunda</a:t>
            </a:r>
            <a:r>
              <a:rPr sz="2800" b="0" strike="noStrike" spc="-1" dirty="0">
                <a:solidFill>
                  <a:srgbClr val="FFFF00"/>
                </a:solidFill>
                <a:latin typeface="Ubuntu" panose="020B0504030602030204"/>
              </a:rPr>
              <a:t> </a:t>
            </a:r>
            <a:r>
              <a:rPr lang="pt-PT" sz="2800" b="0" strike="noStrike" spc="-1" dirty="0">
                <a:solidFill>
                  <a:srgbClr val="FFFF00"/>
                </a:solidFill>
                <a:latin typeface="Ubuntu" panose="020B0504030602030204"/>
              </a:rPr>
              <a:t>forma</a:t>
            </a:r>
            <a:r>
              <a:rPr sz="2800" b="0" strike="noStrike" spc="-1" dirty="0">
                <a:solidFill>
                  <a:srgbClr val="FFFF00"/>
                </a:solidFill>
                <a:latin typeface="Ubuntu" panose="020B0504030602030204"/>
              </a:rPr>
              <a:t> normal</a:t>
            </a:r>
            <a:r>
              <a:rPr lang="pt-PT" sz="2800" b="0" strike="noStrike" spc="-1" dirty="0">
                <a:solidFill>
                  <a:srgbClr val="FFFF00"/>
                </a:solidFill>
                <a:latin typeface="Ubuntu" panose="020B0504030602030204"/>
              </a:rPr>
              <a:t> (2FN)</a:t>
            </a:r>
            <a:endParaRPr sz="2800" b="0" strike="noStrike" spc="-1" dirty="0">
              <a:solidFill>
                <a:schemeClr val="bg1"/>
              </a:solidFill>
              <a:latin typeface="Ubuntu" panose="020B0504030602030204"/>
            </a:endParaRPr>
          </a:p>
          <a:p>
            <a:r>
              <a:rPr lang="pt-PT" sz="2800" b="0" strike="noStrike" spc="-1" dirty="0">
                <a:solidFill>
                  <a:schemeClr val="bg1"/>
                </a:solidFill>
                <a:latin typeface="Ubuntu" panose="020B0504030602030204"/>
              </a:rPr>
              <a:t>* Estiver na 1FN</a:t>
            </a:r>
            <a:endParaRPr lang="pt-PT" sz="2800" b="0" strike="noStrike" spc="-1" dirty="0">
              <a:solidFill>
                <a:schemeClr val="bg1"/>
              </a:solidFill>
              <a:latin typeface="Ubuntu" panose="020B0504030602030204"/>
            </a:endParaRPr>
          </a:p>
          <a:p>
            <a:r>
              <a:rPr lang="pt-PT" sz="2800" b="0" strike="noStrike" spc="-1" dirty="0">
                <a:solidFill>
                  <a:schemeClr val="bg1"/>
                </a:solidFill>
                <a:latin typeface="Ubuntu" panose="020B0504030602030204"/>
              </a:rPr>
              <a:t>* Cada atributo não principal for dependende da chave primária inteira</a:t>
            </a:r>
            <a:endParaRPr lang="pt-PT" sz="2800" b="0" strike="noStrike" spc="-1" dirty="0">
              <a:solidFill>
                <a:schemeClr val="bg1"/>
              </a:solidFill>
              <a:latin typeface="Ubuntu" panose="020B0504030602030204"/>
            </a:endParaRPr>
          </a:p>
          <a:p>
            <a:r>
              <a:rPr lang="pt-PT" sz="2800" b="0" strike="noStrike" spc="-1" dirty="0">
                <a:solidFill>
                  <a:schemeClr val="bg1"/>
                </a:solidFill>
                <a:latin typeface="Ubuntu" panose="020B0504030602030204"/>
              </a:rPr>
              <a:t>* Se a tabela possui chave primária composta, se um atributo depende apenas de uma parte da chave primária, ele deve ser colocado em outra tabela</a:t>
            </a:r>
            <a:endParaRPr lang="pt-PT" sz="2800" b="0" strike="noStrike" spc="-1" dirty="0">
              <a:solidFill>
                <a:schemeClr val="bg1"/>
              </a:solidFill>
              <a:latin typeface="Ubuntu" panose="020B0504030602030204"/>
            </a:endParaRPr>
          </a:p>
          <a:p>
            <a:r>
              <a:rPr lang="pt-PT" sz="2800" spc="-1" dirty="0">
                <a:solidFill>
                  <a:schemeClr val="bg1"/>
                </a:solidFill>
                <a:latin typeface="Ubuntu" panose="020B0504030602030204"/>
                <a:sym typeface="+mn-ea"/>
              </a:rPr>
              <a:t>* </a:t>
            </a:r>
            <a:r>
              <a:rPr sz="2800" spc="-1" dirty="0">
                <a:solidFill>
                  <a:schemeClr val="bg1"/>
                </a:solidFill>
                <a:latin typeface="Ubuntu" panose="020B0504030602030204"/>
                <a:sym typeface="+mn-ea"/>
              </a:rPr>
              <a:t>Crie tabelas separadas para conjuntos de valores que se aplicam a vários registros.</a:t>
            </a:r>
            <a:endParaRPr sz="2800" b="0" strike="noStrike" spc="-1" dirty="0">
              <a:solidFill>
                <a:schemeClr val="bg1"/>
              </a:solidFill>
              <a:latin typeface="Ubuntu" panose="020B0504030602030204"/>
            </a:endParaRPr>
          </a:p>
          <a:p>
            <a:r>
              <a:rPr lang="pt-PT" sz="2800" spc="-1" dirty="0">
                <a:solidFill>
                  <a:schemeClr val="bg1"/>
                </a:solidFill>
                <a:latin typeface="Ubuntu" panose="020B0504030602030204"/>
                <a:sym typeface="+mn-ea"/>
              </a:rPr>
              <a:t>* </a:t>
            </a:r>
            <a:r>
              <a:rPr sz="2800" spc="-1" dirty="0">
                <a:solidFill>
                  <a:schemeClr val="bg1"/>
                </a:solidFill>
                <a:latin typeface="Ubuntu" panose="020B0504030602030204"/>
                <a:sym typeface="+mn-ea"/>
              </a:rPr>
              <a:t>Relacione essas tabelas com uma chave </a:t>
            </a:r>
            <a:endParaRPr sz="2800" spc="-1" dirty="0">
              <a:solidFill>
                <a:schemeClr val="bg1"/>
              </a:solidFill>
              <a:latin typeface="Ubuntu" panose="020B0504030602030204"/>
              <a:sym typeface="+mn-ea"/>
            </a:endParaRPr>
          </a:p>
          <a:p>
            <a:r>
              <a:rPr sz="2800" spc="-1" dirty="0">
                <a:solidFill>
                  <a:schemeClr val="bg1"/>
                </a:solidFill>
                <a:latin typeface="Ubuntu" panose="020B0504030602030204"/>
                <a:sym typeface="+mn-ea"/>
              </a:rPr>
              <a:t>estrangeira.</a:t>
            </a:r>
            <a:endParaRPr lang="pt-PT" sz="2800" b="0" strike="noStrike" spc="-1" dirty="0">
              <a:solidFill>
                <a:schemeClr val="bg1"/>
              </a:solidFill>
              <a:latin typeface="Ubuntu" panose="020B0504030602030204"/>
            </a:endParaRPr>
          </a:p>
        </p:txBody>
      </p:sp>
      <p:pic>
        <p:nvPicPr>
          <p:cNvPr id="131" name="Picture 130"/>
          <p:cNvPicPr/>
          <p:nvPr/>
        </p:nvPicPr>
        <p:blipFill>
          <a:blip r:embed="rId1"/>
          <a:stretch>
            <a:fillRect/>
          </a:stretch>
        </p:blipFill>
        <p:spPr>
          <a:xfrm>
            <a:off x="8157600" y="3744000"/>
            <a:ext cx="1872000" cy="187200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288000" y="493560"/>
            <a:ext cx="9000000" cy="1723390"/>
          </a:xfrm>
          <a:prstGeom prst="rect">
            <a:avLst/>
          </a:prstGeom>
          <a:noFill/>
          <a:ln>
            <a:noFill/>
          </a:ln>
        </p:spPr>
        <p:txBody>
          <a:bodyPr wrap="square" lIns="0" tIns="0" rIns="0" bIns="0">
            <a:spAutoFit/>
          </a:bodyPr>
          <a:lstStyle/>
          <a:p>
            <a:r>
              <a:rPr lang="pt-PT" sz="2800" b="0" strike="noStrike" spc="-1" dirty="0">
                <a:solidFill>
                  <a:srgbClr val="FFFF00"/>
                </a:solidFill>
                <a:latin typeface="Ubuntu" panose="020B0504030602030204"/>
              </a:rPr>
              <a:t>Terceira</a:t>
            </a:r>
            <a:r>
              <a:rPr sz="2800" b="0" strike="noStrike" spc="-1" dirty="0">
                <a:solidFill>
                  <a:srgbClr val="FFFF00"/>
                </a:solidFill>
                <a:latin typeface="Ubuntu" panose="020B0504030602030204"/>
              </a:rPr>
              <a:t> </a:t>
            </a:r>
            <a:r>
              <a:rPr lang="pt-PT" sz="2800" b="0" strike="noStrike" spc="-1" dirty="0">
                <a:solidFill>
                  <a:srgbClr val="FFFF00"/>
                </a:solidFill>
                <a:latin typeface="Ubuntu" panose="020B0504030602030204"/>
              </a:rPr>
              <a:t>forma</a:t>
            </a:r>
            <a:r>
              <a:rPr sz="2800" b="0" strike="noStrike" spc="-1" dirty="0">
                <a:solidFill>
                  <a:srgbClr val="FFFF00"/>
                </a:solidFill>
                <a:latin typeface="Ubuntu" panose="020B0504030602030204"/>
              </a:rPr>
              <a:t> normal</a:t>
            </a:r>
            <a:r>
              <a:rPr lang="pt-PT" sz="2800" b="0" strike="noStrike" spc="-1" dirty="0">
                <a:solidFill>
                  <a:srgbClr val="FFFF00"/>
                </a:solidFill>
                <a:latin typeface="Ubuntu" panose="020B0504030602030204"/>
              </a:rPr>
              <a:t> (3FN)</a:t>
            </a:r>
            <a:endParaRPr sz="2800" b="0" strike="noStrike" spc="-1" dirty="0">
              <a:solidFill>
                <a:schemeClr val="bg1"/>
              </a:solidFill>
              <a:latin typeface="Ubuntu" panose="020B0504030602030204"/>
            </a:endParaRPr>
          </a:p>
          <a:p>
            <a:r>
              <a:rPr lang="pt-PT" sz="2800" b="0" strike="noStrike" spc="-1" dirty="0">
                <a:solidFill>
                  <a:schemeClr val="bg1"/>
                </a:solidFill>
                <a:latin typeface="Ubuntu" panose="020B0504030602030204"/>
              </a:rPr>
              <a:t>* Estiver na 1FN e 2FN</a:t>
            </a:r>
            <a:endParaRPr lang="pt-PT" sz="2800" b="0" strike="noStrike" spc="-1" dirty="0">
              <a:solidFill>
                <a:schemeClr val="bg1"/>
              </a:solidFill>
              <a:latin typeface="Ubuntu" panose="020B0504030602030204"/>
            </a:endParaRPr>
          </a:p>
          <a:p>
            <a:r>
              <a:rPr lang="pt-PT" sz="2800" b="0" strike="noStrike" spc="-1" dirty="0">
                <a:solidFill>
                  <a:schemeClr val="bg1"/>
                </a:solidFill>
                <a:latin typeface="Ubuntu" panose="020B0504030602030204"/>
              </a:rPr>
              <a:t>* nenhuma coluna não-chave depender de outra coluna não-chave.</a:t>
            </a:r>
            <a:endParaRPr lang="pt-PT" sz="2800" b="0" strike="noStrike" spc="-1" dirty="0">
              <a:solidFill>
                <a:schemeClr val="bg1"/>
              </a:solidFill>
              <a:latin typeface="Ubuntu" panose="020B0504030602030204"/>
            </a:endParaRPr>
          </a:p>
        </p:txBody>
      </p:sp>
      <p:pic>
        <p:nvPicPr>
          <p:cNvPr id="131" name="Picture 130"/>
          <p:cNvPicPr/>
          <p:nvPr/>
        </p:nvPicPr>
        <p:blipFill>
          <a:blip r:embed="rId1"/>
          <a:stretch>
            <a:fillRect/>
          </a:stretch>
        </p:blipFill>
        <p:spPr>
          <a:xfrm>
            <a:off x="8157600" y="3744000"/>
            <a:ext cx="1872000" cy="187200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288000" y="493560"/>
            <a:ext cx="9000000" cy="3877945"/>
          </a:xfrm>
          <a:prstGeom prst="rect">
            <a:avLst/>
          </a:prstGeom>
          <a:noFill/>
          <a:ln>
            <a:noFill/>
          </a:ln>
        </p:spPr>
        <p:txBody>
          <a:bodyPr wrap="square" lIns="0" tIns="0" rIns="0" bIns="0">
            <a:spAutoFit/>
          </a:bodyPr>
          <a:lstStyle/>
          <a:p>
            <a:r>
              <a:rPr lang="pt-PT" sz="3600" b="0" strike="noStrike" spc="-1" dirty="0">
                <a:solidFill>
                  <a:schemeClr val="bg1"/>
                </a:solidFill>
                <a:latin typeface="Ubuntu" panose="020B0504030602030204"/>
              </a:rPr>
              <a:t>Fonte</a:t>
            </a:r>
            <a:endParaRPr sz="3600" b="0" strike="noStrike" spc="-1" dirty="0">
              <a:solidFill>
                <a:schemeClr val="bg1"/>
              </a:solidFill>
              <a:latin typeface="Ubuntu" panose="020B0504030602030204"/>
            </a:endParaRPr>
          </a:p>
          <a:p>
            <a:r>
              <a:rPr sz="3600" b="0" strike="noStrike" spc="-1" dirty="0">
                <a:solidFill>
                  <a:schemeClr val="bg1"/>
                </a:solidFill>
                <a:latin typeface="Ubuntu" panose="020B0504030602030204"/>
              </a:rPr>
              <a:t>https://docs.microsoft.com/pt-br/office/troubleshoot/access/database-normalization-description</a:t>
            </a:r>
            <a:endParaRPr sz="3600" b="0" strike="noStrike" spc="-1" dirty="0">
              <a:solidFill>
                <a:schemeClr val="bg1"/>
              </a:solidFill>
              <a:latin typeface="Ubuntu" panose="020B0504030602030204"/>
            </a:endParaRPr>
          </a:p>
          <a:p>
            <a:endParaRPr sz="3600" b="0" strike="noStrike" spc="-1" dirty="0">
              <a:solidFill>
                <a:schemeClr val="bg1"/>
              </a:solidFill>
              <a:latin typeface="Ubuntu" panose="020B0504030602030204"/>
            </a:endParaRPr>
          </a:p>
          <a:p>
            <a:r>
              <a:rPr sz="3600" b="0" strike="noStrike" spc="-1" dirty="0">
                <a:solidFill>
                  <a:schemeClr val="bg1"/>
                </a:solidFill>
                <a:latin typeface="Ubuntu" panose="020B0504030602030204"/>
              </a:rPr>
              <a:t>Sistemas de Banco de Dados</a:t>
            </a:r>
            <a:r>
              <a:rPr lang="pt-PT" sz="3600" b="0" strike="noStrike" spc="-1" dirty="0">
                <a:solidFill>
                  <a:schemeClr val="bg1"/>
                </a:solidFill>
                <a:latin typeface="Ubuntu" panose="020B0504030602030204"/>
              </a:rPr>
              <a:t> - Ramez Elmasri</a:t>
            </a:r>
            <a:endParaRPr lang="pt-PT" sz="3600" b="0" strike="noStrike" spc="-1" dirty="0">
              <a:solidFill>
                <a:schemeClr val="bg1"/>
              </a:solidFill>
              <a:latin typeface="Ubuntu" panose="020B0504030602030204"/>
            </a:endParaRPr>
          </a:p>
        </p:txBody>
      </p:sp>
      <p:pic>
        <p:nvPicPr>
          <p:cNvPr id="131" name="Picture 130"/>
          <p:cNvPicPr/>
          <p:nvPr/>
        </p:nvPicPr>
        <p:blipFill>
          <a:blip r:embed="rId1"/>
          <a:stretch>
            <a:fillRect/>
          </a:stretch>
        </p:blipFill>
        <p:spPr>
          <a:xfrm>
            <a:off x="8157600" y="3744000"/>
            <a:ext cx="1872000" cy="187200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2223</Words>
  <Application>WPS Presentation</Application>
  <PresentationFormat>Personalizar</PresentationFormat>
  <Paragraphs>30</Paragraphs>
  <Slides>12</Slides>
  <Notes>0</Notes>
  <HiddenSlides>0</HiddenSlides>
  <MMClips>0</MMClips>
  <ScaleCrop>false</ScaleCrop>
  <HeadingPairs>
    <vt:vector size="6" baseType="variant">
      <vt:variant>
        <vt:lpstr>已用的字体</vt:lpstr>
      </vt:variant>
      <vt:variant>
        <vt:i4>13</vt:i4>
      </vt:variant>
      <vt:variant>
        <vt:lpstr>主题</vt:lpstr>
      </vt:variant>
      <vt:variant>
        <vt:i4>4</vt:i4>
      </vt:variant>
      <vt:variant>
        <vt:lpstr>幻灯片标题</vt:lpstr>
      </vt:variant>
      <vt:variant>
        <vt:i4>12</vt:i4>
      </vt:variant>
    </vt:vector>
  </HeadingPairs>
  <TitlesOfParts>
    <vt:vector size="29" baseType="lpstr">
      <vt:lpstr>Arial</vt:lpstr>
      <vt:lpstr>SimSun</vt:lpstr>
      <vt:lpstr>Wingdings</vt:lpstr>
      <vt:lpstr>Arial</vt:lpstr>
      <vt:lpstr>OpenSymbol</vt:lpstr>
      <vt:lpstr>Symbol</vt:lpstr>
      <vt:lpstr>Ubuntu</vt:lpstr>
      <vt:lpstr>Microsoft YaHei</vt:lpstr>
      <vt:lpstr>Droid Sans Fallback</vt:lpstr>
      <vt:lpstr>Arial Unicode MS</vt:lpstr>
      <vt:lpstr>Calibri</vt:lpstr>
      <vt:lpstr>Trebuchet MS</vt:lpstr>
      <vt:lpstr>Gubbi</vt:lpstr>
      <vt:lpstr>Office Theme</vt:lpstr>
      <vt:lpstr>Office Theme</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dc:title>
  <dc:creator/>
  <cp:lastModifiedBy>fabricio</cp:lastModifiedBy>
  <cp:revision>29</cp:revision>
  <dcterms:created xsi:type="dcterms:W3CDTF">2022-01-30T23:10:39Z</dcterms:created>
  <dcterms:modified xsi:type="dcterms:W3CDTF">2022-01-30T23:10:39Z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1033-11.1.0.10920</vt:lpwstr>
  </property>
</Properties>
</file>