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70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22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61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41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6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726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56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3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83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0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2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7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7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2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E2EE0B-B5D3-45C9-8F46-EF1DF1F6AD4C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EDE70A-1E1E-4768-8ED9-8C450FF6C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88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Desktop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Gustavo Orlando</a:t>
            </a:r>
          </a:p>
          <a:p>
            <a:r>
              <a:rPr lang="pt-BR" dirty="0" smtClean="0"/>
              <a:t>Geovani Matheus Bandeira</a:t>
            </a:r>
          </a:p>
          <a:p>
            <a:r>
              <a:rPr lang="pt-BR" dirty="0" smtClean="0"/>
              <a:t>Fabricio Ferreira de Oliveira</a:t>
            </a:r>
          </a:p>
          <a:p>
            <a:endParaRPr lang="pt-BR" dirty="0"/>
          </a:p>
          <a:p>
            <a:r>
              <a:rPr lang="pt-BR" dirty="0" smtClean="0"/>
              <a:t>Java TEI-03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37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2585" y="5224809"/>
            <a:ext cx="8534400" cy="1507067"/>
          </a:xfrm>
        </p:spPr>
        <p:txBody>
          <a:bodyPr/>
          <a:lstStyle/>
          <a:p>
            <a:r>
              <a:rPr lang="pt-BR" dirty="0" smtClean="0"/>
              <a:t>         Venda e costura de roupas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57600" y="181303"/>
            <a:ext cx="8534400" cy="859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Cliente: Loja de Roupas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27" y="1040524"/>
            <a:ext cx="7179879" cy="459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44847" y="4970808"/>
            <a:ext cx="8534400" cy="1507067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Os tem um horário gerado automaticamente pelo sistema</a:t>
            </a:r>
            <a:br>
              <a:rPr lang="pt-BR" sz="1600" dirty="0" smtClean="0"/>
            </a:br>
            <a:r>
              <a:rPr lang="pt-BR" sz="1600" dirty="0" smtClean="0"/>
              <a:t>a os não pode ser cadastrada sem um cliente vinculado</a:t>
            </a:r>
            <a:br>
              <a:rPr lang="pt-BR" sz="1600" dirty="0" smtClean="0"/>
            </a:br>
            <a:r>
              <a:rPr lang="pt-BR" sz="1600" dirty="0" smtClean="0"/>
              <a:t>os clientes não podem ser cadastrados sem </a:t>
            </a:r>
            <a:r>
              <a:rPr lang="pt-BR" sz="1600" dirty="0" err="1" smtClean="0"/>
              <a:t>rg</a:t>
            </a:r>
            <a:r>
              <a:rPr lang="pt-BR" sz="1600" dirty="0" smtClean="0"/>
              <a:t> e </a:t>
            </a:r>
            <a:r>
              <a:rPr lang="pt-BR" sz="1600" dirty="0" err="1" smtClean="0"/>
              <a:t>cpf</a:t>
            </a: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32514" y="537342"/>
            <a:ext cx="8534400" cy="47625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Restrições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39" y="958412"/>
            <a:ext cx="5496913" cy="412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081" y="5202621"/>
            <a:ext cx="8534400" cy="1507067"/>
          </a:xfrm>
        </p:spPr>
        <p:txBody>
          <a:bodyPr>
            <a:normAutofit/>
          </a:bodyPr>
          <a:lstStyle/>
          <a:p>
            <a:r>
              <a:rPr lang="pt-BR" sz="1600" dirty="0" smtClean="0"/>
              <a:t>Nosso programa permite o cadastro e administração de </a:t>
            </a:r>
            <a:r>
              <a:rPr lang="pt-BR" sz="1600" dirty="0" err="1" smtClean="0"/>
              <a:t>clientes,os’s</a:t>
            </a:r>
            <a:r>
              <a:rPr lang="pt-BR" sz="1600" dirty="0" smtClean="0"/>
              <a:t> e de funcionários. Ele permite que o usuário faça pesquisas, adições, exclusões e atualizações de clientes e </a:t>
            </a:r>
            <a:r>
              <a:rPr lang="pt-BR" sz="1600" dirty="0" err="1" smtClean="0"/>
              <a:t>os’s</a:t>
            </a:r>
            <a:endParaRPr lang="pt-BR" sz="1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7081" y="349469"/>
            <a:ext cx="8534400" cy="1237593"/>
          </a:xfrm>
        </p:spPr>
        <p:txBody>
          <a:bodyPr/>
          <a:lstStyle/>
          <a:p>
            <a:r>
              <a:rPr lang="pt-BR" dirty="0" smtClean="0"/>
              <a:t>Necessidade do cliente:</a:t>
            </a:r>
          </a:p>
          <a:p>
            <a:pPr marL="0" indent="0">
              <a:buNone/>
            </a:pPr>
            <a:r>
              <a:rPr lang="pt-BR" dirty="0" smtClean="0"/>
              <a:t>  Sistema de cadastro e controle de OS, Clientes e Funcionários 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423987"/>
            <a:ext cx="59626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4618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164</TotalTime>
  <Words>80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Fatia</vt:lpstr>
      <vt:lpstr>Projeto Desktop</vt:lpstr>
      <vt:lpstr>         Venda e costura de roupas</vt:lpstr>
      <vt:lpstr>A Os tem um horário gerado automaticamente pelo sistema a os não pode ser cadastrada sem um cliente vinculado os clientes não podem ser cadastrados sem rg e cpf  </vt:lpstr>
      <vt:lpstr>Nosso programa permite o cadastro e administração de clientes,os’s e de funcionários. Ele permite que o usuário faça pesquisas, adições, exclusões e atualizações de clientes e os’s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Desktop</dc:title>
  <dc:creator>GEOVANI MATHEUS BANDEIRA</dc:creator>
  <cp:lastModifiedBy>GEOVANI MATHEUS BANDEIRA</cp:lastModifiedBy>
  <cp:revision>5</cp:revision>
  <dcterms:created xsi:type="dcterms:W3CDTF">2018-09-12T16:41:22Z</dcterms:created>
  <dcterms:modified xsi:type="dcterms:W3CDTF">2018-09-12T19:25:33Z</dcterms:modified>
</cp:coreProperties>
</file>