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$Adrar </a:t>
            </a:r>
            <a:r>
              <a:rPr lang="fr-FR" dirty="0"/>
              <a:t>= </a:t>
            </a:r>
            <a:r>
              <a:rPr lang="fr-FR" dirty="0" err="1"/>
              <a:t>Javascript</a:t>
            </a:r>
            <a:r>
              <a:rPr lang="fr-FR" dirty="0"/>
              <a:t>; Introduction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0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et nommer une variable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var </a:t>
            </a:r>
            <a:r>
              <a:rPr lang="fr-FR" dirty="0" err="1"/>
              <a:t>age</a:t>
            </a:r>
            <a:r>
              <a:rPr lang="fr-FR" dirty="0"/>
              <a:t> = 23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err="1"/>
              <a:t>alert</a:t>
            </a:r>
            <a:r>
              <a:rPr lang="fr-FR" dirty="0"/>
              <a:t>(</a:t>
            </a:r>
            <a:r>
              <a:rPr lang="fr-FR" dirty="0" err="1"/>
              <a:t>age</a:t>
            </a:r>
            <a:r>
              <a:rPr lang="fr-FR" dirty="0"/>
              <a:t>);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userAge</a:t>
            </a:r>
            <a:r>
              <a:rPr lang="fr-FR" dirty="0" smtClean="0"/>
              <a:t> </a:t>
            </a:r>
            <a:r>
              <a:rPr lang="fr-FR" dirty="0"/>
              <a:t>= prompt(‘Quel est ton </a:t>
            </a:r>
            <a:r>
              <a:rPr lang="fr-FR" dirty="0" err="1"/>
              <a:t>age</a:t>
            </a:r>
            <a:r>
              <a:rPr lang="fr-FR" dirty="0"/>
              <a:t>?’);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 smtClean="0"/>
              <a:t>(</a:t>
            </a:r>
            <a:r>
              <a:rPr lang="fr-FR" dirty="0" err="1" smtClean="0"/>
              <a:t>userAge</a:t>
            </a:r>
            <a:r>
              <a:rPr lang="fr-F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114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Numbers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age = 23;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ageSoeur</a:t>
            </a:r>
            <a:r>
              <a:rPr lang="en-US" dirty="0" smtClean="0"/>
              <a:t> </a:t>
            </a:r>
            <a:r>
              <a:rPr lang="en-US" dirty="0"/>
              <a:t>= age + 11;</a:t>
            </a:r>
          </a:p>
          <a:p>
            <a:pPr marL="0" indent="0">
              <a:buNone/>
            </a:pPr>
            <a:r>
              <a:rPr lang="en-US" dirty="0"/>
              <a:t>age += 12;   //age = age + 12;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alert(age</a:t>
            </a:r>
            <a:r>
              <a:rPr lang="en-US" dirty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2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Addition : +</a:t>
            </a:r>
          </a:p>
          <a:p>
            <a:r>
              <a:rPr lang="fr-FR" dirty="0" smtClean="0"/>
              <a:t>Soustraction : -</a:t>
            </a:r>
          </a:p>
          <a:p>
            <a:r>
              <a:rPr lang="fr-FR" dirty="0" err="1" smtClean="0"/>
              <a:t>Multipliation</a:t>
            </a:r>
            <a:r>
              <a:rPr lang="fr-FR" dirty="0" smtClean="0"/>
              <a:t> : *</a:t>
            </a:r>
          </a:p>
          <a:p>
            <a:r>
              <a:rPr lang="fr-FR" dirty="0" smtClean="0"/>
              <a:t>Division : /</a:t>
            </a:r>
          </a:p>
          <a:p>
            <a:r>
              <a:rPr lang="fr-FR" dirty="0" smtClean="0"/>
              <a:t>Modulo : 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97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var </a:t>
            </a:r>
            <a:r>
              <a:rPr lang="fr-FR" dirty="0" err="1"/>
              <a:t>name</a:t>
            </a:r>
            <a:r>
              <a:rPr lang="fr-FR" dirty="0"/>
              <a:t> = "Jean";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nameSister</a:t>
            </a:r>
            <a:r>
              <a:rPr lang="fr-FR" dirty="0" smtClean="0"/>
              <a:t> </a:t>
            </a:r>
            <a:r>
              <a:rPr lang="fr-FR" dirty="0"/>
              <a:t>= "Emma";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/>
              <a:t>('Je m\'appelle '+</a:t>
            </a:r>
            <a:r>
              <a:rPr lang="fr-FR" dirty="0" err="1"/>
              <a:t>name</a:t>
            </a:r>
            <a:r>
              <a:rPr lang="fr-FR" dirty="0"/>
              <a:t>);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userName</a:t>
            </a:r>
            <a:r>
              <a:rPr lang="fr-FR" dirty="0" smtClean="0"/>
              <a:t> </a:t>
            </a:r>
            <a:r>
              <a:rPr lang="fr-FR" dirty="0"/>
              <a:t>= prompt("Comment t'appelles tu?");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console.log</a:t>
            </a:r>
            <a:r>
              <a:rPr lang="fr-FR" dirty="0"/>
              <a:t>("Il s'appelle "+</a:t>
            </a:r>
            <a:r>
              <a:rPr lang="fr-FR" dirty="0" err="1"/>
              <a:t>userName</a:t>
            </a:r>
            <a:r>
              <a:rPr lang="fr-F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0574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parseInt</a:t>
            </a:r>
            <a:r>
              <a:rPr lang="fr-FR" dirty="0"/>
              <a:t>()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06835" y="803186"/>
            <a:ext cx="6793486" cy="5248622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badgesHTML</a:t>
            </a:r>
            <a:r>
              <a:rPr lang="fr-FR" dirty="0"/>
              <a:t> = prompt(‘Combien de badges HTML as tu</a:t>
            </a:r>
            <a:r>
              <a:rPr lang="fr-FR" dirty="0" smtClean="0"/>
              <a:t>?’);</a:t>
            </a:r>
          </a:p>
          <a:p>
            <a:pPr marL="0" indent="0">
              <a:buNone/>
            </a:pPr>
            <a:r>
              <a:rPr lang="fr-FR" dirty="0" err="1" smtClean="0"/>
              <a:t>badgesCSS</a:t>
            </a:r>
            <a:r>
              <a:rPr lang="fr-FR" dirty="0" smtClean="0"/>
              <a:t> </a:t>
            </a:r>
            <a:r>
              <a:rPr lang="fr-FR" dirty="0"/>
              <a:t>= prompt(‘Combien de badges CSS as tu?’);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totalbadge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parseInt</a:t>
            </a:r>
            <a:r>
              <a:rPr lang="fr-FR" dirty="0"/>
              <a:t>(</a:t>
            </a:r>
            <a:r>
              <a:rPr lang="fr-FR" dirty="0" err="1"/>
              <a:t>badgesHTML</a:t>
            </a:r>
            <a:r>
              <a:rPr lang="fr-FR" dirty="0" smtClean="0"/>
              <a:t>)+</a:t>
            </a:r>
            <a:r>
              <a:rPr lang="fr-FR" dirty="0" err="1" smtClean="0"/>
              <a:t>parseInt</a:t>
            </a:r>
            <a:r>
              <a:rPr lang="fr-FR" dirty="0" smtClean="0"/>
              <a:t>(</a:t>
            </a:r>
            <a:r>
              <a:rPr lang="fr-FR" dirty="0" err="1" smtClean="0"/>
              <a:t>badgesCSS</a:t>
            </a:r>
            <a:r>
              <a:rPr lang="fr-FR" dirty="0"/>
              <a:t>);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alert</a:t>
            </a:r>
            <a:r>
              <a:rPr lang="fr-FR" dirty="0"/>
              <a:t>(‘</a:t>
            </a:r>
            <a:r>
              <a:rPr lang="fr-FR" dirty="0" err="1"/>
              <a:t>Woaw</a:t>
            </a:r>
            <a:r>
              <a:rPr lang="fr-FR" dirty="0"/>
              <a:t>, tu as ’+</a:t>
            </a:r>
            <a:r>
              <a:rPr lang="fr-FR" dirty="0" err="1"/>
              <a:t>totalbadges</a:t>
            </a:r>
            <a:r>
              <a:rPr lang="fr-FR" dirty="0"/>
              <a:t>+’!’);</a:t>
            </a:r>
          </a:p>
        </p:txBody>
      </p:sp>
    </p:spTree>
    <p:extLst>
      <p:ext uri="{BB962C8B-B14F-4D97-AF65-F5344CB8AC3E}">
        <p14:creationId xmlns:p14="http://schemas.microsoft.com/office/powerpoint/2010/main" val="325457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’10’ + ‘5’ = ‘105’;   // type strings </a:t>
            </a:r>
            <a:endParaRPr lang="fr-FR" dirty="0" smtClean="0"/>
          </a:p>
          <a:p>
            <a:r>
              <a:rPr lang="fr-FR" dirty="0" smtClean="0"/>
              <a:t>10 </a:t>
            </a:r>
            <a:r>
              <a:rPr lang="fr-FR" dirty="0"/>
              <a:t>+ 5 = 15;   //type </a:t>
            </a:r>
            <a:r>
              <a:rPr lang="fr-FR" dirty="0" err="1"/>
              <a:t>number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65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Créez un « Story Teller » où vous capturez des chaines de caractères (sujet, verbe…) venant de l’utilisateur; stockez, manipulez ces informations et </a:t>
            </a:r>
            <a:r>
              <a:rPr lang="fr-FR" dirty="0" smtClean="0"/>
              <a:t>affichez </a:t>
            </a:r>
            <a:r>
              <a:rPr lang="fr-FR" dirty="0"/>
              <a:t>une histoire loufoque à partir de ces données dans le </a:t>
            </a:r>
            <a:r>
              <a:rPr lang="fr-FR" dirty="0" smtClean="0"/>
              <a:t>fichier html.</a:t>
            </a:r>
          </a:p>
          <a:p>
            <a:r>
              <a:rPr lang="fr-FR" dirty="0" smtClean="0"/>
              <a:t>Lorsque </a:t>
            </a:r>
            <a:r>
              <a:rPr lang="fr-FR" dirty="0"/>
              <a:t>vous posez des questions à l’utilisateur. L’utilisateur est capable de voir le nombre de questions qui lui reste à répondre.</a:t>
            </a:r>
          </a:p>
        </p:txBody>
      </p:sp>
    </p:spTree>
    <p:extLst>
      <p:ext uri="{BB962C8B-B14F-4D97-AF65-F5344CB8AC3E}">
        <p14:creationId xmlns:p14="http://schemas.microsoft.com/office/powerpoint/2010/main" val="307824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70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</a:t>
            </a:r>
            <a:r>
              <a:rPr lang="fr-FR" dirty="0" err="1"/>
              <a:t>Javascript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5153860"/>
          </a:xfrm>
        </p:spPr>
        <p:txBody>
          <a:bodyPr/>
          <a:lstStyle/>
          <a:p>
            <a:r>
              <a:rPr lang="fr-FR" dirty="0" err="1"/>
              <a:t>Javascript</a:t>
            </a:r>
            <a:r>
              <a:rPr lang="fr-FR" dirty="0"/>
              <a:t> est un langage puissant utilisé pour l’interactivité des pages web et améliorant grandement l’expérience utilisateur. Il est présent sur tous les supports et navigateurs d’aujourd’hui.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Ne pas confondre </a:t>
            </a:r>
            <a:r>
              <a:rPr lang="fr-FR" dirty="0" err="1"/>
              <a:t>Javascript</a:t>
            </a:r>
            <a:r>
              <a:rPr lang="fr-FR" dirty="0"/>
              <a:t> avec Java </a:t>
            </a:r>
            <a:r>
              <a:rPr lang="fr-FR" dirty="0" smtClean="0"/>
              <a:t>!</a:t>
            </a:r>
          </a:p>
          <a:p>
            <a:r>
              <a:rPr lang="fr-FR" dirty="0" smtClean="0"/>
              <a:t>Java != </a:t>
            </a:r>
            <a:r>
              <a:rPr lang="fr-FR" dirty="0" err="1" smtClean="0"/>
              <a:t>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9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&lt;script </a:t>
            </a:r>
            <a:r>
              <a:rPr lang="fr-FR" dirty="0" err="1"/>
              <a:t>src</a:t>
            </a:r>
            <a:r>
              <a:rPr lang="fr-FR" dirty="0"/>
              <a:t>="scripts.js"&gt;&lt;/script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&lt;script&gt; </a:t>
            </a:r>
            <a:r>
              <a:rPr lang="fr-FR" dirty="0" err="1"/>
              <a:t>alert</a:t>
            </a:r>
            <a:r>
              <a:rPr lang="fr-FR" dirty="0" smtClean="0"/>
              <a:t>(</a:t>
            </a:r>
            <a:r>
              <a:rPr lang="fr-FR" dirty="0"/>
              <a:t> </a:t>
            </a:r>
            <a:r>
              <a:rPr lang="fr-FR" dirty="0" smtClean="0"/>
              <a:t>"Hello</a:t>
            </a:r>
            <a:r>
              <a:rPr lang="fr-FR" dirty="0"/>
              <a:t>…"); &lt;/script&gt;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887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alert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alert</a:t>
            </a:r>
            <a:r>
              <a:rPr lang="fr-FR" dirty="0"/>
              <a:t>("Hello, </a:t>
            </a:r>
            <a:r>
              <a:rPr lang="fr-FR" dirty="0" err="1"/>
              <a:t>it’s</a:t>
            </a:r>
            <a:r>
              <a:rPr lang="fr-FR" dirty="0"/>
              <a:t> me");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alert(‘Hello, it\’s me’);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72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prompt()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prompt("Hello, can you hear me?");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17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console.log()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console.log(‘Hello, can you hear me</a:t>
            </a:r>
            <a:r>
              <a:rPr lang="en-US" dirty="0" smtClean="0"/>
              <a:t>?’);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fr-FR" dirty="0"/>
              <a:t>Souvent utilisé pour debugger son code. Chaque navigateur contient une console, elle peut également interpréter en direct du code </a:t>
            </a:r>
            <a:r>
              <a:rPr lang="fr-FR" dirty="0" err="1"/>
              <a:t>javascript</a:t>
            </a:r>
            <a:r>
              <a:rPr lang="fr-FR" dirty="0"/>
              <a:t>. Si il y a erreur, le </a:t>
            </a:r>
            <a:r>
              <a:rPr lang="fr-FR" dirty="0" err="1"/>
              <a:t>ﬁchier</a:t>
            </a:r>
            <a:r>
              <a:rPr lang="fr-FR" dirty="0"/>
              <a:t> et la ligne où l’erreur a été commise est indiquée.</a:t>
            </a:r>
          </a:p>
        </p:txBody>
      </p:sp>
    </p:spTree>
    <p:extLst>
      <p:ext uri="{BB962C8B-B14F-4D97-AF65-F5344CB8AC3E}">
        <p14:creationId xmlns:p14="http://schemas.microsoft.com/office/powerpoint/2010/main" val="270236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723710" cy="2456442"/>
          </a:xfrm>
        </p:spPr>
        <p:txBody>
          <a:bodyPr/>
          <a:lstStyle/>
          <a:p>
            <a:r>
              <a:rPr lang="fr-FR" dirty="0" err="1"/>
              <a:t>document.write</a:t>
            </a:r>
            <a:r>
              <a:rPr lang="fr-FR" dirty="0"/>
              <a:t>()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r>
              <a:rPr lang="en-US" dirty="0"/>
              <a:t>(‘&lt;h2&gt;Hello from the other side !&lt;/h2</a:t>
            </a:r>
            <a:r>
              <a:rPr lang="en-US" dirty="0" smtClean="0"/>
              <a:t>&gt;’);</a:t>
            </a:r>
          </a:p>
          <a:p>
            <a:r>
              <a:rPr lang="fr-FR" dirty="0" smtClean="0"/>
              <a:t>Doit être limité, privilégier la création d’éléments HTML et l’ajout dans le DOM (</a:t>
            </a:r>
            <a:r>
              <a:rPr lang="fr-FR" dirty="0" err="1" smtClean="0"/>
              <a:t>teasing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0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Intégrer du code html avec du </a:t>
            </a:r>
            <a:r>
              <a:rPr lang="fr-FR" dirty="0" err="1"/>
              <a:t>Javascript</a:t>
            </a:r>
            <a:r>
              <a:rPr lang="fr-FR" dirty="0"/>
              <a:t> dans un de vos projets. </a:t>
            </a:r>
            <a:endParaRPr lang="fr-FR" dirty="0" smtClean="0"/>
          </a:p>
          <a:p>
            <a:r>
              <a:rPr lang="fr-FR" dirty="0" err="1" smtClean="0"/>
              <a:t>Afﬁcher</a:t>
            </a:r>
            <a:r>
              <a:rPr lang="fr-FR" dirty="0" smtClean="0"/>
              <a:t> </a:t>
            </a:r>
            <a:r>
              <a:rPr lang="fr-FR" dirty="0"/>
              <a:t>une fenêtre pour indiquer que tout s’est bien exécuté. </a:t>
            </a:r>
            <a:endParaRPr lang="fr-FR" dirty="0" smtClean="0"/>
          </a:p>
          <a:p>
            <a:r>
              <a:rPr lang="fr-FR" dirty="0" smtClean="0"/>
              <a:t>Utiliser </a:t>
            </a:r>
            <a:r>
              <a:rPr lang="fr-FR" dirty="0"/>
              <a:t>la console lors de chaque étape d’insertion de code.</a:t>
            </a:r>
          </a:p>
        </p:txBody>
      </p:sp>
    </p:spTree>
    <p:extLst>
      <p:ext uri="{BB962C8B-B14F-4D97-AF65-F5344CB8AC3E}">
        <p14:creationId xmlns:p14="http://schemas.microsoft.com/office/powerpoint/2010/main" val="84218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types de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$</a:t>
            </a:r>
            <a:r>
              <a:rPr lang="fr-FR" dirty="0" err="1"/>
              <a:t>age</a:t>
            </a:r>
            <a:r>
              <a:rPr lang="fr-FR" dirty="0"/>
              <a:t> = 25</a:t>
            </a:r>
          </a:p>
          <a:p>
            <a:r>
              <a:rPr lang="fr-FR" dirty="0" err="1" smtClean="0"/>
              <a:t>Numbers</a:t>
            </a:r>
            <a:r>
              <a:rPr lang="fr-FR" dirty="0" smtClean="0"/>
              <a:t> : </a:t>
            </a:r>
            <a:r>
              <a:rPr lang="fr-FR" dirty="0"/>
              <a:t>5.5 </a:t>
            </a:r>
            <a:r>
              <a:rPr lang="fr-FR" dirty="0" smtClean="0"/>
              <a:t>		</a:t>
            </a:r>
          </a:p>
          <a:p>
            <a:r>
              <a:rPr lang="fr-FR" dirty="0" smtClean="0"/>
              <a:t>String  : «</a:t>
            </a:r>
            <a:r>
              <a:rPr lang="fr-FR" dirty="0"/>
              <a:t> Je suis développeur web »</a:t>
            </a:r>
          </a:p>
          <a:p>
            <a:r>
              <a:rPr lang="fr-FR" dirty="0" err="1" smtClean="0"/>
              <a:t>Booleans</a:t>
            </a:r>
            <a:r>
              <a:rPr lang="fr-FR" dirty="0" smtClean="0"/>
              <a:t> : TRUE </a:t>
            </a:r>
            <a:r>
              <a:rPr lang="fr-FR" dirty="0"/>
              <a:t>/ FALSE</a:t>
            </a:r>
          </a:p>
        </p:txBody>
      </p:sp>
    </p:spTree>
    <p:extLst>
      <p:ext uri="{BB962C8B-B14F-4D97-AF65-F5344CB8AC3E}">
        <p14:creationId xmlns:p14="http://schemas.microsoft.com/office/powerpoint/2010/main" val="9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1482</TotalTime>
  <Words>388</Words>
  <Application>Microsoft Office PowerPoint</Application>
  <PresentationFormat>Grand écran</PresentationFormat>
  <Paragraphs>63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Calibri Light</vt:lpstr>
      <vt:lpstr>Rockwell</vt:lpstr>
      <vt:lpstr>Wingdings</vt:lpstr>
      <vt:lpstr>Atlas</vt:lpstr>
      <vt:lpstr>$Adrar = Javascript; Introduction</vt:lpstr>
      <vt:lpstr>Qu’est-ce que Javascript ? </vt:lpstr>
      <vt:lpstr>add javascript</vt:lpstr>
      <vt:lpstr>alert()</vt:lpstr>
      <vt:lpstr>prompt() </vt:lpstr>
      <vt:lpstr>console.log() </vt:lpstr>
      <vt:lpstr>document.write() </vt:lpstr>
      <vt:lpstr>TP</vt:lpstr>
      <vt:lpstr>Quelques types de variables</vt:lpstr>
      <vt:lpstr>Créer et nommer une variable </vt:lpstr>
      <vt:lpstr>Numbers </vt:lpstr>
      <vt:lpstr>Opérations</vt:lpstr>
      <vt:lpstr>Strings</vt:lpstr>
      <vt:lpstr>parseInt() </vt:lpstr>
      <vt:lpstr>Attention</vt:lpstr>
      <vt:lpstr>TP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$Adrar = Javascript; Introduction</dc:title>
  <dc:creator>Thomas VIVIANI</dc:creator>
  <cp:lastModifiedBy>Thomas VIVIANI</cp:lastModifiedBy>
  <cp:revision>4</cp:revision>
  <dcterms:created xsi:type="dcterms:W3CDTF">2019-05-21T13:49:34Z</dcterms:created>
  <dcterms:modified xsi:type="dcterms:W3CDTF">2019-05-22T14:32:31Z</dcterms:modified>
</cp:coreProperties>
</file>