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4A50E3-A848-2D92-849B-1B2EC3D8881A}" v="209" dt="2023-05-25T21:51:43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FABRICIO  TITO VARGAS" userId="S::wtv8295706@ubilapaz.edu.bo::6231baec-a122-498a-91e0-bedcb34e3e27" providerId="AD" clId="Web-{984A50E3-A848-2D92-849B-1B2EC3D8881A}"/>
    <pc:docChg chg="addSld delSld modSld sldOrd addMainMaster delMainMaster">
      <pc:chgData name="WILLIAM FABRICIO  TITO VARGAS" userId="S::wtv8295706@ubilapaz.edu.bo::6231baec-a122-498a-91e0-bedcb34e3e27" providerId="AD" clId="Web-{984A50E3-A848-2D92-849B-1B2EC3D8881A}" dt="2023-05-25T21:51:43.873" v="241"/>
      <pc:docMkLst>
        <pc:docMk/>
      </pc:docMkLst>
      <pc:sldChg chg="addSp delSp modSp mod setBg modClrScheme addAnim delAnim setClrOvrMap delDesignElem chgLayout">
        <pc:chgData name="WILLIAM FABRICIO  TITO VARGAS" userId="S::wtv8295706@ubilapaz.edu.bo::6231baec-a122-498a-91e0-bedcb34e3e27" providerId="AD" clId="Web-{984A50E3-A848-2D92-849B-1B2EC3D8881A}" dt="2023-05-25T20:40:35.894" v="218" actId="1076"/>
        <pc:sldMkLst>
          <pc:docMk/>
          <pc:sldMk cId="2406273178" sldId="256"/>
        </pc:sldMkLst>
        <pc:spChg chg="mod ord">
          <ac:chgData name="WILLIAM FABRICIO  TITO VARGAS" userId="S::wtv8295706@ubilapaz.edu.bo::6231baec-a122-498a-91e0-bedcb34e3e27" providerId="AD" clId="Web-{984A50E3-A848-2D92-849B-1B2EC3D8881A}" dt="2023-05-25T20:39:47.627" v="210" actId="1076"/>
          <ac:spMkLst>
            <pc:docMk/>
            <pc:sldMk cId="2406273178" sldId="256"/>
            <ac:spMk id="2" creationId="{00000000-0000-0000-0000-000000000000}"/>
          </ac:spMkLst>
        </pc:spChg>
        <pc:spChg chg="mod ord">
          <ac:chgData name="WILLIAM FABRICIO  TITO VARGAS" userId="S::wtv8295706@ubilapaz.edu.bo::6231baec-a122-498a-91e0-bedcb34e3e27" providerId="AD" clId="Web-{984A50E3-A848-2D92-849B-1B2EC3D8881A}" dt="2023-05-25T20:40:14.065" v="214" actId="1076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45:54.145" v="1"/>
          <ac:spMkLst>
            <pc:docMk/>
            <pc:sldMk cId="2406273178" sldId="256"/>
            <ac:spMk id="9" creationId="{3011B0B3-5679-4759-90B8-3B908C4CBD21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46:41.708" v="13"/>
          <ac:spMkLst>
            <pc:docMk/>
            <pc:sldMk cId="2406273178" sldId="256"/>
            <ac:spMk id="15" creationId="{7021D92D-08FF-45A6-9109-AC9462C7E8E3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46:41.708" v="13"/>
          <ac:spMkLst>
            <pc:docMk/>
            <pc:sldMk cId="2406273178" sldId="256"/>
            <ac:spMk id="23" creationId="{55B419A7-F817-4767-8CCB-FB0E189C4AC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46:41.708" v="13"/>
          <ac:spMkLst>
            <pc:docMk/>
            <pc:sldMk cId="2406273178" sldId="256"/>
            <ac:spMk id="25" creationId="{9FBB9AF1-CE92-475C-A47B-5FC32922B3E9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46:33.443" v="10"/>
          <ac:spMkLst>
            <pc:docMk/>
            <pc:sldMk cId="2406273178" sldId="256"/>
            <ac:spMk id="30" creationId="{55B419A7-F817-4767-8CCB-FB0E189C4AC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46:33.443" v="10"/>
          <ac:spMkLst>
            <pc:docMk/>
            <pc:sldMk cId="2406273178" sldId="256"/>
            <ac:spMk id="32" creationId="{ADA271CD-3011-4A05-B4A3-80F1794684F2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46:41.708" v="12"/>
          <ac:spMkLst>
            <pc:docMk/>
            <pc:sldMk cId="2406273178" sldId="256"/>
            <ac:spMk id="34" creationId="{7021D92D-08FF-45A6-9109-AC9462C7E8E3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46:41.708" v="12"/>
          <ac:spMkLst>
            <pc:docMk/>
            <pc:sldMk cId="2406273178" sldId="256"/>
            <ac:spMk id="35" creationId="{55B419A7-F817-4767-8CCB-FB0E189C4AC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47:03.412" v="16"/>
          <ac:spMkLst>
            <pc:docMk/>
            <pc:sldMk cId="2406273178" sldId="256"/>
            <ac:spMk id="38" creationId="{55B419A7-F817-4767-8CCB-FB0E189C4AC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47:03.412" v="16"/>
          <ac:spMkLst>
            <pc:docMk/>
            <pc:sldMk cId="2406273178" sldId="256"/>
            <ac:spMk id="39" creationId="{E00BAC37-2349-41A4-84EA-E79BF409D922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47:03.412" v="16"/>
          <ac:spMkLst>
            <pc:docMk/>
            <pc:sldMk cId="2406273178" sldId="256"/>
            <ac:spMk id="41" creationId="{7021D92D-08FF-45A6-9109-AC9462C7E8E3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47:03.397" v="15"/>
          <ac:spMkLst>
            <pc:docMk/>
            <pc:sldMk cId="2406273178" sldId="256"/>
            <ac:spMk id="46" creationId="{55B419A7-F817-4767-8CCB-FB0E189C4AC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47:03.397" v="15"/>
          <ac:spMkLst>
            <pc:docMk/>
            <pc:sldMk cId="2406273178" sldId="256"/>
            <ac:spMk id="50" creationId="{7021D92D-08FF-45A6-9109-AC9462C7E8E3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9:38.393" v="209"/>
          <ac:spMkLst>
            <pc:docMk/>
            <pc:sldMk cId="2406273178" sldId="256"/>
            <ac:spMk id="52" creationId="{7021D92D-08FF-45A6-9109-AC9462C7E8E3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9:38.393" v="209"/>
          <ac:spMkLst>
            <pc:docMk/>
            <pc:sldMk cId="2406273178" sldId="256"/>
            <ac:spMk id="53" creationId="{55B419A7-F817-4767-8CCB-FB0E189C4AC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9:38.393" v="209"/>
          <ac:spMkLst>
            <pc:docMk/>
            <pc:sldMk cId="2406273178" sldId="256"/>
            <ac:spMk id="54" creationId="{E4398140-F067-40E9-892C-4DB04C70BC55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9:38.393" v="209"/>
          <ac:spMkLst>
            <pc:docMk/>
            <pc:sldMk cId="2406273178" sldId="256"/>
            <ac:spMk id="57" creationId="{55B419A7-F817-4767-8CCB-FB0E189C4AC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9:38.393" v="209"/>
          <ac:spMkLst>
            <pc:docMk/>
            <pc:sldMk cId="2406273178" sldId="256"/>
            <ac:spMk id="59" creationId="{7021D92D-08FF-45A6-9109-AC9462C7E8E3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49:20.807" v="32"/>
          <ac:spMkLst>
            <pc:docMk/>
            <pc:sldMk cId="2406273178" sldId="256"/>
            <ac:spMk id="60" creationId="{55B419A7-F817-4767-8CCB-FB0E189C4AC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49:20.807" v="32"/>
          <ac:spMkLst>
            <pc:docMk/>
            <pc:sldMk cId="2406273178" sldId="256"/>
            <ac:spMk id="62" creationId="{AAD3D935-ECFC-4862-B395-207C13BAC3B7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49:20.807" v="32"/>
          <ac:spMkLst>
            <pc:docMk/>
            <pc:sldMk cId="2406273178" sldId="256"/>
            <ac:spMk id="66" creationId="{ADA271CD-3011-4A05-B4A3-80F1794684F2}"/>
          </ac:spMkLst>
        </pc:spChg>
        <pc:grpChg chg="add del">
          <ac:chgData name="WILLIAM FABRICIO  TITO VARGAS" userId="S::wtv8295706@ubilapaz.edu.bo::6231baec-a122-498a-91e0-bedcb34e3e27" providerId="AD" clId="Web-{984A50E3-A848-2D92-849B-1B2EC3D8881A}" dt="2023-05-25T16:45:54.145" v="1"/>
          <ac:grpSpMkLst>
            <pc:docMk/>
            <pc:sldMk cId="2406273178" sldId="256"/>
            <ac:grpSpMk id="11" creationId="{50F37AA1-A09B-4E28-987B-38E5060E1BAE}"/>
          </ac:grpSpMkLst>
        </pc:grpChg>
        <pc:picChg chg="add del">
          <ac:chgData name="WILLIAM FABRICIO  TITO VARGAS" userId="S::wtv8295706@ubilapaz.edu.bo::6231baec-a122-498a-91e0-bedcb34e3e27" providerId="AD" clId="Web-{984A50E3-A848-2D92-849B-1B2EC3D8881A}" dt="2023-05-25T16:45:54.145" v="1"/>
          <ac:picMkLst>
            <pc:docMk/>
            <pc:sldMk cId="2406273178" sldId="256"/>
            <ac:picMk id="4" creationId="{D1C1FC71-4A0D-B84E-1E87-544AF0A08E37}"/>
          </ac:picMkLst>
        </pc:picChg>
        <pc:picChg chg="add mod ord">
          <ac:chgData name="WILLIAM FABRICIO  TITO VARGAS" userId="S::wtv8295706@ubilapaz.edu.bo::6231baec-a122-498a-91e0-bedcb34e3e27" providerId="AD" clId="Web-{984A50E3-A848-2D92-849B-1B2EC3D8881A}" dt="2023-05-25T20:40:35.894" v="218" actId="1076"/>
          <ac:picMkLst>
            <pc:docMk/>
            <pc:sldMk cId="2406273178" sldId="256"/>
            <ac:picMk id="5" creationId="{50369E1B-D3FB-73FD-20C4-A25EC62ADD22}"/>
          </ac:picMkLst>
        </pc:picChg>
        <pc:picChg chg="add mod ord">
          <ac:chgData name="WILLIAM FABRICIO  TITO VARGAS" userId="S::wtv8295706@ubilapaz.edu.bo::6231baec-a122-498a-91e0-bedcb34e3e27" providerId="AD" clId="Web-{984A50E3-A848-2D92-849B-1B2EC3D8881A}" dt="2023-05-25T20:39:38.393" v="209"/>
          <ac:picMkLst>
            <pc:docMk/>
            <pc:sldMk cId="2406273178" sldId="256"/>
            <ac:picMk id="24" creationId="{192C3627-2F02-C340-E275-B39C2C37078F}"/>
          </ac:picMkLst>
        </pc:picChg>
        <pc:cxnChg chg="add del">
          <ac:chgData name="WILLIAM FABRICIO  TITO VARGAS" userId="S::wtv8295706@ubilapaz.edu.bo::6231baec-a122-498a-91e0-bedcb34e3e27" providerId="AD" clId="Web-{984A50E3-A848-2D92-849B-1B2EC3D8881A}" dt="2023-05-25T16:46:41.708" v="13"/>
          <ac:cxnSpMkLst>
            <pc:docMk/>
            <pc:sldMk cId="2406273178" sldId="256"/>
            <ac:cxnSpMk id="13" creationId="{D81E42A3-743C-4C15-9DA8-93AA9AEBFB17}"/>
          </ac:cxnSpMkLst>
        </pc:cxnChg>
        <pc:cxnChg chg="add del">
          <ac:chgData name="WILLIAM FABRICIO  TITO VARGAS" userId="S::wtv8295706@ubilapaz.edu.bo::6231baec-a122-498a-91e0-bedcb34e3e27" providerId="AD" clId="Web-{984A50E3-A848-2D92-849B-1B2EC3D8881A}" dt="2023-05-25T16:46:41.708" v="12"/>
          <ac:cxnSpMkLst>
            <pc:docMk/>
            <pc:sldMk cId="2406273178" sldId="256"/>
            <ac:cxnSpMk id="36" creationId="{D81E42A3-743C-4C15-9DA8-93AA9AEBFB17}"/>
          </ac:cxnSpMkLst>
        </pc:cxnChg>
        <pc:cxnChg chg="add del">
          <ac:chgData name="WILLIAM FABRICIO  TITO VARGAS" userId="S::wtv8295706@ubilapaz.edu.bo::6231baec-a122-498a-91e0-bedcb34e3e27" providerId="AD" clId="Web-{984A50E3-A848-2D92-849B-1B2EC3D8881A}" dt="2023-05-25T16:47:03.412" v="16"/>
          <ac:cxnSpMkLst>
            <pc:docMk/>
            <pc:sldMk cId="2406273178" sldId="256"/>
            <ac:cxnSpMk id="40" creationId="{0171B0E8-564E-4AB0-9F02-631F8186CD48}"/>
          </ac:cxnSpMkLst>
        </pc:cxnChg>
        <pc:cxnChg chg="add del">
          <ac:chgData name="WILLIAM FABRICIO  TITO VARGAS" userId="S::wtv8295706@ubilapaz.edu.bo::6231baec-a122-498a-91e0-bedcb34e3e27" providerId="AD" clId="Web-{984A50E3-A848-2D92-849B-1B2EC3D8881A}" dt="2023-05-25T16:47:03.397" v="15"/>
          <ac:cxnSpMkLst>
            <pc:docMk/>
            <pc:sldMk cId="2406273178" sldId="256"/>
            <ac:cxnSpMk id="48" creationId="{D81E42A3-743C-4C15-9DA8-93AA9AEBFB17}"/>
          </ac:cxnSpMkLst>
        </pc:cxnChg>
        <pc:cxnChg chg="add del">
          <ac:chgData name="WILLIAM FABRICIO  TITO VARGAS" userId="S::wtv8295706@ubilapaz.edu.bo::6231baec-a122-498a-91e0-bedcb34e3e27" providerId="AD" clId="Web-{984A50E3-A848-2D92-849B-1B2EC3D8881A}" dt="2023-05-25T20:39:38.393" v="209"/>
          <ac:cxnSpMkLst>
            <pc:docMk/>
            <pc:sldMk cId="2406273178" sldId="256"/>
            <ac:cxnSpMk id="55" creationId="{17726E8A-324C-4684-96F2-AFDDFB2F1441}"/>
          </ac:cxnSpMkLst>
        </pc:cxnChg>
        <pc:cxnChg chg="add del">
          <ac:chgData name="WILLIAM FABRICIO  TITO VARGAS" userId="S::wtv8295706@ubilapaz.edu.bo::6231baec-a122-498a-91e0-bedcb34e3e27" providerId="AD" clId="Web-{984A50E3-A848-2D92-849B-1B2EC3D8881A}" dt="2023-05-25T20:39:38.393" v="209"/>
          <ac:cxnSpMkLst>
            <pc:docMk/>
            <pc:sldMk cId="2406273178" sldId="256"/>
            <ac:cxnSpMk id="58" creationId="{D81E42A3-743C-4C15-9DA8-93AA9AEBFB17}"/>
          </ac:cxnSpMkLst>
        </pc:cxnChg>
        <pc:cxnChg chg="add del">
          <ac:chgData name="WILLIAM FABRICIO  TITO VARGAS" userId="S::wtv8295706@ubilapaz.edu.bo::6231baec-a122-498a-91e0-bedcb34e3e27" providerId="AD" clId="Web-{984A50E3-A848-2D92-849B-1B2EC3D8881A}" dt="2023-05-25T16:49:20.807" v="32"/>
          <ac:cxnSpMkLst>
            <pc:docMk/>
            <pc:sldMk cId="2406273178" sldId="256"/>
            <ac:cxnSpMk id="64" creationId="{E3B95BE3-D5B2-4F38-9A01-17866C9FBA6E}"/>
          </ac:cxnSpMkLst>
        </pc:cxnChg>
      </pc:sldChg>
      <pc:sldChg chg="addSp delSp modSp new mod setBg modClrScheme delDesignElem chgLayout">
        <pc:chgData name="WILLIAM FABRICIO  TITO VARGAS" userId="S::wtv8295706@ubilapaz.edu.bo::6231baec-a122-498a-91e0-bedcb34e3e27" providerId="AD" clId="Web-{984A50E3-A848-2D92-849B-1B2EC3D8881A}" dt="2023-05-25T20:52:41.164" v="228"/>
        <pc:sldMkLst>
          <pc:docMk/>
          <pc:sldMk cId="1304487882" sldId="257"/>
        </pc:sldMkLst>
        <pc:spChg chg="mod ord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1304487882" sldId="257"/>
            <ac:spMk id="2" creationId="{72244A32-3AC9-4996-651C-599DC8F81E4F}"/>
          </ac:spMkLst>
        </pc:spChg>
        <pc:spChg chg="add del mod">
          <ac:chgData name="WILLIAM FABRICIO  TITO VARGAS" userId="S::wtv8295706@ubilapaz.edu.bo::6231baec-a122-498a-91e0-bedcb34e3e27" providerId="AD" clId="Web-{984A50E3-A848-2D92-849B-1B2EC3D8881A}" dt="2023-05-25T16:46:23.020" v="8"/>
          <ac:spMkLst>
            <pc:docMk/>
            <pc:sldMk cId="1304487882" sldId="257"/>
            <ac:spMk id="3" creationId="{4A5E576F-634F-AC2B-6A25-EDD42471AAE2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46:19.567" v="5"/>
          <ac:spMkLst>
            <pc:docMk/>
            <pc:sldMk cId="1304487882" sldId="257"/>
            <ac:spMk id="8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46:19.567" v="5"/>
          <ac:spMkLst>
            <pc:docMk/>
            <pc:sldMk cId="1304487882" sldId="257"/>
            <ac:spMk id="10" creationId="{1CF1AAE4-D0BC-430F-A613-7BBAAECA0C2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46:19.567" v="5"/>
          <ac:spMkLst>
            <pc:docMk/>
            <pc:sldMk cId="1304487882" sldId="257"/>
            <ac:spMk id="12" creationId="{A101E513-AF74-4E9D-A31F-99664250722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46:23.020" v="7"/>
          <ac:spMkLst>
            <pc:docMk/>
            <pc:sldMk cId="1304487882" sldId="257"/>
            <ac:spMk id="15" creationId="{DD4C4B28-6B4B-4445-8535-F516D74E4AA9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46:23.020" v="7"/>
          <ac:spMkLst>
            <pc:docMk/>
            <pc:sldMk cId="1304487882" sldId="257"/>
            <ac:spMk id="16" creationId="{B3BE00DD-5F52-49B1-A83B-F2E555AC5D05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46:23.020" v="7"/>
          <ac:spMkLst>
            <pc:docMk/>
            <pc:sldMk cId="1304487882" sldId="257"/>
            <ac:spMk id="18" creationId="{55B419A7-F817-4767-8CCB-FB0E189C4AC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53:37.532" v="50"/>
          <ac:spMkLst>
            <pc:docMk/>
            <pc:sldMk cId="1304487882" sldId="257"/>
            <ac:spMk id="20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53:37.532" v="50"/>
          <ac:spMkLst>
            <pc:docMk/>
            <pc:sldMk cId="1304487882" sldId="257"/>
            <ac:spMk id="21" creationId="{5315DA55-0C0D-4292-B5CC-A920CF369018}"/>
          </ac:spMkLst>
        </pc:spChg>
        <pc:spChg chg="add mod ord">
          <ac:chgData name="WILLIAM FABRICIO  TITO VARGAS" userId="S::wtv8295706@ubilapaz.edu.bo::6231baec-a122-498a-91e0-bedcb34e3e27" providerId="AD" clId="Web-{984A50E3-A848-2D92-849B-1B2EC3D8881A}" dt="2023-05-25T20:52:41.164" v="228"/>
          <ac:spMkLst>
            <pc:docMk/>
            <pc:sldMk cId="1304487882" sldId="257"/>
            <ac:spMk id="22" creationId="{4A5E576F-634F-AC2B-6A25-EDD42471AAE2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6:53:37.532" v="50"/>
          <ac:spMkLst>
            <pc:docMk/>
            <pc:sldMk cId="1304487882" sldId="257"/>
            <ac:spMk id="23" creationId="{A101E513-AF74-4E9D-A31F-99664250722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1304487882" sldId="257"/>
            <ac:spMk id="29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1304487882" sldId="257"/>
            <ac:spMk id="33" creationId="{A101E513-AF74-4E9D-A31F-99664250722D}"/>
          </ac:spMkLst>
        </pc:spChg>
        <pc:picChg chg="add">
          <ac:chgData name="WILLIAM FABRICIO  TITO VARGAS" userId="S::wtv8295706@ubilapaz.edu.bo::6231baec-a122-498a-91e0-bedcb34e3e27" providerId="AD" clId="Web-{984A50E3-A848-2D92-849B-1B2EC3D8881A}" dt="2023-05-25T16:53:37.532" v="50"/>
          <ac:picMkLst>
            <pc:docMk/>
            <pc:sldMk cId="1304487882" sldId="257"/>
            <ac:picMk id="25" creationId="{5F09DA81-3B72-D2B3-D832-2C53364AC8F0}"/>
          </ac:picMkLst>
        </pc:picChg>
        <pc:cxnChg chg="add del">
          <ac:chgData name="WILLIAM FABRICIO  TITO VARGAS" userId="S::wtv8295706@ubilapaz.edu.bo::6231baec-a122-498a-91e0-bedcb34e3e27" providerId="AD" clId="Web-{984A50E3-A848-2D92-849B-1B2EC3D8881A}" dt="2023-05-25T16:46:23.020" v="7"/>
          <ac:cxnSpMkLst>
            <pc:docMk/>
            <pc:sldMk cId="1304487882" sldId="257"/>
            <ac:cxnSpMk id="14" creationId="{DE3FB7FD-3883-4AFF-8349-2E3BBDA714EA}"/>
          </ac:cxnSpMkLst>
        </pc:cxnChg>
        <pc:cxnChg chg="add del">
          <ac:chgData name="WILLIAM FABRICIO  TITO VARGAS" userId="S::wtv8295706@ubilapaz.edu.bo::6231baec-a122-498a-91e0-bedcb34e3e27" providerId="AD" clId="Web-{984A50E3-A848-2D92-849B-1B2EC3D8881A}" dt="2023-05-25T16:46:23.020" v="7"/>
          <ac:cxnSpMkLst>
            <pc:docMk/>
            <pc:sldMk cId="1304487882" sldId="257"/>
            <ac:cxnSpMk id="17" creationId="{0CB1C732-7193-4253-8746-850D090A6B4E}"/>
          </ac:cxnSpMkLst>
        </pc:cxnChg>
        <pc:cxnChg chg="add del">
          <ac:chgData name="WILLIAM FABRICIO  TITO VARGAS" userId="S::wtv8295706@ubilapaz.edu.bo::6231baec-a122-498a-91e0-bedcb34e3e27" providerId="AD" clId="Web-{984A50E3-A848-2D92-849B-1B2EC3D8881A}" dt="2023-05-25T20:35:00.635" v="190"/>
          <ac:cxnSpMkLst>
            <pc:docMk/>
            <pc:sldMk cId="1304487882" sldId="257"/>
            <ac:cxnSpMk id="31" creationId="{C1FC086D-39EC-448D-97E7-FF232355AE19}"/>
          </ac:cxnSpMkLst>
        </pc:cxnChg>
      </pc:sldChg>
      <pc:sldChg chg="addSp delSp modSp new mod setBg modClrScheme delDesignElem chgLayout">
        <pc:chgData name="WILLIAM FABRICIO  TITO VARGAS" userId="S::wtv8295706@ubilapaz.edu.bo::6231baec-a122-498a-91e0-bedcb34e3e27" providerId="AD" clId="Web-{984A50E3-A848-2D92-849B-1B2EC3D8881A}" dt="2023-05-25T20:53:53.557" v="235" actId="14100"/>
        <pc:sldMkLst>
          <pc:docMk/>
          <pc:sldMk cId="3223721829" sldId="258"/>
        </pc:sldMkLst>
        <pc:spChg chg="mod ord">
          <ac:chgData name="WILLIAM FABRICIO  TITO VARGAS" userId="S::wtv8295706@ubilapaz.edu.bo::6231baec-a122-498a-91e0-bedcb34e3e27" providerId="AD" clId="Web-{984A50E3-A848-2D92-849B-1B2EC3D8881A}" dt="2023-05-25T20:53:53.557" v="235" actId="14100"/>
          <ac:spMkLst>
            <pc:docMk/>
            <pc:sldMk cId="3223721829" sldId="258"/>
            <ac:spMk id="2" creationId="{3DC463EC-B53B-4154-62D6-A83FB9D1C172}"/>
          </ac:spMkLst>
        </pc:spChg>
        <pc:spChg chg="mod ord">
          <ac:chgData name="WILLIAM FABRICIO  TITO VARGAS" userId="S::wtv8295706@ubilapaz.edu.bo::6231baec-a122-498a-91e0-bedcb34e3e27" providerId="AD" clId="Web-{984A50E3-A848-2D92-849B-1B2EC3D8881A}" dt="2023-05-25T20:53:22.994" v="232"/>
          <ac:spMkLst>
            <pc:docMk/>
            <pc:sldMk cId="3223721829" sldId="258"/>
            <ac:spMk id="3" creationId="{3D532E0B-64B7-B147-9AC5-C5119CD3417C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3223721829" sldId="258"/>
            <ac:spMk id="9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3223721829" sldId="258"/>
            <ac:spMk id="13" creationId="{A101E513-AF74-4E9D-A31F-99664250722D}"/>
          </ac:spMkLst>
        </pc:spChg>
        <pc:picChg chg="add">
          <ac:chgData name="WILLIAM FABRICIO  TITO VARGAS" userId="S::wtv8295706@ubilapaz.edu.bo::6231baec-a122-498a-91e0-bedcb34e3e27" providerId="AD" clId="Web-{984A50E3-A848-2D92-849B-1B2EC3D8881A}" dt="2023-05-25T16:55:51.067" v="63"/>
          <ac:picMkLst>
            <pc:docMk/>
            <pc:sldMk cId="3223721829" sldId="258"/>
            <ac:picMk id="5" creationId="{8BA1B7A8-C798-A35A-1242-1DDA387C1EC9}"/>
          </ac:picMkLst>
        </pc:picChg>
        <pc:cxnChg chg="add del">
          <ac:chgData name="WILLIAM FABRICIO  TITO VARGAS" userId="S::wtv8295706@ubilapaz.edu.bo::6231baec-a122-498a-91e0-bedcb34e3e27" providerId="AD" clId="Web-{984A50E3-A848-2D92-849B-1B2EC3D8881A}" dt="2023-05-25T20:35:00.635" v="190"/>
          <ac:cxnSpMkLst>
            <pc:docMk/>
            <pc:sldMk cId="3223721829" sldId="258"/>
            <ac:cxnSpMk id="11" creationId="{AEF97C72-3F89-4F0A-9629-01818B389CF0}"/>
          </ac:cxnSpMkLst>
        </pc:cxnChg>
      </pc:sldChg>
      <pc:sldChg chg="addSp delSp modSp new mod setBg modClrScheme delDesignElem chgLayout">
        <pc:chgData name="WILLIAM FABRICIO  TITO VARGAS" userId="S::wtv8295706@ubilapaz.edu.bo::6231baec-a122-498a-91e0-bedcb34e3e27" providerId="AD" clId="Web-{984A50E3-A848-2D92-849B-1B2EC3D8881A}" dt="2023-05-25T20:53:14.493" v="231"/>
        <pc:sldMkLst>
          <pc:docMk/>
          <pc:sldMk cId="495441712" sldId="259"/>
        </pc:sldMkLst>
        <pc:spChg chg="mod ord">
          <ac:chgData name="WILLIAM FABRICIO  TITO VARGAS" userId="S::wtv8295706@ubilapaz.edu.bo::6231baec-a122-498a-91e0-bedcb34e3e27" providerId="AD" clId="Web-{984A50E3-A848-2D92-849B-1B2EC3D8881A}" dt="2023-05-25T20:51:28.897" v="222" actId="20577"/>
          <ac:spMkLst>
            <pc:docMk/>
            <pc:sldMk cId="495441712" sldId="259"/>
            <ac:spMk id="2" creationId="{F41A6060-7967-982C-94FA-B1F64EDF0209}"/>
          </ac:spMkLst>
        </pc:spChg>
        <pc:spChg chg="mod ord">
          <ac:chgData name="WILLIAM FABRICIO  TITO VARGAS" userId="S::wtv8295706@ubilapaz.edu.bo::6231baec-a122-498a-91e0-bedcb34e3e27" providerId="AD" clId="Web-{984A50E3-A848-2D92-849B-1B2EC3D8881A}" dt="2023-05-25T20:53:14.493" v="231"/>
          <ac:spMkLst>
            <pc:docMk/>
            <pc:sldMk cId="495441712" sldId="259"/>
            <ac:spMk id="3" creationId="{925412FC-4105-5D8F-6850-928FEEBBA83B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495441712" sldId="259"/>
            <ac:spMk id="9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495441712" sldId="259"/>
            <ac:spMk id="13" creationId="{A101E513-AF74-4E9D-A31F-99664250722D}"/>
          </ac:spMkLst>
        </pc:spChg>
        <pc:picChg chg="add">
          <ac:chgData name="WILLIAM FABRICIO  TITO VARGAS" userId="S::wtv8295706@ubilapaz.edu.bo::6231baec-a122-498a-91e0-bedcb34e3e27" providerId="AD" clId="Web-{984A50E3-A848-2D92-849B-1B2EC3D8881A}" dt="2023-05-25T16:58:19.025" v="67"/>
          <ac:picMkLst>
            <pc:docMk/>
            <pc:sldMk cId="495441712" sldId="259"/>
            <ac:picMk id="5" creationId="{A36ADF34-10D0-833C-0BAF-6DCD2C9A200A}"/>
          </ac:picMkLst>
        </pc:picChg>
        <pc:cxnChg chg="add del">
          <ac:chgData name="WILLIAM FABRICIO  TITO VARGAS" userId="S::wtv8295706@ubilapaz.edu.bo::6231baec-a122-498a-91e0-bedcb34e3e27" providerId="AD" clId="Web-{984A50E3-A848-2D92-849B-1B2EC3D8881A}" dt="2023-05-25T20:35:00.635" v="190"/>
          <ac:cxnSpMkLst>
            <pc:docMk/>
            <pc:sldMk cId="495441712" sldId="259"/>
            <ac:cxnSpMk id="11" creationId="{DF96FA98-52E5-4AA7-98B9-BE6200CF014D}"/>
          </ac:cxnSpMkLst>
        </pc:cxnChg>
      </pc:sldChg>
      <pc:sldChg chg="addSp delSp modSp new mod setBg modClrScheme delDesignElem chgLayout">
        <pc:chgData name="WILLIAM FABRICIO  TITO VARGAS" userId="S::wtv8295706@ubilapaz.edu.bo::6231baec-a122-498a-91e0-bedcb34e3e27" providerId="AD" clId="Web-{984A50E3-A848-2D92-849B-1B2EC3D8881A}" dt="2023-05-25T20:53:01.712" v="230" actId="20577"/>
        <pc:sldMkLst>
          <pc:docMk/>
          <pc:sldMk cId="1688051333" sldId="260"/>
        </pc:sldMkLst>
        <pc:spChg chg="mod ord">
          <ac:chgData name="WILLIAM FABRICIO  TITO VARGAS" userId="S::wtv8295706@ubilapaz.edu.bo::6231baec-a122-498a-91e0-bedcb34e3e27" providerId="AD" clId="Web-{984A50E3-A848-2D92-849B-1B2EC3D8881A}" dt="2023-05-25T20:53:01.712" v="230" actId="20577"/>
          <ac:spMkLst>
            <pc:docMk/>
            <pc:sldMk cId="1688051333" sldId="260"/>
            <ac:spMk id="2" creationId="{52AD5AB3-4C1D-7322-1649-C6AB615344D5}"/>
          </ac:spMkLst>
        </pc:spChg>
        <pc:spChg chg="mod ord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1688051333" sldId="260"/>
            <ac:spMk id="3" creationId="{33803E27-3C64-31CB-95FD-2C863D6EE3B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1688051333" sldId="260"/>
            <ac:spMk id="9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1688051333" sldId="260"/>
            <ac:spMk id="13" creationId="{A101E513-AF74-4E9D-A31F-99664250722D}"/>
          </ac:spMkLst>
        </pc:spChg>
        <pc:picChg chg="add">
          <ac:chgData name="WILLIAM FABRICIO  TITO VARGAS" userId="S::wtv8295706@ubilapaz.edu.bo::6231baec-a122-498a-91e0-bedcb34e3e27" providerId="AD" clId="Web-{984A50E3-A848-2D92-849B-1B2EC3D8881A}" dt="2023-05-25T17:01:24.280" v="81"/>
          <ac:picMkLst>
            <pc:docMk/>
            <pc:sldMk cId="1688051333" sldId="260"/>
            <ac:picMk id="5" creationId="{F9FEB720-34EA-F013-A65C-F09B668F6D62}"/>
          </ac:picMkLst>
        </pc:picChg>
        <pc:cxnChg chg="add del">
          <ac:chgData name="WILLIAM FABRICIO  TITO VARGAS" userId="S::wtv8295706@ubilapaz.edu.bo::6231baec-a122-498a-91e0-bedcb34e3e27" providerId="AD" clId="Web-{984A50E3-A848-2D92-849B-1B2EC3D8881A}" dt="2023-05-25T20:35:00.635" v="190"/>
          <ac:cxnSpMkLst>
            <pc:docMk/>
            <pc:sldMk cId="1688051333" sldId="260"/>
            <ac:cxnSpMk id="11" creationId="{AEF97C72-3F89-4F0A-9629-01818B389CF0}"/>
          </ac:cxnSpMkLst>
        </pc:cxnChg>
      </pc:sldChg>
      <pc:sldChg chg="addSp delSp modSp new mod ord setBg modClrScheme delDesignElem chgLayout">
        <pc:chgData name="WILLIAM FABRICIO  TITO VARGAS" userId="S::wtv8295706@ubilapaz.edu.bo::6231baec-a122-498a-91e0-bedcb34e3e27" providerId="AD" clId="Web-{984A50E3-A848-2D92-849B-1B2EC3D8881A}" dt="2023-05-25T20:51:22.537" v="221"/>
        <pc:sldMkLst>
          <pc:docMk/>
          <pc:sldMk cId="3851296393" sldId="261"/>
        </pc:sldMkLst>
        <pc:spChg chg="mod ord">
          <ac:chgData name="WILLIAM FABRICIO  TITO VARGAS" userId="S::wtv8295706@ubilapaz.edu.bo::6231baec-a122-498a-91e0-bedcb34e3e27" providerId="AD" clId="Web-{984A50E3-A848-2D92-849B-1B2EC3D8881A}" dt="2023-05-25T20:51:15.115" v="220" actId="20577"/>
          <ac:spMkLst>
            <pc:docMk/>
            <pc:sldMk cId="3851296393" sldId="261"/>
            <ac:spMk id="2" creationId="{FADB81C3-97F8-FCF0-AB8E-26DBB715C16A}"/>
          </ac:spMkLst>
        </pc:spChg>
        <pc:spChg chg="mod ord">
          <ac:chgData name="WILLIAM FABRICIO  TITO VARGAS" userId="S::wtv8295706@ubilapaz.edu.bo::6231baec-a122-498a-91e0-bedcb34e3e27" providerId="AD" clId="Web-{984A50E3-A848-2D92-849B-1B2EC3D8881A}" dt="2023-05-25T20:51:22.537" v="221"/>
          <ac:spMkLst>
            <pc:docMk/>
            <pc:sldMk cId="3851296393" sldId="261"/>
            <ac:spMk id="3" creationId="{4CD5F356-80A2-B49C-DA69-600933E43A91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3851296393" sldId="261"/>
            <ac:spMk id="9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3851296393" sldId="261"/>
            <ac:spMk id="13" creationId="{A101E513-AF74-4E9D-A31F-99664250722D}"/>
          </ac:spMkLst>
        </pc:spChg>
        <pc:picChg chg="add">
          <ac:chgData name="WILLIAM FABRICIO  TITO VARGAS" userId="S::wtv8295706@ubilapaz.edu.bo::6231baec-a122-498a-91e0-bedcb34e3e27" providerId="AD" clId="Web-{984A50E3-A848-2D92-849B-1B2EC3D8881A}" dt="2023-05-25T17:02:54.267" v="85"/>
          <ac:picMkLst>
            <pc:docMk/>
            <pc:sldMk cId="3851296393" sldId="261"/>
            <ac:picMk id="5" creationId="{C979CEDE-1136-1C79-0E85-643D2CD293CF}"/>
          </ac:picMkLst>
        </pc:picChg>
        <pc:cxnChg chg="add del">
          <ac:chgData name="WILLIAM FABRICIO  TITO VARGAS" userId="S::wtv8295706@ubilapaz.edu.bo::6231baec-a122-498a-91e0-bedcb34e3e27" providerId="AD" clId="Web-{984A50E3-A848-2D92-849B-1B2EC3D8881A}" dt="2023-05-25T20:35:00.635" v="190"/>
          <ac:cxnSpMkLst>
            <pc:docMk/>
            <pc:sldMk cId="3851296393" sldId="261"/>
            <ac:cxnSpMk id="11" creationId="{C1FC086D-39EC-448D-97E7-FF232355AE19}"/>
          </ac:cxnSpMkLst>
        </pc:cxnChg>
      </pc:sldChg>
      <pc:sldChg chg="addSp modSp new del mod setBg">
        <pc:chgData name="WILLIAM FABRICIO  TITO VARGAS" userId="S::wtv8295706@ubilapaz.edu.bo::6231baec-a122-498a-91e0-bedcb34e3e27" providerId="AD" clId="Web-{984A50E3-A848-2D92-849B-1B2EC3D8881A}" dt="2023-05-25T17:39:52.985" v="123"/>
        <pc:sldMkLst>
          <pc:docMk/>
          <pc:sldMk cId="543126975" sldId="262"/>
        </pc:sldMkLst>
        <pc:spChg chg="mod">
          <ac:chgData name="WILLIAM FABRICIO  TITO VARGAS" userId="S::wtv8295706@ubilapaz.edu.bo::6231baec-a122-498a-91e0-bedcb34e3e27" providerId="AD" clId="Web-{984A50E3-A848-2D92-849B-1B2EC3D8881A}" dt="2023-05-25T17:39:30.219" v="120"/>
          <ac:spMkLst>
            <pc:docMk/>
            <pc:sldMk cId="543126975" sldId="262"/>
            <ac:spMk id="2" creationId="{8DAAEB91-DE84-9A36-23A0-92FD1F26D23C}"/>
          </ac:spMkLst>
        </pc:spChg>
        <pc:spChg chg="mod">
          <ac:chgData name="WILLIAM FABRICIO  TITO VARGAS" userId="S::wtv8295706@ubilapaz.edu.bo::6231baec-a122-498a-91e0-bedcb34e3e27" providerId="AD" clId="Web-{984A50E3-A848-2D92-849B-1B2EC3D8881A}" dt="2023-05-25T17:39:52.438" v="122" actId="20577"/>
          <ac:spMkLst>
            <pc:docMk/>
            <pc:sldMk cId="543126975" sldId="262"/>
            <ac:spMk id="3" creationId="{28ABA610-0C63-49D7-4D24-43D8F196E7C1}"/>
          </ac:spMkLst>
        </pc:spChg>
        <pc:spChg chg="add">
          <ac:chgData name="WILLIAM FABRICIO  TITO VARGAS" userId="S::wtv8295706@ubilapaz.edu.bo::6231baec-a122-498a-91e0-bedcb34e3e27" providerId="AD" clId="Web-{984A50E3-A848-2D92-849B-1B2EC3D8881A}" dt="2023-05-25T17:39:30.219" v="120"/>
          <ac:spMkLst>
            <pc:docMk/>
            <pc:sldMk cId="543126975" sldId="262"/>
            <ac:spMk id="9" creationId="{C5176844-69C3-4F79-BE38-EA5BDDF4FEA4}"/>
          </ac:spMkLst>
        </pc:spChg>
        <pc:spChg chg="add">
          <ac:chgData name="WILLIAM FABRICIO  TITO VARGAS" userId="S::wtv8295706@ubilapaz.edu.bo::6231baec-a122-498a-91e0-bedcb34e3e27" providerId="AD" clId="Web-{984A50E3-A848-2D92-849B-1B2EC3D8881A}" dt="2023-05-25T17:39:30.219" v="120"/>
          <ac:spMkLst>
            <pc:docMk/>
            <pc:sldMk cId="543126975" sldId="262"/>
            <ac:spMk id="13" creationId="{A101E513-AF74-4E9D-A31F-99664250722D}"/>
          </ac:spMkLst>
        </pc:spChg>
        <pc:picChg chg="add">
          <ac:chgData name="WILLIAM FABRICIO  TITO VARGAS" userId="S::wtv8295706@ubilapaz.edu.bo::6231baec-a122-498a-91e0-bedcb34e3e27" providerId="AD" clId="Web-{984A50E3-A848-2D92-849B-1B2EC3D8881A}" dt="2023-05-25T17:39:30.219" v="120"/>
          <ac:picMkLst>
            <pc:docMk/>
            <pc:sldMk cId="543126975" sldId="262"/>
            <ac:picMk id="5" creationId="{872759BE-CE03-278D-7FB8-5996AD0AA8D7}"/>
          </ac:picMkLst>
        </pc:picChg>
        <pc:cxnChg chg="add">
          <ac:chgData name="WILLIAM FABRICIO  TITO VARGAS" userId="S::wtv8295706@ubilapaz.edu.bo::6231baec-a122-498a-91e0-bedcb34e3e27" providerId="AD" clId="Web-{984A50E3-A848-2D92-849B-1B2EC3D8881A}" dt="2023-05-25T17:39:30.219" v="120"/>
          <ac:cxnSpMkLst>
            <pc:docMk/>
            <pc:sldMk cId="543126975" sldId="262"/>
            <ac:cxnSpMk id="11" creationId="{AEF97C72-3F89-4F0A-9629-01818B389CF0}"/>
          </ac:cxnSpMkLst>
        </pc:cxnChg>
      </pc:sldChg>
      <pc:sldChg chg="addSp delSp modSp new mod ord setBg modClrScheme delDesignElem chgLayout">
        <pc:chgData name="WILLIAM FABRICIO  TITO VARGAS" userId="S::wtv8295706@ubilapaz.edu.bo::6231baec-a122-498a-91e0-bedcb34e3e27" providerId="AD" clId="Web-{984A50E3-A848-2D92-849B-1B2EC3D8881A}" dt="2023-05-25T20:35:00.635" v="190"/>
        <pc:sldMkLst>
          <pc:docMk/>
          <pc:sldMk cId="1486125656" sldId="262"/>
        </pc:sldMkLst>
        <pc:spChg chg="mod ord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1486125656" sldId="262"/>
            <ac:spMk id="2" creationId="{2C0D6A9C-B669-5FFB-2498-59A9047D00A9}"/>
          </ac:spMkLst>
        </pc:spChg>
        <pc:spChg chg="mod ord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1486125656" sldId="262"/>
            <ac:spMk id="3" creationId="{F1648C2B-BE86-18E7-420B-11E08EBC5C1F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7:46:21.998" v="158"/>
          <ac:spMkLst>
            <pc:docMk/>
            <pc:sldMk cId="1486125656" sldId="262"/>
            <ac:spMk id="9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7:46:21.998" v="158"/>
          <ac:spMkLst>
            <pc:docMk/>
            <pc:sldMk cId="1486125656" sldId="262"/>
            <ac:spMk id="13" creationId="{A101E513-AF74-4E9D-A31F-99664250722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1486125656" sldId="262"/>
            <ac:spMk id="18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1486125656" sldId="262"/>
            <ac:spMk id="22" creationId="{A101E513-AF74-4E9D-A31F-99664250722D}"/>
          </ac:spMkLst>
        </pc:spChg>
        <pc:picChg chg="add mod">
          <ac:chgData name="WILLIAM FABRICIO  TITO VARGAS" userId="S::wtv8295706@ubilapaz.edu.bo::6231baec-a122-498a-91e0-bedcb34e3e27" providerId="AD" clId="Web-{984A50E3-A848-2D92-849B-1B2EC3D8881A}" dt="2023-05-25T17:46:21.998" v="158"/>
          <ac:picMkLst>
            <pc:docMk/>
            <pc:sldMk cId="1486125656" sldId="262"/>
            <ac:picMk id="5" creationId="{A9F8FE30-F4D0-AF29-846E-F71711FDF22E}"/>
          </ac:picMkLst>
        </pc:picChg>
        <pc:cxnChg chg="add del">
          <ac:chgData name="WILLIAM FABRICIO  TITO VARGAS" userId="S::wtv8295706@ubilapaz.edu.bo::6231baec-a122-498a-91e0-bedcb34e3e27" providerId="AD" clId="Web-{984A50E3-A848-2D92-849B-1B2EC3D8881A}" dt="2023-05-25T17:46:21.998" v="158"/>
          <ac:cxnSpMkLst>
            <pc:docMk/>
            <pc:sldMk cId="1486125656" sldId="262"/>
            <ac:cxnSpMk id="11" creationId="{AEF97C72-3F89-4F0A-9629-01818B389CF0}"/>
          </ac:cxnSpMkLst>
        </pc:cxnChg>
        <pc:cxnChg chg="add del">
          <ac:chgData name="WILLIAM FABRICIO  TITO VARGAS" userId="S::wtv8295706@ubilapaz.edu.bo::6231baec-a122-498a-91e0-bedcb34e3e27" providerId="AD" clId="Web-{984A50E3-A848-2D92-849B-1B2EC3D8881A}" dt="2023-05-25T20:35:00.635" v="190"/>
          <ac:cxnSpMkLst>
            <pc:docMk/>
            <pc:sldMk cId="1486125656" sldId="262"/>
            <ac:cxnSpMk id="20" creationId="{C1FC086D-39EC-448D-97E7-FF232355AE19}"/>
          </ac:cxnSpMkLst>
        </pc:cxnChg>
      </pc:sldChg>
      <pc:sldChg chg="addSp delSp modSp new del mod setBg modClrScheme delDesignElem chgLayout">
        <pc:chgData name="WILLIAM FABRICIO  TITO VARGAS" userId="S::wtv8295706@ubilapaz.edu.bo::6231baec-a122-498a-91e0-bedcb34e3e27" providerId="AD" clId="Web-{984A50E3-A848-2D92-849B-1B2EC3D8881A}" dt="2023-05-25T17:07:09.243" v="104"/>
        <pc:sldMkLst>
          <pc:docMk/>
          <pc:sldMk cId="1534019034" sldId="262"/>
        </pc:sldMkLst>
        <pc:spChg chg="mod ord">
          <ac:chgData name="WILLIAM FABRICIO  TITO VARGAS" userId="S::wtv8295706@ubilapaz.edu.bo::6231baec-a122-498a-91e0-bedcb34e3e27" providerId="AD" clId="Web-{984A50E3-A848-2D92-849B-1B2EC3D8881A}" dt="2023-05-25T17:07:03.383" v="103"/>
          <ac:spMkLst>
            <pc:docMk/>
            <pc:sldMk cId="1534019034" sldId="262"/>
            <ac:spMk id="2" creationId="{5062F060-FF83-D886-FF84-84424D15DC0B}"/>
          </ac:spMkLst>
        </pc:spChg>
        <pc:spChg chg="del mod ord">
          <ac:chgData name="WILLIAM FABRICIO  TITO VARGAS" userId="S::wtv8295706@ubilapaz.edu.bo::6231baec-a122-498a-91e0-bedcb34e3e27" providerId="AD" clId="Web-{984A50E3-A848-2D92-849B-1B2EC3D8881A}" dt="2023-05-25T17:04:59.817" v="90"/>
          <ac:spMkLst>
            <pc:docMk/>
            <pc:sldMk cId="1534019034" sldId="262"/>
            <ac:spMk id="3" creationId="{CBD58A0A-98C0-C6D8-906A-8D482E941C7C}"/>
          </ac:spMkLst>
        </pc:spChg>
        <pc:spChg chg="add del mod ord">
          <ac:chgData name="WILLIAM FABRICIO  TITO VARGAS" userId="S::wtv8295706@ubilapaz.edu.bo::6231baec-a122-498a-91e0-bedcb34e3e27" providerId="AD" clId="Web-{984A50E3-A848-2D92-849B-1B2EC3D8881A}" dt="2023-05-25T17:04:59.817" v="90"/>
          <ac:spMkLst>
            <pc:docMk/>
            <pc:sldMk cId="1534019034" sldId="262"/>
            <ac:spMk id="4" creationId="{115B9E2E-1008-3355-6826-87CED4F060B5}"/>
          </ac:spMkLst>
        </pc:spChg>
        <pc:spChg chg="add mod ord">
          <ac:chgData name="WILLIAM FABRICIO  TITO VARGAS" userId="S::wtv8295706@ubilapaz.edu.bo::6231baec-a122-498a-91e0-bedcb34e3e27" providerId="AD" clId="Web-{984A50E3-A848-2D92-849B-1B2EC3D8881A}" dt="2023-05-25T17:07:03.383" v="103"/>
          <ac:spMkLst>
            <pc:docMk/>
            <pc:sldMk cId="1534019034" sldId="262"/>
            <ac:spMk id="5" creationId="{F19EA926-2607-7925-AC0C-7EB604D2701B}"/>
          </ac:spMkLst>
        </pc:spChg>
        <pc:spChg chg="add del mod ord">
          <ac:chgData name="WILLIAM FABRICIO  TITO VARGAS" userId="S::wtv8295706@ubilapaz.edu.bo::6231baec-a122-498a-91e0-bedcb34e3e27" providerId="AD" clId="Web-{984A50E3-A848-2D92-849B-1B2EC3D8881A}" dt="2023-05-25T17:06:20.616" v="101"/>
          <ac:spMkLst>
            <pc:docMk/>
            <pc:sldMk cId="1534019034" sldId="262"/>
            <ac:spMk id="6" creationId="{B8A80E9A-F7C3-97CA-F75A-5B95FB235F44}"/>
          </ac:spMkLst>
        </pc:spChg>
        <pc:spChg chg="add del mod ord">
          <ac:chgData name="WILLIAM FABRICIO  TITO VARGAS" userId="S::wtv8295706@ubilapaz.edu.bo::6231baec-a122-498a-91e0-bedcb34e3e27" providerId="AD" clId="Web-{984A50E3-A848-2D92-849B-1B2EC3D8881A}" dt="2023-05-25T17:06:31.835" v="102"/>
          <ac:spMkLst>
            <pc:docMk/>
            <pc:sldMk cId="1534019034" sldId="262"/>
            <ac:spMk id="7" creationId="{41A26E07-4D9D-470A-03C1-BD7EEE84764C}"/>
          </ac:spMkLst>
        </pc:spChg>
        <pc:spChg chg="add mod ord">
          <ac:chgData name="WILLIAM FABRICIO  TITO VARGAS" userId="S::wtv8295706@ubilapaz.edu.bo::6231baec-a122-498a-91e0-bedcb34e3e27" providerId="AD" clId="Web-{984A50E3-A848-2D92-849B-1B2EC3D8881A}" dt="2023-05-25T17:07:03.383" v="103"/>
          <ac:spMkLst>
            <pc:docMk/>
            <pc:sldMk cId="1534019034" sldId="262"/>
            <ac:spMk id="8" creationId="{7E1FCFE1-82EB-108D-D6B9-99068044012C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7:07:03.383" v="103"/>
          <ac:spMkLst>
            <pc:docMk/>
            <pc:sldMk cId="1534019034" sldId="262"/>
            <ac:spMk id="13" creationId="{DD4C4B28-6B4B-4445-8535-F516D74E4AA9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7:07:03.383" v="103"/>
          <ac:spMkLst>
            <pc:docMk/>
            <pc:sldMk cId="1534019034" sldId="262"/>
            <ac:spMk id="17" creationId="{55B419A7-F817-4767-8CCB-FB0E189C4AC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7:07:03.383" v="103"/>
          <ac:spMkLst>
            <pc:docMk/>
            <pc:sldMk cId="1534019034" sldId="262"/>
            <ac:spMk id="19" creationId="{E4398140-F067-40E9-892C-4DB04C70BC55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7:07:03.383" v="103"/>
          <ac:spMkLst>
            <pc:docMk/>
            <pc:sldMk cId="1534019034" sldId="262"/>
            <ac:spMk id="23" creationId="{7021D92D-08FF-45A6-9109-AC9462C7E8E3}"/>
          </ac:spMkLst>
        </pc:spChg>
        <pc:picChg chg="add">
          <ac:chgData name="WILLIAM FABRICIO  TITO VARGAS" userId="S::wtv8295706@ubilapaz.edu.bo::6231baec-a122-498a-91e0-bedcb34e3e27" providerId="AD" clId="Web-{984A50E3-A848-2D92-849B-1B2EC3D8881A}" dt="2023-05-25T17:06:31.835" v="102"/>
          <ac:picMkLst>
            <pc:docMk/>
            <pc:sldMk cId="1534019034" sldId="262"/>
            <ac:picMk id="9" creationId="{756A22CD-EF2A-5424-1DCE-CEE31D818B3F}"/>
          </ac:picMkLst>
        </pc:picChg>
        <pc:cxnChg chg="add del">
          <ac:chgData name="WILLIAM FABRICIO  TITO VARGAS" userId="S::wtv8295706@ubilapaz.edu.bo::6231baec-a122-498a-91e0-bedcb34e3e27" providerId="AD" clId="Web-{984A50E3-A848-2D92-849B-1B2EC3D8881A}" dt="2023-05-25T17:07:03.383" v="103"/>
          <ac:cxnSpMkLst>
            <pc:docMk/>
            <pc:sldMk cId="1534019034" sldId="262"/>
            <ac:cxnSpMk id="15" creationId="{0CB1C732-7193-4253-8746-850D090A6B4E}"/>
          </ac:cxnSpMkLst>
        </pc:cxnChg>
        <pc:cxnChg chg="add del">
          <ac:chgData name="WILLIAM FABRICIO  TITO VARGAS" userId="S::wtv8295706@ubilapaz.edu.bo::6231baec-a122-498a-91e0-bedcb34e3e27" providerId="AD" clId="Web-{984A50E3-A848-2D92-849B-1B2EC3D8881A}" dt="2023-05-25T17:07:03.383" v="103"/>
          <ac:cxnSpMkLst>
            <pc:docMk/>
            <pc:sldMk cId="1534019034" sldId="262"/>
            <ac:cxnSpMk id="21" creationId="{17726E8A-324C-4684-96F2-AFDDFB2F1441}"/>
          </ac:cxnSpMkLst>
        </pc:cxnChg>
      </pc:sldChg>
      <pc:sldChg chg="addSp delSp modSp new del mod setBg setClrOvrMap">
        <pc:chgData name="WILLIAM FABRICIO  TITO VARGAS" userId="S::wtv8295706@ubilapaz.edu.bo::6231baec-a122-498a-91e0-bedcb34e3e27" providerId="AD" clId="Web-{984A50E3-A848-2D92-849B-1B2EC3D8881A}" dt="2023-05-25T17:39:10.608" v="116"/>
        <pc:sldMkLst>
          <pc:docMk/>
          <pc:sldMk cId="3835940299" sldId="262"/>
        </pc:sldMkLst>
        <pc:spChg chg="mod">
          <ac:chgData name="WILLIAM FABRICIO  TITO VARGAS" userId="S::wtv8295706@ubilapaz.edu.bo::6231baec-a122-498a-91e0-bedcb34e3e27" providerId="AD" clId="Web-{984A50E3-A848-2D92-849B-1B2EC3D8881A}" dt="2023-05-25T17:39:06.171" v="115"/>
          <ac:spMkLst>
            <pc:docMk/>
            <pc:sldMk cId="3835940299" sldId="262"/>
            <ac:spMk id="2" creationId="{36817D17-4912-6E2A-03FC-3522363F9EA6}"/>
          </ac:spMkLst>
        </pc:spChg>
        <pc:spChg chg="del mod">
          <ac:chgData name="WILLIAM FABRICIO  TITO VARGAS" userId="S::wtv8295706@ubilapaz.edu.bo::6231baec-a122-498a-91e0-bedcb34e3e27" providerId="AD" clId="Web-{984A50E3-A848-2D92-849B-1B2EC3D8881A}" dt="2023-05-25T17:39:06.171" v="115"/>
          <ac:spMkLst>
            <pc:docMk/>
            <pc:sldMk cId="3835940299" sldId="262"/>
            <ac:spMk id="3" creationId="{9F3492A0-18B2-9BA3-F7A4-5DC5B9A01A5E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7:39:06.124" v="114"/>
          <ac:spMkLst>
            <pc:docMk/>
            <pc:sldMk cId="3835940299" sldId="262"/>
            <ac:spMk id="9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7:38:55.030" v="112"/>
          <ac:spMkLst>
            <pc:docMk/>
            <pc:sldMk cId="3835940299" sldId="262"/>
            <ac:spMk id="10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7:39:06.124" v="114"/>
          <ac:spMkLst>
            <pc:docMk/>
            <pc:sldMk cId="3835940299" sldId="262"/>
            <ac:spMk id="13" creationId="{A101E513-AF74-4E9D-A31F-99664250722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7:38:55.030" v="112"/>
          <ac:spMkLst>
            <pc:docMk/>
            <pc:sldMk cId="3835940299" sldId="262"/>
            <ac:spMk id="14" creationId="{CAF8A158-E51E-4253-820B-3970F73976B6}"/>
          </ac:spMkLst>
        </pc:spChg>
        <pc:spChg chg="add">
          <ac:chgData name="WILLIAM FABRICIO  TITO VARGAS" userId="S::wtv8295706@ubilapaz.edu.bo::6231baec-a122-498a-91e0-bedcb34e3e27" providerId="AD" clId="Web-{984A50E3-A848-2D92-849B-1B2EC3D8881A}" dt="2023-05-25T17:39:06.171" v="115"/>
          <ac:spMkLst>
            <pc:docMk/>
            <pc:sldMk cId="3835940299" sldId="262"/>
            <ac:spMk id="15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7:38:55.030" v="112"/>
          <ac:spMkLst>
            <pc:docMk/>
            <pc:sldMk cId="3835940299" sldId="262"/>
            <ac:spMk id="16" creationId="{A101E513-AF74-4E9D-A31F-99664250722D}"/>
          </ac:spMkLst>
        </pc:spChg>
        <pc:spChg chg="add">
          <ac:chgData name="WILLIAM FABRICIO  TITO VARGAS" userId="S::wtv8295706@ubilapaz.edu.bo::6231baec-a122-498a-91e0-bedcb34e3e27" providerId="AD" clId="Web-{984A50E3-A848-2D92-849B-1B2EC3D8881A}" dt="2023-05-25T17:39:06.171" v="115"/>
          <ac:spMkLst>
            <pc:docMk/>
            <pc:sldMk cId="3835940299" sldId="262"/>
            <ac:spMk id="18" creationId="{A101E513-AF74-4E9D-A31F-99664250722D}"/>
          </ac:spMkLst>
        </pc:spChg>
        <pc:graphicFrameChg chg="add">
          <ac:chgData name="WILLIAM FABRICIO  TITO VARGAS" userId="S::wtv8295706@ubilapaz.edu.bo::6231baec-a122-498a-91e0-bedcb34e3e27" providerId="AD" clId="Web-{984A50E3-A848-2D92-849B-1B2EC3D8881A}" dt="2023-05-25T17:39:06.171" v="115"/>
          <ac:graphicFrameMkLst>
            <pc:docMk/>
            <pc:sldMk cId="3835940299" sldId="262"/>
            <ac:graphicFrameMk id="19" creationId="{A6C25DA2-3BA1-9077-3979-3757060FB487}"/>
          </ac:graphicFrameMkLst>
        </pc:graphicFrameChg>
        <pc:picChg chg="add del">
          <ac:chgData name="WILLIAM FABRICIO  TITO VARGAS" userId="S::wtv8295706@ubilapaz.edu.bo::6231baec-a122-498a-91e0-bedcb34e3e27" providerId="AD" clId="Web-{984A50E3-A848-2D92-849B-1B2EC3D8881A}" dt="2023-05-25T17:39:06.124" v="114"/>
          <ac:picMkLst>
            <pc:docMk/>
            <pc:sldMk cId="3835940299" sldId="262"/>
            <ac:picMk id="5" creationId="{769D9C10-68F8-CAB4-398B-8D764CD72192}"/>
          </ac:picMkLst>
        </pc:picChg>
        <pc:picChg chg="add del">
          <ac:chgData name="WILLIAM FABRICIO  TITO VARGAS" userId="S::wtv8295706@ubilapaz.edu.bo::6231baec-a122-498a-91e0-bedcb34e3e27" providerId="AD" clId="Web-{984A50E3-A848-2D92-849B-1B2EC3D8881A}" dt="2023-05-25T17:38:55.030" v="112"/>
          <ac:picMkLst>
            <pc:docMk/>
            <pc:sldMk cId="3835940299" sldId="262"/>
            <ac:picMk id="7" creationId="{7C749A16-FFF0-5B3D-F79C-B275DB5956BD}"/>
          </ac:picMkLst>
        </pc:picChg>
        <pc:cxnChg chg="add del">
          <ac:chgData name="WILLIAM FABRICIO  TITO VARGAS" userId="S::wtv8295706@ubilapaz.edu.bo::6231baec-a122-498a-91e0-bedcb34e3e27" providerId="AD" clId="Web-{984A50E3-A848-2D92-849B-1B2EC3D8881A}" dt="2023-05-25T17:39:06.124" v="114"/>
          <ac:cxnSpMkLst>
            <pc:docMk/>
            <pc:sldMk cId="3835940299" sldId="262"/>
            <ac:cxnSpMk id="11" creationId="{DF96FA98-52E5-4AA7-98B9-BE6200CF014D}"/>
          </ac:cxnSpMkLst>
        </pc:cxnChg>
        <pc:cxnChg chg="add del">
          <ac:chgData name="WILLIAM FABRICIO  TITO VARGAS" userId="S::wtv8295706@ubilapaz.edu.bo::6231baec-a122-498a-91e0-bedcb34e3e27" providerId="AD" clId="Web-{984A50E3-A848-2D92-849B-1B2EC3D8881A}" dt="2023-05-25T17:38:55.030" v="112"/>
          <ac:cxnSpMkLst>
            <pc:docMk/>
            <pc:sldMk cId="3835940299" sldId="262"/>
            <ac:cxnSpMk id="12" creationId="{33862825-C012-4895-A17E-F3D1F62D89DD}"/>
          </ac:cxnSpMkLst>
        </pc:cxnChg>
        <pc:cxnChg chg="add">
          <ac:chgData name="WILLIAM FABRICIO  TITO VARGAS" userId="S::wtv8295706@ubilapaz.edu.bo::6231baec-a122-498a-91e0-bedcb34e3e27" providerId="AD" clId="Web-{984A50E3-A848-2D92-849B-1B2EC3D8881A}" dt="2023-05-25T17:39:06.171" v="115"/>
          <ac:cxnSpMkLst>
            <pc:docMk/>
            <pc:sldMk cId="3835940299" sldId="262"/>
            <ac:cxnSpMk id="17" creationId="{623022EF-4E43-4298-8E3D-DA5EF06176E9}"/>
          </ac:cxnSpMkLst>
        </pc:cxnChg>
      </pc:sldChg>
      <pc:sldChg chg="addSp delSp modSp new mod setBg modClrScheme delDesignElem chgLayout">
        <pc:chgData name="WILLIAM FABRICIO  TITO VARGAS" userId="S::wtv8295706@ubilapaz.edu.bo::6231baec-a122-498a-91e0-bedcb34e3e27" providerId="AD" clId="Web-{984A50E3-A848-2D92-849B-1B2EC3D8881A}" dt="2023-05-25T20:54:27.542" v="237" actId="20577"/>
        <pc:sldMkLst>
          <pc:docMk/>
          <pc:sldMk cId="434160833" sldId="263"/>
        </pc:sldMkLst>
        <pc:spChg chg="mod ord">
          <ac:chgData name="WILLIAM FABRICIO  TITO VARGAS" userId="S::wtv8295706@ubilapaz.edu.bo::6231baec-a122-498a-91e0-bedcb34e3e27" providerId="AD" clId="Web-{984A50E3-A848-2D92-849B-1B2EC3D8881A}" dt="2023-05-25T20:54:27.542" v="237" actId="20577"/>
          <ac:spMkLst>
            <pc:docMk/>
            <pc:sldMk cId="434160833" sldId="263"/>
            <ac:spMk id="2" creationId="{E8C338CC-008D-DD2A-9AC2-949526FA7693}"/>
          </ac:spMkLst>
        </pc:spChg>
        <pc:spChg chg="mod ord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434160833" sldId="263"/>
            <ac:spMk id="3" creationId="{03ED1E33-45CB-4DFE-84F7-E5A937FD6EEC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7:46:13.404" v="157"/>
          <ac:spMkLst>
            <pc:docMk/>
            <pc:sldMk cId="434160833" sldId="263"/>
            <ac:spMk id="9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7:46:13.404" v="157"/>
          <ac:spMkLst>
            <pc:docMk/>
            <pc:sldMk cId="434160833" sldId="263"/>
            <ac:spMk id="13" creationId="{A101E513-AF74-4E9D-A31F-99664250722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434160833" sldId="263"/>
            <ac:spMk id="18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434160833" sldId="263"/>
            <ac:spMk id="22" creationId="{A101E513-AF74-4E9D-A31F-99664250722D}"/>
          </ac:spMkLst>
        </pc:spChg>
        <pc:picChg chg="add mod">
          <ac:chgData name="WILLIAM FABRICIO  TITO VARGAS" userId="S::wtv8295706@ubilapaz.edu.bo::6231baec-a122-498a-91e0-bedcb34e3e27" providerId="AD" clId="Web-{984A50E3-A848-2D92-849B-1B2EC3D8881A}" dt="2023-05-25T17:46:13.404" v="157"/>
          <ac:picMkLst>
            <pc:docMk/>
            <pc:sldMk cId="434160833" sldId="263"/>
            <ac:picMk id="5" creationId="{3F2B0BDA-57D1-A51E-4913-E0B4C55A76EA}"/>
          </ac:picMkLst>
        </pc:picChg>
        <pc:cxnChg chg="add del">
          <ac:chgData name="WILLIAM FABRICIO  TITO VARGAS" userId="S::wtv8295706@ubilapaz.edu.bo::6231baec-a122-498a-91e0-bedcb34e3e27" providerId="AD" clId="Web-{984A50E3-A848-2D92-849B-1B2EC3D8881A}" dt="2023-05-25T17:46:13.404" v="157"/>
          <ac:cxnSpMkLst>
            <pc:docMk/>
            <pc:sldMk cId="434160833" sldId="263"/>
            <ac:cxnSpMk id="11" creationId="{AEF97C72-3F89-4F0A-9629-01818B389CF0}"/>
          </ac:cxnSpMkLst>
        </pc:cxnChg>
        <pc:cxnChg chg="add del">
          <ac:chgData name="WILLIAM FABRICIO  TITO VARGAS" userId="S::wtv8295706@ubilapaz.edu.bo::6231baec-a122-498a-91e0-bedcb34e3e27" providerId="AD" clId="Web-{984A50E3-A848-2D92-849B-1B2EC3D8881A}" dt="2023-05-25T20:35:00.635" v="190"/>
          <ac:cxnSpMkLst>
            <pc:docMk/>
            <pc:sldMk cId="434160833" sldId="263"/>
            <ac:cxnSpMk id="20" creationId="{33862825-C012-4895-A17E-F3D1F62D89DD}"/>
          </ac:cxnSpMkLst>
        </pc:cxnChg>
      </pc:sldChg>
      <pc:sldChg chg="new del">
        <pc:chgData name="WILLIAM FABRICIO  TITO VARGAS" userId="S::wtv8295706@ubilapaz.edu.bo::6231baec-a122-498a-91e0-bedcb34e3e27" providerId="AD" clId="Web-{984A50E3-A848-2D92-849B-1B2EC3D8881A}" dt="2023-05-25T17:40:38.190" v="130"/>
        <pc:sldMkLst>
          <pc:docMk/>
          <pc:sldMk cId="1036886216" sldId="263"/>
        </pc:sldMkLst>
      </pc:sldChg>
      <pc:sldChg chg="addSp delSp modSp new mod setBg modClrScheme delDesignElem chgLayout">
        <pc:chgData name="WILLIAM FABRICIO  TITO VARGAS" userId="S::wtv8295706@ubilapaz.edu.bo::6231baec-a122-498a-91e0-bedcb34e3e27" providerId="AD" clId="Web-{984A50E3-A848-2D92-849B-1B2EC3D8881A}" dt="2023-05-25T20:54:44.168" v="239" actId="20577"/>
        <pc:sldMkLst>
          <pc:docMk/>
          <pc:sldMk cId="1868589942" sldId="264"/>
        </pc:sldMkLst>
        <pc:spChg chg="mod ord">
          <ac:chgData name="WILLIAM FABRICIO  TITO VARGAS" userId="S::wtv8295706@ubilapaz.edu.bo::6231baec-a122-498a-91e0-bedcb34e3e27" providerId="AD" clId="Web-{984A50E3-A848-2D92-849B-1B2EC3D8881A}" dt="2023-05-25T20:54:36.761" v="238" actId="20577"/>
          <ac:spMkLst>
            <pc:docMk/>
            <pc:sldMk cId="1868589942" sldId="264"/>
            <ac:spMk id="2" creationId="{1E1170E1-70E3-9D0D-44D0-0E01D8B4BEC7}"/>
          </ac:spMkLst>
        </pc:spChg>
        <pc:spChg chg="mod ord">
          <ac:chgData name="WILLIAM FABRICIO  TITO VARGAS" userId="S::wtv8295706@ubilapaz.edu.bo::6231baec-a122-498a-91e0-bedcb34e3e27" providerId="AD" clId="Web-{984A50E3-A848-2D92-849B-1B2EC3D8881A}" dt="2023-05-25T20:54:44.168" v="239" actId="20577"/>
          <ac:spMkLst>
            <pc:docMk/>
            <pc:sldMk cId="1868589942" sldId="264"/>
            <ac:spMk id="3" creationId="{359EDFAB-6D7A-D091-C070-310B3C17E2DB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7:44:12.228" v="145"/>
          <ac:spMkLst>
            <pc:docMk/>
            <pc:sldMk cId="1868589942" sldId="264"/>
            <ac:spMk id="9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7:44:12.228" v="145"/>
          <ac:spMkLst>
            <pc:docMk/>
            <pc:sldMk cId="1868589942" sldId="264"/>
            <ac:spMk id="13" creationId="{A101E513-AF74-4E9D-A31F-99664250722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7:44:18.994" v="147"/>
          <ac:spMkLst>
            <pc:docMk/>
            <pc:sldMk cId="1868589942" sldId="264"/>
            <ac:spMk id="15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7:44:18.994" v="147"/>
          <ac:spMkLst>
            <pc:docMk/>
            <pc:sldMk cId="1868589942" sldId="264"/>
            <ac:spMk id="18" creationId="{A101E513-AF74-4E9D-A31F-99664250722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7:44:36.979" v="149"/>
          <ac:spMkLst>
            <pc:docMk/>
            <pc:sldMk cId="1868589942" sldId="264"/>
            <ac:spMk id="20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7:44:36.979" v="149"/>
          <ac:spMkLst>
            <pc:docMk/>
            <pc:sldMk cId="1868589942" sldId="264"/>
            <ac:spMk id="23" creationId="{A101E513-AF74-4E9D-A31F-99664250722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1868589942" sldId="264"/>
            <ac:spMk id="25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1868589942" sldId="264"/>
            <ac:spMk id="28" creationId="{A101E513-AF74-4E9D-A31F-99664250722D}"/>
          </ac:spMkLst>
        </pc:spChg>
        <pc:picChg chg="add del">
          <ac:chgData name="WILLIAM FABRICIO  TITO VARGAS" userId="S::wtv8295706@ubilapaz.edu.bo::6231baec-a122-498a-91e0-bedcb34e3e27" providerId="AD" clId="Web-{984A50E3-A848-2D92-849B-1B2EC3D8881A}" dt="2023-05-25T17:44:12.228" v="145"/>
          <ac:picMkLst>
            <pc:docMk/>
            <pc:sldMk cId="1868589942" sldId="264"/>
            <ac:picMk id="5" creationId="{F1B1D16E-D514-3012-06D4-10E276670799}"/>
          </ac:picMkLst>
        </pc:picChg>
        <pc:picChg chg="add del">
          <ac:chgData name="WILLIAM FABRICIO  TITO VARGAS" userId="S::wtv8295706@ubilapaz.edu.bo::6231baec-a122-498a-91e0-bedcb34e3e27" providerId="AD" clId="Web-{984A50E3-A848-2D92-849B-1B2EC3D8881A}" dt="2023-05-25T17:44:18.994" v="147"/>
          <ac:picMkLst>
            <pc:docMk/>
            <pc:sldMk cId="1868589942" sldId="264"/>
            <ac:picMk id="16" creationId="{35565223-E4CC-CF02-7BEB-4BD520631D26}"/>
          </ac:picMkLst>
        </pc:picChg>
        <pc:picChg chg="add del">
          <ac:chgData name="WILLIAM FABRICIO  TITO VARGAS" userId="S::wtv8295706@ubilapaz.edu.bo::6231baec-a122-498a-91e0-bedcb34e3e27" providerId="AD" clId="Web-{984A50E3-A848-2D92-849B-1B2EC3D8881A}" dt="2023-05-25T17:44:36.979" v="149"/>
          <ac:picMkLst>
            <pc:docMk/>
            <pc:sldMk cId="1868589942" sldId="264"/>
            <ac:picMk id="22" creationId="{F54B01BF-3F2C-108B-5655-E8310261117B}"/>
          </ac:picMkLst>
        </pc:picChg>
        <pc:picChg chg="add">
          <ac:chgData name="WILLIAM FABRICIO  TITO VARGAS" userId="S::wtv8295706@ubilapaz.edu.bo::6231baec-a122-498a-91e0-bedcb34e3e27" providerId="AD" clId="Web-{984A50E3-A848-2D92-849B-1B2EC3D8881A}" dt="2023-05-25T17:44:37.010" v="150"/>
          <ac:picMkLst>
            <pc:docMk/>
            <pc:sldMk cId="1868589942" sldId="264"/>
            <ac:picMk id="26" creationId="{35565223-E4CC-CF02-7BEB-4BD520631D26}"/>
          </ac:picMkLst>
        </pc:picChg>
        <pc:cxnChg chg="add del">
          <ac:chgData name="WILLIAM FABRICIO  TITO VARGAS" userId="S::wtv8295706@ubilapaz.edu.bo::6231baec-a122-498a-91e0-bedcb34e3e27" providerId="AD" clId="Web-{984A50E3-A848-2D92-849B-1B2EC3D8881A}" dt="2023-05-25T17:44:12.228" v="145"/>
          <ac:cxnSpMkLst>
            <pc:docMk/>
            <pc:sldMk cId="1868589942" sldId="264"/>
            <ac:cxnSpMk id="11" creationId="{AEF97C72-3F89-4F0A-9629-01818B389CF0}"/>
          </ac:cxnSpMkLst>
        </pc:cxnChg>
        <pc:cxnChg chg="add del">
          <ac:chgData name="WILLIAM FABRICIO  TITO VARGAS" userId="S::wtv8295706@ubilapaz.edu.bo::6231baec-a122-498a-91e0-bedcb34e3e27" providerId="AD" clId="Web-{984A50E3-A848-2D92-849B-1B2EC3D8881A}" dt="2023-05-25T17:44:18.994" v="147"/>
          <ac:cxnSpMkLst>
            <pc:docMk/>
            <pc:sldMk cId="1868589942" sldId="264"/>
            <ac:cxnSpMk id="17" creationId="{DF96FA98-52E5-4AA7-98B9-BE6200CF014D}"/>
          </ac:cxnSpMkLst>
        </pc:cxnChg>
        <pc:cxnChg chg="add del">
          <ac:chgData name="WILLIAM FABRICIO  TITO VARGAS" userId="S::wtv8295706@ubilapaz.edu.bo::6231baec-a122-498a-91e0-bedcb34e3e27" providerId="AD" clId="Web-{984A50E3-A848-2D92-849B-1B2EC3D8881A}" dt="2023-05-25T17:44:36.979" v="149"/>
          <ac:cxnSpMkLst>
            <pc:docMk/>
            <pc:sldMk cId="1868589942" sldId="264"/>
            <ac:cxnSpMk id="21" creationId="{33862825-C012-4895-A17E-F3D1F62D89DD}"/>
          </ac:cxnSpMkLst>
        </pc:cxnChg>
        <pc:cxnChg chg="add del">
          <ac:chgData name="WILLIAM FABRICIO  TITO VARGAS" userId="S::wtv8295706@ubilapaz.edu.bo::6231baec-a122-498a-91e0-bedcb34e3e27" providerId="AD" clId="Web-{984A50E3-A848-2D92-849B-1B2EC3D8881A}" dt="2023-05-25T20:35:00.635" v="190"/>
          <ac:cxnSpMkLst>
            <pc:docMk/>
            <pc:sldMk cId="1868589942" sldId="264"/>
            <ac:cxnSpMk id="27" creationId="{DF96FA98-52E5-4AA7-98B9-BE6200CF014D}"/>
          </ac:cxnSpMkLst>
        </pc:cxnChg>
      </pc:sldChg>
      <pc:sldChg chg="addSp delSp modSp new mod setBg modClrScheme delDesignElem chgLayout">
        <pc:chgData name="WILLIAM FABRICIO  TITO VARGAS" userId="S::wtv8295706@ubilapaz.edu.bo::6231baec-a122-498a-91e0-bedcb34e3e27" providerId="AD" clId="Web-{984A50E3-A848-2D92-849B-1B2EC3D8881A}" dt="2023-05-25T20:35:00.635" v="190"/>
        <pc:sldMkLst>
          <pc:docMk/>
          <pc:sldMk cId="2332994114" sldId="265"/>
        </pc:sldMkLst>
        <pc:spChg chg="mod ord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2332994114" sldId="265"/>
            <ac:spMk id="2" creationId="{9597D548-90F1-624B-8339-263B6D3E84DE}"/>
          </ac:spMkLst>
        </pc:spChg>
        <pc:spChg chg="mod ord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2332994114" sldId="265"/>
            <ac:spMk id="3" creationId="{9A87EBE6-FCA2-CC46-64CE-3C12538BF28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7:45:54.263" v="155"/>
          <ac:spMkLst>
            <pc:docMk/>
            <pc:sldMk cId="2332994114" sldId="265"/>
            <ac:spMk id="9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17:45:54.263" v="155"/>
          <ac:spMkLst>
            <pc:docMk/>
            <pc:sldMk cId="2332994114" sldId="265"/>
            <ac:spMk id="13" creationId="{A101E513-AF74-4E9D-A31F-99664250722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2332994114" sldId="265"/>
            <ac:spMk id="15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2332994114" sldId="265"/>
            <ac:spMk id="18" creationId="{A101E513-AF74-4E9D-A31F-99664250722D}"/>
          </ac:spMkLst>
        </pc:spChg>
        <pc:picChg chg="add del">
          <ac:chgData name="WILLIAM FABRICIO  TITO VARGAS" userId="S::wtv8295706@ubilapaz.edu.bo::6231baec-a122-498a-91e0-bedcb34e3e27" providerId="AD" clId="Web-{984A50E3-A848-2D92-849B-1B2EC3D8881A}" dt="2023-05-25T17:45:54.263" v="155"/>
          <ac:picMkLst>
            <pc:docMk/>
            <pc:sldMk cId="2332994114" sldId="265"/>
            <ac:picMk id="5" creationId="{166D893A-1274-B143-F2B7-33665373637F}"/>
          </ac:picMkLst>
        </pc:picChg>
        <pc:picChg chg="add">
          <ac:chgData name="WILLIAM FABRICIO  TITO VARGAS" userId="S::wtv8295706@ubilapaz.edu.bo::6231baec-a122-498a-91e0-bedcb34e3e27" providerId="AD" clId="Web-{984A50E3-A848-2D92-849B-1B2EC3D8881A}" dt="2023-05-25T17:45:54.310" v="156"/>
          <ac:picMkLst>
            <pc:docMk/>
            <pc:sldMk cId="2332994114" sldId="265"/>
            <ac:picMk id="17" creationId="{F4BB3502-64FE-8312-9F55-A901B0BB0476}"/>
          </ac:picMkLst>
        </pc:picChg>
        <pc:cxnChg chg="add del">
          <ac:chgData name="WILLIAM FABRICIO  TITO VARGAS" userId="S::wtv8295706@ubilapaz.edu.bo::6231baec-a122-498a-91e0-bedcb34e3e27" providerId="AD" clId="Web-{984A50E3-A848-2D92-849B-1B2EC3D8881A}" dt="2023-05-25T17:45:54.263" v="155"/>
          <ac:cxnSpMkLst>
            <pc:docMk/>
            <pc:sldMk cId="2332994114" sldId="265"/>
            <ac:cxnSpMk id="11" creationId="{33862825-C012-4895-A17E-F3D1F62D89DD}"/>
          </ac:cxnSpMkLst>
        </pc:cxnChg>
        <pc:cxnChg chg="add del">
          <ac:chgData name="WILLIAM FABRICIO  TITO VARGAS" userId="S::wtv8295706@ubilapaz.edu.bo::6231baec-a122-498a-91e0-bedcb34e3e27" providerId="AD" clId="Web-{984A50E3-A848-2D92-849B-1B2EC3D8881A}" dt="2023-05-25T20:35:00.635" v="190"/>
          <ac:cxnSpMkLst>
            <pc:docMk/>
            <pc:sldMk cId="2332994114" sldId="265"/>
            <ac:cxnSpMk id="16" creationId="{AEF97C72-3F89-4F0A-9629-01818B389CF0}"/>
          </ac:cxnSpMkLst>
        </pc:cxnChg>
      </pc:sldChg>
      <pc:sldChg chg="addSp delSp modSp new mod setBg modClrScheme setClrOvrMap delDesignElem chgLayout">
        <pc:chgData name="WILLIAM FABRICIO  TITO VARGAS" userId="S::wtv8295706@ubilapaz.edu.bo::6231baec-a122-498a-91e0-bedcb34e3e27" providerId="AD" clId="Web-{984A50E3-A848-2D92-849B-1B2EC3D8881A}" dt="2023-05-25T20:35:00.635" v="190"/>
        <pc:sldMkLst>
          <pc:docMk/>
          <pc:sldMk cId="887238557" sldId="266"/>
        </pc:sldMkLst>
        <pc:spChg chg="mod ord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887238557" sldId="266"/>
            <ac:spMk id="2" creationId="{04EAD043-5408-E93A-0765-004D745269BE}"/>
          </ac:spMkLst>
        </pc:spChg>
        <pc:spChg chg="mod ord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887238557" sldId="266"/>
            <ac:spMk id="3" creationId="{40858370-EB45-C47E-9EF3-A8C0CE212D8B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0:11.955" v="164"/>
          <ac:spMkLst>
            <pc:docMk/>
            <pc:sldMk cId="887238557" sldId="266"/>
            <ac:spMk id="10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0:11.955" v="164"/>
          <ac:spMkLst>
            <pc:docMk/>
            <pc:sldMk cId="887238557" sldId="266"/>
            <ac:spMk id="14" creationId="{CAF8A158-E51E-4253-820B-3970F73976B6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0:11.955" v="164"/>
          <ac:spMkLst>
            <pc:docMk/>
            <pc:sldMk cId="887238557" sldId="266"/>
            <ac:spMk id="16" creationId="{A101E513-AF74-4E9D-A31F-99664250722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887238557" sldId="266"/>
            <ac:spMk id="21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887238557" sldId="266"/>
            <ac:spMk id="23" creationId="{16E28E80-59C7-4175-93FA-B5F52391B6EC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887238557" sldId="266"/>
            <ac:spMk id="27" creationId="{A101E513-AF74-4E9D-A31F-99664250722D}"/>
          </ac:spMkLst>
        </pc:spChg>
        <pc:picChg chg="add mod">
          <ac:chgData name="WILLIAM FABRICIO  TITO VARGAS" userId="S::wtv8295706@ubilapaz.edu.bo::6231baec-a122-498a-91e0-bedcb34e3e27" providerId="AD" clId="Web-{984A50E3-A848-2D92-849B-1B2EC3D8881A}" dt="2023-05-25T20:30:11.955" v="164"/>
          <ac:picMkLst>
            <pc:docMk/>
            <pc:sldMk cId="887238557" sldId="266"/>
            <ac:picMk id="7" creationId="{B5DE1398-E594-889E-845C-019486304636}"/>
          </ac:picMkLst>
        </pc:picChg>
        <pc:cxnChg chg="add del">
          <ac:chgData name="WILLIAM FABRICIO  TITO VARGAS" userId="S::wtv8295706@ubilapaz.edu.bo::6231baec-a122-498a-91e0-bedcb34e3e27" providerId="AD" clId="Web-{984A50E3-A848-2D92-849B-1B2EC3D8881A}" dt="2023-05-25T20:30:11.955" v="164"/>
          <ac:cxnSpMkLst>
            <pc:docMk/>
            <pc:sldMk cId="887238557" sldId="266"/>
            <ac:cxnSpMk id="12" creationId="{33862825-C012-4895-A17E-F3D1F62D89DD}"/>
          </ac:cxnSpMkLst>
        </pc:cxnChg>
        <pc:cxnChg chg="add del">
          <ac:chgData name="WILLIAM FABRICIO  TITO VARGAS" userId="S::wtv8295706@ubilapaz.edu.bo::6231baec-a122-498a-91e0-bedcb34e3e27" providerId="AD" clId="Web-{984A50E3-A848-2D92-849B-1B2EC3D8881A}" dt="2023-05-25T20:35:00.635" v="190"/>
          <ac:cxnSpMkLst>
            <pc:docMk/>
            <pc:sldMk cId="887238557" sldId="266"/>
            <ac:cxnSpMk id="25" creationId="{C1FC086D-39EC-448D-97E7-FF232355AE19}"/>
          </ac:cxnSpMkLst>
        </pc:cxnChg>
      </pc:sldChg>
      <pc:sldChg chg="addSp delSp modSp new mod setBg modClrScheme setClrOvrMap delDesignElem chgLayout">
        <pc:chgData name="WILLIAM FABRICIO  TITO VARGAS" userId="S::wtv8295706@ubilapaz.edu.bo::6231baec-a122-498a-91e0-bedcb34e3e27" providerId="AD" clId="Web-{984A50E3-A848-2D92-849B-1B2EC3D8881A}" dt="2023-05-25T20:35:00.635" v="190"/>
        <pc:sldMkLst>
          <pc:docMk/>
          <pc:sldMk cId="980569805" sldId="267"/>
        </pc:sldMkLst>
        <pc:spChg chg="mod ord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980569805" sldId="267"/>
            <ac:spMk id="2" creationId="{F15EF5CF-82EE-E203-3466-C4EED41E0450}"/>
          </ac:spMkLst>
        </pc:spChg>
        <pc:spChg chg="mod ord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980569805" sldId="267"/>
            <ac:spMk id="3" creationId="{C2FCE74F-57FE-16FB-F58B-4CF0B9C2607F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1:52.255" v="177"/>
          <ac:spMkLst>
            <pc:docMk/>
            <pc:sldMk cId="980569805" sldId="267"/>
            <ac:spMk id="9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1:52.255" v="177"/>
          <ac:spMkLst>
            <pc:docMk/>
            <pc:sldMk cId="980569805" sldId="267"/>
            <ac:spMk id="13" creationId="{A101E513-AF74-4E9D-A31F-99664250722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1:45.301" v="172"/>
          <ac:spMkLst>
            <pc:docMk/>
            <pc:sldMk cId="980569805" sldId="267"/>
            <ac:spMk id="18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1:45.301" v="172"/>
          <ac:spMkLst>
            <pc:docMk/>
            <pc:sldMk cId="980569805" sldId="267"/>
            <ac:spMk id="22" creationId="{A101E513-AF74-4E9D-A31F-99664250722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1:49.551" v="174"/>
          <ac:spMkLst>
            <pc:docMk/>
            <pc:sldMk cId="980569805" sldId="267"/>
            <ac:spMk id="24" creationId="{A101E513-AF74-4E9D-A31F-99664250722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1:49.551" v="174"/>
          <ac:spMkLst>
            <pc:docMk/>
            <pc:sldMk cId="980569805" sldId="267"/>
            <ac:spMk id="25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1:49.551" v="174"/>
          <ac:spMkLst>
            <pc:docMk/>
            <pc:sldMk cId="980569805" sldId="267"/>
            <ac:spMk id="27" creationId="{CAF8A158-E51E-4253-820B-3970F73976B6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1:52.255" v="176"/>
          <ac:spMkLst>
            <pc:docMk/>
            <pc:sldMk cId="980569805" sldId="267"/>
            <ac:spMk id="29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1:52.255" v="176"/>
          <ac:spMkLst>
            <pc:docMk/>
            <pc:sldMk cId="980569805" sldId="267"/>
            <ac:spMk id="31" creationId="{A101E513-AF74-4E9D-A31F-99664250722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980569805" sldId="267"/>
            <ac:spMk id="33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980569805" sldId="267"/>
            <ac:spMk id="35" creationId="{A101E513-AF74-4E9D-A31F-99664250722D}"/>
          </ac:spMkLst>
        </pc:spChg>
        <pc:picChg chg="add mod ord">
          <ac:chgData name="WILLIAM FABRICIO  TITO VARGAS" userId="S::wtv8295706@ubilapaz.edu.bo::6231baec-a122-498a-91e0-bedcb34e3e27" providerId="AD" clId="Web-{984A50E3-A848-2D92-849B-1B2EC3D8881A}" dt="2023-05-25T20:31:52.255" v="177"/>
          <ac:picMkLst>
            <pc:docMk/>
            <pc:sldMk cId="980569805" sldId="267"/>
            <ac:picMk id="5" creationId="{E54BD97F-A7FD-5B03-0328-93E71D6C2EF7}"/>
          </ac:picMkLst>
        </pc:picChg>
        <pc:cxnChg chg="add del">
          <ac:chgData name="WILLIAM FABRICIO  TITO VARGAS" userId="S::wtv8295706@ubilapaz.edu.bo::6231baec-a122-498a-91e0-bedcb34e3e27" providerId="AD" clId="Web-{984A50E3-A848-2D92-849B-1B2EC3D8881A}" dt="2023-05-25T20:31:52.255" v="177"/>
          <ac:cxnSpMkLst>
            <pc:docMk/>
            <pc:sldMk cId="980569805" sldId="267"/>
            <ac:cxnSpMk id="11" creationId="{C1FC086D-39EC-448D-97E7-FF232355AE19}"/>
          </ac:cxnSpMkLst>
        </pc:cxnChg>
        <pc:cxnChg chg="add del">
          <ac:chgData name="WILLIAM FABRICIO  TITO VARGAS" userId="S::wtv8295706@ubilapaz.edu.bo::6231baec-a122-498a-91e0-bedcb34e3e27" providerId="AD" clId="Web-{984A50E3-A848-2D92-849B-1B2EC3D8881A}" dt="2023-05-25T20:31:45.301" v="172"/>
          <ac:cxnSpMkLst>
            <pc:docMk/>
            <pc:sldMk cId="980569805" sldId="267"/>
            <ac:cxnSpMk id="20" creationId="{4D5E13B1-3A31-47C7-8474-7A3DE600680D}"/>
          </ac:cxnSpMkLst>
        </pc:cxnChg>
        <pc:cxnChg chg="add del">
          <ac:chgData name="WILLIAM FABRICIO  TITO VARGAS" userId="S::wtv8295706@ubilapaz.edu.bo::6231baec-a122-498a-91e0-bedcb34e3e27" providerId="AD" clId="Web-{984A50E3-A848-2D92-849B-1B2EC3D8881A}" dt="2023-05-25T20:31:49.551" v="174"/>
          <ac:cxnSpMkLst>
            <pc:docMk/>
            <pc:sldMk cId="980569805" sldId="267"/>
            <ac:cxnSpMk id="26" creationId="{33862825-C012-4895-A17E-F3D1F62D89DD}"/>
          </ac:cxnSpMkLst>
        </pc:cxnChg>
        <pc:cxnChg chg="add del">
          <ac:chgData name="WILLIAM FABRICIO  TITO VARGAS" userId="S::wtv8295706@ubilapaz.edu.bo::6231baec-a122-498a-91e0-bedcb34e3e27" providerId="AD" clId="Web-{984A50E3-A848-2D92-849B-1B2EC3D8881A}" dt="2023-05-25T20:31:52.255" v="176"/>
          <ac:cxnSpMkLst>
            <pc:docMk/>
            <pc:sldMk cId="980569805" sldId="267"/>
            <ac:cxnSpMk id="30" creationId="{AEF97C72-3F89-4F0A-9629-01818B389CF0}"/>
          </ac:cxnSpMkLst>
        </pc:cxnChg>
        <pc:cxnChg chg="add del">
          <ac:chgData name="WILLIAM FABRICIO  TITO VARGAS" userId="S::wtv8295706@ubilapaz.edu.bo::6231baec-a122-498a-91e0-bedcb34e3e27" providerId="AD" clId="Web-{984A50E3-A848-2D92-849B-1B2EC3D8881A}" dt="2023-05-25T20:35:00.635" v="190"/>
          <ac:cxnSpMkLst>
            <pc:docMk/>
            <pc:sldMk cId="980569805" sldId="267"/>
            <ac:cxnSpMk id="34" creationId="{33862825-C012-4895-A17E-F3D1F62D89DD}"/>
          </ac:cxnSpMkLst>
        </pc:cxnChg>
      </pc:sldChg>
      <pc:sldChg chg="addSp delSp modSp new mod setBg modClrScheme setClrOvrMap delDesignElem chgLayout">
        <pc:chgData name="WILLIAM FABRICIO  TITO VARGAS" userId="S::wtv8295706@ubilapaz.edu.bo::6231baec-a122-498a-91e0-bedcb34e3e27" providerId="AD" clId="Web-{984A50E3-A848-2D92-849B-1B2EC3D8881A}" dt="2023-05-25T20:35:00.635" v="190"/>
        <pc:sldMkLst>
          <pc:docMk/>
          <pc:sldMk cId="180480153" sldId="268"/>
        </pc:sldMkLst>
        <pc:spChg chg="mod ord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180480153" sldId="268"/>
            <ac:spMk id="2" creationId="{89076A71-D69C-6330-8057-697CEF5A46C7}"/>
          </ac:spMkLst>
        </pc:spChg>
        <pc:spChg chg="mod ord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180480153" sldId="268"/>
            <ac:spMk id="3" creationId="{CD1E38B3-75F4-4346-9D8E-95868F1AA0C5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3:08.382" v="184"/>
          <ac:spMkLst>
            <pc:docMk/>
            <pc:sldMk cId="180480153" sldId="268"/>
            <ac:spMk id="10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3:08.382" v="184"/>
          <ac:spMkLst>
            <pc:docMk/>
            <pc:sldMk cId="180480153" sldId="268"/>
            <ac:spMk id="14" creationId="{CAF8A158-E51E-4253-820B-3970F73976B6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3:08.382" v="184"/>
          <ac:spMkLst>
            <pc:docMk/>
            <pc:sldMk cId="180480153" sldId="268"/>
            <ac:spMk id="16" creationId="{A101E513-AF74-4E9D-A31F-99664250722D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180480153" sldId="268"/>
            <ac:spMk id="21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180480153" sldId="268"/>
            <ac:spMk id="23" creationId="{16E28E80-59C7-4175-93FA-B5F52391B6EC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180480153" sldId="268"/>
            <ac:spMk id="27" creationId="{A101E513-AF74-4E9D-A31F-99664250722D}"/>
          </ac:spMkLst>
        </pc:spChg>
        <pc:picChg chg="add mod">
          <ac:chgData name="WILLIAM FABRICIO  TITO VARGAS" userId="S::wtv8295706@ubilapaz.edu.bo::6231baec-a122-498a-91e0-bedcb34e3e27" providerId="AD" clId="Web-{984A50E3-A848-2D92-849B-1B2EC3D8881A}" dt="2023-05-25T20:33:08.382" v="184"/>
          <ac:picMkLst>
            <pc:docMk/>
            <pc:sldMk cId="180480153" sldId="268"/>
            <ac:picMk id="7" creationId="{E0648E70-2277-B16C-DD0D-7AED05A6074E}"/>
          </ac:picMkLst>
        </pc:picChg>
        <pc:cxnChg chg="add del">
          <ac:chgData name="WILLIAM FABRICIO  TITO VARGAS" userId="S::wtv8295706@ubilapaz.edu.bo::6231baec-a122-498a-91e0-bedcb34e3e27" providerId="AD" clId="Web-{984A50E3-A848-2D92-849B-1B2EC3D8881A}" dt="2023-05-25T20:33:08.382" v="184"/>
          <ac:cxnSpMkLst>
            <pc:docMk/>
            <pc:sldMk cId="180480153" sldId="268"/>
            <ac:cxnSpMk id="12" creationId="{33862825-C012-4895-A17E-F3D1F62D89DD}"/>
          </ac:cxnSpMkLst>
        </pc:cxnChg>
        <pc:cxnChg chg="add del">
          <ac:chgData name="WILLIAM FABRICIO  TITO VARGAS" userId="S::wtv8295706@ubilapaz.edu.bo::6231baec-a122-498a-91e0-bedcb34e3e27" providerId="AD" clId="Web-{984A50E3-A848-2D92-849B-1B2EC3D8881A}" dt="2023-05-25T20:35:00.635" v="190"/>
          <ac:cxnSpMkLst>
            <pc:docMk/>
            <pc:sldMk cId="180480153" sldId="268"/>
            <ac:cxnSpMk id="25" creationId="{C1FC086D-39EC-448D-97E7-FF232355AE19}"/>
          </ac:cxnSpMkLst>
        </pc:cxnChg>
      </pc:sldChg>
      <pc:sldChg chg="addSp delSp modSp new mod setBg modClrScheme delDesignElem chgLayout">
        <pc:chgData name="WILLIAM FABRICIO  TITO VARGAS" userId="S::wtv8295706@ubilapaz.edu.bo::6231baec-a122-498a-91e0-bedcb34e3e27" providerId="AD" clId="Web-{984A50E3-A848-2D92-849B-1B2EC3D8881A}" dt="2023-05-25T20:35:00.635" v="190"/>
        <pc:sldMkLst>
          <pc:docMk/>
          <pc:sldMk cId="1501626438" sldId="269"/>
        </pc:sldMkLst>
        <pc:spChg chg="mod ord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1501626438" sldId="269"/>
            <ac:spMk id="2" creationId="{28A33450-E133-92D6-9FC5-2742E2005B37}"/>
          </ac:spMkLst>
        </pc:spChg>
        <pc:spChg chg="mod ord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1501626438" sldId="269"/>
            <ac:spMk id="3" creationId="{E51E2D42-C8FB-C2BA-ECD8-6F1586202523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1501626438" sldId="269"/>
            <ac:spMk id="9" creationId="{C5176844-69C3-4F79-BE38-EA5BDDF4FEA4}"/>
          </ac:spMkLst>
        </pc:spChg>
        <pc:spChg chg="add del">
          <ac:chgData name="WILLIAM FABRICIO  TITO VARGAS" userId="S::wtv8295706@ubilapaz.edu.bo::6231baec-a122-498a-91e0-bedcb34e3e27" providerId="AD" clId="Web-{984A50E3-A848-2D92-849B-1B2EC3D8881A}" dt="2023-05-25T20:35:00.635" v="190"/>
          <ac:spMkLst>
            <pc:docMk/>
            <pc:sldMk cId="1501626438" sldId="269"/>
            <ac:spMk id="13" creationId="{A101E513-AF74-4E9D-A31F-99664250722D}"/>
          </ac:spMkLst>
        </pc:spChg>
        <pc:picChg chg="add">
          <ac:chgData name="WILLIAM FABRICIO  TITO VARGAS" userId="S::wtv8295706@ubilapaz.edu.bo::6231baec-a122-498a-91e0-bedcb34e3e27" providerId="AD" clId="Web-{984A50E3-A848-2D92-849B-1B2EC3D8881A}" dt="2023-05-25T20:33:37.914" v="188"/>
          <ac:picMkLst>
            <pc:docMk/>
            <pc:sldMk cId="1501626438" sldId="269"/>
            <ac:picMk id="5" creationId="{C6B8FDD7-484C-7A6E-30F8-F10F695D4653}"/>
          </ac:picMkLst>
        </pc:picChg>
        <pc:cxnChg chg="add del">
          <ac:chgData name="WILLIAM FABRICIO  TITO VARGAS" userId="S::wtv8295706@ubilapaz.edu.bo::6231baec-a122-498a-91e0-bedcb34e3e27" providerId="AD" clId="Web-{984A50E3-A848-2D92-849B-1B2EC3D8881A}" dt="2023-05-25T20:35:00.635" v="190"/>
          <ac:cxnSpMkLst>
            <pc:docMk/>
            <pc:sldMk cId="1501626438" sldId="269"/>
            <ac:cxnSpMk id="11" creationId="{33862825-C012-4895-A17E-F3D1F62D89DD}"/>
          </ac:cxnSpMkLst>
        </pc:cxnChg>
      </pc:sldChg>
      <pc:sldChg chg="new del">
        <pc:chgData name="WILLIAM FABRICIO  TITO VARGAS" userId="S::wtv8295706@ubilapaz.edu.bo::6231baec-a122-498a-91e0-bedcb34e3e27" providerId="AD" clId="Web-{984A50E3-A848-2D92-849B-1B2EC3D8881A}" dt="2023-05-25T21:51:43.873" v="241"/>
        <pc:sldMkLst>
          <pc:docMk/>
          <pc:sldMk cId="3882092659" sldId="270"/>
        </pc:sldMkLst>
      </pc:sldChg>
      <pc:sldMasterChg chg="add del addSldLayout delSldLayout">
        <pc:chgData name="WILLIAM FABRICIO  TITO VARGAS" userId="S::wtv8295706@ubilapaz.edu.bo::6231baec-a122-498a-91e0-bedcb34e3e27" providerId="AD" clId="Web-{984A50E3-A848-2D92-849B-1B2EC3D8881A}" dt="2023-05-25T16:45:54.207" v="2"/>
        <pc:sldMasterMkLst>
          <pc:docMk/>
          <pc:sldMasterMk cId="2933118997" sldId="2147483648"/>
        </pc:sldMasterMkLst>
        <pc:sldLayoutChg chg="add del">
          <pc:chgData name="WILLIAM FABRICIO  TITO VARGAS" userId="S::wtv8295706@ubilapaz.edu.bo::6231baec-a122-498a-91e0-bedcb34e3e27" providerId="AD" clId="Web-{984A50E3-A848-2D92-849B-1B2EC3D8881A}" dt="2023-05-25T16:45:54.207" v="2"/>
          <pc:sldLayoutMkLst>
            <pc:docMk/>
            <pc:sldMasterMk cId="2933118997" sldId="2147483648"/>
            <pc:sldLayoutMk cId="2288191458" sldId="2147483649"/>
          </pc:sldLayoutMkLst>
        </pc:sldLayoutChg>
        <pc:sldLayoutChg chg="add del">
          <pc:chgData name="WILLIAM FABRICIO  TITO VARGAS" userId="S::wtv8295706@ubilapaz.edu.bo::6231baec-a122-498a-91e0-bedcb34e3e27" providerId="AD" clId="Web-{984A50E3-A848-2D92-849B-1B2EC3D8881A}" dt="2023-05-25T16:45:54.207" v="2"/>
          <pc:sldLayoutMkLst>
            <pc:docMk/>
            <pc:sldMasterMk cId="2933118997" sldId="2147483648"/>
            <pc:sldLayoutMk cId="3398174421" sldId="2147483650"/>
          </pc:sldLayoutMkLst>
        </pc:sldLayoutChg>
        <pc:sldLayoutChg chg="add del">
          <pc:chgData name="WILLIAM FABRICIO  TITO VARGAS" userId="S::wtv8295706@ubilapaz.edu.bo::6231baec-a122-498a-91e0-bedcb34e3e27" providerId="AD" clId="Web-{984A50E3-A848-2D92-849B-1B2EC3D8881A}" dt="2023-05-25T16:45:54.207" v="2"/>
          <pc:sldLayoutMkLst>
            <pc:docMk/>
            <pc:sldMasterMk cId="2933118997" sldId="2147483648"/>
            <pc:sldLayoutMk cId="2339700568" sldId="2147483651"/>
          </pc:sldLayoutMkLst>
        </pc:sldLayoutChg>
        <pc:sldLayoutChg chg="add del">
          <pc:chgData name="WILLIAM FABRICIO  TITO VARGAS" userId="S::wtv8295706@ubilapaz.edu.bo::6231baec-a122-498a-91e0-bedcb34e3e27" providerId="AD" clId="Web-{984A50E3-A848-2D92-849B-1B2EC3D8881A}" dt="2023-05-25T16:45:54.207" v="2"/>
          <pc:sldLayoutMkLst>
            <pc:docMk/>
            <pc:sldMasterMk cId="2933118997" sldId="2147483648"/>
            <pc:sldLayoutMk cId="979029867" sldId="2147483652"/>
          </pc:sldLayoutMkLst>
        </pc:sldLayoutChg>
        <pc:sldLayoutChg chg="add del">
          <pc:chgData name="WILLIAM FABRICIO  TITO VARGAS" userId="S::wtv8295706@ubilapaz.edu.bo::6231baec-a122-498a-91e0-bedcb34e3e27" providerId="AD" clId="Web-{984A50E3-A848-2D92-849B-1B2EC3D8881A}" dt="2023-05-25T16:45:54.207" v="2"/>
          <pc:sldLayoutMkLst>
            <pc:docMk/>
            <pc:sldMasterMk cId="2933118997" sldId="2147483648"/>
            <pc:sldLayoutMk cId="1752394269" sldId="2147483653"/>
          </pc:sldLayoutMkLst>
        </pc:sldLayoutChg>
        <pc:sldLayoutChg chg="add del">
          <pc:chgData name="WILLIAM FABRICIO  TITO VARGAS" userId="S::wtv8295706@ubilapaz.edu.bo::6231baec-a122-498a-91e0-bedcb34e3e27" providerId="AD" clId="Web-{984A50E3-A848-2D92-849B-1B2EC3D8881A}" dt="2023-05-25T16:45:54.207" v="2"/>
          <pc:sldLayoutMkLst>
            <pc:docMk/>
            <pc:sldMasterMk cId="2933118997" sldId="2147483648"/>
            <pc:sldLayoutMk cId="3630658609" sldId="2147483654"/>
          </pc:sldLayoutMkLst>
        </pc:sldLayoutChg>
        <pc:sldLayoutChg chg="add del">
          <pc:chgData name="WILLIAM FABRICIO  TITO VARGAS" userId="S::wtv8295706@ubilapaz.edu.bo::6231baec-a122-498a-91e0-bedcb34e3e27" providerId="AD" clId="Web-{984A50E3-A848-2D92-849B-1B2EC3D8881A}" dt="2023-05-25T16:45:54.207" v="2"/>
          <pc:sldLayoutMkLst>
            <pc:docMk/>
            <pc:sldMasterMk cId="2933118997" sldId="2147483648"/>
            <pc:sldLayoutMk cId="3682375612" sldId="2147483655"/>
          </pc:sldLayoutMkLst>
        </pc:sldLayoutChg>
        <pc:sldLayoutChg chg="add del">
          <pc:chgData name="WILLIAM FABRICIO  TITO VARGAS" userId="S::wtv8295706@ubilapaz.edu.bo::6231baec-a122-498a-91e0-bedcb34e3e27" providerId="AD" clId="Web-{984A50E3-A848-2D92-849B-1B2EC3D8881A}" dt="2023-05-25T16:45:54.207" v="2"/>
          <pc:sldLayoutMkLst>
            <pc:docMk/>
            <pc:sldMasterMk cId="2933118997" sldId="2147483648"/>
            <pc:sldLayoutMk cId="1360449816" sldId="2147483656"/>
          </pc:sldLayoutMkLst>
        </pc:sldLayoutChg>
        <pc:sldLayoutChg chg="add del">
          <pc:chgData name="WILLIAM FABRICIO  TITO VARGAS" userId="S::wtv8295706@ubilapaz.edu.bo::6231baec-a122-498a-91e0-bedcb34e3e27" providerId="AD" clId="Web-{984A50E3-A848-2D92-849B-1B2EC3D8881A}" dt="2023-05-25T16:45:54.207" v="2"/>
          <pc:sldLayoutMkLst>
            <pc:docMk/>
            <pc:sldMasterMk cId="2933118997" sldId="2147483648"/>
            <pc:sldLayoutMk cId="383603595" sldId="2147483657"/>
          </pc:sldLayoutMkLst>
        </pc:sldLayoutChg>
        <pc:sldLayoutChg chg="add del">
          <pc:chgData name="WILLIAM FABRICIO  TITO VARGAS" userId="S::wtv8295706@ubilapaz.edu.bo::6231baec-a122-498a-91e0-bedcb34e3e27" providerId="AD" clId="Web-{984A50E3-A848-2D92-849B-1B2EC3D8881A}" dt="2023-05-25T16:45:54.207" v="2"/>
          <pc:sldLayoutMkLst>
            <pc:docMk/>
            <pc:sldMasterMk cId="2933118997" sldId="2147483648"/>
            <pc:sldLayoutMk cId="541863252" sldId="2147483658"/>
          </pc:sldLayoutMkLst>
        </pc:sldLayoutChg>
        <pc:sldLayoutChg chg="add del">
          <pc:chgData name="WILLIAM FABRICIO  TITO VARGAS" userId="S::wtv8295706@ubilapaz.edu.bo::6231baec-a122-498a-91e0-bedcb34e3e27" providerId="AD" clId="Web-{984A50E3-A848-2D92-849B-1B2EC3D8881A}" dt="2023-05-25T16:45:54.207" v="2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replId addSldLayout delSldLayout">
        <pc:chgData name="WILLIAM FABRICIO  TITO VARGAS" userId="S::wtv8295706@ubilapaz.edu.bo::6231baec-a122-498a-91e0-bedcb34e3e27" providerId="AD" clId="Web-{984A50E3-A848-2D92-849B-1B2EC3D8881A}" dt="2023-05-25T16:45:54.145" v="1"/>
        <pc:sldMasterMkLst>
          <pc:docMk/>
          <pc:sldMasterMk cId="478485506" sldId="2147483660"/>
        </pc:sldMasterMkLst>
        <pc:sldLayoutChg chg="add del">
          <pc:chgData name="WILLIAM FABRICIO  TITO VARGAS" userId="S::wtv8295706@ubilapaz.edu.bo::6231baec-a122-498a-91e0-bedcb34e3e27" providerId="AD" clId="Web-{984A50E3-A848-2D92-849B-1B2EC3D8881A}" dt="2023-05-25T16:45:54.145" v="1"/>
          <pc:sldLayoutMkLst>
            <pc:docMk/>
            <pc:sldMasterMk cId="478485506" sldId="2147483660"/>
            <pc:sldLayoutMk cId="1948729126" sldId="2147483661"/>
          </pc:sldLayoutMkLst>
        </pc:sldLayoutChg>
        <pc:sldLayoutChg chg="add del replId">
          <pc:chgData name="WILLIAM FABRICIO  TITO VARGAS" userId="S::wtv8295706@ubilapaz.edu.bo::6231baec-a122-498a-91e0-bedcb34e3e27" providerId="AD" clId="Web-{984A50E3-A848-2D92-849B-1B2EC3D8881A}" dt="2023-05-25T16:45:54.145" v="1"/>
          <pc:sldLayoutMkLst>
            <pc:docMk/>
            <pc:sldMasterMk cId="478485506" sldId="2147483660"/>
            <pc:sldLayoutMk cId="3851371418" sldId="2147483662"/>
          </pc:sldLayoutMkLst>
        </pc:sldLayoutChg>
        <pc:sldLayoutChg chg="add del replId">
          <pc:chgData name="WILLIAM FABRICIO  TITO VARGAS" userId="S::wtv8295706@ubilapaz.edu.bo::6231baec-a122-498a-91e0-bedcb34e3e27" providerId="AD" clId="Web-{984A50E3-A848-2D92-849B-1B2EC3D8881A}" dt="2023-05-25T16:45:54.145" v="1"/>
          <pc:sldLayoutMkLst>
            <pc:docMk/>
            <pc:sldMasterMk cId="478485506" sldId="2147483660"/>
            <pc:sldLayoutMk cId="2070128864" sldId="2147483663"/>
          </pc:sldLayoutMkLst>
        </pc:sldLayoutChg>
        <pc:sldLayoutChg chg="add del replId">
          <pc:chgData name="WILLIAM FABRICIO  TITO VARGAS" userId="S::wtv8295706@ubilapaz.edu.bo::6231baec-a122-498a-91e0-bedcb34e3e27" providerId="AD" clId="Web-{984A50E3-A848-2D92-849B-1B2EC3D8881A}" dt="2023-05-25T16:45:54.145" v="1"/>
          <pc:sldLayoutMkLst>
            <pc:docMk/>
            <pc:sldMasterMk cId="478485506" sldId="2147483660"/>
            <pc:sldLayoutMk cId="2858833702" sldId="2147483664"/>
          </pc:sldLayoutMkLst>
        </pc:sldLayoutChg>
        <pc:sldLayoutChg chg="add del replId">
          <pc:chgData name="WILLIAM FABRICIO  TITO VARGAS" userId="S::wtv8295706@ubilapaz.edu.bo::6231baec-a122-498a-91e0-bedcb34e3e27" providerId="AD" clId="Web-{984A50E3-A848-2D92-849B-1B2EC3D8881A}" dt="2023-05-25T16:45:54.145" v="1"/>
          <pc:sldLayoutMkLst>
            <pc:docMk/>
            <pc:sldMasterMk cId="478485506" sldId="2147483660"/>
            <pc:sldLayoutMk cId="2402030282" sldId="2147483665"/>
          </pc:sldLayoutMkLst>
        </pc:sldLayoutChg>
        <pc:sldLayoutChg chg="add del replId">
          <pc:chgData name="WILLIAM FABRICIO  TITO VARGAS" userId="S::wtv8295706@ubilapaz.edu.bo::6231baec-a122-498a-91e0-bedcb34e3e27" providerId="AD" clId="Web-{984A50E3-A848-2D92-849B-1B2EC3D8881A}" dt="2023-05-25T16:45:54.145" v="1"/>
          <pc:sldLayoutMkLst>
            <pc:docMk/>
            <pc:sldMasterMk cId="478485506" sldId="2147483660"/>
            <pc:sldLayoutMk cId="2089890655" sldId="2147483666"/>
          </pc:sldLayoutMkLst>
        </pc:sldLayoutChg>
        <pc:sldLayoutChg chg="add del replId">
          <pc:chgData name="WILLIAM FABRICIO  TITO VARGAS" userId="S::wtv8295706@ubilapaz.edu.bo::6231baec-a122-498a-91e0-bedcb34e3e27" providerId="AD" clId="Web-{984A50E3-A848-2D92-849B-1B2EC3D8881A}" dt="2023-05-25T16:45:54.145" v="1"/>
          <pc:sldLayoutMkLst>
            <pc:docMk/>
            <pc:sldMasterMk cId="478485506" sldId="2147483660"/>
            <pc:sldLayoutMk cId="4156118148" sldId="2147483667"/>
          </pc:sldLayoutMkLst>
        </pc:sldLayoutChg>
        <pc:sldLayoutChg chg="add del replId">
          <pc:chgData name="WILLIAM FABRICIO  TITO VARGAS" userId="S::wtv8295706@ubilapaz.edu.bo::6231baec-a122-498a-91e0-bedcb34e3e27" providerId="AD" clId="Web-{984A50E3-A848-2D92-849B-1B2EC3D8881A}" dt="2023-05-25T16:45:54.145" v="1"/>
          <pc:sldLayoutMkLst>
            <pc:docMk/>
            <pc:sldMasterMk cId="478485506" sldId="2147483660"/>
            <pc:sldLayoutMk cId="156875650" sldId="2147483668"/>
          </pc:sldLayoutMkLst>
        </pc:sldLayoutChg>
        <pc:sldLayoutChg chg="add del replId">
          <pc:chgData name="WILLIAM FABRICIO  TITO VARGAS" userId="S::wtv8295706@ubilapaz.edu.bo::6231baec-a122-498a-91e0-bedcb34e3e27" providerId="AD" clId="Web-{984A50E3-A848-2D92-849B-1B2EC3D8881A}" dt="2023-05-25T16:45:54.145" v="1"/>
          <pc:sldLayoutMkLst>
            <pc:docMk/>
            <pc:sldMasterMk cId="478485506" sldId="2147483660"/>
            <pc:sldLayoutMk cId="1216099988" sldId="2147483669"/>
          </pc:sldLayoutMkLst>
        </pc:sldLayoutChg>
        <pc:sldLayoutChg chg="add del replId">
          <pc:chgData name="WILLIAM FABRICIO  TITO VARGAS" userId="S::wtv8295706@ubilapaz.edu.bo::6231baec-a122-498a-91e0-bedcb34e3e27" providerId="AD" clId="Web-{984A50E3-A848-2D92-849B-1B2EC3D8881A}" dt="2023-05-25T16:45:54.145" v="1"/>
          <pc:sldLayoutMkLst>
            <pc:docMk/>
            <pc:sldMasterMk cId="478485506" sldId="2147483660"/>
            <pc:sldLayoutMk cId="1469857613" sldId="2147483670"/>
          </pc:sldLayoutMkLst>
        </pc:sldLayoutChg>
        <pc:sldLayoutChg chg="add del replId">
          <pc:chgData name="WILLIAM FABRICIO  TITO VARGAS" userId="S::wtv8295706@ubilapaz.edu.bo::6231baec-a122-498a-91e0-bedcb34e3e27" providerId="AD" clId="Web-{984A50E3-A848-2D92-849B-1B2EC3D8881A}" dt="2023-05-25T16:45:54.145" v="1"/>
          <pc:sldLayoutMkLst>
            <pc:docMk/>
            <pc:sldMasterMk cId="478485506" sldId="2147483660"/>
            <pc:sldLayoutMk cId="62618320" sldId="2147483671"/>
          </pc:sldLayoutMkLst>
        </pc:sldLayoutChg>
      </pc:sldMasterChg>
      <pc:sldMasterChg chg="add del addSldLayout delSldLayout">
        <pc:chgData name="WILLIAM FABRICIO  TITO VARGAS" userId="S::wtv8295706@ubilapaz.edu.bo::6231baec-a122-498a-91e0-bedcb34e3e27" providerId="AD" clId="Web-{984A50E3-A848-2D92-849B-1B2EC3D8881A}" dt="2023-05-25T20:35:00.635" v="190"/>
        <pc:sldMasterMkLst>
          <pc:docMk/>
          <pc:sldMasterMk cId="2082720467" sldId="2147483752"/>
        </pc:sldMasterMkLst>
        <pc:sldLayoutChg chg="add del">
          <pc:chgData name="WILLIAM FABRICIO  TITO VARGAS" userId="S::wtv8295706@ubilapaz.edu.bo::6231baec-a122-498a-91e0-bedcb34e3e27" providerId="AD" clId="Web-{984A50E3-A848-2D92-849B-1B2EC3D8881A}" dt="2023-05-25T20:35:00.635" v="190"/>
          <pc:sldLayoutMkLst>
            <pc:docMk/>
            <pc:sldMasterMk cId="2082720467" sldId="2147483752"/>
            <pc:sldLayoutMk cId="1790409423" sldId="2147483741"/>
          </pc:sldLayoutMkLst>
        </pc:sldLayoutChg>
        <pc:sldLayoutChg chg="add del">
          <pc:chgData name="WILLIAM FABRICIO  TITO VARGAS" userId="S::wtv8295706@ubilapaz.edu.bo::6231baec-a122-498a-91e0-bedcb34e3e27" providerId="AD" clId="Web-{984A50E3-A848-2D92-849B-1B2EC3D8881A}" dt="2023-05-25T20:35:00.635" v="190"/>
          <pc:sldLayoutMkLst>
            <pc:docMk/>
            <pc:sldMasterMk cId="2082720467" sldId="2147483752"/>
            <pc:sldLayoutMk cId="1980651745" sldId="2147483742"/>
          </pc:sldLayoutMkLst>
        </pc:sldLayoutChg>
        <pc:sldLayoutChg chg="add del">
          <pc:chgData name="WILLIAM FABRICIO  TITO VARGAS" userId="S::wtv8295706@ubilapaz.edu.bo::6231baec-a122-498a-91e0-bedcb34e3e27" providerId="AD" clId="Web-{984A50E3-A848-2D92-849B-1B2EC3D8881A}" dt="2023-05-25T20:35:00.635" v="190"/>
          <pc:sldLayoutMkLst>
            <pc:docMk/>
            <pc:sldMasterMk cId="2082720467" sldId="2147483752"/>
            <pc:sldLayoutMk cId="1967324054" sldId="2147483743"/>
          </pc:sldLayoutMkLst>
        </pc:sldLayoutChg>
        <pc:sldLayoutChg chg="add del">
          <pc:chgData name="WILLIAM FABRICIO  TITO VARGAS" userId="S::wtv8295706@ubilapaz.edu.bo::6231baec-a122-498a-91e0-bedcb34e3e27" providerId="AD" clId="Web-{984A50E3-A848-2D92-849B-1B2EC3D8881A}" dt="2023-05-25T20:35:00.635" v="190"/>
          <pc:sldLayoutMkLst>
            <pc:docMk/>
            <pc:sldMasterMk cId="2082720467" sldId="2147483752"/>
            <pc:sldLayoutMk cId="1369827306" sldId="2147483744"/>
          </pc:sldLayoutMkLst>
        </pc:sldLayoutChg>
        <pc:sldLayoutChg chg="add del">
          <pc:chgData name="WILLIAM FABRICIO  TITO VARGAS" userId="S::wtv8295706@ubilapaz.edu.bo::6231baec-a122-498a-91e0-bedcb34e3e27" providerId="AD" clId="Web-{984A50E3-A848-2D92-849B-1B2EC3D8881A}" dt="2023-05-25T20:35:00.635" v="190"/>
          <pc:sldLayoutMkLst>
            <pc:docMk/>
            <pc:sldMasterMk cId="2082720467" sldId="2147483752"/>
            <pc:sldLayoutMk cId="1997034814" sldId="2147483745"/>
          </pc:sldLayoutMkLst>
        </pc:sldLayoutChg>
        <pc:sldLayoutChg chg="add del">
          <pc:chgData name="WILLIAM FABRICIO  TITO VARGAS" userId="S::wtv8295706@ubilapaz.edu.bo::6231baec-a122-498a-91e0-bedcb34e3e27" providerId="AD" clId="Web-{984A50E3-A848-2D92-849B-1B2EC3D8881A}" dt="2023-05-25T20:35:00.635" v="190"/>
          <pc:sldLayoutMkLst>
            <pc:docMk/>
            <pc:sldMasterMk cId="2082720467" sldId="2147483752"/>
            <pc:sldLayoutMk cId="2263758891" sldId="2147483746"/>
          </pc:sldLayoutMkLst>
        </pc:sldLayoutChg>
        <pc:sldLayoutChg chg="add del">
          <pc:chgData name="WILLIAM FABRICIO  TITO VARGAS" userId="S::wtv8295706@ubilapaz.edu.bo::6231baec-a122-498a-91e0-bedcb34e3e27" providerId="AD" clId="Web-{984A50E3-A848-2D92-849B-1B2EC3D8881A}" dt="2023-05-25T20:35:00.635" v="190"/>
          <pc:sldLayoutMkLst>
            <pc:docMk/>
            <pc:sldMasterMk cId="2082720467" sldId="2147483752"/>
            <pc:sldLayoutMk cId="2765529232" sldId="2147483747"/>
          </pc:sldLayoutMkLst>
        </pc:sldLayoutChg>
        <pc:sldLayoutChg chg="add del">
          <pc:chgData name="WILLIAM FABRICIO  TITO VARGAS" userId="S::wtv8295706@ubilapaz.edu.bo::6231baec-a122-498a-91e0-bedcb34e3e27" providerId="AD" clId="Web-{984A50E3-A848-2D92-849B-1B2EC3D8881A}" dt="2023-05-25T20:35:00.635" v="190"/>
          <pc:sldLayoutMkLst>
            <pc:docMk/>
            <pc:sldMasterMk cId="2082720467" sldId="2147483752"/>
            <pc:sldLayoutMk cId="3723552402" sldId="2147483748"/>
          </pc:sldLayoutMkLst>
        </pc:sldLayoutChg>
        <pc:sldLayoutChg chg="add del">
          <pc:chgData name="WILLIAM FABRICIO  TITO VARGAS" userId="S::wtv8295706@ubilapaz.edu.bo::6231baec-a122-498a-91e0-bedcb34e3e27" providerId="AD" clId="Web-{984A50E3-A848-2D92-849B-1B2EC3D8881A}" dt="2023-05-25T20:35:00.635" v="190"/>
          <pc:sldLayoutMkLst>
            <pc:docMk/>
            <pc:sldMasterMk cId="2082720467" sldId="2147483752"/>
            <pc:sldLayoutMk cId="27719720" sldId="2147483749"/>
          </pc:sldLayoutMkLst>
        </pc:sldLayoutChg>
        <pc:sldLayoutChg chg="add del">
          <pc:chgData name="WILLIAM FABRICIO  TITO VARGAS" userId="S::wtv8295706@ubilapaz.edu.bo::6231baec-a122-498a-91e0-bedcb34e3e27" providerId="AD" clId="Web-{984A50E3-A848-2D92-849B-1B2EC3D8881A}" dt="2023-05-25T20:35:00.635" v="190"/>
          <pc:sldLayoutMkLst>
            <pc:docMk/>
            <pc:sldMasterMk cId="2082720467" sldId="2147483752"/>
            <pc:sldLayoutMk cId="3965117116" sldId="2147483750"/>
          </pc:sldLayoutMkLst>
        </pc:sldLayoutChg>
        <pc:sldLayoutChg chg="add del">
          <pc:chgData name="WILLIAM FABRICIO  TITO VARGAS" userId="S::wtv8295706@ubilapaz.edu.bo::6231baec-a122-498a-91e0-bedcb34e3e27" providerId="AD" clId="Web-{984A50E3-A848-2D92-849B-1B2EC3D8881A}" dt="2023-05-25T20:35:00.635" v="190"/>
          <pc:sldLayoutMkLst>
            <pc:docMk/>
            <pc:sldMasterMk cId="2082720467" sldId="2147483752"/>
            <pc:sldLayoutMk cId="2564994497" sldId="2147483751"/>
          </pc:sldLayoutMkLst>
        </pc:sldLayoutChg>
      </pc:sldMasterChg>
      <pc:sldMasterChg chg="add del addSldLayout delSldLayout modSldLayout">
        <pc:chgData name="WILLIAM FABRICIO  TITO VARGAS" userId="S::wtv8295706@ubilapaz.edu.bo::6231baec-a122-498a-91e0-bedcb34e3e27" providerId="AD" clId="Web-{984A50E3-A848-2D92-849B-1B2EC3D8881A}" dt="2023-05-25T20:35:00.635" v="190"/>
        <pc:sldMasterMkLst>
          <pc:docMk/>
          <pc:sldMasterMk cId="525177327" sldId="2147483753"/>
        </pc:sldMasterMkLst>
        <pc:sldLayoutChg chg="add del mod replId">
          <pc:chgData name="WILLIAM FABRICIO  TITO VARGAS" userId="S::wtv8295706@ubilapaz.edu.bo::6231baec-a122-498a-91e0-bedcb34e3e27" providerId="AD" clId="Web-{984A50E3-A848-2D92-849B-1B2EC3D8881A}" dt="2023-05-25T20:35:00.635" v="190"/>
          <pc:sldLayoutMkLst>
            <pc:docMk/>
            <pc:sldMasterMk cId="525177327" sldId="2147483753"/>
            <pc:sldLayoutMk cId="1660760176" sldId="2147483754"/>
          </pc:sldLayoutMkLst>
        </pc:sldLayoutChg>
        <pc:sldLayoutChg chg="add del mod replId">
          <pc:chgData name="WILLIAM FABRICIO  TITO VARGAS" userId="S::wtv8295706@ubilapaz.edu.bo::6231baec-a122-498a-91e0-bedcb34e3e27" providerId="AD" clId="Web-{984A50E3-A848-2D92-849B-1B2EC3D8881A}" dt="2023-05-25T20:35:00.635" v="190"/>
          <pc:sldLayoutMkLst>
            <pc:docMk/>
            <pc:sldMasterMk cId="525177327" sldId="2147483753"/>
            <pc:sldLayoutMk cId="3760505623" sldId="2147483755"/>
          </pc:sldLayoutMkLst>
        </pc:sldLayoutChg>
        <pc:sldLayoutChg chg="add del mod replId">
          <pc:chgData name="WILLIAM FABRICIO  TITO VARGAS" userId="S::wtv8295706@ubilapaz.edu.bo::6231baec-a122-498a-91e0-bedcb34e3e27" providerId="AD" clId="Web-{984A50E3-A848-2D92-849B-1B2EC3D8881A}" dt="2023-05-25T20:35:00.635" v="190"/>
          <pc:sldLayoutMkLst>
            <pc:docMk/>
            <pc:sldMasterMk cId="525177327" sldId="2147483753"/>
            <pc:sldLayoutMk cId="2719660322" sldId="2147483756"/>
          </pc:sldLayoutMkLst>
        </pc:sldLayoutChg>
        <pc:sldLayoutChg chg="add del mod replId">
          <pc:chgData name="WILLIAM FABRICIO  TITO VARGAS" userId="S::wtv8295706@ubilapaz.edu.bo::6231baec-a122-498a-91e0-bedcb34e3e27" providerId="AD" clId="Web-{984A50E3-A848-2D92-849B-1B2EC3D8881A}" dt="2023-05-25T20:35:00.635" v="190"/>
          <pc:sldLayoutMkLst>
            <pc:docMk/>
            <pc:sldMasterMk cId="525177327" sldId="2147483753"/>
            <pc:sldLayoutMk cId="1011411985" sldId="2147483757"/>
          </pc:sldLayoutMkLst>
        </pc:sldLayoutChg>
        <pc:sldLayoutChg chg="add del mod replId">
          <pc:chgData name="WILLIAM FABRICIO  TITO VARGAS" userId="S::wtv8295706@ubilapaz.edu.bo::6231baec-a122-498a-91e0-bedcb34e3e27" providerId="AD" clId="Web-{984A50E3-A848-2D92-849B-1B2EC3D8881A}" dt="2023-05-25T20:35:00.635" v="190"/>
          <pc:sldLayoutMkLst>
            <pc:docMk/>
            <pc:sldMasterMk cId="525177327" sldId="2147483753"/>
            <pc:sldLayoutMk cId="1980572638" sldId="2147483758"/>
          </pc:sldLayoutMkLst>
        </pc:sldLayoutChg>
        <pc:sldLayoutChg chg="add del mod replId">
          <pc:chgData name="WILLIAM FABRICIO  TITO VARGAS" userId="S::wtv8295706@ubilapaz.edu.bo::6231baec-a122-498a-91e0-bedcb34e3e27" providerId="AD" clId="Web-{984A50E3-A848-2D92-849B-1B2EC3D8881A}" dt="2023-05-25T20:35:00.635" v="190"/>
          <pc:sldLayoutMkLst>
            <pc:docMk/>
            <pc:sldMasterMk cId="525177327" sldId="2147483753"/>
            <pc:sldLayoutMk cId="803234794" sldId="2147483759"/>
          </pc:sldLayoutMkLst>
        </pc:sldLayoutChg>
        <pc:sldLayoutChg chg="add del mod replId">
          <pc:chgData name="WILLIAM FABRICIO  TITO VARGAS" userId="S::wtv8295706@ubilapaz.edu.bo::6231baec-a122-498a-91e0-bedcb34e3e27" providerId="AD" clId="Web-{984A50E3-A848-2D92-849B-1B2EC3D8881A}" dt="2023-05-25T20:35:00.635" v="190"/>
          <pc:sldLayoutMkLst>
            <pc:docMk/>
            <pc:sldMasterMk cId="525177327" sldId="2147483753"/>
            <pc:sldLayoutMk cId="4029608376" sldId="2147483760"/>
          </pc:sldLayoutMkLst>
        </pc:sldLayoutChg>
        <pc:sldLayoutChg chg="add del mod replId">
          <pc:chgData name="WILLIAM FABRICIO  TITO VARGAS" userId="S::wtv8295706@ubilapaz.edu.bo::6231baec-a122-498a-91e0-bedcb34e3e27" providerId="AD" clId="Web-{984A50E3-A848-2D92-849B-1B2EC3D8881A}" dt="2023-05-25T20:35:00.635" v="190"/>
          <pc:sldLayoutMkLst>
            <pc:docMk/>
            <pc:sldMasterMk cId="525177327" sldId="2147483753"/>
            <pc:sldLayoutMk cId="1394505214" sldId="2147483761"/>
          </pc:sldLayoutMkLst>
        </pc:sldLayoutChg>
        <pc:sldLayoutChg chg="add del mod replId">
          <pc:chgData name="WILLIAM FABRICIO  TITO VARGAS" userId="S::wtv8295706@ubilapaz.edu.bo::6231baec-a122-498a-91e0-bedcb34e3e27" providerId="AD" clId="Web-{984A50E3-A848-2D92-849B-1B2EC3D8881A}" dt="2023-05-25T20:35:00.635" v="190"/>
          <pc:sldLayoutMkLst>
            <pc:docMk/>
            <pc:sldMasterMk cId="525177327" sldId="2147483753"/>
            <pc:sldLayoutMk cId="3560916561" sldId="2147483762"/>
          </pc:sldLayoutMkLst>
        </pc:sldLayoutChg>
        <pc:sldLayoutChg chg="add del mod replId">
          <pc:chgData name="WILLIAM FABRICIO  TITO VARGAS" userId="S::wtv8295706@ubilapaz.edu.bo::6231baec-a122-498a-91e0-bedcb34e3e27" providerId="AD" clId="Web-{984A50E3-A848-2D92-849B-1B2EC3D8881A}" dt="2023-05-25T20:35:00.635" v="190"/>
          <pc:sldLayoutMkLst>
            <pc:docMk/>
            <pc:sldMasterMk cId="525177327" sldId="2147483753"/>
            <pc:sldLayoutMk cId="3312697748" sldId="2147483763"/>
          </pc:sldLayoutMkLst>
        </pc:sldLayoutChg>
        <pc:sldLayoutChg chg="add del mod replId">
          <pc:chgData name="WILLIAM FABRICIO  TITO VARGAS" userId="S::wtv8295706@ubilapaz.edu.bo::6231baec-a122-498a-91e0-bedcb34e3e27" providerId="AD" clId="Web-{984A50E3-A848-2D92-849B-1B2EC3D8881A}" dt="2023-05-25T20:35:00.635" v="190"/>
          <pc:sldLayoutMkLst>
            <pc:docMk/>
            <pc:sldMasterMk cId="525177327" sldId="2147483753"/>
            <pc:sldLayoutMk cId="810091947" sldId="214748376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29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2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5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511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6/14/2023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9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3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0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5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2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2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Fondo vectorial de salpicaduras de colores brillantes">
            <a:extLst>
              <a:ext uri="{FF2B5EF4-FFF2-40B4-BE49-F238E27FC236}">
                <a16:creationId xmlns:a16="http://schemas.microsoft.com/office/drawing/2014/main" id="{192C3627-2F02-C340-E275-B39C2C370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80"/>
          <a:stretch/>
        </p:blipFill>
        <p:spPr>
          <a:xfrm>
            <a:off x="20" y="86274"/>
            <a:ext cx="12191980" cy="6857990"/>
          </a:xfrm>
          <a:prstGeom prst="rect">
            <a:avLst/>
          </a:prstGeom>
        </p:spPr>
      </p:pic>
      <p:sp>
        <p:nvSpPr>
          <p:cNvPr id="54" name="Rectangle 47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8952" y="1833113"/>
            <a:ext cx="11027433" cy="2984701"/>
          </a:xfrm>
        </p:spPr>
        <p:txBody>
          <a:bodyPr anchor="b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SISTEMA DE CONTROL DE ALMACENES BASADO EN INTELIGENCIA ARTIFICIAL PARA LA PREDICCION EN LA TOMA DE DECISIONES EN EL AREA COMERCIAL DE LA EMPRESA CONQUISTADOR</a:t>
            </a:r>
            <a:endParaRPr lang="es-ES" sz="4000" dirty="0"/>
          </a:p>
          <a:p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8952" y="4696524"/>
            <a:ext cx="4571999" cy="13180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FUNDAMENTOS DE LA INVESTIGACION</a:t>
            </a:r>
            <a:endParaRPr lang="es-ES" dirty="0"/>
          </a:p>
          <a:p>
            <a:endParaRPr lang="es-ES" dirty="0">
              <a:solidFill>
                <a:srgbClr val="FFFFFF"/>
              </a:solidFill>
            </a:endParaRPr>
          </a:p>
        </p:txBody>
      </p:sp>
      <p:cxnSp>
        <p:nvCxnSpPr>
          <p:cNvPr id="55" name="Straight Connector 49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50369E1B-D3FB-73FD-20C4-A25EC62AD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48" y="-171090"/>
            <a:ext cx="1909314" cy="18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97D548-90F1-624B-8339-263B6D3E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66747"/>
          </a:xfrm>
        </p:spPr>
        <p:txBody>
          <a:bodyPr anchor="ctr">
            <a:normAutofit/>
          </a:bodyPr>
          <a:lstStyle/>
          <a:p>
            <a:r>
              <a:rPr lang="es-ES" sz="5600" i="0">
                <a:ea typeface="+mj-lt"/>
                <a:cs typeface="+mj-lt"/>
              </a:rPr>
              <a:t>JUSTIFICACIÓN TÉCNICA</a:t>
            </a:r>
            <a:endParaRPr lang="es-ES" sz="5600"/>
          </a:p>
          <a:p>
            <a:endParaRPr lang="es-ES" sz="5600"/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87EBE6-FCA2-CC46-64CE-3C12538B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6" y="3161684"/>
            <a:ext cx="4782166" cy="262040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600"/>
              <a:t>La adopción de un sistema de control de almacenes basado en inteligencia artificial requiere el uso de tecnologías y herramientas avanzadas, como algoritmos de aprendizaje automático, procesamiento del lenguaje natural y análisis de datos en tiempo real. Estas tecnologías permiten el procesamiento eficiente de grandes volúmenes de datos, el reconocimiento de patrones y la generación de predicciones precisas.</a:t>
            </a:r>
          </a:p>
          <a:p>
            <a:pPr>
              <a:lnSpc>
                <a:spcPct val="100000"/>
              </a:lnSpc>
            </a:pPr>
            <a:endParaRPr lang="es-ES" sz="1600"/>
          </a:p>
        </p:txBody>
      </p:sp>
      <p:pic>
        <p:nvPicPr>
          <p:cNvPr id="17" name="Picture 4" descr="Fondo abstracto de datos">
            <a:extLst>
              <a:ext uri="{FF2B5EF4-FFF2-40B4-BE49-F238E27FC236}">
                <a16:creationId xmlns:a16="http://schemas.microsoft.com/office/drawing/2014/main" id="{F4BB3502-64FE-8312-9F55-A901B0BB0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07" r="31392" b="-2"/>
          <a:stretch/>
        </p:blipFill>
        <p:spPr>
          <a:xfrm>
            <a:off x="6096000" y="10"/>
            <a:ext cx="6095998" cy="6857990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9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EAD043-5408-E93A-0765-004D7452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s-ES"/>
              <a:t>NOVEDAD CIENTIFICA</a:t>
            </a:r>
          </a:p>
          <a:p>
            <a:endParaRPr lang="es-E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6E28E80-59C7-4175-93FA-B5F52391B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B5DE1398-E594-889E-845C-019486304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276" y="1731476"/>
            <a:ext cx="3434963" cy="343496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858370-EB45-C47E-9EF3-A8C0CE212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700"/>
              <a:t>Integración de algoritmos de inteligencia artificial: La aplicación de algoritmos de aprendizaje automático y técnicas de procesamiento de datos en el contexto de la gestión de almacenes es una novedad científica. La capacidad de la inteligencia artificial para analizar grandes volúmenes de datos y generar predicciones precisas en tiempo real mejora la eficiencia y precisión en la toma de decisiones comerciales.</a:t>
            </a:r>
          </a:p>
          <a:p>
            <a:pPr>
              <a:lnSpc>
                <a:spcPct val="100000"/>
              </a:lnSpc>
            </a:pPr>
            <a:endParaRPr lang="es-ES" sz="1700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3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5EF5CF-82EE-E203-3466-C4EED41E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s-ES" sz="4200"/>
              <a:t>Optimización de la gestión del inventario</a:t>
            </a:r>
          </a:p>
        </p:txBody>
      </p:sp>
      <p:cxnSp>
        <p:nvCxnSpPr>
          <p:cNvPr id="34" name="Straight Connector 1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FCE74F-57FE-16FB-F58B-4CF0B9C26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La combinación de técnicas de inteligencia artificial con la gestión del inventario permite una optimización más efectiva de los niveles de stock. El sistema propuesto utiliza datos históricos, análisis de tendencias y factores contextuales para predecir la demanda futura y evitar situaciones de sobre o sub inventario.</a:t>
            </a:r>
          </a:p>
          <a:p>
            <a:endParaRPr lang="es-ES"/>
          </a:p>
        </p:txBody>
      </p:sp>
      <p:pic>
        <p:nvPicPr>
          <p:cNvPr id="5" name="Picture 4" descr="Gráfico">
            <a:extLst>
              <a:ext uri="{FF2B5EF4-FFF2-40B4-BE49-F238E27FC236}">
                <a16:creationId xmlns:a16="http://schemas.microsoft.com/office/drawing/2014/main" id="{E54BD97F-A7FD-5B03-0328-93E71D6C2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3" r="33900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3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6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076A71-D69C-6330-8057-697CEF5A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s-ES" sz="4200"/>
              <a:t>Mejora de la toma de decisiones comerciales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6E28E80-59C7-4175-93FA-B5F52391B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rocesador">
            <a:extLst>
              <a:ext uri="{FF2B5EF4-FFF2-40B4-BE49-F238E27FC236}">
                <a16:creationId xmlns:a16="http://schemas.microsoft.com/office/drawing/2014/main" id="{E0648E70-2277-B16C-DD0D-7AED05A60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276" y="1731476"/>
            <a:ext cx="3434963" cy="343496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E38B3-75F4-4346-9D8E-95868F1AA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700"/>
              <a:t>La integración de inteligencia artificial en la toma de decisiones comerciales aporta un enfoque basado en datos y análisis más preciso. El sistema proporciona información relevante y recomendaciones basadas en el análisis de datos en tiempo real, lo que ayuda a los responsables de la toma de decisiones a evaluar opciones de manera más informada y tomar medidas proactivas.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A33450-E133-92D6-9FC5-2742E200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s-ES" sz="3800" dirty="0"/>
              <a:t>Adaptabilidad y escalabilidad del sistema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1E2D42-C8FB-C2BA-ECD8-6F1586202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La aplicación de inteligencia artificial en la gestión de almacenes brinda la capacidad de adaptarse y escalar de acuerdo con las necesidades cambiantes de la empresa. La flexibilidad del sistema permite su implementación en diferentes entornos comerciales y su ajuste a medida que los requisitos empresariales evolucionan.</a:t>
            </a:r>
          </a:p>
          <a:p>
            <a:endParaRPr lang="es-ES" dirty="0"/>
          </a:p>
        </p:txBody>
      </p:sp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C6B8FDD7-484C-7A6E-30F8-F10F695D4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6" r="16333" b="4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2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244A32-3AC9-4996-651C-599DC8F8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 fontScale="90000"/>
          </a:bodyPr>
          <a:lstStyle/>
          <a:p>
            <a:r>
              <a:rPr lang="es-ES" sz="5100" dirty="0"/>
              <a:t> ANTECEDENTES</a:t>
            </a:r>
            <a:br>
              <a:rPr lang="es-ES" sz="5100" dirty="0"/>
            </a:br>
            <a:r>
              <a:rPr lang="es-ES" sz="5100" dirty="0"/>
              <a:t>INSTITUCIONALES </a:t>
            </a:r>
          </a:p>
        </p:txBody>
      </p:sp>
      <p:pic>
        <p:nvPicPr>
          <p:cNvPr id="25" name="Picture 24" descr="Vista con un ángulo bajo de la esquina del edificio contra el cielo azul claro">
            <a:extLst>
              <a:ext uri="{FF2B5EF4-FFF2-40B4-BE49-F238E27FC236}">
                <a16:creationId xmlns:a16="http://schemas.microsoft.com/office/drawing/2014/main" id="{5F09DA81-3B72-D2B3-D832-2C53364AC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4" r="33315" b="4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4A5E576F-634F-AC2B-6A25-EDD42471A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800">
                <a:ea typeface="+mn-lt"/>
                <a:cs typeface="+mn-lt"/>
              </a:rPr>
              <a:t>La empresa Conquistador, propiedad de Javier Quisbert, es una destacada cadena de tiendas de abarrotes que fue establecida en el año 2005. Desde su fundación, Javier Quisbert ha sido el impulsor y líder de esta exitosa empresa, enfocada en brindar a los clientes una amplia variedad de productos de abarrotes de calidad a precios competitivos.</a:t>
            </a:r>
            <a:endParaRPr lang="es-ES" sz="1800"/>
          </a:p>
          <a:p>
            <a:pPr>
              <a:lnSpc>
                <a:spcPct val="100000"/>
              </a:lnSpc>
            </a:pPr>
            <a:endParaRPr lang="es-ES" sz="1800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8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C463EC-B53B-4154-62D6-A83FB9D1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75" y="758951"/>
            <a:ext cx="4940189" cy="1966747"/>
          </a:xfrm>
        </p:spPr>
        <p:txBody>
          <a:bodyPr anchor="ctr">
            <a:noAutofit/>
          </a:bodyPr>
          <a:lstStyle/>
          <a:p>
            <a:pPr algn="ctr"/>
            <a:r>
              <a:rPr lang="es-ES" sz="5400"/>
              <a:t>ANTECEDENTES TEMÁTICOS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532E0B-64B7-B147-9AC5-C5119CD34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6" y="3161684"/>
            <a:ext cx="4782166" cy="26204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s-ES"/>
              <a:t>La empresa Conquistador, propiedad de Javier Quisbert, es una destacada cadena de tiendas de abarrotes que fue establecida en el año 2005. Desde su fundación, Javier Condori ha sido el impulsor y líder de esta exitosa empresa, enfocada en brindar a los clientes una amplia variedad de productos de abarrotes de calidad a precios competitivos.</a:t>
            </a:r>
          </a:p>
          <a:p>
            <a:pPr algn="just">
              <a:lnSpc>
                <a:spcPct val="100000"/>
              </a:lnSpc>
            </a:pPr>
            <a:endParaRPr lang="es-ES"/>
          </a:p>
        </p:txBody>
      </p:sp>
      <p:pic>
        <p:nvPicPr>
          <p:cNvPr id="5" name="Picture 4" descr="Almacenes exteriores">
            <a:extLst>
              <a:ext uri="{FF2B5EF4-FFF2-40B4-BE49-F238E27FC236}">
                <a16:creationId xmlns:a16="http://schemas.microsoft.com/office/drawing/2014/main" id="{8BA1B7A8-C798-A35A-1242-1DDA387C1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01" r="24499" b="3"/>
          <a:stretch/>
        </p:blipFill>
        <p:spPr>
          <a:xfrm>
            <a:off x="6096000" y="10"/>
            <a:ext cx="6095998" cy="6857990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2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1A6060-7967-982C-94FA-B1F64EDF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35" y="758952"/>
            <a:ext cx="6281663" cy="1952716"/>
          </a:xfrm>
        </p:spPr>
        <p:txBody>
          <a:bodyPr anchor="ctr">
            <a:normAutofit/>
          </a:bodyPr>
          <a:lstStyle/>
          <a:p>
            <a:pPr algn="ctr"/>
            <a:r>
              <a:rPr lang="es-ES" dirty="0"/>
              <a:t>PLANTEAMIENTO DEL PROBLEMA</a:t>
            </a:r>
            <a:endParaRPr lang="es-ES"/>
          </a:p>
        </p:txBody>
      </p:sp>
      <p:pic>
        <p:nvPicPr>
          <p:cNvPr id="5" name="Picture 4" descr="Cajas de cartón en cinta transportadora">
            <a:extLst>
              <a:ext uri="{FF2B5EF4-FFF2-40B4-BE49-F238E27FC236}">
                <a16:creationId xmlns:a16="http://schemas.microsoft.com/office/drawing/2014/main" id="{A36ADF34-10D0-833C-0BAF-6DCD2C9A2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20" r="23013" b="-3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5412FC-4105-5D8F-6850-928FEEBBA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08" y="3161680"/>
            <a:ext cx="6281663" cy="262040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s">
                <a:ea typeface="+mn-lt"/>
                <a:cs typeface="+mn-lt"/>
              </a:rPr>
              <a:t>Actualmente, la empresa Conquistador no cuenta con un sistema de control de almacenes basado en inteligencia artificial, lo que dificulta la predicción precisa de la demanda de productos y la planificación de las compras, falta de una herramienta adecuada para la toma de decisiones puede generar pérdidas y retrasos en la entrega de productos a los clientes, lo que afecta la satisfacción y fidelidad de los mismos.</a:t>
            </a:r>
            <a:endParaRPr lang="es-ES"/>
          </a:p>
          <a:p>
            <a:pPr algn="just">
              <a:lnSpc>
                <a:spcPct val="100000"/>
              </a:lnSpc>
            </a:pPr>
            <a:endParaRPr lang="es-E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4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DB81C3-97F8-FCF0-AB8E-26DBB715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OBJETIVO GENERAL</a:t>
            </a:r>
            <a:endParaRPr lang="es-ES"/>
          </a:p>
        </p:txBody>
      </p:sp>
      <p:pic>
        <p:nvPicPr>
          <p:cNvPr id="5" name="Picture 4" descr="Gráfico económico digital">
            <a:extLst>
              <a:ext uri="{FF2B5EF4-FFF2-40B4-BE49-F238E27FC236}">
                <a16:creationId xmlns:a16="http://schemas.microsoft.com/office/drawing/2014/main" id="{C979CEDE-1136-1C79-0E85-643D2CD29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67" r="19358" b="-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D5F356-80A2-B49C-DA69-600933E4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/>
              <a:t>Desarrollar un sistema que recoja y analice datos de ventas, inventarios y pronósticos de la demanda, basado en inteligencia artificial que permita la toma de decisiones más informadas y efectivas en el área comercial.</a:t>
            </a:r>
          </a:p>
          <a:p>
            <a:pPr algn="just"/>
            <a:endParaRPr lang="es-E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9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AD5AB3-4C1D-7322-1649-C6AB6153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66747"/>
          </a:xfrm>
        </p:spPr>
        <p:txBody>
          <a:bodyPr anchor="ctr">
            <a:normAutofit/>
          </a:bodyPr>
          <a:lstStyle/>
          <a:p>
            <a:pPr algn="ctr"/>
            <a:r>
              <a:rPr lang="es-ES" sz="5100" dirty="0"/>
              <a:t>FORMULACIÓN DEL PROBLEMA</a:t>
            </a:r>
            <a:endParaRPr lang="es-E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803E27-3C64-31CB-95FD-2C863D6EE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6" y="3161684"/>
            <a:ext cx="4782166" cy="26204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¿Cómo se puede implementar un sistema de control de almacenes basado en inteligencia artificial que permita la predicción de la demanda en el área comercial y mejore la toma de decisiones en la gestión de inventarios?</a:t>
            </a:r>
          </a:p>
          <a:p>
            <a:endParaRPr lang="es-ES" dirty="0"/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F9FEB720-34EA-F013-A65C-F09B668F6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7" r="18407" b="-3"/>
          <a:stretch/>
        </p:blipFill>
        <p:spPr>
          <a:xfrm>
            <a:off x="6096000" y="10"/>
            <a:ext cx="6095998" cy="6857990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5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0D6A9C-B669-5FFB-2498-59A9047D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s-ES"/>
              <a:t>JUSTIFICACIÓN ECONÓMICA</a:t>
            </a:r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A9F8FE30-F4D0-AF29-846E-F71711FDF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46" r="17594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648C2B-BE86-18E7-420B-11E08EBC5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700"/>
              <a:t>La implementación de un sistema de control de almacenes basado en inteligencia artificial puede generar importantes beneficios económicos para la empresa Conquistador. Al mejorar la eficiencia en la gestión del inventario y optimizar la toma de decisiones comerciales, se reducirán los costos asociados con la sobreproducción, el almacenamiento excesivo y las pérdidas por productos caducados u obsoletos.</a:t>
            </a:r>
          </a:p>
          <a:p>
            <a:pPr>
              <a:lnSpc>
                <a:spcPct val="100000"/>
              </a:lnSpc>
            </a:pPr>
            <a:endParaRPr lang="es-ES" sz="1700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C338CC-008D-DD2A-9AC2-949526FA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Autofit/>
          </a:bodyPr>
          <a:lstStyle/>
          <a:p>
            <a:pPr algn="ctr"/>
            <a:r>
              <a:rPr lang="es-ES" dirty="0"/>
              <a:t>JUSTIFICACIÓN SOCIAL</a:t>
            </a:r>
            <a:endParaRPr lang="es-E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ED1E33-45CB-4DFE-84F7-E5A937FD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700"/>
              <a:t>La implementación de tecnologías de inteligencia artificial en la gestión de almacenes beneficia a la sociedad en general al mejorar la disponibilidad y el acceso a los productos que ofrece la empresa Conquistador. Un control eficiente del inventario asegura que los clientes puedan encontrar los productos que necesitan y evita situaciones de desabastecimiento o falta de variedad.</a:t>
            </a:r>
          </a:p>
          <a:p>
            <a:pPr>
              <a:lnSpc>
                <a:spcPct val="100000"/>
              </a:lnSpc>
            </a:pPr>
            <a:endParaRPr lang="es-ES" sz="1700"/>
          </a:p>
          <a:p>
            <a:pPr>
              <a:lnSpc>
                <a:spcPct val="100000"/>
              </a:lnSpc>
            </a:pPr>
            <a:endParaRPr lang="es-ES" sz="1700"/>
          </a:p>
        </p:txBody>
      </p:sp>
      <p:pic>
        <p:nvPicPr>
          <p:cNvPr id="5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3F2B0BDA-57D1-A51E-4913-E0B4C55A7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71" r="4262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6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1170E1-70E3-9D0D-44D0-0E01D8B4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35" y="758952"/>
            <a:ext cx="6281663" cy="1952716"/>
          </a:xfrm>
        </p:spPr>
        <p:txBody>
          <a:bodyPr anchor="ctr">
            <a:normAutofit/>
          </a:bodyPr>
          <a:lstStyle/>
          <a:p>
            <a:pPr algn="ctr"/>
            <a:r>
              <a:rPr lang="es-ES" dirty="0"/>
              <a:t>JUSTIFICACIÓN LEGAL</a:t>
            </a:r>
            <a:endParaRPr lang="es-ES"/>
          </a:p>
          <a:p>
            <a:endParaRPr lang="es-ES" dirty="0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35565223-E4CC-CF02-7BEB-4BD520631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84" r="33776" b="6250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27" name="Straight Connector 10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9EDFAB-6D7A-D091-C070-310B3C17E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08" y="3161680"/>
            <a:ext cx="6281663" cy="26204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ES" sz="1700"/>
              <a:t>La implementación de un sistema de control de almacenes basado en inteligencia artificial debe cumplir con las regulaciones y leyes pertinentes relacionadas con la protección de datos y privacidad. Es importante asegurarse de que el uso de la inteligencia artificial cumpla con las normativas de protección de datos personales y garantice la confidencialidad de la información de los clientes y proveedores.</a:t>
            </a:r>
            <a:endParaRPr lang="es-ES"/>
          </a:p>
          <a:p>
            <a:pPr>
              <a:lnSpc>
                <a:spcPct val="100000"/>
              </a:lnSpc>
            </a:pPr>
            <a:endParaRPr lang="es-ES" sz="1700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8994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811</Words>
  <Application>Microsoft Office PowerPoint</Application>
  <PresentationFormat>Panorámica</PresentationFormat>
  <Paragraphs>28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Sitka Banner</vt:lpstr>
      <vt:lpstr>HeadlinesVTI</vt:lpstr>
      <vt:lpstr>SISTEMA DE CONTROL DE ALMACENES BASADO EN INTELIGENCIA ARTIFICIAL PARA LA PREDICCION EN LA TOMA DE DECISIONES EN EL AREA COMERCIAL DE LA EMPRESA CONQUISTADOR </vt:lpstr>
      <vt:lpstr> ANTECEDENTES INSTITUCIONALES </vt:lpstr>
      <vt:lpstr>ANTECEDENTES TEMÁTICOS</vt:lpstr>
      <vt:lpstr>PLANTEAMIENTO DEL PROBLEMA</vt:lpstr>
      <vt:lpstr>OBJETIVO GENERAL</vt:lpstr>
      <vt:lpstr>FORMULACIÓN DEL PROBLEMA</vt:lpstr>
      <vt:lpstr>JUSTIFICACIÓN ECONÓMICA</vt:lpstr>
      <vt:lpstr>JUSTIFICACIÓN SOCIAL</vt:lpstr>
      <vt:lpstr>JUSTIFICACIÓN LEGAL </vt:lpstr>
      <vt:lpstr>JUSTIFICACIÓN TÉCNICA </vt:lpstr>
      <vt:lpstr>NOVEDAD CIENTIFICA </vt:lpstr>
      <vt:lpstr>Optimización de la gestión del inventario</vt:lpstr>
      <vt:lpstr>Mejora de la toma de decisiones comerciales</vt:lpstr>
      <vt:lpstr>Adaptabilidad y escalabilidad del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WILLIAM FABRICIO  TITO VARGAS</cp:lastModifiedBy>
  <cp:revision>186</cp:revision>
  <dcterms:created xsi:type="dcterms:W3CDTF">2023-05-25T16:45:29Z</dcterms:created>
  <dcterms:modified xsi:type="dcterms:W3CDTF">2023-06-14T20:38:39Z</dcterms:modified>
</cp:coreProperties>
</file>