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CCE43D0-4D02-40CF-AC6B-EC91C324D17B}">
  <a:tblStyle styleName="Table_0" styleId="{CCCE43D0-4D02-40CF-AC6B-EC91C324D17B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DEFPROC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Grupo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Problemas da equipe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Comunicação;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Interesse;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Trabalho de equipe;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Tempo;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Comprometimento;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Maturidade;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Experiência(trabalho com esta equipe);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Experiência(tecnologias necessárias).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Lições aprendidas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Pessoas:</a:t>
            </a:r>
          </a:p>
          <a:p>
            <a:pPr rtl="0" lvl="0">
              <a:buNone/>
            </a:pPr>
            <a:r>
              <a:rPr lang="en"/>
              <a:t>Trabalhar com </a:t>
            </a:r>
            <a:r>
              <a:rPr b="1" lang="en"/>
              <a:t>pessoas</a:t>
            </a:r>
            <a:r>
              <a:rPr lang="en"/>
              <a:t> é algo extremamente </a:t>
            </a:r>
            <a:r>
              <a:rPr b="1" lang="en"/>
              <a:t>complicado</a:t>
            </a:r>
            <a:r>
              <a:rPr lang="en"/>
              <a:t> (pode parecer óbvio, mas nós não havíamos sentido isso na pele, já que é o nosso primeiro projeto de porte).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Entrega:</a:t>
            </a:r>
          </a:p>
          <a:p>
            <a:pPr rtl="0" lvl="0">
              <a:buNone/>
            </a:pPr>
            <a:r>
              <a:rPr lang="en"/>
              <a:t>Nunca deixar para última hora. Sempre manter uma </a:t>
            </a:r>
            <a:r>
              <a:rPr b="1" lang="en"/>
              <a:t>comunicação</a:t>
            </a:r>
            <a:r>
              <a:rPr lang="en"/>
              <a:t> direta com o </a:t>
            </a:r>
            <a:r>
              <a:rPr b="1" lang="en"/>
              <a:t>gestor</a:t>
            </a:r>
            <a:r>
              <a:rPr lang="en"/>
              <a:t>, mantendo-o sempre informado do </a:t>
            </a:r>
            <a:r>
              <a:rPr b="1" lang="en"/>
              <a:t>estado</a:t>
            </a:r>
            <a:r>
              <a:rPr lang="en"/>
              <a:t> de cada tarefa. [calcular métricas, tratar desvios...]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Lições aprendidas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Requisitos:</a:t>
            </a:r>
          </a:p>
          <a:p>
            <a:pPr rtl="0" lvl="0">
              <a:buNone/>
            </a:pPr>
            <a:r>
              <a:rPr lang="en"/>
              <a:t>Se o projeto não definir bases sólidas (especificar de forma exaustiva os requisitos nos primeiros ciclos do projeto) dificilmente o prazo não será prejudicado. [</a:t>
            </a:r>
            <a:r>
              <a:rPr b="1" lang="en"/>
              <a:t>retrabalho</a:t>
            </a:r>
            <a:r>
              <a:rPr lang="en"/>
              <a:t>]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Microgerência de tempo:</a:t>
            </a:r>
          </a:p>
          <a:p>
            <a:pPr rtl="0" lvl="0">
              <a:buNone/>
            </a:pPr>
            <a:r>
              <a:rPr lang="en"/>
              <a:t>Numa equipe com baixa maturidade, o gestor precisa </a:t>
            </a:r>
            <a:r>
              <a:rPr b="1" lang="en"/>
              <a:t>gerir o tempo gasto</a:t>
            </a:r>
            <a:r>
              <a:rPr lang="en"/>
              <a:t> por cada membro da equipe </a:t>
            </a:r>
            <a:r>
              <a:rPr b="1" lang="en"/>
              <a:t>diariamente</a:t>
            </a:r>
            <a:r>
              <a:rPr lang="en"/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Lições aprendidas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Planos:</a:t>
            </a:r>
          </a:p>
          <a:p>
            <a:pPr rtl="0" lvl="0">
              <a:buNone/>
            </a:pPr>
            <a:r>
              <a:rPr lang="en"/>
              <a:t>Tarefas entregues de forma atrasada, ou em cima da hora, geralmente não levam em consideração os planos definidos, devido ao regime de urgência. Essa prática é extremamente prejudicial ao projeto. Os planos foram feitos para serem seguidos.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Lições aprendidas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Maturidade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Comunicação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Integrantes do grupo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28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Herbert Nunes: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herbertnunes@outlook.com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Jhonatan Santos: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jhonatan62@gmail.com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Jonathan Silva Pereira: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jonathan.engsoftware@gmail.com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Lucas Carvalho Lima: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lucaslima.engenhariadesoftware@gmail.com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Marcos Paulo Vieira de Melo Júnior: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marcospaulo.ti@hotmail.com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Muryllo Tiraza: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m.tiraza@gmail.com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Natan Pimenta: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natandmenor@gmail.com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Pedro Teles:</a:t>
            </a:r>
            <a:r>
              <a:rPr sz="1800" lang="en">
                <a:solidFill>
                  <a:srgbClr val="000000"/>
                </a:solidFill>
              </a:rPr>
              <a:t> </a:t>
            </a:r>
            <a:r>
              <a:rPr sz="1800" lang="en">
                <a:solidFill>
                  <a:srgbClr val="00000A"/>
                </a:solidFill>
              </a:rPr>
              <a:t>pedrofelipegt@gmail.com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A"/>
                </a:solidFill>
              </a:rPr>
              <a:t>Maxwel: </a:t>
            </a:r>
            <a:r>
              <a:rPr sz="1800" lang="en">
                <a:solidFill>
                  <a:srgbClr val="00000A"/>
                </a:solidFill>
              </a:rPr>
              <a:t>maxwel.engsoft@gmail.com</a:t>
            </a:r>
            <a:r>
              <a:rPr sz="1800" lang="en">
                <a:solidFill>
                  <a:srgbClr val="000000"/>
                </a:solidFill>
              </a:rPr>
              <a:t> </a:t>
            </a:r>
          </a:p>
          <a:p>
            <a:pPr rtl="0" lvl="0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1800" lang="en">
                <a:solidFill>
                  <a:srgbClr val="000000"/>
                </a:solidFill>
              </a:rPr>
              <a:t>Henrique: </a:t>
            </a:r>
            <a:r>
              <a:rPr sz="1800" lang="en">
                <a:solidFill>
                  <a:srgbClr val="000000"/>
                </a:solidFill>
              </a:rPr>
              <a:t>henriquehirako@gmail.com</a:t>
            </a:r>
          </a:p>
          <a:p>
            <a:r>
              <a:t/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6110425" x="227275"/>
            <a:ext cy="457200" cx="8459399"/>
          </a:xfrm>
          <a:prstGeom prst="rect">
            <a:avLst/>
          </a:prstGeom>
          <a:noFill/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 i="1"/>
              <a:t>"Projetos não atrasam meses, atrasam a cada dia"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Escopo do projeto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Permitir a </a:t>
            </a:r>
            <a:r>
              <a:rPr b="1" sz="2400" lang="en"/>
              <a:t>modelagem de processos</a:t>
            </a:r>
            <a:r>
              <a:rPr sz="2400" lang="en"/>
              <a:t> por parte de um Gerente da fábrica, criando uma espécie de </a:t>
            </a:r>
            <a:r>
              <a:rPr b="1" sz="2400" lang="en"/>
              <a:t>repositório de processos </a:t>
            </a:r>
            <a:r>
              <a:rPr sz="2400" lang="en"/>
              <a:t>(garantindo qualidade, já que as atividades seriam elaboradas baseando-se em </a:t>
            </a:r>
            <a:r>
              <a:rPr b="1" sz="2400" lang="en"/>
              <a:t>boas práticas</a:t>
            </a:r>
            <a:r>
              <a:rPr sz="2400" lang="en"/>
              <a:t> da ES).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Permitir que projetos fossem criados dentro deste ambiente.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Permitir que os processos do repositório fossem colocados em uso, por parte dos gerentes dos projetos.</a:t>
            </a:r>
          </a:p>
          <a:p>
            <a:r>
              <a:t/>
            </a:r>
          </a:p>
          <a:p>
            <a:pPr lvl="0">
              <a:buNone/>
            </a:pPr>
            <a:r>
              <a:rPr sz="2400" lang="en"/>
              <a:t>(Redmine + repositório de atividades).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Escopo atingido do projeto: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
</a:t>
            </a:r>
            <a:r>
              <a:rPr sz="3600" lang="en"/>
              <a:t>Adicionar usuarios;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Cadastrar Projetos;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Cadastrar Atividades;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Cadastrar Subatividades(Parcial);</a:t>
            </a:r>
          </a:p>
          <a:p>
            <a:pPr rtl="0" lvl="0" indent="-4572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3600" lang="en"/>
              <a:t>Atribuir Atividade a um responsavel;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Processo (ESPERADO)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Nível F do MPS.BR: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Garantia da Qualidade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Medição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Gerência de Configuração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Portfolio de Projetos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Gerencia de Projeto;(Nivel G)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Gerencia de Requisitos;(Nivel G)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Processo (ATINGIDO)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Garantia da Qualidade(Sobre processos);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Medição(Toda planejada, não totalmente aplicada);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Gerência de Configuração(bem definida, com problemas na aplicação);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Portfolio de Projetos(Professor);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Gerencia de Projeto;(Dificuldades por experiência)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Gerencia de Requisitos;(Procedimento incompleto, pois produto total não foi entregue, não se pode por exemplo rastrear todos os requisitos)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Custo/benefício (previsto)</a:t>
            </a:r>
          </a:p>
        </p:txBody>
      </p:sp>
      <p:graphicFrame>
        <p:nvGraphicFramePr>
          <p:cNvPr id="66" name="Shape 66"/>
          <p:cNvGraphicFramePr/>
          <p:nvPr/>
        </p:nvGraphicFramePr>
        <p:xfrm>
          <a:off y="2006925" x="1249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{CCCE43D0-4D02-40CF-AC6B-EC91C324D17B}</a:tableStyleId>
              </a:tblPr>
              <a:tblGrid>
                <a:gridCol w="2133100"/>
                <a:gridCol w="559025"/>
                <a:gridCol w="1426975"/>
                <a:gridCol w="1780025"/>
                <a:gridCol w="1632925"/>
                <a:gridCol w="10297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RH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QTD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Carga Horária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Esforço por papel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Valor hora papel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Total </a:t>
                      </a:r>
                    </a:p>
                  </a:txBody>
                  <a:tcPr marR="91425" marB="91425" marT="91425" marL="91425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Gerente de projeto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22,70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5.448,00 </a:t>
                      </a:r>
                    </a:p>
                  </a:txBody>
                  <a:tcPr marR="91425" marB="91425" marT="91425" marL="91425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Gerente de requisitos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14,20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3.408,00 </a:t>
                      </a:r>
                    </a:p>
                  </a:txBody>
                  <a:tcPr marR="91425" marB="91425" marT="91425" marL="91425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Gerente de medição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22,70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5.448,00 </a:t>
                      </a:r>
                    </a:p>
                  </a:txBody>
                  <a:tcPr marR="91425" marB="91425" marT="91425" marL="91425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Gerente de qualidade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19,10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4.584,00 </a:t>
                      </a:r>
                    </a:p>
                  </a:txBody>
                  <a:tcPr marR="91425" marB="91425" marT="91425" marL="91425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Arquiteto de software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240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14,20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3.408,00 </a:t>
                      </a:r>
                    </a:p>
                  </a:txBody>
                  <a:tcPr marR="91425" marB="91425" marT="91425" marL="91425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Desenvolvedor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3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720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960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11,30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8.136,00 </a:t>
                      </a:r>
                    </a:p>
                  </a:txBody>
                  <a:tcPr marR="91425" marB="91425" marT="91425" marL="91425"/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Desenvolvedor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2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48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96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11,30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1.084,80 </a:t>
                      </a:r>
                    </a:p>
                  </a:txBody>
                  <a:tcPr marR="91425" marB="91425" marT="91425" marL="91425"/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Total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1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1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1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100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/>
                        <a:t>31.516,80 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7" name="Shape 67"/>
          <p:cNvSpPr/>
          <p:nvPr/>
        </p:nvSpPr>
        <p:spPr>
          <a:xfrm>
            <a:off y="3289595" x="476250"/>
            <a:ext cy="278668" cx="8191593"/>
          </a:xfrm>
          <a:custGeom>
            <a:pathLst>
              <a:path w="27573" extrusionOk="0" h="938">
                <a:moveTo>
                  <a:pt y="728" x="277"/>
                </a:moveTo>
                <a:lnTo>
                  <a:pt y="12" x="0"/>
                </a:lnTo>
                <a:lnTo>
                  <a:pt y="12" x="102"/>
                </a:lnTo>
                <a:lnTo>
                  <a:pt y="532" x="288"/>
                </a:lnTo>
                <a:quadBezTo>
                  <a:pt y="594" x="311"/>
                  <a:pt y="649" x="326"/>
                </a:quadBezTo>
                <a:quadBezTo>
                  <a:pt y="590" x="342"/>
                  <a:pt y="532" x="364"/>
                </a:quadBezTo>
                <a:lnTo>
                  <a:pt y="12" x="558"/>
                </a:lnTo>
                <a:lnTo>
                  <a:pt y="12" x="654"/>
                </a:lnTo>
                <a:lnTo>
                  <a:pt y="728" x="374"/>
                </a:lnTo>
                <a:lnTo>
                  <a:pt y="728" x="277"/>
                </a:lnTo>
                <a:close/>
                <a:moveTo>
                  <a:pt y="468" x="695"/>
                </a:moveTo>
                <a:quadBezTo>
                  <a:pt y="324" x="695"/>
                  <a:pt y="255" x="775"/>
                </a:quadBezTo>
                <a:quadBezTo>
                  <a:pt y="197" x="842"/>
                  <a:pt y="197" x="938"/>
                </a:quadBezTo>
                <a:quadBezTo>
                  <a:pt y="197" x="1045"/>
                  <a:pt y="267" x="1113"/>
                </a:quadBezTo>
                <a:quadBezTo>
                  <a:pt y="337" x="1181"/>
                  <a:pt y="461" x="1181"/>
                </a:quadBezTo>
                <a:quadBezTo>
                  <a:pt y="561" x="1181"/>
                  <a:pt y="618" x="1151"/>
                </a:quadBezTo>
                <a:quadBezTo>
                  <a:pt y="676" x="1121"/>
                  <a:pt y="708" x="1064"/>
                </a:quadBezTo>
                <a:quadBezTo>
                  <a:pt y="739" x="1006"/>
                  <a:pt y="739" x="938"/>
                </a:quadBezTo>
                <a:quadBezTo>
                  <a:pt y="739" x="830"/>
                  <a:pt y="669" x="762"/>
                </a:quadBezTo>
                <a:quadBezTo>
                  <a:pt y="600" x="695"/>
                  <a:pt y="468" x="695"/>
                </a:quadBezTo>
                <a:close/>
                <a:moveTo>
                  <a:pt y="468" x="786"/>
                </a:moveTo>
                <a:quadBezTo>
                  <a:pt y="568" x="786"/>
                  <a:pt y="618" x="829"/>
                </a:quadBezTo>
                <a:quadBezTo>
                  <a:pt y="667" x="873"/>
                  <a:pt y="667" x="938"/>
                </a:quadBezTo>
                <a:quadBezTo>
                  <a:pt y="667" x="1004"/>
                  <a:pt y="617" x="1047"/>
                </a:quadBezTo>
                <a:quadBezTo>
                  <a:pt y="567" x="1091"/>
                  <a:pt y="465" x="1091"/>
                </a:quadBezTo>
                <a:quadBezTo>
                  <a:pt y="369" x="1091"/>
                  <a:pt y="320" x="1047"/>
                </a:quadBezTo>
                <a:quadBezTo>
                  <a:pt y="270" x="1003"/>
                  <a:pt y="270" x="938"/>
                </a:quadBezTo>
                <a:quadBezTo>
                  <a:pt y="270" x="873"/>
                  <a:pt y="319" x="829"/>
                </a:quadBezTo>
                <a:quadBezTo>
                  <a:pt y="369" x="786"/>
                  <a:pt y="468" x="786"/>
                </a:quadBezTo>
                <a:close/>
                <a:moveTo>
                  <a:pt y="538" x="1623"/>
                </a:moveTo>
                <a:lnTo>
                  <a:pt y="549" x="1709"/>
                </a:lnTo>
                <a:quadBezTo>
                  <a:pt y="638" x="1695"/>
                  <a:pt y="689" x="1636"/>
                </a:quadBezTo>
                <a:quadBezTo>
                  <a:pt y="739" x="1578"/>
                  <a:pt y="739" x="1493"/>
                </a:quadBezTo>
                <a:quadBezTo>
                  <a:pt y="739" x="1387"/>
                  <a:pt y="670" x="1322"/>
                </a:quadBezTo>
                <a:quadBezTo>
                  <a:pt y="600" x="1257"/>
                  <a:pt y="470" x="1257"/>
                </a:quadBezTo>
                <a:quadBezTo>
                  <a:pt y="386" x="1257"/>
                  <a:pt y="323" x="1285"/>
                </a:quadBezTo>
                <a:quadBezTo>
                  <a:pt y="260" x="1313"/>
                  <a:pt y="229" x="1370"/>
                </a:quadBezTo>
                <a:quadBezTo>
                  <a:pt y="197" x="1427"/>
                  <a:pt y="197" x="1494"/>
                </a:quadBezTo>
                <a:quadBezTo>
                  <a:pt y="197" x="1578"/>
                  <a:pt y="240" x="1632"/>
                </a:quadBezTo>
                <a:quadBezTo>
                  <a:pt y="283" x="1686"/>
                  <a:pt y="361" x="1701"/>
                </a:quadBezTo>
                <a:lnTo>
                  <a:pt y="375" x="1615"/>
                </a:lnTo>
                <a:quadBezTo>
                  <a:pt y="322" x="1603"/>
                  <a:pt y="296" x="1572"/>
                </a:quadBezTo>
                <a:quadBezTo>
                  <a:pt y="270" x="1541"/>
                  <a:pt y="270" x="1497"/>
                </a:quadBezTo>
                <a:quadBezTo>
                  <a:pt y="270" x="1431"/>
                  <a:pt y="317" x="1389"/>
                </a:quadBezTo>
                <a:quadBezTo>
                  <a:pt y="365" x="1348"/>
                  <a:pt y="468" x="1348"/>
                </a:quadBezTo>
                <a:quadBezTo>
                  <a:pt y="572" x="1348"/>
                  <a:pt y="620" x="1388"/>
                </a:quadBezTo>
                <a:quadBezTo>
                  <a:pt y="667" x="1428"/>
                  <a:pt y="667" x="1492"/>
                </a:quadBezTo>
                <a:quadBezTo>
                  <a:pt y="667" x="1544"/>
                  <a:pt y="635" x="1579"/>
                </a:quadBezTo>
                <a:quadBezTo>
                  <a:pt y="604" x="1613"/>
                  <a:pt y="538" x="1623"/>
                </a:quadBezTo>
                <a:close/>
                <a:moveTo>
                  <a:pt y="561" x="2139"/>
                </a:moveTo>
                <a:lnTo>
                  <a:pt y="572" x="2230"/>
                </a:lnTo>
                <a:quadBezTo>
                  <a:pt y="651" x="2208"/>
                  <a:pt y="695" x="2150"/>
                </a:quadBezTo>
                <a:quadBezTo>
                  <a:pt y="739" x="2092"/>
                  <a:pt y="739" x="2002"/>
                </a:quadBezTo>
                <a:quadBezTo>
                  <a:pt y="739" x="1888"/>
                  <a:pt y="669" x="1821"/>
                </a:quadBezTo>
                <a:quadBezTo>
                  <a:pt y="599" x="1755"/>
                  <a:pt y="473" x="1755"/>
                </a:quadBezTo>
                <a:quadBezTo>
                  <a:pt y="342" x="1755"/>
                  <a:pt y="270" x="1822"/>
                </a:quadBezTo>
                <a:quadBezTo>
                  <a:pt y="197" x="1890"/>
                  <a:pt y="197" x="1997"/>
                </a:quadBezTo>
                <a:quadBezTo>
                  <a:pt y="197" x="2101"/>
                  <a:pt y="268" x="2167"/>
                </a:quadBezTo>
                <a:quadBezTo>
                  <a:pt y="339" x="2233"/>
                  <a:pt y="467" x="2233"/>
                </a:quadBezTo>
                <a:quadBezTo>
                  <a:pt y="475" x="2233"/>
                  <a:pt y="491" x="2232"/>
                </a:quadBezTo>
                <a:lnTo>
                  <a:pt y="491" x="1846"/>
                </a:lnTo>
                <a:quadBezTo>
                  <a:pt y="576" x="1851"/>
                  <a:pt y="622" x="1894"/>
                </a:quadBezTo>
                <a:quadBezTo>
                  <a:pt y="667" x="1937"/>
                  <a:pt y="667" x="2002"/>
                </a:quadBezTo>
                <a:quadBezTo>
                  <a:pt y="667" x="2051"/>
                  <a:pt y="642" x="2085"/>
                </a:quadBezTo>
                <a:quadBezTo>
                  <a:pt y="616" x="2119"/>
                  <a:pt y="561" x="2139"/>
                </a:quadBezTo>
                <a:close/>
                <a:moveTo>
                  <a:pt y="418" x="1851"/>
                </a:moveTo>
                <a:lnTo>
                  <a:pt y="418" x="2140"/>
                </a:lnTo>
                <a:quadBezTo>
                  <a:pt y="353" x="2134"/>
                  <a:pt y="320" x="2107"/>
                </a:quadBezTo>
                <a:quadBezTo>
                  <a:pt y="270" x="2065"/>
                  <a:pt y="270" x="1998"/>
                </a:quadBezTo>
                <a:quadBezTo>
                  <a:pt y="270" x="1937"/>
                  <a:pt y="310" x="1896"/>
                </a:quadBezTo>
                <a:quadBezTo>
                  <a:pt y="351" x="1855"/>
                  <a:pt y="418" x="1851"/>
                </a:quadBezTo>
                <a:close/>
                <a:moveTo>
                  <a:pt y="62" x="1990"/>
                </a:moveTo>
                <a:lnTo>
                  <a:pt y="145" x="1935"/>
                </a:lnTo>
                <a:lnTo>
                  <a:pt y="145" x="1835"/>
                </a:lnTo>
                <a:lnTo>
                  <a:pt y="8" x="1940"/>
                </a:lnTo>
                <a:lnTo>
                  <a:pt y="8" x="2034"/>
                </a:lnTo>
                <a:lnTo>
                  <a:pt y="145" x="2144"/>
                </a:lnTo>
                <a:lnTo>
                  <a:pt y="145" x="2044"/>
                </a:lnTo>
                <a:lnTo>
                  <a:pt y="62" x="1990"/>
                </a:lnTo>
                <a:close/>
                <a:moveTo>
                  <a:pt y="926" x="2618"/>
                </a:moveTo>
                <a:lnTo>
                  <a:pt y="209" x="2618"/>
                </a:lnTo>
                <a:lnTo>
                  <a:pt y="209" x="2698"/>
                </a:lnTo>
                <a:lnTo>
                  <a:pt y="276" x="2698"/>
                </a:lnTo>
                <a:quadBezTo>
                  <a:pt y="237" x="2727"/>
                  <a:pt y="217" x="2762"/>
                </a:quadBezTo>
                <a:quadBezTo>
                  <a:pt y="197" x="2798"/>
                  <a:pt y="197" x="2849"/>
                </a:quadBezTo>
                <a:quadBezTo>
                  <a:pt y="197" x="2915"/>
                  <a:pt y="231" x="2966"/>
                </a:quadBezTo>
                <a:quadBezTo>
                  <a:pt y="266" x="3017"/>
                  <a:pt y="328" x="3042"/>
                </a:quadBezTo>
                <a:quadBezTo>
                  <a:pt y="390" x="3068"/>
                  <a:pt y="464" x="3068"/>
                </a:quadBezTo>
                <a:quadBezTo>
                  <a:pt y="544" x="3068"/>
                  <a:pt y="608" x="3040"/>
                </a:quadBezTo>
                <a:quadBezTo>
                  <a:pt y="671" x="3011"/>
                  <a:pt y="705" x="2957"/>
                </a:quadBezTo>
                <a:quadBezTo>
                  <a:pt y="739" x="2902"/>
                  <a:pt y="739" x="2842"/>
                </a:quadBezTo>
                <a:quadBezTo>
                  <a:pt y="739" x="2798"/>
                  <a:pt y="721" x="2763"/>
                </a:quadBezTo>
                <a:quadBezTo>
                  <a:pt y="702" x="2729"/>
                  <a:pt y="674" x="2706"/>
                </a:quadBezTo>
                <a:lnTo>
                  <a:pt y="926" x="2706"/>
                </a:lnTo>
                <a:lnTo>
                  <a:pt y="926" x="2618"/>
                </a:lnTo>
                <a:close/>
                <a:moveTo>
                  <a:pt y="471" x="2698"/>
                </a:moveTo>
                <a:quadBezTo>
                  <a:pt y="571" x="2698"/>
                  <a:pt y="619" x="2738"/>
                </a:quadBezTo>
                <a:quadBezTo>
                  <a:pt y="667" x="2779"/>
                  <a:pt y="667" x="2836"/>
                </a:quadBezTo>
                <a:quadBezTo>
                  <a:pt y="667" x="2895"/>
                  <a:pt y="618" x="2937"/>
                </a:quadBezTo>
                <a:quadBezTo>
                  <a:pt y="568" x="2979"/>
                  <a:pt y="464" x="2979"/>
                </a:quadBezTo>
                <a:quadBezTo>
                  <a:pt y="365" x="2979"/>
                  <a:pt y="315" x="2938"/>
                </a:quadBezTo>
                <a:quadBezTo>
                  <a:pt y="266" x="2897"/>
                  <a:pt y="266" x="2840"/>
                </a:quadBezTo>
                <a:quadBezTo>
                  <a:pt y="266" x="2784"/>
                  <a:pt y="319" x="2741"/>
                </a:quadBezTo>
                <a:quadBezTo>
                  <a:pt y="371" x="2698"/>
                  <a:pt y="471" x="2698"/>
                </a:quadBezTo>
                <a:close/>
                <a:moveTo>
                  <a:pt y="664" x="3513"/>
                </a:moveTo>
                <a:quadBezTo>
                  <a:pt y="705" x="3464"/>
                  <a:pt y="722" x="3419"/>
                </a:quadBezTo>
                <a:quadBezTo>
                  <a:pt y="739" x="3374"/>
                  <a:pt y="739" x="3322"/>
                </a:quadBezTo>
                <a:quadBezTo>
                  <a:pt y="739" x="3236"/>
                  <a:pt y="698" x="3190"/>
                </a:quadBezTo>
                <a:quadBezTo>
                  <a:pt y="656" x="3145"/>
                  <a:pt y="591" x="3145"/>
                </a:quadBezTo>
                <a:quadBezTo>
                  <a:pt y="553" x="3145"/>
                  <a:pt y="521" x="3162"/>
                </a:quadBezTo>
                <a:quadBezTo>
                  <a:pt y="490" x="3179"/>
                  <a:pt y="471" x="3207"/>
                </a:quadBezTo>
                <a:quadBezTo>
                  <a:pt y="452" x="3235"/>
                  <a:pt y="442" x="3270"/>
                </a:quadBezTo>
                <a:quadBezTo>
                  <a:pt y="435" x="3296"/>
                  <a:pt y="429" x="3349"/>
                </a:quadBezTo>
                <a:quadBezTo>
                  <a:pt y="416" x="3455"/>
                  <a:pt y="398" x="3505"/>
                </a:quadBezTo>
                <a:quadBezTo>
                  <a:pt y="380" x="3506"/>
                  <a:pt y="375" x="3506"/>
                </a:quadBezTo>
                <a:quadBezTo>
                  <a:pt y="322" x="3506"/>
                  <a:pt y="300" x="3481"/>
                </a:quadBezTo>
                <a:quadBezTo>
                  <a:pt y="270" x="3447"/>
                  <a:pt y="270" x="3381"/>
                </a:quadBezTo>
                <a:quadBezTo>
                  <a:pt y="270" x="3319"/>
                  <a:pt y="292" x="3289"/>
                </a:quadBezTo>
                <a:quadBezTo>
                  <a:pt y="313" x="3260"/>
                  <a:pt y="369" x="3246"/>
                </a:quadBezTo>
                <a:lnTo>
                  <a:pt y="357" x="3160"/>
                </a:lnTo>
                <a:quadBezTo>
                  <a:pt y="302" x="3171"/>
                  <a:pt y="268" x="3198"/>
                </a:quadBezTo>
                <a:quadBezTo>
                  <a:pt y="234" x="3225"/>
                  <a:pt y="216" x="3276"/>
                </a:quadBezTo>
                <a:quadBezTo>
                  <a:pt y="197" x="3327"/>
                  <a:pt y="197" x="3394"/>
                </a:quadBezTo>
                <a:quadBezTo>
                  <a:pt y="197" x="3460"/>
                  <a:pt y="213" x="3501"/>
                </a:quadBezTo>
                <a:quadBezTo>
                  <a:pt y="229" x="3543"/>
                  <a:pt y="252" x="3562"/>
                </a:quadBezTo>
                <a:quadBezTo>
                  <a:pt y="276" x="3582"/>
                  <a:pt y="312" x="3590"/>
                </a:quadBezTo>
                <a:quadBezTo>
                  <a:pt y="334" x="3594"/>
                  <a:pt y="393" x="3594"/>
                </a:quadBezTo>
                <a:lnTo>
                  <a:pt y="510" x="3594"/>
                </a:lnTo>
                <a:quadBezTo>
                  <a:pt y="633" x="3594"/>
                  <a:pt y="665" x="3600"/>
                </a:quadBezTo>
                <a:quadBezTo>
                  <a:pt y="698" x="3605"/>
                  <a:pt y="728" x="3622"/>
                </a:quadBezTo>
                <a:lnTo>
                  <a:pt y="728" x="3530"/>
                </a:lnTo>
                <a:quadBezTo>
                  <a:pt y="700" x="3517"/>
                  <a:pt y="664" x="3513"/>
                </a:quadBezTo>
                <a:close/>
                <a:moveTo>
                  <a:pt y="467" x="3505"/>
                </a:moveTo>
                <a:quadBezTo>
                  <a:pt y="487" x="3458"/>
                  <a:pt y="500" x="3362"/>
                </a:quadBezTo>
                <a:quadBezTo>
                  <a:pt y="508" x="3308"/>
                  <a:pt y="518" x="3285"/>
                </a:quadBezTo>
                <a:quadBezTo>
                  <a:pt y="528" x="3263"/>
                  <a:pt y="547" x="3250"/>
                </a:quadBezTo>
                <a:quadBezTo>
                  <a:pt y="565" x="3238"/>
                  <a:pt y="588" x="3238"/>
                </a:quadBezTo>
                <a:quadBezTo>
                  <a:pt y="624" x="3238"/>
                  <a:pt y="647" x="3265"/>
                </a:quadBezTo>
                <a:quadBezTo>
                  <a:pt y="670" x="3291"/>
                  <a:pt y="670" x="3343"/>
                </a:quadBezTo>
                <a:quadBezTo>
                  <a:pt y="670" x="3394"/>
                  <a:pt y="648" x="3433"/>
                </a:quadBezTo>
                <a:quadBezTo>
                  <a:pt y="626" x="3473"/>
                  <a:pt y="587" x="3491"/>
                </a:quadBezTo>
                <a:quadBezTo>
                  <a:pt y="558" x="3505"/>
                  <a:pt y="500" x="3505"/>
                </a:quadBezTo>
                <a:lnTo>
                  <a:pt y="467" x="3505"/>
                </a:lnTo>
                <a:close/>
                <a:moveTo>
                  <a:pt y="770" x="3714"/>
                </a:moveTo>
                <a:lnTo>
                  <a:pt y="783" x="3800"/>
                </a:lnTo>
                <a:quadBezTo>
                  <a:pt y="823" x="3805"/>
                  <a:pt y="841" x="3830"/>
                </a:quadBezTo>
                <a:quadBezTo>
                  <a:pt y="865" x="3862"/>
                  <a:pt y="865" x="3919"/>
                </a:quadBezTo>
                <a:quadBezTo>
                  <a:pt y="865" x="3980"/>
                  <a:pt y="841" x="4013"/>
                </a:quadBezTo>
                <a:quadBezTo>
                  <a:pt y="816" x="4046"/>
                  <a:pt y="772" x="4058"/>
                </a:quadBezTo>
                <a:quadBezTo>
                  <a:pt y="746" x="4065"/>
                  <a:pt y="660" x="4064"/>
                </a:quadBezTo>
                <a:quadBezTo>
                  <a:pt y="728" x="4007"/>
                  <a:pt y="728" x="3921"/>
                </a:quadBezTo>
                <a:quadBezTo>
                  <a:pt y="728" x="3814"/>
                  <a:pt y="650" x="3755"/>
                </a:quadBezTo>
                <a:quadBezTo>
                  <a:pt y="573" x="3697"/>
                  <a:pt y="465" x="3697"/>
                </a:quadBezTo>
                <a:quadBezTo>
                  <a:pt y="391" x="3697"/>
                  <a:pt y="328" x="3724"/>
                </a:quadBezTo>
                <a:quadBezTo>
                  <a:pt y="266" x="3750"/>
                  <a:pt y="231" x="3801"/>
                </a:quadBezTo>
                <a:quadBezTo>
                  <a:pt y="197" x="3853"/>
                  <a:pt y="197" x="3921"/>
                </a:quadBezTo>
                <a:quadBezTo>
                  <a:pt y="197" x="4013"/>
                  <a:pt y="271" x="4073"/>
                </a:quadBezTo>
                <a:lnTo>
                  <a:pt y="209" x="4073"/>
                </a:lnTo>
                <a:lnTo>
                  <a:pt y="209" x="4154"/>
                </a:lnTo>
                <a:lnTo>
                  <a:pt y="657" x="4154"/>
                </a:lnTo>
                <a:quadBezTo>
                  <a:pt y="778" x="4154"/>
                  <a:pt y="829" x="4129"/>
                </a:quadBezTo>
                <a:quadBezTo>
                  <a:pt y="879" x="4104"/>
                  <a:pt y="909" x="4051"/>
                </a:quadBezTo>
                <a:quadBezTo>
                  <a:pt y="938" x="3998"/>
                  <a:pt y="938" x="3919"/>
                </a:quadBezTo>
                <a:quadBezTo>
                  <a:pt y="938" x="3827"/>
                  <a:pt y="896" x="3770"/>
                </a:quadBezTo>
                <a:quadBezTo>
                  <a:pt y="854" x="3712"/>
                  <a:pt y="770" x="3714"/>
                </a:quadBezTo>
                <a:close/>
                <a:moveTo>
                  <a:pt y="459" x="3787"/>
                </a:moveTo>
                <a:quadBezTo>
                  <a:pt y="561" x="3787"/>
                  <a:pt y="608" x="3828"/>
                </a:quadBezTo>
                <a:quadBezTo>
                  <a:pt y="655" x="3868"/>
                  <a:pt y="655" x="3929"/>
                </a:quadBezTo>
                <a:quadBezTo>
                  <a:pt y="655" x="3990"/>
                  <a:pt y="608" x="4031"/>
                </a:quadBezTo>
                <a:quadBezTo>
                  <a:pt y="562" x="4072"/>
                  <a:pt y="462" x="4072"/>
                </a:quadBezTo>
                <a:quadBezTo>
                  <a:pt y="367" x="4072"/>
                  <a:pt y="318" x="4029"/>
                </a:quadBezTo>
                <a:quadBezTo>
                  <a:pt y="270" x="3987"/>
                  <a:pt y="270" x="3928"/>
                </a:quadBezTo>
                <a:quadBezTo>
                  <a:pt y="270" x="3869"/>
                  <a:pt y="318" x="3828"/>
                </a:quadBezTo>
                <a:quadBezTo>
                  <a:pt y="365" x="3787"/>
                  <a:pt y="459" x="3787"/>
                </a:quadBezTo>
                <a:close/>
                <a:moveTo>
                  <a:pt y="664" x="4625"/>
                </a:moveTo>
                <a:quadBezTo>
                  <a:pt y="705" x="4576"/>
                  <a:pt y="722" x="4531"/>
                </a:quadBezTo>
                <a:quadBezTo>
                  <a:pt y="739" x="4486"/>
                  <a:pt y="739" x="4434"/>
                </a:quadBezTo>
                <a:quadBezTo>
                  <a:pt y="739" x="4349"/>
                  <a:pt y="698" x="4303"/>
                </a:quadBezTo>
                <a:quadBezTo>
                  <a:pt y="656" x="4257"/>
                  <a:pt y="591" x="4257"/>
                </a:quadBezTo>
                <a:quadBezTo>
                  <a:pt y="553" x="4257"/>
                  <a:pt y="521" x="4274"/>
                </a:quadBezTo>
                <a:quadBezTo>
                  <a:pt y="490" x="4291"/>
                  <a:pt y="471" x="4319"/>
                </a:quadBezTo>
                <a:quadBezTo>
                  <a:pt y="452" x="4348"/>
                  <a:pt y="442" x="4383"/>
                </a:quadBezTo>
                <a:quadBezTo>
                  <a:pt y="435" x="4409"/>
                  <a:pt y="429" x="4461"/>
                </a:quadBezTo>
                <a:quadBezTo>
                  <a:pt y="416" x="4567"/>
                  <a:pt y="398" x="4618"/>
                </a:quadBezTo>
                <a:quadBezTo>
                  <a:pt y="380" x="4618"/>
                  <a:pt y="375" x="4618"/>
                </a:quadBezTo>
                <a:quadBezTo>
                  <a:pt y="322" x="4618"/>
                  <a:pt y="300" x="4593"/>
                </a:quadBezTo>
                <a:quadBezTo>
                  <a:pt y="270" x="4560"/>
                  <a:pt y="270" x="4493"/>
                </a:quadBezTo>
                <a:quadBezTo>
                  <a:pt y="270" x="4431"/>
                  <a:pt y="292" x="4402"/>
                </a:quadBezTo>
                <a:quadBezTo>
                  <a:pt y="313" x="4372"/>
                  <a:pt y="369" x="4358"/>
                </a:quadBezTo>
                <a:lnTo>
                  <a:pt y="357" x="4272"/>
                </a:lnTo>
                <a:quadBezTo>
                  <a:pt y="302" x="4284"/>
                  <a:pt y="268" x="4311"/>
                </a:quadBezTo>
                <a:quadBezTo>
                  <a:pt y="234" x="4337"/>
                  <a:pt y="216" x="4388"/>
                </a:quadBezTo>
                <a:quadBezTo>
                  <a:pt y="197" x="4439"/>
                  <a:pt y="197" x="4506"/>
                </a:quadBezTo>
                <a:quadBezTo>
                  <a:pt y="197" x="4572"/>
                  <a:pt y="213" x="4614"/>
                </a:quadBezTo>
                <a:quadBezTo>
                  <a:pt y="229" x="4655"/>
                  <a:pt y="252" x="4675"/>
                </a:quadBezTo>
                <a:quadBezTo>
                  <a:pt y="276" x="4694"/>
                  <a:pt y="312" x="4702"/>
                </a:quadBezTo>
                <a:quadBezTo>
                  <a:pt y="334" x="4707"/>
                  <a:pt y="393" x="4707"/>
                </a:quadBezTo>
                <a:lnTo>
                  <a:pt y="510" x="4707"/>
                </a:lnTo>
                <a:quadBezTo>
                  <a:pt y="633" x="4707"/>
                  <a:pt y="665" x="4712"/>
                </a:quadBezTo>
                <a:quadBezTo>
                  <a:pt y="698" x="4718"/>
                  <a:pt y="728" x="4734"/>
                </a:quadBezTo>
                <a:lnTo>
                  <a:pt y="728" x="4643"/>
                </a:lnTo>
                <a:quadBezTo>
                  <a:pt y="700" x="4629"/>
                  <a:pt y="664" x="4625"/>
                </a:quadBezTo>
                <a:close/>
                <a:moveTo>
                  <a:pt y="467" x="4618"/>
                </a:moveTo>
                <a:quadBezTo>
                  <a:pt y="487" x="4570"/>
                  <a:pt y="500" x="4474"/>
                </a:quadBezTo>
                <a:quadBezTo>
                  <a:pt y="508" x="4420"/>
                  <a:pt y="518" x="4397"/>
                </a:quadBezTo>
                <a:quadBezTo>
                  <a:pt y="528" x="4375"/>
                  <a:pt y="547" x="4363"/>
                </a:quadBezTo>
                <a:quadBezTo>
                  <a:pt y="565" x="4351"/>
                  <a:pt y="588" x="4351"/>
                </a:quadBezTo>
                <a:quadBezTo>
                  <a:pt y="624" x="4351"/>
                  <a:pt y="647" x="4377"/>
                </a:quadBezTo>
                <a:quadBezTo>
                  <a:pt y="670" x="4404"/>
                  <a:pt y="670" x="4455"/>
                </a:quadBezTo>
                <a:quadBezTo>
                  <a:pt y="670" x="4506"/>
                  <a:pt y="648" x="4545"/>
                </a:quadBezTo>
                <a:quadBezTo>
                  <a:pt y="626" x="4585"/>
                  <a:pt y="587" x="4604"/>
                </a:quadBezTo>
                <a:quadBezTo>
                  <a:pt y="558" x="4618"/>
                  <a:pt y="500" x="4618"/>
                </a:quadBezTo>
                <a:lnTo>
                  <a:pt y="467" x="4618"/>
                </a:lnTo>
                <a:close/>
                <a:moveTo>
                  <a:pt y="728" x="4842"/>
                </a:moveTo>
                <a:lnTo>
                  <a:pt y="209" x="4842"/>
                </a:lnTo>
                <a:lnTo>
                  <a:pt y="209" x="4921"/>
                </a:lnTo>
                <a:lnTo>
                  <a:pt y="288" x="4921"/>
                </a:lnTo>
                <a:quadBezTo>
                  <a:pt y="232" x="4951"/>
                  <a:pt y="215" x="4977"/>
                </a:quadBezTo>
                <a:quadBezTo>
                  <a:pt y="197" x="5002"/>
                  <a:pt y="197" x="5033"/>
                </a:quadBezTo>
                <a:quadBezTo>
                  <a:pt y="197" x="5078"/>
                  <a:pt y="226" x="5124"/>
                </a:quadBezTo>
                <a:lnTo>
                  <a:pt y="307" x="5093"/>
                </a:lnTo>
                <a:quadBezTo>
                  <a:pt y="288" x="5061"/>
                  <a:pt y="288" x="5029"/>
                </a:quadBezTo>
                <a:quadBezTo>
                  <a:pt y="288" x="5000"/>
                  <a:pt y="305" x="4977"/>
                </a:quadBezTo>
                <a:quadBezTo>
                  <a:pt y="323" x="4954"/>
                  <a:pt y="354" x="4944"/>
                </a:quadBezTo>
                <a:quadBezTo>
                  <a:pt y="400" x="4930"/>
                  <a:pt y="456" x="4930"/>
                </a:quadBezTo>
                <a:lnTo>
                  <a:pt y="728" x="4930"/>
                </a:lnTo>
                <a:lnTo>
                  <a:pt y="728" x="4842"/>
                </a:lnTo>
                <a:close/>
                <a:moveTo>
                  <a:pt y="113" x="5176"/>
                </a:moveTo>
                <a:lnTo>
                  <a:pt y="12" x="5176"/>
                </a:lnTo>
                <a:lnTo>
                  <a:pt y="12" x="5264"/>
                </a:lnTo>
                <a:lnTo>
                  <a:pt y="113" x="5264"/>
                </a:lnTo>
                <a:lnTo>
                  <a:pt y="113" x="5176"/>
                </a:lnTo>
                <a:close/>
                <a:moveTo>
                  <a:pt y="728" x="5176"/>
                </a:moveTo>
                <a:lnTo>
                  <a:pt y="209" x="5176"/>
                </a:lnTo>
                <a:lnTo>
                  <a:pt y="209" x="5264"/>
                </a:lnTo>
                <a:lnTo>
                  <a:pt y="728" x="5264"/>
                </a:lnTo>
                <a:lnTo>
                  <a:pt y="728" x="5176"/>
                </a:lnTo>
                <a:close/>
                <a:moveTo>
                  <a:pt y="664" x="5736"/>
                </a:moveTo>
                <a:quadBezTo>
                  <a:pt y="705" x="5687"/>
                  <a:pt y="722" x="5642"/>
                </a:quadBezTo>
                <a:quadBezTo>
                  <a:pt y="739" x="5597"/>
                  <a:pt y="739" x="5545"/>
                </a:quadBezTo>
                <a:quadBezTo>
                  <a:pt y="739" x="5460"/>
                  <a:pt y="698" x="5414"/>
                </a:quadBezTo>
                <a:quadBezTo>
                  <a:pt y="656" x="5368"/>
                  <a:pt y="591" x="5368"/>
                </a:quadBezTo>
                <a:quadBezTo>
                  <a:pt y="553" x="5368"/>
                  <a:pt y="521" x="5385"/>
                </a:quadBezTo>
                <a:quadBezTo>
                  <a:pt y="490" x="5403"/>
                  <a:pt y="471" x="5431"/>
                </a:quadBezTo>
                <a:quadBezTo>
                  <a:pt y="452" x="5459"/>
                  <a:pt y="442" x="5494"/>
                </a:quadBezTo>
                <a:quadBezTo>
                  <a:pt y="435" x="5520"/>
                  <a:pt y="429" x="5572"/>
                </a:quadBezTo>
                <a:quadBezTo>
                  <a:pt y="416" x="5679"/>
                  <a:pt y="398" x="5729"/>
                </a:quadBezTo>
                <a:quadBezTo>
                  <a:pt y="380" x="5729"/>
                  <a:pt y="375" x="5729"/>
                </a:quadBezTo>
                <a:quadBezTo>
                  <a:pt y="322" x="5729"/>
                  <a:pt y="300" x="5705"/>
                </a:quadBezTo>
                <a:quadBezTo>
                  <a:pt y="270" x="5671"/>
                  <a:pt y="270" x="5604"/>
                </a:quadBezTo>
                <a:quadBezTo>
                  <a:pt y="270" x="5542"/>
                  <a:pt y="292" x="5513"/>
                </a:quadBezTo>
                <a:quadBezTo>
                  <a:pt y="313" x="5483"/>
                  <a:pt y="369" x="5469"/>
                </a:quadBezTo>
                <a:lnTo>
                  <a:pt y="357" x="5383"/>
                </a:lnTo>
                <a:quadBezTo>
                  <a:pt y="302" x="5395"/>
                  <a:pt y="268" x="5422"/>
                </a:quadBezTo>
                <a:quadBezTo>
                  <a:pt y="234" x="5449"/>
                  <a:pt y="216" x="5500"/>
                </a:quadBezTo>
                <a:quadBezTo>
                  <a:pt y="197" x="5550"/>
                  <a:pt y="197" x="5617"/>
                </a:quadBezTo>
                <a:quadBezTo>
                  <a:pt y="197" x="5684"/>
                  <a:pt y="213" x="5725"/>
                </a:quadBezTo>
                <a:quadBezTo>
                  <a:pt y="229" x="5767"/>
                  <a:pt y="252" x="5786"/>
                </a:quadBezTo>
                <a:quadBezTo>
                  <a:pt y="276" x="5806"/>
                  <a:pt y="312" x="5813"/>
                </a:quadBezTo>
                <a:quadBezTo>
                  <a:pt y="334" x="5818"/>
                  <a:pt y="393" x="5818"/>
                </a:quadBezTo>
                <a:lnTo>
                  <a:pt y="510" x="5818"/>
                </a:lnTo>
                <a:quadBezTo>
                  <a:pt y="633" x="5818"/>
                  <a:pt y="665" x="5823"/>
                </a:quadBezTo>
                <a:quadBezTo>
                  <a:pt y="698" x="5829"/>
                  <a:pt y="728" x="5846"/>
                </a:quadBezTo>
                <a:lnTo>
                  <a:pt y="728" x="5754"/>
                </a:lnTo>
                <a:quadBezTo>
                  <a:pt y="700" x="5740"/>
                  <a:pt y="664" x="5736"/>
                </a:quadBezTo>
                <a:close/>
                <a:moveTo>
                  <a:pt y="467" x="5729"/>
                </a:moveTo>
                <a:quadBezTo>
                  <a:pt y="487" x="5681"/>
                  <a:pt y="500" x="5585"/>
                </a:quadBezTo>
                <a:quadBezTo>
                  <a:pt y="508" x="5531"/>
                  <a:pt y="518" x="5509"/>
                </a:quadBezTo>
                <a:quadBezTo>
                  <a:pt y="528" x="5486"/>
                  <a:pt y="547" x="5474"/>
                </a:quadBezTo>
                <a:quadBezTo>
                  <a:pt y="565" x="5462"/>
                  <a:pt y="588" x="5462"/>
                </a:quadBezTo>
                <a:quadBezTo>
                  <a:pt y="624" x="5462"/>
                  <a:pt y="647" x="5488"/>
                </a:quadBezTo>
                <a:quadBezTo>
                  <a:pt y="670" x="5515"/>
                  <a:pt y="670" x="5566"/>
                </a:quadBezTo>
                <a:quadBezTo>
                  <a:pt y="670" x="5617"/>
                  <a:pt y="648" x="5657"/>
                </a:quadBezTo>
                <a:quadBezTo>
                  <a:pt y="626" x="5696"/>
                  <a:pt y="587" x="5715"/>
                </a:quadBezTo>
                <a:quadBezTo>
                  <a:pt y="558" x="5729"/>
                  <a:pt y="500" x="5729"/>
                </a:quadBezTo>
                <a:lnTo>
                  <a:pt y="467" x="5729"/>
                </a:lnTo>
                <a:close/>
                <a:moveTo>
                  <a:pt y="926" x="6232"/>
                </a:moveTo>
                <a:lnTo>
                  <a:pt y="209" x="6232"/>
                </a:lnTo>
                <a:lnTo>
                  <a:pt y="209" x="6312"/>
                </a:lnTo>
                <a:lnTo>
                  <a:pt y="276" x="6312"/>
                </a:lnTo>
                <a:quadBezTo>
                  <a:pt y="237" x="6340"/>
                  <a:pt y="217" x="6376"/>
                </a:quadBezTo>
                <a:quadBezTo>
                  <a:pt y="197" x="6412"/>
                  <a:pt y="197" x="6462"/>
                </a:quadBezTo>
                <a:quadBezTo>
                  <a:pt y="197" x="6529"/>
                  <a:pt y="231" x="6580"/>
                </a:quadBezTo>
                <a:quadBezTo>
                  <a:pt y="266" x="6630"/>
                  <a:pt y="328" x="6656"/>
                </a:quadBezTo>
                <a:quadBezTo>
                  <a:pt y="390" x="6682"/>
                  <a:pt y="464" x="6682"/>
                </a:quadBezTo>
                <a:quadBezTo>
                  <a:pt y="544" x="6682"/>
                  <a:pt y="608" x="6653"/>
                </a:quadBezTo>
                <a:quadBezTo>
                  <a:pt y="671" x="6625"/>
                  <a:pt y="705" x="6570"/>
                </a:quadBezTo>
                <a:quadBezTo>
                  <a:pt y="739" x="6516"/>
                  <a:pt y="739" x="6456"/>
                </a:quadBezTo>
                <a:quadBezTo>
                  <a:pt y="739" x="6412"/>
                  <a:pt y="721" x="6377"/>
                </a:quadBezTo>
                <a:quadBezTo>
                  <a:pt y="702" x="6342"/>
                  <a:pt y="674" x="6320"/>
                </a:quadBezTo>
                <a:lnTo>
                  <a:pt y="926" x="6320"/>
                </a:lnTo>
                <a:lnTo>
                  <a:pt y="926" x="6232"/>
                </a:lnTo>
                <a:close/>
                <a:moveTo>
                  <a:pt y="471" x="6312"/>
                </a:moveTo>
                <a:quadBezTo>
                  <a:pt y="571" x="6312"/>
                  <a:pt y="619" x="6352"/>
                </a:quadBezTo>
                <a:quadBezTo>
                  <a:pt y="667" x="6393"/>
                  <a:pt y="667" x="6450"/>
                </a:quadBezTo>
                <a:quadBezTo>
                  <a:pt y="667" x="6509"/>
                  <a:pt y="618" x="6550"/>
                </a:quadBezTo>
                <a:quadBezTo>
                  <a:pt y="568" x="6592"/>
                  <a:pt y="464" x="6592"/>
                </a:quadBezTo>
                <a:quadBezTo>
                  <a:pt y="365" x="6592"/>
                  <a:pt y="315" x="6551"/>
                </a:quadBezTo>
                <a:quadBezTo>
                  <a:pt y="266" x="6511"/>
                  <a:pt y="266" x="6454"/>
                </a:quadBezTo>
                <a:quadBezTo>
                  <a:pt y="266" x="6398"/>
                  <a:pt y="319" x="6355"/>
                </a:quadBezTo>
                <a:quadBezTo>
                  <a:pt y="371" x="6312"/>
                  <a:pt y="471" x="6312"/>
                </a:quadBezTo>
                <a:close/>
                <a:moveTo>
                  <a:pt y="468" x="6755"/>
                </a:moveTo>
                <a:quadBezTo>
                  <a:pt y="324" x="6755"/>
                  <a:pt y="255" x="6835"/>
                </a:quadBezTo>
                <a:quadBezTo>
                  <a:pt y="197" x="6902"/>
                  <a:pt y="197" x="6999"/>
                </a:quadBezTo>
                <a:quadBezTo>
                  <a:pt y="197" x="7105"/>
                  <a:pt y="267" x="7173"/>
                </a:quadBezTo>
                <a:quadBezTo>
                  <a:pt y="337" x="7241"/>
                  <a:pt y="461" x="7241"/>
                </a:quadBezTo>
                <a:quadBezTo>
                  <a:pt y="561" x="7241"/>
                  <a:pt y="618" x="7211"/>
                </a:quadBezTo>
                <a:quadBezTo>
                  <a:pt y="676" x="7181"/>
                  <a:pt y="708" x="7124"/>
                </a:quadBezTo>
                <a:quadBezTo>
                  <a:pt y="739" x="7066"/>
                  <a:pt y="739" x="6999"/>
                </a:quadBezTo>
                <a:quadBezTo>
                  <a:pt y="739" x="6890"/>
                  <a:pt y="669" x="6822"/>
                </a:quadBezTo>
                <a:quadBezTo>
                  <a:pt y="600" x="6755"/>
                  <a:pt y="468" x="6755"/>
                </a:quadBezTo>
                <a:close/>
                <a:moveTo>
                  <a:pt y="468" x="6846"/>
                </a:moveTo>
                <a:quadBezTo>
                  <a:pt y="568" x="6846"/>
                  <a:pt y="618" x="6889"/>
                </a:quadBezTo>
                <a:quadBezTo>
                  <a:pt y="667" x="6933"/>
                  <a:pt y="667" x="6999"/>
                </a:quadBezTo>
                <a:quadBezTo>
                  <a:pt y="667" x="7064"/>
                  <a:pt y="617" x="7107"/>
                </a:quadBezTo>
                <a:quadBezTo>
                  <a:pt y="567" x="7151"/>
                  <a:pt y="465" x="7151"/>
                </a:quadBezTo>
                <a:quadBezTo>
                  <a:pt y="369" x="7151"/>
                  <a:pt y="320" x="7107"/>
                </a:quadBezTo>
                <a:quadBezTo>
                  <a:pt y="270" x="7063"/>
                  <a:pt y="270" x="6999"/>
                </a:quadBezTo>
                <a:quadBezTo>
                  <a:pt y="270" x="6933"/>
                  <a:pt y="319" x="6889"/>
                </a:quadBezTo>
                <a:quadBezTo>
                  <a:pt y="369" x="6846"/>
                  <a:pt y="468" x="6846"/>
                </a:quadBezTo>
                <a:close/>
                <a:moveTo>
                  <a:pt y="728" x="7343"/>
                </a:moveTo>
                <a:lnTo>
                  <a:pt y="209" x="7343"/>
                </a:lnTo>
                <a:lnTo>
                  <a:pt y="209" x="7422"/>
                </a:lnTo>
                <a:lnTo>
                  <a:pt y="288" x="7422"/>
                </a:lnTo>
                <a:quadBezTo>
                  <a:pt y="232" x="7453"/>
                  <a:pt y="215" x="7478"/>
                </a:quadBezTo>
                <a:quadBezTo>
                  <a:pt y="197" x="7504"/>
                  <a:pt y="197" x="7535"/>
                </a:quadBezTo>
                <a:quadBezTo>
                  <a:pt y="197" x="7579"/>
                  <a:pt y="226" x="7625"/>
                </a:quadBezTo>
                <a:lnTo>
                  <a:pt y="307" x="7595"/>
                </a:lnTo>
                <a:quadBezTo>
                  <a:pt y="288" x="7562"/>
                  <a:pt y="288" x="7530"/>
                </a:quadBezTo>
                <a:quadBezTo>
                  <a:pt y="288" x="7501"/>
                  <a:pt y="305" x="7479"/>
                </a:quadBezTo>
                <a:quadBezTo>
                  <a:pt y="323" x="7456"/>
                  <a:pt y="354" x="7446"/>
                </a:quadBezTo>
                <a:quadBezTo>
                  <a:pt y="400" x="7431"/>
                  <a:pt y="456" x="7431"/>
                </a:quadBezTo>
                <a:lnTo>
                  <a:pt y="728" x="7431"/>
                </a:lnTo>
                <a:lnTo>
                  <a:pt y="728" x="7343"/>
                </a:lnTo>
                <a:close/>
                <a:moveTo>
                  <a:pt y="561" x="8310"/>
                </a:moveTo>
                <a:lnTo>
                  <a:pt y="572" x="8401"/>
                </a:lnTo>
                <a:quadBezTo>
                  <a:pt y="651" x="8379"/>
                  <a:pt y="695" x="8321"/>
                </a:quadBezTo>
                <a:quadBezTo>
                  <a:pt y="739" x="8263"/>
                  <a:pt y="739" x="8173"/>
                </a:quadBezTo>
                <a:quadBezTo>
                  <a:pt y="739" x="8059"/>
                  <a:pt y="669" x="7992"/>
                </a:quadBezTo>
                <a:quadBezTo>
                  <a:pt y="599" x="7926"/>
                  <a:pt y="473" x="7926"/>
                </a:quadBezTo>
                <a:quadBezTo>
                  <a:pt y="342" x="7926"/>
                  <a:pt y="270" x="7993"/>
                </a:quadBezTo>
                <a:quadBezTo>
                  <a:pt y="197" x="8061"/>
                  <a:pt y="197" x="8168"/>
                </a:quadBezTo>
                <a:quadBezTo>
                  <a:pt y="197" x="8272"/>
                  <a:pt y="268" x="8338"/>
                </a:quadBezTo>
                <a:quadBezTo>
                  <a:pt y="339" x="8404"/>
                  <a:pt y="467" x="8404"/>
                </a:quadBezTo>
                <a:quadBezTo>
                  <a:pt y="475" x="8404"/>
                  <a:pt y="491" x="8403"/>
                </a:quadBezTo>
                <a:lnTo>
                  <a:pt y="491" x="8017"/>
                </a:lnTo>
                <a:quadBezTo>
                  <a:pt y="576" x="8021"/>
                  <a:pt y="622" x="8065"/>
                </a:quadBezTo>
                <a:quadBezTo>
                  <a:pt y="667" x="8108"/>
                  <a:pt y="667" x="8173"/>
                </a:quadBezTo>
                <a:quadBezTo>
                  <a:pt y="667" x="8222"/>
                  <a:pt y="642" x="8256"/>
                </a:quadBezTo>
                <a:quadBezTo>
                  <a:pt y="616" x="8290"/>
                  <a:pt y="561" x="8310"/>
                </a:quadBezTo>
                <a:close/>
                <a:moveTo>
                  <a:pt y="418" x="8021"/>
                </a:moveTo>
                <a:lnTo>
                  <a:pt y="418" x="8311"/>
                </a:lnTo>
                <a:quadBezTo>
                  <a:pt y="353" x="8305"/>
                  <a:pt y="320" x="8278"/>
                </a:quadBezTo>
                <a:quadBezTo>
                  <a:pt y="270" x="8236"/>
                  <a:pt y="270" x="8169"/>
                </a:quadBezTo>
                <a:quadBezTo>
                  <a:pt y="270" x="8108"/>
                  <a:pt y="310" x="8067"/>
                </a:quadBezTo>
                <a:quadBezTo>
                  <a:pt y="351" x="8026"/>
                  <a:pt y="418" x="8021"/>
                </a:quadBezTo>
                <a:close/>
                <a:moveTo>
                  <a:pt y="573" x="8476"/>
                </a:moveTo>
                <a:lnTo>
                  <a:pt y="559" x="8563"/>
                </a:lnTo>
                <a:quadBezTo>
                  <a:pt y="611" x="8570"/>
                  <a:pt y="639" x="8604"/>
                </a:quadBezTo>
                <a:quadBezTo>
                  <a:pt y="667" x="8637"/>
                  <a:pt y="667" x="8697"/>
                </a:quadBezTo>
                <a:quadBezTo>
                  <a:pt y="667" x="8758"/>
                  <a:pt y="642" x="8787"/>
                </a:quadBezTo>
                <a:quadBezTo>
                  <a:pt y="618" x="8816"/>
                  <a:pt y="584" x="8816"/>
                </a:quadBezTo>
                <a:quadBezTo>
                  <a:pt y="555" x="8816"/>
                  <a:pt y="538" x="8791"/>
                </a:quadBezTo>
                <a:quadBezTo>
                  <a:pt y="526" x="8772"/>
                  <a:pt y="508" x="8701"/>
                </a:quadBezTo>
                <a:quadBezTo>
                  <a:pt y="483" x="8604"/>
                  <a:pt y="466" x="8567"/>
                </a:quadBezTo>
                <a:quadBezTo>
                  <a:pt y="448" x="8529"/>
                  <a:pt y="416" x="8510"/>
                </a:quadBezTo>
                <a:quadBezTo>
                  <a:pt y="385" x="8491"/>
                  <a:pt y="347" x="8491"/>
                </a:quadBezTo>
                <a:quadBezTo>
                  <a:pt y="312" x="8491"/>
                  <a:pt y="283" x="8506"/>
                </a:quadBezTo>
                <a:quadBezTo>
                  <a:pt y="253" x="8522"/>
                  <a:pt y="233" x="8550"/>
                </a:quadBezTo>
                <a:quadBezTo>
                  <a:pt y="218" x="8570"/>
                  <a:pt y="208" x="8606"/>
                </a:quadBezTo>
                <a:quadBezTo>
                  <a:pt y="197" x="8641"/>
                  <a:pt y="197" x="8682"/>
                </a:quadBezTo>
                <a:quadBezTo>
                  <a:pt y="197" x="8743"/>
                  <a:pt y="215" x="8789"/>
                </a:quadBezTo>
                <a:quadBezTo>
                  <a:pt y="232" x="8835"/>
                  <a:pt y="263" x="8857"/>
                </a:quadBezTo>
                <a:quadBezTo>
                  <a:pt y="292" x="8879"/>
                  <a:pt y="343" x="8887"/>
                </a:quadBezTo>
                <a:lnTo>
                  <a:pt y="354" x="8801"/>
                </a:lnTo>
                <a:quadBezTo>
                  <a:pt y="314" x="8795"/>
                  <a:pt y="292" x="8767"/>
                </a:quadBezTo>
                <a:quadBezTo>
                  <a:pt y="270" x="8739"/>
                  <a:pt y="270" x="8688"/>
                </a:quadBezTo>
                <a:quadBezTo>
                  <a:pt y="270" x="8627"/>
                  <a:pt y="290" x="8602"/>
                </a:quadBezTo>
                <a:quadBezTo>
                  <a:pt y="310" x="8576"/>
                  <a:pt y="336" x="8576"/>
                </a:quadBezTo>
                <a:quadBezTo>
                  <a:pt y="354" x="8576"/>
                  <a:pt y="367" x="8586"/>
                </a:quadBezTo>
                <a:quadBezTo>
                  <a:pt y="381" x="8597"/>
                  <a:pt y="391" x="8620"/>
                </a:quadBezTo>
                <a:quadBezTo>
                  <a:pt y="395" x="8633"/>
                  <a:pt y="413" x="8698"/>
                </a:quadBezTo>
                <a:quadBezTo>
                  <a:pt y="438" x="8791"/>
                  <a:pt y="454" x="8828"/>
                </a:quadBezTo>
                <a:quadBezTo>
                  <a:pt y="470" x="8865"/>
                  <a:pt y="500" x="8886"/>
                </a:quadBezTo>
                <a:quadBezTo>
                  <a:pt y="530" x="8907"/>
                  <a:pt y="575" x="8907"/>
                </a:quadBezTo>
                <a:quadBezTo>
                  <a:pt y="619" x="8907"/>
                  <a:pt y="658" x="8881"/>
                </a:quadBezTo>
                <a:quadBezTo>
                  <a:pt y="697" x="8855"/>
                  <a:pt y="718" x="8807"/>
                </a:quadBezTo>
                <a:quadBezTo>
                  <a:pt y="739" x="8759"/>
                  <a:pt y="739" x="8698"/>
                </a:quadBezTo>
                <a:quadBezTo>
                  <a:pt y="739" x="8597"/>
                  <a:pt y="697" x="8544"/>
                </a:quadBezTo>
                <a:quadBezTo>
                  <a:pt y="655" x="8491"/>
                  <a:pt y="573" x="8476"/>
                </a:quadBezTo>
                <a:close/>
                <a:moveTo>
                  <a:pt y="573" x="8976"/>
                </a:moveTo>
                <a:lnTo>
                  <a:pt y="559" x="9063"/>
                </a:lnTo>
                <a:quadBezTo>
                  <a:pt y="611" x="9070"/>
                  <a:pt y="639" x="9104"/>
                </a:quadBezTo>
                <a:quadBezTo>
                  <a:pt y="667" x="9137"/>
                  <a:pt y="667" x="9197"/>
                </a:quadBezTo>
                <a:quadBezTo>
                  <a:pt y="667" x="9258"/>
                  <a:pt y="642" x="9287"/>
                </a:quadBezTo>
                <a:quadBezTo>
                  <a:pt y="618" x="9316"/>
                  <a:pt y="584" x="9316"/>
                </a:quadBezTo>
                <a:quadBezTo>
                  <a:pt y="555" x="9316"/>
                  <a:pt y="538" x="9291"/>
                </a:quadBezTo>
                <a:quadBezTo>
                  <a:pt y="526" x="9272"/>
                  <a:pt y="508" x="9201"/>
                </a:quadBezTo>
                <a:quadBezTo>
                  <a:pt y="483" x="9104"/>
                  <a:pt y="466" x="9067"/>
                </a:quadBezTo>
                <a:quadBezTo>
                  <a:pt y="448" x="9029"/>
                  <a:pt y="416" x="9010"/>
                </a:quadBezTo>
                <a:quadBezTo>
                  <a:pt y="385" x="8991"/>
                  <a:pt y="347" x="8991"/>
                </a:quadBezTo>
                <a:quadBezTo>
                  <a:pt y="312" x="8991"/>
                  <a:pt y="283" x="9006"/>
                </a:quadBezTo>
                <a:quadBezTo>
                  <a:pt y="253" x="9022"/>
                  <a:pt y="233" x="9050"/>
                </a:quadBezTo>
                <a:quadBezTo>
                  <a:pt y="218" x="9070"/>
                  <a:pt y="208" x="9106"/>
                </a:quadBezTo>
                <a:quadBezTo>
                  <a:pt y="197" x="9141"/>
                  <a:pt y="197" x="9182"/>
                </a:quadBezTo>
                <a:quadBezTo>
                  <a:pt y="197" x="9243"/>
                  <a:pt y="215" x="9289"/>
                </a:quadBezTo>
                <a:quadBezTo>
                  <a:pt y="232" x="9335"/>
                  <a:pt y="263" x="9357"/>
                </a:quadBezTo>
                <a:quadBezTo>
                  <a:pt y="292" x="9379"/>
                  <a:pt y="343" x="9387"/>
                </a:quadBezTo>
                <a:lnTo>
                  <a:pt y="354" x="9301"/>
                </a:lnTo>
                <a:quadBezTo>
                  <a:pt y="314" x="9295"/>
                  <a:pt y="292" x="9267"/>
                </a:quadBezTo>
                <a:quadBezTo>
                  <a:pt y="270" x="9239"/>
                  <a:pt y="270" x="9188"/>
                </a:quadBezTo>
                <a:quadBezTo>
                  <a:pt y="270" x="9127"/>
                  <a:pt y="290" x="9102"/>
                </a:quadBezTo>
                <a:quadBezTo>
                  <a:pt y="310" x="9076"/>
                  <a:pt y="336" x="9076"/>
                </a:quadBezTo>
                <a:quadBezTo>
                  <a:pt y="354" x="9076"/>
                  <a:pt y="367" x="9086"/>
                </a:quadBezTo>
                <a:quadBezTo>
                  <a:pt y="381" x="9097"/>
                  <a:pt y="391" x="9120"/>
                </a:quadBezTo>
                <a:quadBezTo>
                  <a:pt y="395" x="9133"/>
                  <a:pt y="413" x="9198"/>
                </a:quadBezTo>
                <a:quadBezTo>
                  <a:pt y="438" x="9291"/>
                  <a:pt y="454" x="9328"/>
                </a:quadBezTo>
                <a:quadBezTo>
                  <a:pt y="470" x="9365"/>
                  <a:pt y="500" x="9386"/>
                </a:quadBezTo>
                <a:quadBezTo>
                  <a:pt y="530" x="9407"/>
                  <a:pt y="575" x="9407"/>
                </a:quadBezTo>
                <a:quadBezTo>
                  <a:pt y="619" x="9407"/>
                  <a:pt y="658" x="9381"/>
                </a:quadBezTo>
                <a:quadBezTo>
                  <a:pt y="697" x="9355"/>
                  <a:pt y="718" x="9307"/>
                </a:quadBezTo>
                <a:quadBezTo>
                  <a:pt y="739" x="9259"/>
                  <a:pt y="739" x="9198"/>
                </a:quadBezTo>
                <a:quadBezTo>
                  <a:pt y="739" x="9097"/>
                  <a:pt y="697" x="9044"/>
                </a:quadBezTo>
                <a:quadBezTo>
                  <a:pt y="655" x="8991"/>
                  <a:pt y="573" x="8976"/>
                </a:quadBezTo>
                <a:close/>
                <a:moveTo>
                  <a:pt y="561" x="9866"/>
                </a:moveTo>
                <a:lnTo>
                  <a:pt y="572" x="9957"/>
                </a:lnTo>
                <a:quadBezTo>
                  <a:pt y="651" x="9936"/>
                  <a:pt y="695" x="9877"/>
                </a:quadBezTo>
                <a:quadBezTo>
                  <a:pt y="739" x="9819"/>
                  <a:pt y="739" x="9729"/>
                </a:quadBezTo>
                <a:quadBezTo>
                  <a:pt y="739" x="9615"/>
                  <a:pt y="669" x="9548"/>
                </a:quadBezTo>
                <a:quadBezTo>
                  <a:pt y="599" x="9482"/>
                  <a:pt y="473" x="9482"/>
                </a:quadBezTo>
                <a:quadBezTo>
                  <a:pt y="342" x="9482"/>
                  <a:pt y="270" x="9549"/>
                </a:quadBezTo>
                <a:quadBezTo>
                  <a:pt y="197" x="9617"/>
                  <a:pt y="197" x="9724"/>
                </a:quadBezTo>
                <a:quadBezTo>
                  <a:pt y="197" x="9828"/>
                  <a:pt y="268" x="9894"/>
                </a:quadBezTo>
                <a:quadBezTo>
                  <a:pt y="339" x="9960"/>
                  <a:pt y="467" x="9960"/>
                </a:quadBezTo>
                <a:quadBezTo>
                  <a:pt y="475" x="9960"/>
                  <a:pt y="491" x="9959"/>
                </a:quadBezTo>
                <a:lnTo>
                  <a:pt y="491" x="9573"/>
                </a:lnTo>
                <a:quadBezTo>
                  <a:pt y="576" x="9578"/>
                  <a:pt y="622" x="9621"/>
                </a:quadBezTo>
                <a:quadBezTo>
                  <a:pt y="667" x="9665"/>
                  <a:pt y="667" x="9729"/>
                </a:quadBezTo>
                <a:quadBezTo>
                  <a:pt y="667" x="9778"/>
                  <a:pt y="642" x="9812"/>
                </a:quadBezTo>
                <a:quadBezTo>
                  <a:pt y="616" x="9846"/>
                  <a:pt y="561" x="9866"/>
                </a:quadBezTo>
                <a:close/>
                <a:moveTo>
                  <a:pt y="418" x="9578"/>
                </a:moveTo>
                <a:lnTo>
                  <a:pt y="418" x="9867"/>
                </a:lnTo>
                <a:quadBezTo>
                  <a:pt y="353" x="9861"/>
                  <a:pt y="320" x="9834"/>
                </a:quadBezTo>
                <a:quadBezTo>
                  <a:pt y="270" x="9792"/>
                  <a:pt y="270" x="9725"/>
                </a:quadBezTo>
                <a:quadBezTo>
                  <a:pt y="270" x="9665"/>
                  <a:pt y="310" x="9623"/>
                </a:quadBezTo>
                <a:quadBezTo>
                  <a:pt y="351" x="9582"/>
                  <a:pt y="418" x="9578"/>
                </a:quadBezTo>
                <a:close/>
                <a:moveTo>
                  <a:pt y="926" x="10345"/>
                </a:moveTo>
                <a:lnTo>
                  <a:pt y="209" x="10345"/>
                </a:lnTo>
                <a:lnTo>
                  <a:pt y="209" x="10425"/>
                </a:lnTo>
                <a:lnTo>
                  <a:pt y="276" x="10425"/>
                </a:lnTo>
                <a:quadBezTo>
                  <a:pt y="237" x="10454"/>
                  <a:pt y="217" x="10489"/>
                </a:quadBezTo>
                <a:quadBezTo>
                  <a:pt y="197" x="10525"/>
                  <a:pt y="197" x="10576"/>
                </a:quadBezTo>
                <a:quadBezTo>
                  <a:pt y="197" x="10642"/>
                  <a:pt y="231" x="10693"/>
                </a:quadBezTo>
                <a:quadBezTo>
                  <a:pt y="266" x="10744"/>
                  <a:pt y="328" x="10770"/>
                </a:quadBezTo>
                <a:quadBezTo>
                  <a:pt y="390" x="10795"/>
                  <a:pt y="464" x="10795"/>
                </a:quadBezTo>
                <a:quadBezTo>
                  <a:pt y="544" x="10795"/>
                  <a:pt y="608" x="10767"/>
                </a:quadBezTo>
                <a:quadBezTo>
                  <a:pt y="671" x="10738"/>
                  <a:pt y="705" x="10684"/>
                </a:quadBezTo>
                <a:quadBezTo>
                  <a:pt y="739" x="10629"/>
                  <a:pt y="739" x="10569"/>
                </a:quadBezTo>
                <a:quadBezTo>
                  <a:pt y="739" x="10525"/>
                  <a:pt y="721" x="10490"/>
                </a:quadBezTo>
                <a:quadBezTo>
                  <a:pt y="702" x="10456"/>
                  <a:pt y="674" x="10433"/>
                </a:quadBezTo>
                <a:lnTo>
                  <a:pt y="926" x="10433"/>
                </a:lnTo>
                <a:lnTo>
                  <a:pt y="926" x="10345"/>
                </a:lnTo>
                <a:close/>
                <a:moveTo>
                  <a:pt y="471" x="10425"/>
                </a:moveTo>
                <a:quadBezTo>
                  <a:pt y="571" x="10425"/>
                  <a:pt y="619" x="10465"/>
                </a:quadBezTo>
                <a:quadBezTo>
                  <a:pt y="667" x="10506"/>
                  <a:pt y="667" x="10563"/>
                </a:quadBezTo>
                <a:quadBezTo>
                  <a:pt y="667" x="10622"/>
                  <a:pt y="618" x="10664"/>
                </a:quadBezTo>
                <a:quadBezTo>
                  <a:pt y="568" x="10706"/>
                  <a:pt y="464" x="10706"/>
                </a:quadBezTo>
                <a:quadBezTo>
                  <a:pt y="365" x="10706"/>
                  <a:pt y="315" x="10665"/>
                </a:quadBezTo>
                <a:quadBezTo>
                  <a:pt y="266" x="10624"/>
                  <a:pt y="266" x="10567"/>
                </a:quadBezTo>
                <a:quadBezTo>
                  <a:pt y="266" x="10511"/>
                  <a:pt y="319" x="10468"/>
                </a:quadBezTo>
                <a:quadBezTo>
                  <a:pt y="371" x="10425"/>
                  <a:pt y="471" x="10425"/>
                </a:quadBezTo>
                <a:close/>
                <a:moveTo>
                  <a:pt y="728" x="10900"/>
                </a:moveTo>
                <a:lnTo>
                  <a:pt y="209" x="10900"/>
                </a:lnTo>
                <a:lnTo>
                  <a:pt y="209" x="10979"/>
                </a:lnTo>
                <a:lnTo>
                  <a:pt y="288" x="10979"/>
                </a:lnTo>
                <a:quadBezTo>
                  <a:pt y="232" x="11010"/>
                  <a:pt y="215" x="11035"/>
                </a:quadBezTo>
                <a:quadBezTo>
                  <a:pt y="197" x="11061"/>
                  <a:pt y="197" x="11092"/>
                </a:quadBezTo>
                <a:quadBezTo>
                  <a:pt y="197" x="11136"/>
                  <a:pt y="226" x="11182"/>
                </a:quadBezTo>
                <a:lnTo>
                  <a:pt y="307" x="11152"/>
                </a:lnTo>
                <a:quadBezTo>
                  <a:pt y="288" x="11120"/>
                  <a:pt y="288" x="11087"/>
                </a:quadBezTo>
                <a:quadBezTo>
                  <a:pt y="288" x="11059"/>
                  <a:pt y="305" x="11036"/>
                </a:quadBezTo>
                <a:quadBezTo>
                  <a:pt y="323" x="11013"/>
                  <a:pt y="354" x="11003"/>
                </a:quadBezTo>
                <a:quadBezTo>
                  <a:pt y="400" x="10988"/>
                  <a:pt y="456" x="10988"/>
                </a:quadBezTo>
                <a:lnTo>
                  <a:pt y="728" x="10988"/>
                </a:lnTo>
                <a:lnTo>
                  <a:pt y="728" x="10900"/>
                </a:lnTo>
                <a:close/>
                <a:moveTo>
                  <a:pt y="468" x="11202"/>
                </a:moveTo>
                <a:quadBezTo>
                  <a:pt y="324" x="11202"/>
                  <a:pt y="255" x="11282"/>
                </a:quadBezTo>
                <a:quadBezTo>
                  <a:pt y="197" x="11349"/>
                  <a:pt y="197" x="11445"/>
                </a:quadBezTo>
                <a:quadBezTo>
                  <a:pt y="197" x="11552"/>
                  <a:pt y="267" x="11620"/>
                </a:quadBezTo>
                <a:quadBezTo>
                  <a:pt y="337" x="11687"/>
                  <a:pt y="461" x="11687"/>
                </a:quadBezTo>
                <a:quadBezTo>
                  <a:pt y="561" x="11687"/>
                  <a:pt y="618" x="11657"/>
                </a:quadBezTo>
                <a:quadBezTo>
                  <a:pt y="676" x="11627"/>
                  <a:pt y="708" x="11570"/>
                </a:quadBezTo>
                <a:quadBezTo>
                  <a:pt y="739" x="11513"/>
                  <a:pt y="739" x="11445"/>
                </a:quadBezTo>
                <a:quadBezTo>
                  <a:pt y="739" x="11336"/>
                  <a:pt y="669" x="11269"/>
                </a:quadBezTo>
                <a:quadBezTo>
                  <a:pt y="600" x="11202"/>
                  <a:pt y="468" x="11202"/>
                </a:quadBezTo>
                <a:close/>
                <a:moveTo>
                  <a:pt y="468" x="11292"/>
                </a:moveTo>
                <a:quadBezTo>
                  <a:pt y="568" x="11292"/>
                  <a:pt y="618" x="11335"/>
                </a:quadBezTo>
                <a:quadBezTo>
                  <a:pt y="667" x="11379"/>
                  <a:pt y="667" x="11445"/>
                </a:quadBezTo>
                <a:quadBezTo>
                  <a:pt y="667" x="11510"/>
                  <a:pt y="617" x="11554"/>
                </a:quadBezTo>
                <a:quadBezTo>
                  <a:pt y="567" x="11597"/>
                  <a:pt y="465" x="11597"/>
                </a:quadBezTo>
                <a:quadBezTo>
                  <a:pt y="369" x="11597"/>
                  <a:pt y="320" x="11553"/>
                </a:quadBezTo>
                <a:quadBezTo>
                  <a:pt y="270" x="11510"/>
                  <a:pt y="270" x="11445"/>
                </a:quadBezTo>
                <a:quadBezTo>
                  <a:pt y="270" x="11379"/>
                  <a:pt y="319" x="11335"/>
                </a:quadBezTo>
                <a:quadBezTo>
                  <a:pt y="369" x="11292"/>
                  <a:pt y="468" x="11292"/>
                </a:quadBezTo>
                <a:close/>
                <a:moveTo>
                  <a:pt y="114" x="11790"/>
                </a:moveTo>
                <a:lnTo>
                  <a:pt y="12" x="11790"/>
                </a:lnTo>
                <a:lnTo>
                  <a:pt y="12" x="11878"/>
                </a:lnTo>
                <a:lnTo>
                  <a:pt y="114" x="11878"/>
                </a:lnTo>
                <a:lnTo>
                  <a:pt y="114" x="11790"/>
                </a:lnTo>
                <a:close/>
                <a:moveTo>
                  <a:pt y="929" x="11679"/>
                </a:moveTo>
                <a:lnTo>
                  <a:pt y="854" x="11695"/>
                </a:lnTo>
                <a:quadBezTo>
                  <a:pt y="861" x="11722"/>
                  <a:pt y="861" x="11737"/>
                </a:quadBezTo>
                <a:quadBezTo>
                  <a:pt y="861" x="11764"/>
                  <a:pt y="843" x="11777"/>
                </a:quadBezTo>
                <a:quadBezTo>
                  <a:pt y="825" x="11790"/>
                  <a:pt y="754" x="11790"/>
                </a:quadBezTo>
                <a:lnTo>
                  <a:pt y="209" x="11790"/>
                </a:lnTo>
                <a:lnTo>
                  <a:pt y="209" x="11878"/>
                </a:lnTo>
                <a:lnTo>
                  <a:pt y="756" x="11878"/>
                </a:lnTo>
                <a:quadBezTo>
                  <a:pt y="852" x="11878"/>
                  <a:pt y="889" x="11853"/>
                </a:quadBezTo>
                <a:quadBezTo>
                  <a:pt y="938" x="11821"/>
                  <a:pt y="938" x="11748"/>
                </a:quadBezTo>
                <a:quadBezTo>
                  <a:pt y="938" x="11712"/>
                  <a:pt y="929" x="11679"/>
                </a:quadBezTo>
                <a:close/>
                <a:moveTo>
                  <a:pt y="561" x="12368"/>
                </a:moveTo>
                <a:lnTo>
                  <a:pt y="572" x="12458"/>
                </a:lnTo>
                <a:quadBezTo>
                  <a:pt y="651" x="12437"/>
                  <a:pt y="695" x="12379"/>
                </a:quadBezTo>
                <a:quadBezTo>
                  <a:pt y="739" x="12321"/>
                  <a:pt y="739" x="12230"/>
                </a:quadBezTo>
                <a:quadBezTo>
                  <a:pt y="739" x="12117"/>
                  <a:pt y="669" x="12050"/>
                </a:quadBezTo>
                <a:quadBezTo>
                  <a:pt y="599" x="11983"/>
                  <a:pt y="473" x="11983"/>
                </a:quadBezTo>
                <a:quadBezTo>
                  <a:pt y="342" x="11983"/>
                  <a:pt y="270" x="12051"/>
                </a:quadBezTo>
                <a:quadBezTo>
                  <a:pt y="197" x="12118"/>
                  <a:pt y="197" x="12226"/>
                </a:quadBezTo>
                <a:quadBezTo>
                  <a:pt y="197" x="12330"/>
                  <a:pt y="268" x="12395"/>
                </a:quadBezTo>
                <a:quadBezTo>
                  <a:pt y="339" x="12461"/>
                  <a:pt y="467" x="12461"/>
                </a:quadBezTo>
                <a:quadBezTo>
                  <a:pt y="475" x="12461"/>
                  <a:pt y="491" x="12461"/>
                </a:quadBezTo>
                <a:lnTo>
                  <a:pt y="491" x="12074"/>
                </a:lnTo>
                <a:quadBezTo>
                  <a:pt y="576" x="12079"/>
                  <a:pt y="622" x="12123"/>
                </a:quadBezTo>
                <a:quadBezTo>
                  <a:pt y="667" x="12166"/>
                  <a:pt y="667" x="12231"/>
                </a:quadBezTo>
                <a:quadBezTo>
                  <a:pt y="667" x="12279"/>
                  <a:pt y="642" x="12313"/>
                </a:quadBezTo>
                <a:quadBezTo>
                  <a:pt y="616" x="12348"/>
                  <a:pt y="561" x="12368"/>
                </a:quadBezTo>
                <a:close/>
                <a:moveTo>
                  <a:pt y="418" x="12079"/>
                </a:moveTo>
                <a:lnTo>
                  <a:pt y="418" x="12369"/>
                </a:lnTo>
                <a:quadBezTo>
                  <a:pt y="353" x="12363"/>
                  <a:pt y="320" x="12335"/>
                </a:quadBezTo>
                <a:quadBezTo>
                  <a:pt y="270" x="12293"/>
                  <a:pt y="270" x="12227"/>
                </a:quadBezTo>
                <a:quadBezTo>
                  <a:pt y="270" x="12166"/>
                  <a:pt y="310" x="12125"/>
                </a:quadBezTo>
                <a:quadBezTo>
                  <a:pt y="351" x="12083"/>
                  <a:pt y="418" x="12079"/>
                </a:quadBezTo>
                <a:close/>
                <a:moveTo>
                  <a:pt y="649" x="12761"/>
                </a:moveTo>
                <a:lnTo>
                  <a:pt y="727" x="12773"/>
                </a:lnTo>
                <a:quadBezTo>
                  <a:pt y="734" x="12736"/>
                  <a:pt y="734" x="12707"/>
                </a:quadBezTo>
                <a:quadBezTo>
                  <a:pt y="734" x="12659"/>
                  <a:pt y="719" x="12633"/>
                </a:quadBezTo>
                <a:quadBezTo>
                  <a:pt y="704" x="12606"/>
                  <a:pt y="680" x="12596"/>
                </a:quadBezTo>
                <a:quadBezTo>
                  <a:pt y="655" x="12585"/>
                  <a:pt y="576" x="12585"/>
                </a:quadBezTo>
                <a:lnTo>
                  <a:pt y="277" x="12585"/>
                </a:lnTo>
                <a:lnTo>
                  <a:pt y="277" x="12520"/>
                </a:lnTo>
                <a:lnTo>
                  <a:pt y="209" x="12520"/>
                </a:lnTo>
                <a:lnTo>
                  <a:pt y="209" x="12585"/>
                </a:lnTo>
                <a:lnTo>
                  <a:pt y="81" x="12585"/>
                </a:lnTo>
                <a:lnTo>
                  <a:pt y="28" x="12672"/>
                </a:lnTo>
                <a:lnTo>
                  <a:pt y="209" x="12672"/>
                </a:lnTo>
                <a:lnTo>
                  <a:pt y="209" x="12761"/>
                </a:lnTo>
                <a:lnTo>
                  <a:pt y="277" x="12761"/>
                </a:lnTo>
                <a:lnTo>
                  <a:pt y="277" x="12672"/>
                </a:lnTo>
                <a:lnTo>
                  <a:pt y="581" x="12672"/>
                </a:lnTo>
                <a:quadBezTo>
                  <a:pt y="618" x="12672"/>
                  <a:pt y="629" x="12677"/>
                </a:quadBezTo>
                <a:quadBezTo>
                  <a:pt y="640" x="12682"/>
                  <a:pt y="646" x="12692"/>
                </a:quadBezTo>
                <a:quadBezTo>
                  <a:pt y="652" x="12703"/>
                  <a:pt y="652" x="12722"/>
                </a:quadBezTo>
                <a:quadBezTo>
                  <a:pt y="652" x="12737"/>
                  <a:pt y="649" x="12761"/>
                </a:quadBezTo>
                <a:close/>
                <a:moveTo>
                  <a:pt y="468" x="12814"/>
                </a:moveTo>
                <a:quadBezTo>
                  <a:pt y="324" x="12814"/>
                  <a:pt y="255" x="12894"/>
                </a:quadBezTo>
                <a:quadBezTo>
                  <a:pt y="197" x="12961"/>
                  <a:pt y="197" x="13057"/>
                </a:quadBezTo>
                <a:quadBezTo>
                  <a:pt y="197" x="13164"/>
                  <a:pt y="267" x="13232"/>
                </a:quadBezTo>
                <a:quadBezTo>
                  <a:pt y="337" x="13300"/>
                  <a:pt y="461" x="13300"/>
                </a:quadBezTo>
                <a:quadBezTo>
                  <a:pt y="561" x="13300"/>
                  <a:pt y="618" x="13270"/>
                </a:quadBezTo>
                <a:quadBezTo>
                  <a:pt y="676" x="13240"/>
                  <a:pt y="708" x="13182"/>
                </a:quadBezTo>
                <a:quadBezTo>
                  <a:pt y="739" x="13125"/>
                  <a:pt y="739" x="13057"/>
                </a:quadBezTo>
                <a:quadBezTo>
                  <a:pt y="739" x="12948"/>
                  <a:pt y="669" x="12881"/>
                </a:quadBezTo>
                <a:quadBezTo>
                  <a:pt y="600" x="12814"/>
                  <a:pt y="468" x="12814"/>
                </a:quadBezTo>
                <a:close/>
                <a:moveTo>
                  <a:pt y="468" x="12904"/>
                </a:moveTo>
                <a:quadBezTo>
                  <a:pt y="568" x="12904"/>
                  <a:pt y="618" x="12948"/>
                </a:quadBezTo>
                <a:quadBezTo>
                  <a:pt y="667" x="12991"/>
                  <a:pt y="667" x="13057"/>
                </a:quadBezTo>
                <a:quadBezTo>
                  <a:pt y="667" x="13123"/>
                  <a:pt y="617" x="13166"/>
                </a:quadBezTo>
                <a:quadBezTo>
                  <a:pt y="567" x="13209"/>
                  <a:pt y="465" x="13209"/>
                </a:quadBezTo>
                <a:quadBezTo>
                  <a:pt y="369" x="13209"/>
                  <a:pt y="320" x="13166"/>
                </a:quadBezTo>
                <a:quadBezTo>
                  <a:pt y="270" x="13122"/>
                  <a:pt y="270" x="13057"/>
                </a:quadBezTo>
                <a:quadBezTo>
                  <a:pt y="270" x="12991"/>
                  <a:pt y="319" x="12948"/>
                </a:quadBezTo>
                <a:quadBezTo>
                  <a:pt y="369" x="12904"/>
                  <a:pt y="468" x="12904"/>
                </a:quadBezTo>
                <a:close/>
                <a:moveTo>
                  <a:pt y="728" x="14017"/>
                </a:moveTo>
                <a:lnTo>
                  <a:pt y="662" x="14017"/>
                </a:lnTo>
                <a:quadBezTo>
                  <a:pt y="739" x="13968"/>
                  <a:pt y="739" x="13872"/>
                </a:quadBezTo>
                <a:quadBezTo>
                  <a:pt y="739" x="13810"/>
                  <a:pt y="705" x="13758"/>
                </a:quadBezTo>
                <a:quadBezTo>
                  <a:pt y="671" x="13706"/>
                  <a:pt y="610" x="13677"/>
                </a:quadBezTo>
                <a:quadBezTo>
                  <a:pt y="548" x="13649"/>
                  <a:pt y="469" x="13649"/>
                </a:quadBezTo>
                <a:quadBezTo>
                  <a:pt y="391" x="13649"/>
                  <a:pt y="328" x="13675"/>
                </a:quadBezTo>
                <a:quadBezTo>
                  <a:pt y="265" x="13701"/>
                  <a:pt y="231" x="13752"/>
                </a:quadBezTo>
                <a:quadBezTo>
                  <a:pt y="197" x="13804"/>
                  <a:pt y="197" x="13868"/>
                </a:quadBezTo>
                <a:quadBezTo>
                  <a:pt y="197" x="13915"/>
                  <a:pt y="217" x="13952"/>
                </a:quadBezTo>
                <a:quadBezTo>
                  <a:pt y="237" x="13988"/>
                  <a:pt y="269" x="14011"/>
                </a:quadBezTo>
                <a:lnTo>
                  <a:pt y="12" x="14011"/>
                </a:lnTo>
                <a:lnTo>
                  <a:pt y="12" x="14099"/>
                </a:lnTo>
                <a:lnTo>
                  <a:pt y="728" x="14099"/>
                </a:lnTo>
                <a:lnTo>
                  <a:pt y="728" x="14017"/>
                </a:lnTo>
                <a:close/>
                <a:moveTo>
                  <a:pt y="469" x="13739"/>
                </a:moveTo>
                <a:quadBezTo>
                  <a:pt y="568" x="13739"/>
                  <a:pt y="618" x="13781"/>
                </a:quadBezTo>
                <a:quadBezTo>
                  <a:pt y="667" x="13823"/>
                  <a:pt y="667" x="13880"/>
                </a:quadBezTo>
                <a:quadBezTo>
                  <a:pt y="667" x="13938"/>
                  <a:pt y="620" x="13978"/>
                </a:quadBezTo>
                <a:quadBezTo>
                  <a:pt y="573" x="14019"/>
                  <a:pt y="476" x="14019"/>
                </a:quadBezTo>
                <a:quadBezTo>
                  <a:pt y="370" x="14019"/>
                  <a:pt y="320" x="13978"/>
                </a:quadBezTo>
                <a:quadBezTo>
                  <a:pt y="270" x="13937"/>
                  <a:pt y="270" x="13876"/>
                </a:quadBezTo>
                <a:quadBezTo>
                  <a:pt y="270" x="13818"/>
                  <a:pt y="318" x="13778"/>
                </a:quadBezTo>
                <a:quadBezTo>
                  <a:pt y="366" x="13739"/>
                  <a:pt y="469" x="13739"/>
                </a:quadBezTo>
                <a:close/>
                <a:moveTo>
                  <a:pt y="561" x="14592"/>
                </a:moveTo>
                <a:lnTo>
                  <a:pt y="572" x="14683"/>
                </a:lnTo>
                <a:quadBezTo>
                  <a:pt y="651" x="14661"/>
                  <a:pt y="695" x="14603"/>
                </a:quadBezTo>
                <a:quadBezTo>
                  <a:pt y="739" x="14545"/>
                  <a:pt y="739" x="14455"/>
                </a:quadBezTo>
                <a:quadBezTo>
                  <a:pt y="739" x="14341"/>
                  <a:pt y="669" x="14274"/>
                </a:quadBezTo>
                <a:quadBezTo>
                  <a:pt y="599" x="14208"/>
                  <a:pt y="473" x="14208"/>
                </a:quadBezTo>
                <a:quadBezTo>
                  <a:pt y="342" x="14208"/>
                  <a:pt y="270" x="14275"/>
                </a:quadBezTo>
                <a:quadBezTo>
                  <a:pt y="197" x="14342"/>
                  <a:pt y="197" x="14450"/>
                </a:quadBezTo>
                <a:quadBezTo>
                  <a:pt y="197" x="14554"/>
                  <a:pt y="268" x="14620"/>
                </a:quadBezTo>
                <a:quadBezTo>
                  <a:pt y="339" x="14686"/>
                  <a:pt y="467" x="14686"/>
                </a:quadBezTo>
                <a:quadBezTo>
                  <a:pt y="475" x="14686"/>
                  <a:pt y="491" x="14685"/>
                </a:quadBezTo>
                <a:lnTo>
                  <a:pt y="491" x="14298"/>
                </a:lnTo>
                <a:quadBezTo>
                  <a:pt y="576" x="14303"/>
                  <a:pt y="622" x="14347"/>
                </a:quadBezTo>
                <a:quadBezTo>
                  <a:pt y="667" x="14390"/>
                  <a:pt y="667" x="14455"/>
                </a:quadBezTo>
                <a:quadBezTo>
                  <a:pt y="667" x="14503"/>
                  <a:pt y="642" x="14538"/>
                </a:quadBezTo>
                <a:quadBezTo>
                  <a:pt y="616" x="14572"/>
                  <a:pt y="561" x="14592"/>
                </a:quadBezTo>
                <a:close/>
                <a:moveTo>
                  <a:pt y="418" x="14303"/>
                </a:moveTo>
                <a:lnTo>
                  <a:pt y="418" x="14593"/>
                </a:lnTo>
                <a:quadBezTo>
                  <a:pt y="353" x="14587"/>
                  <a:pt y="320" x="14560"/>
                </a:quadBezTo>
                <a:quadBezTo>
                  <a:pt y="270" x="14518"/>
                  <a:pt y="270" x="14451"/>
                </a:quadBezTo>
                <a:quadBezTo>
                  <a:pt y="270" x="14390"/>
                  <a:pt y="310" x="14349"/>
                </a:quadBezTo>
                <a:quadBezTo>
                  <a:pt y="351" x="14308"/>
                  <a:pt y="418" x="14303"/>
                </a:quadBezTo>
                <a:close/>
                <a:moveTo>
                  <a:pt y="664" x="15409"/>
                </a:moveTo>
                <a:quadBezTo>
                  <a:pt y="705" x="15360"/>
                  <a:pt y="722" x="15315"/>
                </a:quadBezTo>
                <a:quadBezTo>
                  <a:pt y="739" x="15270"/>
                  <a:pt y="739" x="15218"/>
                </a:quadBezTo>
                <a:quadBezTo>
                  <a:pt y="739" x="15133"/>
                  <a:pt y="698" x="15087"/>
                </a:quadBezTo>
                <a:quadBezTo>
                  <a:pt y="656" x="15041"/>
                  <a:pt y="591" x="15041"/>
                </a:quadBezTo>
                <a:quadBezTo>
                  <a:pt y="553" x="15041"/>
                  <a:pt y="521" x="15058"/>
                </a:quadBezTo>
                <a:quadBezTo>
                  <a:pt y="490" x="15076"/>
                  <a:pt y="471" x="15104"/>
                </a:quadBezTo>
                <a:quadBezTo>
                  <a:pt y="452" x="15132"/>
                  <a:pt y="442" x="15167"/>
                </a:quadBezTo>
                <a:quadBezTo>
                  <a:pt y="435" x="15193"/>
                  <a:pt y="429" x="15245"/>
                </a:quadBezTo>
                <a:quadBezTo>
                  <a:pt y="416" x="15352"/>
                  <a:pt y="398" x="15402"/>
                </a:quadBezTo>
                <a:quadBezTo>
                  <a:pt y="380" x="15402"/>
                  <a:pt y="375" x="15402"/>
                </a:quadBezTo>
                <a:quadBezTo>
                  <a:pt y="322" x="15402"/>
                  <a:pt y="300" x="15377"/>
                </a:quadBezTo>
                <a:quadBezTo>
                  <a:pt y="270" x="15344"/>
                  <a:pt y="270" x="15277"/>
                </a:quadBezTo>
                <a:quadBezTo>
                  <a:pt y="270" x="15215"/>
                  <a:pt y="292" x="15186"/>
                </a:quadBezTo>
                <a:quadBezTo>
                  <a:pt y="313" x="15156"/>
                  <a:pt y="369" x="15142"/>
                </a:quadBezTo>
                <a:lnTo>
                  <a:pt y="357" x="15056"/>
                </a:lnTo>
                <a:quadBezTo>
                  <a:pt y="302" x="15068"/>
                  <a:pt y="268" x="15095"/>
                </a:quadBezTo>
                <a:quadBezTo>
                  <a:pt y="234" x="15122"/>
                  <a:pt y="216" x="15172"/>
                </a:quadBezTo>
                <a:quadBezTo>
                  <a:pt y="197" x="15223"/>
                  <a:pt y="197" x="15290"/>
                </a:quadBezTo>
                <a:quadBezTo>
                  <a:pt y="197" x="15356"/>
                  <a:pt y="213" x="15398"/>
                </a:quadBezTo>
                <a:quadBezTo>
                  <a:pt y="229" x="15439"/>
                  <a:pt y="252" x="15459"/>
                </a:quadBezTo>
                <a:quadBezTo>
                  <a:pt y="276" x="15479"/>
                  <a:pt y="312" x="15486"/>
                </a:quadBezTo>
                <a:quadBezTo>
                  <a:pt y="334" x="15491"/>
                  <a:pt y="393" x="15491"/>
                </a:quadBezTo>
                <a:lnTo>
                  <a:pt y="510" x="15491"/>
                </a:lnTo>
                <a:quadBezTo>
                  <a:pt y="633" x="15491"/>
                  <a:pt y="665" x="15496"/>
                </a:quadBezTo>
                <a:quadBezTo>
                  <a:pt y="698" x="15502"/>
                  <a:pt y="728" x="15519"/>
                </a:quadBezTo>
                <a:lnTo>
                  <a:pt y="728" x="15427"/>
                </a:lnTo>
                <a:quadBezTo>
                  <a:pt y="700" x="15413"/>
                  <a:pt y="664" x="15409"/>
                </a:quadBezTo>
                <a:close/>
                <a:moveTo>
                  <a:pt y="467" x="15402"/>
                </a:moveTo>
                <a:quadBezTo>
                  <a:pt y="487" x="15354"/>
                  <a:pt y="500" x="15258"/>
                </a:quadBezTo>
                <a:quadBezTo>
                  <a:pt y="508" x="15204"/>
                  <a:pt y="518" x="15182"/>
                </a:quadBezTo>
                <a:quadBezTo>
                  <a:pt y="528" x="15159"/>
                  <a:pt y="547" x="15147"/>
                </a:quadBezTo>
                <a:quadBezTo>
                  <a:pt y="565" x="15135"/>
                  <a:pt y="588" x="15135"/>
                </a:quadBezTo>
                <a:quadBezTo>
                  <a:pt y="624" x="15135"/>
                  <a:pt y="647" x="15161"/>
                </a:quadBezTo>
                <a:quadBezTo>
                  <a:pt y="670" x="15188"/>
                  <a:pt y="670" x="15239"/>
                </a:quadBezTo>
                <a:quadBezTo>
                  <a:pt y="670" x="15290"/>
                  <a:pt y="648" x="15330"/>
                </a:quadBezTo>
                <a:quadBezTo>
                  <a:pt y="626" x="15369"/>
                  <a:pt y="587" x="15388"/>
                </a:quadBezTo>
                <a:quadBezTo>
                  <a:pt y="558" x="15402"/>
                  <a:pt y="500" x="15402"/>
                </a:quadBezTo>
                <a:lnTo>
                  <a:pt y="467" x="15402"/>
                </a:lnTo>
                <a:close/>
                <a:moveTo>
                  <a:pt y="926" x="15627"/>
                </a:moveTo>
                <a:lnTo>
                  <a:pt y="209" x="15627"/>
                </a:lnTo>
                <a:lnTo>
                  <a:pt y="209" x="15707"/>
                </a:lnTo>
                <a:lnTo>
                  <a:pt y="276" x="15707"/>
                </a:lnTo>
                <a:quadBezTo>
                  <a:pt y="237" x="15735"/>
                  <a:pt y="217" x="15771"/>
                </a:quadBezTo>
                <a:quadBezTo>
                  <a:pt y="197" x="15807"/>
                  <a:pt y="197" x="15857"/>
                </a:quadBezTo>
                <a:quadBezTo>
                  <a:pt y="197" x="15924"/>
                  <a:pt y="231" x="15975"/>
                </a:quadBezTo>
                <a:quadBezTo>
                  <a:pt y="266" x="16025"/>
                  <a:pt y="328" x="16051"/>
                </a:quadBezTo>
                <a:quadBezTo>
                  <a:pt y="390" x="16077"/>
                  <a:pt y="464" x="16077"/>
                </a:quadBezTo>
                <a:quadBezTo>
                  <a:pt y="544" x="16077"/>
                  <a:pt y="608" x="16048"/>
                </a:quadBezTo>
                <a:quadBezTo>
                  <a:pt y="671" x="16020"/>
                  <a:pt y="705" x="15965"/>
                </a:quadBezTo>
                <a:quadBezTo>
                  <a:pt y="739" x="15911"/>
                  <a:pt y="739" x="15851"/>
                </a:quadBezTo>
                <a:quadBezTo>
                  <a:pt y="739" x="15807"/>
                  <a:pt y="721" x="15772"/>
                </a:quadBezTo>
                <a:quadBezTo>
                  <a:pt y="702" x="15737"/>
                  <a:pt y="674" x="15715"/>
                </a:quadBezTo>
                <a:lnTo>
                  <a:pt y="926" x="15715"/>
                </a:lnTo>
                <a:lnTo>
                  <a:pt y="926" x="15627"/>
                </a:lnTo>
                <a:close/>
                <a:moveTo>
                  <a:pt y="471" x="15707"/>
                </a:moveTo>
                <a:quadBezTo>
                  <a:pt y="571" x="15707"/>
                  <a:pt y="619" x="15747"/>
                </a:quadBezTo>
                <a:quadBezTo>
                  <a:pt y="667" x="15788"/>
                  <a:pt y="667" x="15845"/>
                </a:quadBezTo>
                <a:quadBezTo>
                  <a:pt y="667" x="15904"/>
                  <a:pt y="618" x="15945"/>
                </a:quadBezTo>
                <a:quadBezTo>
                  <a:pt y="568" x="15987"/>
                  <a:pt y="464" x="15987"/>
                </a:quadBezTo>
                <a:quadBezTo>
                  <a:pt y="365" x="15987"/>
                  <a:pt y="315" x="15946"/>
                </a:quadBezTo>
                <a:quadBezTo>
                  <a:pt y="266" x="15906"/>
                  <a:pt y="266" x="15849"/>
                </a:quadBezTo>
                <a:quadBezTo>
                  <a:pt y="266" x="15793"/>
                  <a:pt y="319" x="15750"/>
                </a:quadBezTo>
                <a:quadBezTo>
                  <a:pt y="371" x="15707"/>
                  <a:pt y="471" x="15707"/>
                </a:quadBezTo>
                <a:close/>
                <a:moveTo>
                  <a:pt y="728" x="16182"/>
                </a:moveTo>
                <a:lnTo>
                  <a:pt y="209" x="16182"/>
                </a:lnTo>
                <a:lnTo>
                  <a:pt y="209" x="16261"/>
                </a:lnTo>
                <a:lnTo>
                  <a:pt y="288" x="16261"/>
                </a:lnTo>
                <a:quadBezTo>
                  <a:pt y="232" x="16291"/>
                  <a:pt y="215" x="16317"/>
                </a:quadBezTo>
                <a:quadBezTo>
                  <a:pt y="197" x="16343"/>
                  <a:pt y="197" x="16374"/>
                </a:quadBezTo>
                <a:quadBezTo>
                  <a:pt y="197" x="16418"/>
                  <a:pt y="226" x="16464"/>
                </a:quadBezTo>
                <a:lnTo>
                  <a:pt y="307" x="16434"/>
                </a:lnTo>
                <a:quadBezTo>
                  <a:pt y="288" x="16401"/>
                  <a:pt y="288" x="16369"/>
                </a:quadBezTo>
                <a:quadBezTo>
                  <a:pt y="288" x="16340"/>
                  <a:pt y="305" x="16317"/>
                </a:quadBezTo>
                <a:quadBezTo>
                  <a:pt y="323" x="16294"/>
                  <a:pt y="354" x="16285"/>
                </a:quadBezTo>
                <a:quadBezTo>
                  <a:pt y="400" x="16270"/>
                  <a:pt y="456" x="16270"/>
                </a:quadBezTo>
                <a:lnTo>
                  <a:pt y="728" x="16270"/>
                </a:lnTo>
                <a:lnTo>
                  <a:pt y="728" x="16182"/>
                </a:lnTo>
                <a:close/>
                <a:moveTo>
                  <a:pt y="468" x="16483"/>
                </a:moveTo>
                <a:quadBezTo>
                  <a:pt y="324" x="16483"/>
                  <a:pt y="255" x="16563"/>
                </a:quadBezTo>
                <a:quadBezTo>
                  <a:pt y="197" x="16630"/>
                  <a:pt y="197" x="16727"/>
                </a:quadBezTo>
                <a:quadBezTo>
                  <a:pt y="197" x="16833"/>
                  <a:pt y="267" x="16901"/>
                </a:quadBezTo>
                <a:quadBezTo>
                  <a:pt y="337" x="16969"/>
                  <a:pt y="461" x="16969"/>
                </a:quadBezTo>
                <a:quadBezTo>
                  <a:pt y="561" x="16969"/>
                  <a:pt y="618" x="16939"/>
                </a:quadBezTo>
                <a:quadBezTo>
                  <a:pt y="676" x="16909"/>
                  <a:pt y="708" x="16852"/>
                </a:quadBezTo>
                <a:quadBezTo>
                  <a:pt y="739" x="16794"/>
                  <a:pt y="739" x="16727"/>
                </a:quadBezTo>
                <a:quadBezTo>
                  <a:pt y="739" x="16618"/>
                  <a:pt y="669" x="16550"/>
                </a:quadBezTo>
                <a:quadBezTo>
                  <a:pt y="600" x="16483"/>
                  <a:pt y="468" x="16483"/>
                </a:quadBezTo>
                <a:close/>
                <a:moveTo>
                  <a:pt y="468" x="16574"/>
                </a:moveTo>
                <a:quadBezTo>
                  <a:pt y="568" x="16574"/>
                  <a:pt y="618" x="16617"/>
                </a:quadBezTo>
                <a:quadBezTo>
                  <a:pt y="667" x="16661"/>
                  <a:pt y="667" x="16727"/>
                </a:quadBezTo>
                <a:quadBezTo>
                  <a:pt y="667" x="16792"/>
                  <a:pt y="617" x="16835"/>
                </a:quadBezTo>
                <a:quadBezTo>
                  <a:pt y="567" x="16879"/>
                  <a:pt y="465" x="16879"/>
                </a:quadBezTo>
                <a:quadBezTo>
                  <a:pt y="369" x="16879"/>
                  <a:pt y="320" x="16835"/>
                </a:quadBezTo>
                <a:quadBezTo>
                  <a:pt y="270" x="16791"/>
                  <a:pt y="270" x="16727"/>
                </a:quadBezTo>
                <a:quadBezTo>
                  <a:pt y="270" x="16661"/>
                  <a:pt y="319" x="16617"/>
                </a:quadBezTo>
                <a:quadBezTo>
                  <a:pt y="369" x="16574"/>
                  <a:pt y="468" x="16574"/>
                </a:quadBezTo>
                <a:close/>
                <a:moveTo>
                  <a:pt y="728" x="17014"/>
                </a:moveTo>
                <a:lnTo>
                  <a:pt y="458" x="17203"/>
                </a:lnTo>
                <a:lnTo>
                  <a:pt y="209" x="17028"/>
                </a:lnTo>
                <a:lnTo>
                  <a:pt y="209" x="17138"/>
                </a:lnTo>
                <a:lnTo>
                  <a:pt y="331" x="17217"/>
                </a:lnTo>
                <a:quadBezTo>
                  <a:pt y="365" x="17240"/>
                  <a:pt y="389" x="17253"/>
                </a:quadBezTo>
                <a:quadBezTo>
                  <a:pt y="356" x="17275"/>
                  <a:pt y="332" x="17293"/>
                </a:quadBezTo>
                <a:lnTo>
                  <a:pt y="209" x="17380"/>
                </a:lnTo>
                <a:lnTo>
                  <a:pt y="209" x="17485"/>
                </a:lnTo>
                <a:lnTo>
                  <a:pt y="453" x="17306"/>
                </a:lnTo>
                <a:lnTo>
                  <a:pt y="728" x="17499"/>
                </a:lnTo>
                <a:lnTo>
                  <a:pt y="728" x="17391"/>
                </a:lnTo>
                <a:lnTo>
                  <a:pt y="566" x="17285"/>
                </a:lnTo>
                <a:lnTo>
                  <a:pt y="523" x="17256"/>
                </a:lnTo>
                <a:lnTo>
                  <a:pt y="728" x="17120"/>
                </a:lnTo>
                <a:lnTo>
                  <a:pt y="728" x="17014"/>
                </a:lnTo>
                <a:close/>
                <a:moveTo>
                  <a:pt y="113" x="17573"/>
                </a:moveTo>
                <a:lnTo>
                  <a:pt y="12" x="17573"/>
                </a:lnTo>
                <a:lnTo>
                  <a:pt y="12" x="17661"/>
                </a:lnTo>
                <a:lnTo>
                  <a:pt y="113" x="17661"/>
                </a:lnTo>
                <a:lnTo>
                  <a:pt y="113" x="17573"/>
                </a:lnTo>
                <a:close/>
                <a:moveTo>
                  <a:pt y="728" x="17573"/>
                </a:moveTo>
                <a:lnTo>
                  <a:pt y="209" x="17573"/>
                </a:lnTo>
                <a:lnTo>
                  <a:pt y="209" x="17661"/>
                </a:lnTo>
                <a:lnTo>
                  <a:pt y="728" x="17661"/>
                </a:lnTo>
                <a:lnTo>
                  <a:pt y="728" x="17573"/>
                </a:lnTo>
                <a:close/>
                <a:moveTo>
                  <a:pt y="728" x="17794"/>
                </a:moveTo>
                <a:lnTo>
                  <a:pt y="209" x="17794"/>
                </a:lnTo>
                <a:lnTo>
                  <a:pt y="209" x="17873"/>
                </a:lnTo>
                <a:lnTo>
                  <a:pt y="282" x="17873"/>
                </a:lnTo>
                <a:quadBezTo>
                  <a:pt y="244" x="17897"/>
                  <a:pt y="221" x="17938"/>
                </a:quadBezTo>
                <a:quadBezTo>
                  <a:pt y="197" x="17979"/>
                  <a:pt y="197" x="18030"/>
                </a:quadBezTo>
                <a:quadBezTo>
                  <a:pt y="197" x="18088"/>
                  <a:pt y="221" x="18125"/>
                </a:quadBezTo>
                <a:quadBezTo>
                  <a:pt y="245" x="18162"/>
                  <a:pt y="288" x="18177"/>
                </a:quadBezTo>
                <a:quadBezTo>
                  <a:pt y="197" x="18238"/>
                  <a:pt y="197" x="18337"/>
                </a:quadBezTo>
                <a:quadBezTo>
                  <a:pt y="197" x="18414"/>
                  <a:pt y="240" x="18456"/>
                </a:quadBezTo>
                <a:quadBezTo>
                  <a:pt y="283" x="18497"/>
                  <a:pt y="372" x="18497"/>
                </a:quadBezTo>
                <a:lnTo>
                  <a:pt y="728" x="18497"/>
                </a:lnTo>
                <a:lnTo>
                  <a:pt y="728" x="18410"/>
                </a:lnTo>
                <a:lnTo>
                  <a:pt y="401" x="18410"/>
                </a:lnTo>
                <a:quadBezTo>
                  <a:pt y="348" x="18410"/>
                  <a:pt y="325" x="18401"/>
                </a:quadBezTo>
                <a:quadBezTo>
                  <a:pt y="302" x="18393"/>
                  <a:pt y="288" x="18370"/>
                </a:quadBezTo>
                <a:quadBezTo>
                  <a:pt y="273" x="18348"/>
                  <a:pt y="273" x="18317"/>
                </a:quadBezTo>
                <a:quadBezTo>
                  <a:pt y="273" x="18263"/>
                  <a:pt y="310" x="18227"/>
                </a:quadBezTo>
                <a:quadBezTo>
                  <a:pt y="346" x="18190"/>
                  <a:pt y="426" x="18190"/>
                </a:quadBezTo>
                <a:lnTo>
                  <a:pt y="728" x="18190"/>
                </a:lnTo>
                <a:lnTo>
                  <a:pt y="728" x="18103"/>
                </a:lnTo>
                <a:lnTo>
                  <a:pt y="391" x="18103"/>
                </a:lnTo>
                <a:quadBezTo>
                  <a:pt y="332" x="18103"/>
                  <a:pt y="303" x="18081"/>
                </a:quadBezTo>
                <a:quadBezTo>
                  <a:pt y="273" x="18060"/>
                  <a:pt y="273" x="18011"/>
                </a:quadBezTo>
                <a:quadBezTo>
                  <a:pt y="273" x="17974"/>
                  <a:pt y="293" x="17942"/>
                </a:quadBezTo>
                <a:quadBezTo>
                  <a:pt y="312" x="17911"/>
                  <a:pt y="350" x="17896"/>
                </a:quadBezTo>
                <a:quadBezTo>
                  <a:pt y="388" x="17882"/>
                  <a:pt y="458" x="17882"/>
                </a:quadBezTo>
                <a:lnTo>
                  <a:pt y="728" x="17882"/>
                </a:lnTo>
                <a:lnTo>
                  <a:pt y="728" x="17794"/>
                </a:lnTo>
                <a:close/>
                <a:moveTo>
                  <a:pt y="664" x="18966"/>
                </a:moveTo>
                <a:quadBezTo>
                  <a:pt y="705" x="18917"/>
                  <a:pt y="722" x="18872"/>
                </a:quadBezTo>
                <a:quadBezTo>
                  <a:pt y="739" x="18827"/>
                  <a:pt y="739" x="18775"/>
                </a:quadBezTo>
                <a:quadBezTo>
                  <a:pt y="739" x="18689"/>
                  <a:pt y="698" x="18644"/>
                </a:quadBezTo>
                <a:quadBezTo>
                  <a:pt y="656" x="18598"/>
                  <a:pt y="591" x="18598"/>
                </a:quadBezTo>
                <a:quadBezTo>
                  <a:pt y="553" x="18598"/>
                  <a:pt y="521" x="18615"/>
                </a:quadBezTo>
                <a:quadBezTo>
                  <a:pt y="490" x="18632"/>
                  <a:pt y="471" x="18660"/>
                </a:quadBezTo>
                <a:quadBezTo>
                  <a:pt y="452" x="18688"/>
                  <a:pt y="442" x="18724"/>
                </a:quadBezTo>
                <a:quadBezTo>
                  <a:pt y="435" x="18750"/>
                  <a:pt y="429" x="18802"/>
                </a:quadBezTo>
                <a:quadBezTo>
                  <a:pt y="416" x="18908"/>
                  <a:pt y="398" x="18958"/>
                </a:quadBezTo>
                <a:quadBezTo>
                  <a:pt y="380" x="18959"/>
                  <a:pt y="375" x="18959"/>
                </a:quadBezTo>
                <a:quadBezTo>
                  <a:pt y="322" x="18959"/>
                  <a:pt y="300" x="18934"/>
                </a:quadBezTo>
                <a:quadBezTo>
                  <a:pt y="270" x="18900"/>
                  <a:pt y="270" x="18834"/>
                </a:quadBezTo>
                <a:quadBezTo>
                  <a:pt y="270" x="18772"/>
                  <a:pt y="292" x="18742"/>
                </a:quadBezTo>
                <a:quadBezTo>
                  <a:pt y="313" x="18713"/>
                  <a:pt y="369" x="18699"/>
                </a:quadBezTo>
                <a:lnTo>
                  <a:pt y="357" x="18613"/>
                </a:lnTo>
                <a:quadBezTo>
                  <a:pt y="302" x="18625"/>
                  <a:pt y="268" x="18651"/>
                </a:quadBezTo>
                <a:quadBezTo>
                  <a:pt y="234" x="18678"/>
                  <a:pt y="216" x="18729"/>
                </a:quadBezTo>
                <a:quadBezTo>
                  <a:pt y="197" x="18780"/>
                  <a:pt y="197" x="18847"/>
                </a:quadBezTo>
                <a:quadBezTo>
                  <a:pt y="197" x="18913"/>
                  <a:pt y="213" x="18955"/>
                </a:quadBezTo>
                <a:quadBezTo>
                  <a:pt y="229" x="18996"/>
                  <a:pt y="252" x="19016"/>
                </a:quadBezTo>
                <a:quadBezTo>
                  <a:pt y="276" x="19035"/>
                  <a:pt y="312" x="19043"/>
                </a:quadBezTo>
                <a:quadBezTo>
                  <a:pt y="334" x="19047"/>
                  <a:pt y="393" x="19047"/>
                </a:quadBezTo>
                <a:lnTo>
                  <a:pt y="510" x="19047"/>
                </a:lnTo>
                <a:quadBezTo>
                  <a:pt y="633" x="19047"/>
                  <a:pt y="665" x="19053"/>
                </a:quadBezTo>
                <a:quadBezTo>
                  <a:pt y="698" x="19059"/>
                  <a:pt y="728" x="19075"/>
                </a:quadBezTo>
                <a:lnTo>
                  <a:pt y="728" x="18983"/>
                </a:lnTo>
                <a:quadBezTo>
                  <a:pt y="700" x="18970"/>
                  <a:pt y="664" x="18966"/>
                </a:quadBezTo>
                <a:close/>
                <a:moveTo>
                  <a:pt y="467" x="18958"/>
                </a:moveTo>
                <a:quadBezTo>
                  <a:pt y="487" x="18911"/>
                  <a:pt y="500" x="18815"/>
                </a:quadBezTo>
                <a:quadBezTo>
                  <a:pt y="508" x="18761"/>
                  <a:pt y="518" x="18738"/>
                </a:quadBezTo>
                <a:quadBezTo>
                  <a:pt y="528" x="18716"/>
                  <a:pt y="547" x="18704"/>
                </a:quadBezTo>
                <a:quadBezTo>
                  <a:pt y="565" x="18691"/>
                  <a:pt y="588" x="18691"/>
                </a:quadBezTo>
                <a:quadBezTo>
                  <a:pt y="624" x="18691"/>
                  <a:pt y="647" x="18718"/>
                </a:quadBezTo>
                <a:quadBezTo>
                  <a:pt y="670" x="18745"/>
                  <a:pt y="670" x="18796"/>
                </a:quadBezTo>
                <a:quadBezTo>
                  <a:pt y="670" x="18847"/>
                  <a:pt y="648" x="18886"/>
                </a:quadBezTo>
                <a:quadBezTo>
                  <a:pt y="626" x="18926"/>
                  <a:pt y="587" x="18944"/>
                </a:quadBezTo>
                <a:quadBezTo>
                  <a:pt y="558" x="18958"/>
                  <a:pt y="500" x="18958"/>
                </a:quadBezTo>
                <a:lnTo>
                  <a:pt y="467" x="18958"/>
                </a:lnTo>
                <a:close/>
                <a:moveTo>
                  <a:pt y="728" x="19520"/>
                </a:moveTo>
                <a:lnTo>
                  <a:pt y="662" x="19520"/>
                </a:lnTo>
                <a:quadBezTo>
                  <a:pt y="739" x="19471"/>
                  <a:pt y="739" x="19375"/>
                </a:quadBezTo>
                <a:quadBezTo>
                  <a:pt y="739" x="19313"/>
                  <a:pt y="705" x="19261"/>
                </a:quadBezTo>
                <a:quadBezTo>
                  <a:pt y="671" x="19209"/>
                  <a:pt y="610" x="19180"/>
                </a:quadBezTo>
                <a:quadBezTo>
                  <a:pt y="548" x="19152"/>
                  <a:pt y="469" x="19152"/>
                </a:quadBezTo>
                <a:quadBezTo>
                  <a:pt y="391" x="19152"/>
                  <a:pt y="328" x="19178"/>
                </a:quadBezTo>
                <a:quadBezTo>
                  <a:pt y="265" x="19204"/>
                  <a:pt y="231" x="19255"/>
                </a:quadBezTo>
                <a:quadBezTo>
                  <a:pt y="197" x="19307"/>
                  <a:pt y="197" x="19371"/>
                </a:quadBezTo>
                <a:quadBezTo>
                  <a:pt y="197" x="19418"/>
                  <a:pt y="217" x="19455"/>
                </a:quadBezTo>
                <a:quadBezTo>
                  <a:pt y="237" x="19491"/>
                  <a:pt y="269" x="19514"/>
                </a:quadBezTo>
                <a:lnTo>
                  <a:pt y="12" x="19514"/>
                </a:lnTo>
                <a:lnTo>
                  <a:pt y="12" x="19602"/>
                </a:lnTo>
                <a:lnTo>
                  <a:pt y="728" x="19602"/>
                </a:lnTo>
                <a:lnTo>
                  <a:pt y="728" x="19520"/>
                </a:lnTo>
                <a:close/>
                <a:moveTo>
                  <a:pt y="469" x="19242"/>
                </a:moveTo>
                <a:quadBezTo>
                  <a:pt y="568" x="19242"/>
                  <a:pt y="618" x="19284"/>
                </a:quadBezTo>
                <a:quadBezTo>
                  <a:pt y="667" x="19326"/>
                  <a:pt y="667" x="19383"/>
                </a:quadBezTo>
                <a:quadBezTo>
                  <a:pt y="667" x="19441"/>
                  <a:pt y="620" x="19481"/>
                </a:quadBezTo>
                <a:quadBezTo>
                  <a:pt y="573" x="19521"/>
                  <a:pt y="476" x="19521"/>
                </a:quadBezTo>
                <a:quadBezTo>
                  <a:pt y="370" x="19521"/>
                  <a:pt y="320" x="19480"/>
                </a:quadBezTo>
                <a:quadBezTo>
                  <a:pt y="270" x="19439"/>
                  <a:pt y="270" x="19379"/>
                </a:quadBezTo>
                <a:quadBezTo>
                  <a:pt y="270" x="19321"/>
                  <a:pt y="318" x="19281"/>
                </a:quadBezTo>
                <a:quadBezTo>
                  <a:pt y="366" x="19242"/>
                  <a:pt y="469" x="19242"/>
                </a:quadBezTo>
                <a:close/>
                <a:moveTo>
                  <a:pt y="664" x="20078"/>
                </a:moveTo>
                <a:quadBezTo>
                  <a:pt y="705" x="20029"/>
                  <a:pt y="722" x="19984"/>
                </a:quadBezTo>
                <a:quadBezTo>
                  <a:pt y="739" x="19939"/>
                  <a:pt y="739" x="19887"/>
                </a:quadBezTo>
                <a:quadBezTo>
                  <a:pt y="739" x="19802"/>
                  <a:pt y="698" x="19756"/>
                </a:quadBezTo>
                <a:quadBezTo>
                  <a:pt y="656" x="19710"/>
                  <a:pt y="591" x="19710"/>
                </a:quadBezTo>
                <a:quadBezTo>
                  <a:pt y="553" x="19710"/>
                  <a:pt y="521" x="19727"/>
                </a:quadBezTo>
                <a:quadBezTo>
                  <a:pt y="490" x="19745"/>
                  <a:pt y="471" x="19773"/>
                </a:quadBezTo>
                <a:quadBezTo>
                  <a:pt y="452" x="19801"/>
                  <a:pt y="442" x="19836"/>
                </a:quadBezTo>
                <a:quadBezTo>
                  <a:pt y="435" x="19862"/>
                  <a:pt y="429" x="19914"/>
                </a:quadBezTo>
                <a:quadBezTo>
                  <a:pt y="416" x="20020"/>
                  <a:pt y="398" x="20071"/>
                </a:quadBezTo>
                <a:quadBezTo>
                  <a:pt y="380" x="20071"/>
                  <a:pt y="375" x="20071"/>
                </a:quadBezTo>
                <a:quadBezTo>
                  <a:pt y="322" x="20071"/>
                  <a:pt y="300" x="20046"/>
                </a:quadBezTo>
                <a:quadBezTo>
                  <a:pt y="270" x="20013"/>
                  <a:pt y="270" x="19946"/>
                </a:quadBezTo>
                <a:quadBezTo>
                  <a:pt y="270" x="19884"/>
                  <a:pt y="292" x="19855"/>
                </a:quadBezTo>
                <a:quadBezTo>
                  <a:pt y="313" x="19825"/>
                  <a:pt y="369" x="19811"/>
                </a:quadBezTo>
                <a:lnTo>
                  <a:pt y="357" x="19725"/>
                </a:lnTo>
                <a:quadBezTo>
                  <a:pt y="302" x="19737"/>
                  <a:pt y="268" x="19764"/>
                </a:quadBezTo>
                <a:quadBezTo>
                  <a:pt y="234" x="19791"/>
                  <a:pt y="216" x="19841"/>
                </a:quadBezTo>
                <a:quadBezTo>
                  <a:pt y="197" x="19892"/>
                  <a:pt y="197" x="19959"/>
                </a:quadBezTo>
                <a:quadBezTo>
                  <a:pt y="197" x="20025"/>
                  <a:pt y="213" x="20067"/>
                </a:quadBezTo>
                <a:quadBezTo>
                  <a:pt y="229" x="20108"/>
                  <a:pt y="252" x="20128"/>
                </a:quadBezTo>
                <a:quadBezTo>
                  <a:pt y="276" x="20147"/>
                  <a:pt y="312" x="20155"/>
                </a:quadBezTo>
                <a:quadBezTo>
                  <a:pt y="334" x="20160"/>
                  <a:pt y="393" x="20160"/>
                </a:quadBezTo>
                <a:lnTo>
                  <a:pt y="510" x="20160"/>
                </a:lnTo>
                <a:quadBezTo>
                  <a:pt y="633" x="20160"/>
                  <a:pt y="665" x="20165"/>
                </a:quadBezTo>
                <a:quadBezTo>
                  <a:pt y="698" x="20171"/>
                  <a:pt y="728" x="20187"/>
                </a:quadBezTo>
                <a:lnTo>
                  <a:pt y="728" x="20096"/>
                </a:lnTo>
                <a:quadBezTo>
                  <a:pt y="700" x="20082"/>
                  <a:pt y="664" x="20078"/>
                </a:quadBezTo>
                <a:close/>
                <a:moveTo>
                  <a:pt y="467" x="20071"/>
                </a:moveTo>
                <a:quadBezTo>
                  <a:pt y="487" x="20023"/>
                  <a:pt y="500" x="19927"/>
                </a:quadBezTo>
                <a:quadBezTo>
                  <a:pt y="508" x="19873"/>
                  <a:pt y="518" x="19851"/>
                </a:quadBezTo>
                <a:quadBezTo>
                  <a:pt y="528" x="19828"/>
                  <a:pt y="547" x="19816"/>
                </a:quadBezTo>
                <a:quadBezTo>
                  <a:pt y="565" x="19804"/>
                  <a:pt y="588" x="19804"/>
                </a:quadBezTo>
                <a:quadBezTo>
                  <a:pt y="624" x="19804"/>
                  <a:pt y="647" x="19830"/>
                </a:quadBezTo>
                <a:quadBezTo>
                  <a:pt y="670" x="19857"/>
                  <a:pt y="670" x="19908"/>
                </a:quadBezTo>
                <a:quadBezTo>
                  <a:pt y="670" x="19959"/>
                  <a:pt y="648" x="19999"/>
                </a:quadBezTo>
                <a:quadBezTo>
                  <a:pt y="626" x="20038"/>
                  <a:pt y="587" x="20057"/>
                </a:quadBezTo>
                <a:quadBezTo>
                  <a:pt y="558" x="20071"/>
                  <a:pt y="500" x="20071"/>
                </a:quadBezTo>
                <a:lnTo>
                  <a:pt y="467" x="20071"/>
                </a:lnTo>
                <a:close/>
                <a:moveTo>
                  <a:pt y="728" x="20296"/>
                </a:moveTo>
                <a:lnTo>
                  <a:pt y="209" x="20296"/>
                </a:lnTo>
                <a:lnTo>
                  <a:pt y="209" x="20375"/>
                </a:lnTo>
                <a:lnTo>
                  <a:pt y="282" x="20375"/>
                </a:lnTo>
                <a:quadBezTo>
                  <a:pt y="244" x="20399"/>
                  <a:pt y="221" x="20439"/>
                </a:quadBezTo>
                <a:quadBezTo>
                  <a:pt y="197" x="20480"/>
                  <a:pt y="197" x="20532"/>
                </a:quadBezTo>
                <a:quadBezTo>
                  <a:pt y="197" x="20589"/>
                  <a:pt y="221" x="20626"/>
                </a:quadBezTo>
                <a:quadBezTo>
                  <a:pt y="245" x="20663"/>
                  <a:pt y="288" x="20678"/>
                </a:quadBezTo>
                <a:quadBezTo>
                  <a:pt y="197" x="20740"/>
                  <a:pt y="197" x="20838"/>
                </a:quadBezTo>
                <a:quadBezTo>
                  <a:pt y="197" x="20916"/>
                  <a:pt y="240" x="20957"/>
                </a:quadBezTo>
                <a:quadBezTo>
                  <a:pt y="283" x="20999"/>
                  <a:pt y="372" x="20999"/>
                </a:quadBezTo>
                <a:lnTo>
                  <a:pt y="728" x="20999"/>
                </a:lnTo>
                <a:lnTo>
                  <a:pt y="728" x="20911"/>
                </a:lnTo>
                <a:lnTo>
                  <a:pt y="401" x="20911"/>
                </a:lnTo>
                <a:quadBezTo>
                  <a:pt y="348" x="20911"/>
                  <a:pt y="325" x="20902"/>
                </a:quadBezTo>
                <a:quadBezTo>
                  <a:pt y="302" x="20894"/>
                  <a:pt y="288" x="20872"/>
                </a:quadBezTo>
                <a:quadBezTo>
                  <a:pt y="273" x="20849"/>
                  <a:pt y="273" x="20819"/>
                </a:quadBezTo>
                <a:quadBezTo>
                  <a:pt y="273" x="20764"/>
                  <a:pt y="310" x="20728"/>
                </a:quadBezTo>
                <a:quadBezTo>
                  <a:pt y="346" x="20692"/>
                  <a:pt y="426" x="20692"/>
                </a:quadBezTo>
                <a:lnTo>
                  <a:pt y="728" x="20692"/>
                </a:lnTo>
                <a:lnTo>
                  <a:pt y="728" x="20604"/>
                </a:lnTo>
                <a:lnTo>
                  <a:pt y="391" x="20604"/>
                </a:lnTo>
                <a:quadBezTo>
                  <a:pt y="332" x="20604"/>
                  <a:pt y="303" x="20583"/>
                </a:quadBezTo>
                <a:quadBezTo>
                  <a:pt y="273" x="20561"/>
                  <a:pt y="273" x="20512"/>
                </a:quadBezTo>
                <a:quadBezTo>
                  <a:pt y="273" x="20475"/>
                  <a:pt y="293" x="20444"/>
                </a:quadBezTo>
                <a:quadBezTo>
                  <a:pt y="312" x="20412"/>
                  <a:pt y="350" x="20398"/>
                </a:quadBezTo>
                <a:quadBezTo>
                  <a:pt y="388" x="20384"/>
                  <a:pt y="458" x="20384"/>
                </a:quadBezTo>
                <a:lnTo>
                  <a:pt y="728" x="20384"/>
                </a:lnTo>
                <a:lnTo>
                  <a:pt y="728" x="20296"/>
                </a:lnTo>
                <a:close/>
                <a:moveTo>
                  <a:pt y="561" x="21484"/>
                </a:moveTo>
                <a:lnTo>
                  <a:pt y="572" x="21575"/>
                </a:lnTo>
                <a:quadBezTo>
                  <a:pt y="651" x="21553"/>
                  <a:pt y="695" x="21495"/>
                </a:quadBezTo>
                <a:quadBezTo>
                  <a:pt y="739" x="21437"/>
                  <a:pt y="739" x="21347"/>
                </a:quadBezTo>
                <a:quadBezTo>
                  <a:pt y="739" x="21233"/>
                  <a:pt y="669" x="21166"/>
                </a:quadBezTo>
                <a:quadBezTo>
                  <a:pt y="599" x="21100"/>
                  <a:pt y="473" x="21100"/>
                </a:quadBezTo>
                <a:quadBezTo>
                  <a:pt y="342" x="21100"/>
                  <a:pt y="270" x="21167"/>
                </a:quadBezTo>
                <a:quadBezTo>
                  <a:pt y="197" x="21234"/>
                  <a:pt y="197" x="21342"/>
                </a:quadBezTo>
                <a:quadBezTo>
                  <a:pt y="197" x="21446"/>
                  <a:pt y="268" x="21512"/>
                </a:quadBezTo>
                <a:quadBezTo>
                  <a:pt y="339" x="21578"/>
                  <a:pt y="467" x="21578"/>
                </a:quadBezTo>
                <a:quadBezTo>
                  <a:pt y="475" x="21578"/>
                  <a:pt y="491" x="21577"/>
                </a:quadBezTo>
                <a:lnTo>
                  <a:pt y="491" x="21190"/>
                </a:lnTo>
                <a:quadBezTo>
                  <a:pt y="576" x="21195"/>
                  <a:pt y="622" x="21239"/>
                </a:quadBezTo>
                <a:quadBezTo>
                  <a:pt y="667" x="21282"/>
                  <a:pt y="667" x="21347"/>
                </a:quadBezTo>
                <a:quadBezTo>
                  <a:pt y="667" x="21395"/>
                  <a:pt y="642" x="21430"/>
                </a:quadBezTo>
                <a:quadBezTo>
                  <a:pt y="616" x="21464"/>
                  <a:pt y="561" x="21484"/>
                </a:quadBezTo>
                <a:close/>
                <a:moveTo>
                  <a:pt y="418" x="21195"/>
                </a:moveTo>
                <a:lnTo>
                  <a:pt y="418" x="21485"/>
                </a:lnTo>
                <a:quadBezTo>
                  <a:pt y="353" x="21479"/>
                  <a:pt y="320" x="21452"/>
                </a:quadBezTo>
                <a:quadBezTo>
                  <a:pt y="270" x="21410"/>
                  <a:pt y="270" x="21343"/>
                </a:quadBezTo>
                <a:quadBezTo>
                  <a:pt y="270" x="21282"/>
                  <a:pt y="310" x="21241"/>
                </a:quadBezTo>
                <a:quadBezTo>
                  <a:pt y="351" x="21200"/>
                  <a:pt y="418" x="21195"/>
                </a:quadBezTo>
                <a:close/>
                <a:moveTo>
                  <a:pt y="728" x="21685"/>
                </a:moveTo>
                <a:lnTo>
                  <a:pt y="209" x="21685"/>
                </a:lnTo>
                <a:lnTo>
                  <a:pt y="209" x="21764"/>
                </a:lnTo>
                <a:lnTo>
                  <a:pt y="283" x="21764"/>
                </a:lnTo>
                <a:quadBezTo>
                  <a:pt y="197" x="21821"/>
                  <a:pt y="197" x="21929"/>
                </a:quadBezTo>
                <a:quadBezTo>
                  <a:pt y="197" x="21976"/>
                  <a:pt y="214" x="22015"/>
                </a:quadBezTo>
                <a:quadBezTo>
                  <a:pt y="231" x="22055"/>
                  <a:pt y="258" x="22074"/>
                </a:quadBezTo>
                <a:quadBezTo>
                  <a:pt y="286" x="22094"/>
                  <a:pt y="323" x="22102"/>
                </a:quadBezTo>
                <a:quadBezTo>
                  <a:pt y="348" x="22106"/>
                  <a:pt y="409" x="22106"/>
                </a:quadBezTo>
                <a:lnTo>
                  <a:pt y="728" x="22106"/>
                </a:lnTo>
                <a:lnTo>
                  <a:pt y="728" x="22019"/>
                </a:lnTo>
                <a:lnTo>
                  <a:pt y="412" x="22019"/>
                </a:lnTo>
                <a:quadBezTo>
                  <a:pt y="358" x="22019"/>
                  <a:pt y="332" x="22008"/>
                </a:quadBezTo>
                <a:quadBezTo>
                  <a:pt y="305" x="21998"/>
                  <a:pt y="289" x="21972"/>
                </a:quadBezTo>
                <a:quadBezTo>
                  <a:pt y="273" x="21946"/>
                  <a:pt y="273" x="21911"/>
                </a:quadBezTo>
                <a:quadBezTo>
                  <a:pt y="273" x="21854"/>
                  <a:pt y="309" x="21814"/>
                </a:quadBezTo>
                <a:quadBezTo>
                  <a:pt y="345" x="21773"/>
                  <a:pt y="444" x="21773"/>
                </a:quadBezTo>
                <a:lnTo>
                  <a:pt y="728" x="21773"/>
                </a:lnTo>
                <a:lnTo>
                  <a:pt y="728" x="21685"/>
                </a:lnTo>
                <a:close/>
                <a:moveTo>
                  <a:pt y="649" x="22433"/>
                </a:moveTo>
                <a:lnTo>
                  <a:pt y="727" x="22446"/>
                </a:lnTo>
                <a:quadBezTo>
                  <a:pt y="734" x="22409"/>
                  <a:pt y="734" x="22379"/>
                </a:quadBezTo>
                <a:quadBezTo>
                  <a:pt y="734" x="22332"/>
                  <a:pt y="719" x="22305"/>
                </a:quadBezTo>
                <a:quadBezTo>
                  <a:pt y="704" x="22279"/>
                  <a:pt y="680" x="22268"/>
                </a:quadBezTo>
                <a:quadBezTo>
                  <a:pt y="655" x="22257"/>
                  <a:pt y="576" x="22257"/>
                </a:quadBezTo>
                <a:lnTo>
                  <a:pt y="277" x="22257"/>
                </a:lnTo>
                <a:lnTo>
                  <a:pt y="277" x="22193"/>
                </a:lnTo>
                <a:lnTo>
                  <a:pt y="209" x="22193"/>
                </a:lnTo>
                <a:lnTo>
                  <a:pt y="209" x="22257"/>
                </a:lnTo>
                <a:lnTo>
                  <a:pt y="81" x="22257"/>
                </a:lnTo>
                <a:lnTo>
                  <a:pt y="28" x="22345"/>
                </a:lnTo>
                <a:lnTo>
                  <a:pt y="209" x="22345"/>
                </a:lnTo>
                <a:lnTo>
                  <a:pt y="209" x="22433"/>
                </a:lnTo>
                <a:lnTo>
                  <a:pt y="277" x="22433"/>
                </a:lnTo>
                <a:lnTo>
                  <a:pt y="277" x="22345"/>
                </a:lnTo>
                <a:lnTo>
                  <a:pt y="581" x="22345"/>
                </a:lnTo>
                <a:quadBezTo>
                  <a:pt y="618" x="22345"/>
                  <a:pt y="629" x="22349"/>
                </a:quadBezTo>
                <a:quadBezTo>
                  <a:pt y="640" x="22354"/>
                  <a:pt y="646" x="22364"/>
                </a:quadBezTo>
                <a:quadBezTo>
                  <a:pt y="652" x="22375"/>
                  <a:pt y="652" x="22395"/>
                </a:quadBezTo>
                <a:quadBezTo>
                  <a:pt y="652" x="22409"/>
                  <a:pt y="649" x="22433"/>
                </a:quadBezTo>
                <a:close/>
                <a:moveTo>
                  <a:pt y="561" x="22874"/>
                </a:moveTo>
                <a:lnTo>
                  <a:pt y="572" x="22965"/>
                </a:lnTo>
                <a:quadBezTo>
                  <a:pt y="651" x="22943"/>
                  <a:pt y="695" x="22885"/>
                </a:quadBezTo>
                <a:quadBezTo>
                  <a:pt y="739" x="22827"/>
                  <a:pt y="739" x="22737"/>
                </a:quadBezTo>
                <a:quadBezTo>
                  <a:pt y="739" x="22623"/>
                  <a:pt y="669" x="22556"/>
                </a:quadBezTo>
                <a:quadBezTo>
                  <a:pt y="599" x="22490"/>
                  <a:pt y="473" x="22490"/>
                </a:quadBezTo>
                <a:quadBezTo>
                  <a:pt y="342" x="22490"/>
                  <a:pt y="270" x="22557"/>
                </a:quadBezTo>
                <a:quadBezTo>
                  <a:pt y="197" x="22625"/>
                  <a:pt y="197" x="22732"/>
                </a:quadBezTo>
                <a:quadBezTo>
                  <a:pt y="197" x="22836"/>
                  <a:pt y="268" x="22902"/>
                </a:quadBezTo>
                <a:quadBezTo>
                  <a:pt y="339" x="22968"/>
                  <a:pt y="467" x="22968"/>
                </a:quadBezTo>
                <a:quadBezTo>
                  <a:pt y="475" x="22968"/>
                  <a:pt y="491" x="22967"/>
                </a:quadBezTo>
                <a:lnTo>
                  <a:pt y="491" x="22581"/>
                </a:lnTo>
                <a:quadBezTo>
                  <a:pt y="576" x="22585"/>
                  <a:pt y="622" x="22629"/>
                </a:quadBezTo>
                <a:quadBezTo>
                  <a:pt y="667" x="22672"/>
                  <a:pt y="667" x="22737"/>
                </a:quadBezTo>
                <a:quadBezTo>
                  <a:pt y="667" x="22786"/>
                  <a:pt y="642" x="22820"/>
                </a:quadBezTo>
                <a:quadBezTo>
                  <a:pt y="616" x="22854"/>
                  <a:pt y="561" x="22874"/>
                </a:quadBezTo>
                <a:close/>
                <a:moveTo>
                  <a:pt y="418" x="22585"/>
                </a:moveTo>
                <a:lnTo>
                  <a:pt y="418" x="22875"/>
                </a:lnTo>
                <a:quadBezTo>
                  <a:pt y="353" x="22869"/>
                  <a:pt y="320" x="22842"/>
                </a:quadBezTo>
                <a:quadBezTo>
                  <a:pt y="270" x="22800"/>
                  <a:pt y="270" x="22733"/>
                </a:quadBezTo>
                <a:quadBezTo>
                  <a:pt y="270" x="22672"/>
                  <a:pt y="310" x="22631"/>
                </a:quadBezTo>
                <a:quadBezTo>
                  <a:pt y="351" x="22590"/>
                  <a:pt y="418" x="22585"/>
                </a:quadBezTo>
                <a:close/>
                <a:moveTo>
                  <a:pt y="187" x="23785"/>
                </a:moveTo>
                <a:lnTo>
                  <a:pt y="194" x="23697"/>
                </a:lnTo>
                <a:quadBezTo>
                  <a:pt y="142" x="23686"/>
                  <a:pt y="119" x="23664"/>
                </a:quadBezTo>
                <a:quadBezTo>
                  <a:pt y="81" x="23628"/>
                  <a:pt y="81" x="23576"/>
                </a:quadBezTo>
                <a:quadBezTo>
                  <a:pt y="81" x="23534"/>
                  <a:pt y="104" x="23502"/>
                </a:quadBezTo>
                <a:quadBezTo>
                  <a:pt y="135" x="23461"/>
                  <a:pt y="193" x="23437"/>
                </a:quadBezTo>
                <a:quadBezTo>
                  <a:pt y="251" x="23413"/>
                  <a:pt y="358" x="23412"/>
                </a:quadBezTo>
                <a:quadBezTo>
                  <a:pt y="310" x="23444"/>
                  <a:pt y="287" x="23490"/>
                </a:quadBezTo>
                <a:quadBezTo>
                  <a:pt y="263" x="23536"/>
                  <a:pt y="263" x="23586"/>
                </a:quadBezTo>
                <a:quadBezTo>
                  <a:pt y="263" x="23674"/>
                  <a:pt y="328" x="23736"/>
                </a:quadBezTo>
                <a:quadBezTo>
                  <a:pt y="393" x="23797"/>
                  <a:pt y="495" x="23797"/>
                </a:quadBezTo>
                <a:quadBezTo>
                  <a:pt y="562" x="23797"/>
                  <a:pt y="620" x="23768"/>
                </a:quadBezTo>
                <a:quadBezTo>
                  <a:pt y="678" x="23739"/>
                  <a:pt y="709" x="23688"/>
                </a:quadBezTo>
                <a:quadBezTo>
                  <a:pt y="740" x="23638"/>
                  <a:pt y="740" x="23573"/>
                </a:quadBezTo>
                <a:quadBezTo>
                  <a:pt y="740" x="23463"/>
                  <a:pt y="659" x="23394"/>
                </a:quadBezTo>
                <a:quadBezTo>
                  <a:pt y="578" x="23325"/>
                  <a:pt y="393" x="23325"/>
                </a:quadBezTo>
                <a:quadBezTo>
                  <a:pt y="185" x="23325"/>
                  <a:pt y="91" x="23401"/>
                </a:quadBezTo>
                <a:quadBezTo>
                  <a:pt y="9" x="23468"/>
                  <a:pt y="9" x="23582"/>
                </a:quadBezTo>
                <a:quadBezTo>
                  <a:pt y="9" x="23666"/>
                  <a:pt y="56" x="23720"/>
                </a:quadBezTo>
                <a:quadBezTo>
                  <a:pt y="104" x="23774"/>
                  <a:pt y="187" x="23785"/>
                </a:quadBezTo>
                <a:close/>
                <a:moveTo>
                  <a:pt y="496" x="23426"/>
                </a:moveTo>
                <a:quadBezTo>
                  <a:pt y="541" x="23426"/>
                  <a:pt y="583" x="23445"/>
                </a:quadBezTo>
                <a:quadBezTo>
                  <a:pt y="624" x="23464"/>
                  <a:pt y="646" x="23499"/>
                </a:quadBezTo>
                <a:quadBezTo>
                  <a:pt y="667" x="23534"/>
                  <a:pt y="667" x="23572"/>
                </a:quadBezTo>
                <a:quadBezTo>
                  <a:pt y="667" x="23627"/>
                  <a:pt y="623" x="23667"/>
                </a:quadBezTo>
                <a:quadBezTo>
                  <a:pt y="578" x="23708"/>
                  <a:pt y="500" x="23708"/>
                </a:quadBezTo>
                <a:quadBezTo>
                  <a:pt y="426" x="23708"/>
                  <a:pt y="384" x="23668"/>
                </a:quadBezTo>
                <a:quadBezTo>
                  <a:pt y="341" x="23628"/>
                  <a:pt y="341" x="23568"/>
                </a:quadBezTo>
                <a:quadBezTo>
                  <a:pt y="341" x="23509"/>
                  <a:pt y="384" x="23467"/>
                </a:quadBezTo>
                <a:quadBezTo>
                  <a:pt y="426" x="23426"/>
                  <a:pt y="496" x="23426"/>
                </a:quadBezTo>
                <a:close/>
                <a:moveTo>
                  <a:pt y="728" x="24187"/>
                </a:moveTo>
                <a:lnTo>
                  <a:pt y="209" x="24187"/>
                </a:lnTo>
                <a:lnTo>
                  <a:pt y="209" x="24266"/>
                </a:lnTo>
                <a:lnTo>
                  <a:pt y="282" x="24266"/>
                </a:lnTo>
                <a:quadBezTo>
                  <a:pt y="244" x="24290"/>
                  <a:pt y="221" x="24331"/>
                </a:quadBezTo>
                <a:quadBezTo>
                  <a:pt y="197" x="24371"/>
                  <a:pt y="197" x="24423"/>
                </a:quadBezTo>
                <a:quadBezTo>
                  <a:pt y="197" x="24480"/>
                  <a:pt y="221" x="24517"/>
                </a:quadBezTo>
                <a:quadBezTo>
                  <a:pt y="245" x="24554"/>
                  <a:pt y="288" x="24569"/>
                </a:quadBezTo>
                <a:quadBezTo>
                  <a:pt y="197" x="24631"/>
                  <a:pt y="197" x="24729"/>
                </a:quadBezTo>
                <a:quadBezTo>
                  <a:pt y="197" x="24807"/>
                  <a:pt y="240" x="24848"/>
                </a:quadBezTo>
                <a:quadBezTo>
                  <a:pt y="283" x="24890"/>
                  <a:pt y="372" x="24890"/>
                </a:quadBezTo>
                <a:lnTo>
                  <a:pt y="728" x="24890"/>
                </a:lnTo>
                <a:lnTo>
                  <a:pt y="728" x="24802"/>
                </a:lnTo>
                <a:lnTo>
                  <a:pt y="401" x="24802"/>
                </a:lnTo>
                <a:quadBezTo>
                  <a:pt y="348" x="24802"/>
                  <a:pt y="325" x="24794"/>
                </a:quadBezTo>
                <a:quadBezTo>
                  <a:pt y="302" x="24785"/>
                  <a:pt y="288" x="24763"/>
                </a:quadBezTo>
                <a:quadBezTo>
                  <a:pt y="273" x="24740"/>
                  <a:pt y="273" x="24710"/>
                </a:quadBezTo>
                <a:quadBezTo>
                  <a:pt y="273" x="24655"/>
                  <a:pt y="310" x="24619"/>
                </a:quadBezTo>
                <a:quadBezTo>
                  <a:pt y="346" x="24583"/>
                  <a:pt y="426" x="24583"/>
                </a:quadBezTo>
                <a:lnTo>
                  <a:pt y="728" x="24583"/>
                </a:lnTo>
                <a:lnTo>
                  <a:pt y="728" x="24495"/>
                </a:lnTo>
                <a:lnTo>
                  <a:pt y="391" x="24495"/>
                </a:lnTo>
                <a:quadBezTo>
                  <a:pt y="332" x="24495"/>
                  <a:pt y="303" x="24474"/>
                </a:quadBezTo>
                <a:quadBezTo>
                  <a:pt y="273" x="24452"/>
                  <a:pt y="273" x="24403"/>
                </a:quadBezTo>
                <a:quadBezTo>
                  <a:pt y="273" x="24366"/>
                  <a:pt y="293" x="24335"/>
                </a:quadBezTo>
                <a:quadBezTo>
                  <a:pt y="312" x="24303"/>
                  <a:pt y="350" x="24289"/>
                </a:quadBezTo>
                <a:quadBezTo>
                  <a:pt y="388" x="24275"/>
                  <a:pt y="458" x="24275"/>
                </a:quadBezTo>
                <a:lnTo>
                  <a:pt y="728" x="24275"/>
                </a:lnTo>
                <a:lnTo>
                  <a:pt y="728" x="24187"/>
                </a:lnTo>
                <a:close/>
                <a:moveTo>
                  <a:pt y="561" x="25375"/>
                </a:moveTo>
                <a:lnTo>
                  <a:pt y="572" x="25466"/>
                </a:lnTo>
                <a:quadBezTo>
                  <a:pt y="651" x="25444"/>
                  <a:pt y="695" x="25386"/>
                </a:quadBezTo>
                <a:quadBezTo>
                  <a:pt y="739" x="25328"/>
                  <a:pt y="739" x="25238"/>
                </a:quadBezTo>
                <a:quadBezTo>
                  <a:pt y="739" x="25124"/>
                  <a:pt y="669" x="25057"/>
                </a:quadBezTo>
                <a:quadBezTo>
                  <a:pt y="599" x="24991"/>
                  <a:pt y="473" x="24991"/>
                </a:quadBezTo>
                <a:quadBezTo>
                  <a:pt y="342" x="24991"/>
                  <a:pt y="270" x="25058"/>
                </a:quadBezTo>
                <a:quadBezTo>
                  <a:pt y="197" x="25125"/>
                  <a:pt y="197" x="25233"/>
                </a:quadBezTo>
                <a:quadBezTo>
                  <a:pt y="197" x="25337"/>
                  <a:pt y="268" x="25403"/>
                </a:quadBezTo>
                <a:quadBezTo>
                  <a:pt y="339" x="25469"/>
                  <a:pt y="467" x="25469"/>
                </a:quadBezTo>
                <a:quadBezTo>
                  <a:pt y="475" x="25469"/>
                  <a:pt y="491" x="25468"/>
                </a:quadBezTo>
                <a:lnTo>
                  <a:pt y="491" x="25082"/>
                </a:lnTo>
                <a:quadBezTo>
                  <a:pt y="576" x="25086"/>
                  <a:pt y="622" x="25130"/>
                </a:quadBezTo>
                <a:quadBezTo>
                  <a:pt y="667" x="25173"/>
                  <a:pt y="667" x="25238"/>
                </a:quadBezTo>
                <a:quadBezTo>
                  <a:pt y="667" x="25287"/>
                  <a:pt y="642" x="25321"/>
                </a:quadBezTo>
                <a:quadBezTo>
                  <a:pt y="616" x="25355"/>
                  <a:pt y="561" x="25375"/>
                </a:quadBezTo>
                <a:close/>
                <a:moveTo>
                  <a:pt y="418" x="25086"/>
                </a:moveTo>
                <a:lnTo>
                  <a:pt y="418" x="25376"/>
                </a:lnTo>
                <a:quadBezTo>
                  <a:pt y="353" x="25370"/>
                  <a:pt y="320" x="25343"/>
                </a:quadBezTo>
                <a:quadBezTo>
                  <a:pt y="270" x="25301"/>
                  <a:pt y="270" x="25234"/>
                </a:quadBezTo>
                <a:quadBezTo>
                  <a:pt y="270" x="25173"/>
                  <a:pt y="310" x="25132"/>
                </a:quadBezTo>
                <a:quadBezTo>
                  <a:pt y="351" x="25091"/>
                  <a:pt y="418" x="25086"/>
                </a:quadBezTo>
                <a:close/>
                <a:moveTo>
                  <a:pt y="573" x="25541"/>
                </a:moveTo>
                <a:lnTo>
                  <a:pt y="559" x="25628"/>
                </a:lnTo>
                <a:quadBezTo>
                  <a:pt y="611" x="25635"/>
                  <a:pt y="639" x="25669"/>
                </a:quadBezTo>
                <a:quadBezTo>
                  <a:pt y="667" x="25702"/>
                  <a:pt y="667" x="25762"/>
                </a:quadBezTo>
                <a:quadBezTo>
                  <a:pt y="667" x="25823"/>
                  <a:pt y="642" x="25852"/>
                </a:quadBezTo>
                <a:quadBezTo>
                  <a:pt y="618" x="25881"/>
                  <a:pt y="584" x="25881"/>
                </a:quadBezTo>
                <a:quadBezTo>
                  <a:pt y="555" x="25881"/>
                  <a:pt y="538" x="25855"/>
                </a:quadBezTo>
                <a:quadBezTo>
                  <a:pt y="526" x="25837"/>
                  <a:pt y="508" x="25766"/>
                </a:quadBezTo>
                <a:quadBezTo>
                  <a:pt y="483" x="25669"/>
                  <a:pt y="466" x="25631"/>
                </a:quadBezTo>
                <a:quadBezTo>
                  <a:pt y="448" x="25594"/>
                  <a:pt y="416" x="25575"/>
                </a:quadBezTo>
                <a:quadBezTo>
                  <a:pt y="385" x="25556"/>
                  <a:pt y="347" x="25556"/>
                </a:quadBezTo>
                <a:quadBezTo>
                  <a:pt y="312" x="25556"/>
                  <a:pt y="283" x="25571"/>
                </a:quadBezTo>
                <a:quadBezTo>
                  <a:pt y="253" x="25587"/>
                  <a:pt y="233" x="25615"/>
                </a:quadBezTo>
                <a:quadBezTo>
                  <a:pt y="218" x="25635"/>
                  <a:pt y="208" x="25671"/>
                </a:quadBezTo>
                <a:quadBezTo>
                  <a:pt y="197" x="25706"/>
                  <a:pt y="197" x="25747"/>
                </a:quadBezTo>
                <a:quadBezTo>
                  <a:pt y="197" x="25808"/>
                  <a:pt y="215" x="25854"/>
                </a:quadBezTo>
                <a:quadBezTo>
                  <a:pt y="232" x="25900"/>
                  <a:pt y="263" x="25922"/>
                </a:quadBezTo>
                <a:quadBezTo>
                  <a:pt y="292" x="25944"/>
                  <a:pt y="343" x="25952"/>
                </a:quadBezTo>
                <a:lnTo>
                  <a:pt y="354" x="25866"/>
                </a:lnTo>
                <a:quadBezTo>
                  <a:pt y="314" x="25860"/>
                  <a:pt y="292" x="25832"/>
                </a:quadBezTo>
                <a:quadBezTo>
                  <a:pt y="270" x="25804"/>
                  <a:pt y="270" x="25753"/>
                </a:quadBezTo>
                <a:quadBezTo>
                  <a:pt y="270" x="25692"/>
                  <a:pt y="290" x="25666"/>
                </a:quadBezTo>
                <a:quadBezTo>
                  <a:pt y="310" x="25641"/>
                  <a:pt y="336" x="25641"/>
                </a:quadBezTo>
                <a:quadBezTo>
                  <a:pt y="354" x="25641"/>
                  <a:pt y="367" x="25651"/>
                </a:quadBezTo>
                <a:quadBezTo>
                  <a:pt y="381" x="25662"/>
                  <a:pt y="391" x="25685"/>
                </a:quadBezTo>
                <a:quadBezTo>
                  <a:pt y="395" x="25698"/>
                  <a:pt y="413" x="25763"/>
                </a:quadBezTo>
                <a:quadBezTo>
                  <a:pt y="438" x="25856"/>
                  <a:pt y="454" x="25893"/>
                </a:quadBezTo>
                <a:quadBezTo>
                  <a:pt y="470" x="25930"/>
                  <a:pt y="500" x="25951"/>
                </a:quadBezTo>
                <a:quadBezTo>
                  <a:pt y="530" x="25972"/>
                  <a:pt y="575" x="25972"/>
                </a:quadBezTo>
                <a:quadBezTo>
                  <a:pt y="619" x="25972"/>
                  <a:pt y="658" x="25946"/>
                </a:quadBezTo>
                <a:quadBezTo>
                  <a:pt y="697" x="25920"/>
                  <a:pt y="718" x="25872"/>
                </a:quadBezTo>
                <a:quadBezTo>
                  <a:pt y="739" x="25824"/>
                  <a:pt y="739" x="25763"/>
                </a:quadBezTo>
                <a:quadBezTo>
                  <a:pt y="739" x="25662"/>
                  <a:pt y="697" x="25609"/>
                </a:quadBezTo>
                <a:quadBezTo>
                  <a:pt y="655" x="25556"/>
                  <a:pt y="573" x="25541"/>
                </a:quadBezTo>
                <a:close/>
                <a:moveTo>
                  <a:pt y="561" x="26431"/>
                </a:moveTo>
                <a:lnTo>
                  <a:pt y="572" x="26522"/>
                </a:lnTo>
                <a:quadBezTo>
                  <a:pt y="651" x="26500"/>
                  <a:pt y="695" x="26442"/>
                </a:quadBezTo>
                <a:quadBezTo>
                  <a:pt y="739" x="26384"/>
                  <a:pt y="739" x="26294"/>
                </a:quadBezTo>
                <a:quadBezTo>
                  <a:pt y="739" x="26180"/>
                  <a:pt y="669" x="26113"/>
                </a:quadBezTo>
                <a:quadBezTo>
                  <a:pt y="599" x="26047"/>
                  <a:pt y="473" x="26047"/>
                </a:quadBezTo>
                <a:quadBezTo>
                  <a:pt y="342" x="26047"/>
                  <a:pt y="270" x="26114"/>
                </a:quadBezTo>
                <a:quadBezTo>
                  <a:pt y="197" x="26182"/>
                  <a:pt y="197" x="26289"/>
                </a:quadBezTo>
                <a:quadBezTo>
                  <a:pt y="197" x="26393"/>
                  <a:pt y="268" x="26459"/>
                </a:quadBezTo>
                <a:quadBezTo>
                  <a:pt y="339" x="26525"/>
                  <a:pt y="467" x="26525"/>
                </a:quadBezTo>
                <a:quadBezTo>
                  <a:pt y="475" x="26525"/>
                  <a:pt y="491" x="26524"/>
                </a:quadBezTo>
                <a:lnTo>
                  <a:pt y="491" x="26138"/>
                </a:lnTo>
                <a:quadBezTo>
                  <a:pt y="576" x="26143"/>
                  <a:pt y="622" x="26186"/>
                </a:quadBezTo>
                <a:quadBezTo>
                  <a:pt y="667" x="26229"/>
                  <a:pt y="667" x="26294"/>
                </a:quadBezTo>
                <a:quadBezTo>
                  <a:pt y="667" x="26343"/>
                  <a:pt y="642" x="26377"/>
                </a:quadBezTo>
                <a:quadBezTo>
                  <a:pt y="616" x="26411"/>
                  <a:pt y="561" x="26431"/>
                </a:quadBezTo>
                <a:close/>
                <a:moveTo>
                  <a:pt y="418" x="26143"/>
                </a:moveTo>
                <a:lnTo>
                  <a:pt y="418" x="26432"/>
                </a:lnTo>
                <a:quadBezTo>
                  <a:pt y="353" x="26426"/>
                  <a:pt y="320" x="26399"/>
                </a:quadBezTo>
                <a:quadBezTo>
                  <a:pt y="270" x="26357"/>
                  <a:pt y="270" x="26290"/>
                </a:quadBezTo>
                <a:quadBezTo>
                  <a:pt y="270" x="26229"/>
                  <a:pt y="310" x="26188"/>
                </a:quadBezTo>
                <a:quadBezTo>
                  <a:pt y="351" x="26147"/>
                  <a:pt y="418" x="26143"/>
                </a:quadBezTo>
                <a:close/>
                <a:moveTo>
                  <a:pt y="573" x="26597"/>
                </a:moveTo>
                <a:lnTo>
                  <a:pt y="559" x="26684"/>
                </a:lnTo>
                <a:quadBezTo>
                  <a:pt y="611" x="26691"/>
                  <a:pt y="639" x="26725"/>
                </a:quadBezTo>
                <a:quadBezTo>
                  <a:pt y="667" x="26758"/>
                  <a:pt y="667" x="26818"/>
                </a:quadBezTo>
                <a:quadBezTo>
                  <a:pt y="667" x="26879"/>
                  <a:pt y="642" x="26908"/>
                </a:quadBezTo>
                <a:quadBezTo>
                  <a:pt y="618" x="26937"/>
                  <a:pt y="584" x="26937"/>
                </a:quadBezTo>
                <a:quadBezTo>
                  <a:pt y="555" x="26937"/>
                  <a:pt y="538" x="26912"/>
                </a:quadBezTo>
                <a:quadBezTo>
                  <a:pt y="526" x="26894"/>
                  <a:pt y="508" x="26822"/>
                </a:quadBezTo>
                <a:quadBezTo>
                  <a:pt y="483" x="26725"/>
                  <a:pt y="466" x="26688"/>
                </a:quadBezTo>
                <a:quadBezTo>
                  <a:pt y="448" x="26650"/>
                  <a:pt y="416" x="26631"/>
                </a:quadBezTo>
                <a:quadBezTo>
                  <a:pt y="385" x="26612"/>
                  <a:pt y="347" x="26612"/>
                </a:quadBezTo>
                <a:quadBezTo>
                  <a:pt y="312" x="26612"/>
                  <a:pt y="283" x="26628"/>
                </a:quadBezTo>
                <a:quadBezTo>
                  <a:pt y="253" x="26644"/>
                  <a:pt y="233" x="26671"/>
                </a:quadBezTo>
                <a:quadBezTo>
                  <a:pt y="218" x="26691"/>
                  <a:pt y="208" x="26727"/>
                </a:quadBezTo>
                <a:quadBezTo>
                  <a:pt y="197" x="26762"/>
                  <a:pt y="197" x="26803"/>
                </a:quadBezTo>
                <a:quadBezTo>
                  <a:pt y="197" x="26864"/>
                  <a:pt y="215" x="26910"/>
                </a:quadBezTo>
                <a:quadBezTo>
                  <a:pt y="232" x="26956"/>
                  <a:pt y="263" x="26978"/>
                </a:quadBezTo>
                <a:quadBezTo>
                  <a:pt y="292" x="27000"/>
                  <a:pt y="343" x="27008"/>
                </a:quadBezTo>
                <a:lnTo>
                  <a:pt y="354" x="26922"/>
                </a:lnTo>
                <a:quadBezTo>
                  <a:pt y="314" x="26916"/>
                  <a:pt y="292" x="26888"/>
                </a:quadBezTo>
                <a:quadBezTo>
                  <a:pt y="270" x="26860"/>
                  <a:pt y="270" x="26809"/>
                </a:quadBezTo>
                <a:quadBezTo>
                  <a:pt y="270" x="26749"/>
                  <a:pt y="290" x="26723"/>
                </a:quadBezTo>
                <a:quadBezTo>
                  <a:pt y="310" x="26697"/>
                  <a:pt y="336" x="26697"/>
                </a:quadBezTo>
                <a:quadBezTo>
                  <a:pt y="354" x="26697"/>
                  <a:pt y="367" x="26708"/>
                </a:quadBezTo>
                <a:quadBezTo>
                  <a:pt y="381" x="26718"/>
                  <a:pt y="391" x="26741"/>
                </a:quadBezTo>
                <a:quadBezTo>
                  <a:pt y="395" x="26754"/>
                  <a:pt y="413" x="26819"/>
                </a:quadBezTo>
                <a:quadBezTo>
                  <a:pt y="438" x="26912"/>
                  <a:pt y="454" x="26949"/>
                </a:quadBezTo>
                <a:quadBezTo>
                  <a:pt y="470" x="26986"/>
                  <a:pt y="500" x="27007"/>
                </a:quadBezTo>
                <a:quadBezTo>
                  <a:pt y="530" x="27028"/>
                  <a:pt y="575" x="27028"/>
                </a:quadBezTo>
                <a:quadBezTo>
                  <a:pt y="619" x="27028"/>
                  <a:pt y="658" x="27002"/>
                </a:quadBezTo>
                <a:quadBezTo>
                  <a:pt y="697" x="26977"/>
                  <a:pt y="718" x="26928"/>
                </a:quadBezTo>
                <a:quadBezTo>
                  <a:pt y="739" x="26880"/>
                  <a:pt y="739" x="26819"/>
                </a:quadBezTo>
                <a:quadBezTo>
                  <a:pt y="739" x="26718"/>
                  <a:pt y="697" x="26665"/>
                </a:quadBezTo>
                <a:quadBezTo>
                  <a:pt y="655" x="26612"/>
                  <a:pt y="573" x="26597"/>
                </a:quadBezTo>
                <a:close/>
                <a:moveTo>
                  <a:pt y="551" x="27297"/>
                </a:moveTo>
                <a:quadBezTo>
                  <a:pt y="534" x="27296"/>
                  <a:pt y="525" x="27296"/>
                </a:quadBezTo>
                <a:quadBezTo>
                  <a:pt y="473" x="27296"/>
                  <a:pt y="436" x="27311"/>
                </a:quadBezTo>
                <a:quadBezTo>
                  <a:pt y="407" x="27322"/>
                  <a:pt y="378" x="27346"/>
                </a:quadBezTo>
                <a:quadBezTo>
                  <a:pt y="357" x="27363"/>
                  <a:pt y="317" x="27409"/>
                </a:quadBezTo>
                <a:quadBezTo>
                  <a:pt y="277" x="27455"/>
                  <a:pt y="253" x="27468"/>
                </a:quadBezTo>
                <a:quadBezTo>
                  <a:pt y="229" x="27482"/>
                  <a:pt y="201" x="27482"/>
                </a:quadBezTo>
                <a:quadBezTo>
                  <a:pt y="149" x="27482"/>
                  <a:pt y="111" x="27442"/>
                </a:quadBezTo>
                <a:quadBezTo>
                  <a:pt y="72" x="27402"/>
                  <a:pt y="72" x="27344"/>
                </a:quadBezTo>
                <a:quadBezTo>
                  <a:pt y="72" x="27288"/>
                  <a:pt y="107" x="27250"/>
                </a:quadBezTo>
                <a:quadBezTo>
                  <a:pt y="142" x="27212"/>
                  <a:pt y="217" x="27201"/>
                </a:quadBezTo>
                <a:lnTo>
                  <a:pt y="206" x="27110"/>
                </a:lnTo>
                <a:quadBezTo>
                  <a:pt y="106" x="27123"/>
                  <a:pt y="53" x="27183"/>
                </a:quadBezTo>
                <a:quadBezTo>
                  <a:pt y="0" x="27243"/>
                  <a:pt y="0" x="27342"/>
                </a:quadBezTo>
                <a:quadBezTo>
                  <a:pt y="0" x="27447"/>
                  <a:pt y="57" x="27510"/>
                </a:quadBezTo>
                <a:quadBezTo>
                  <a:pt y="114" x="27572"/>
                  <a:pt y="195" x="27572"/>
                </a:quadBezTo>
                <a:quadBezTo>
                  <a:pt y="242" x="27572"/>
                  <a:pt y="281" x="27550"/>
                </a:quadBezTo>
                <a:quadBezTo>
                  <a:pt y="321" x="27528"/>
                  <a:pt y="377" x="27464"/>
                </a:quadBezTo>
                <a:quadBezTo>
                  <a:pt y="416" x="27421"/>
                  <a:pt y="434" x="27408"/>
                </a:quadBezTo>
                <a:quadBezTo>
                  <a:pt y="452" x="27395"/>
                  <a:pt y="475" x="27389"/>
                </a:quadBezTo>
                <a:quadBezTo>
                  <a:pt y="499" x="27382"/>
                  <a:pt y="551" x="27381"/>
                </a:quadBezTo>
                <a:lnTo>
                  <a:pt y="551" x="27297"/>
                </a:lnTo>
                <a:close/>
                <a:moveTo>
                  <a:pt y="728" x="27291"/>
                </a:moveTo>
                <a:lnTo>
                  <a:pt y="627" x="27291"/>
                </a:lnTo>
                <a:lnTo>
                  <a:pt y="627" x="27392"/>
                </a:lnTo>
                <a:lnTo>
                  <a:pt y="728" x="27392"/>
                </a:lnTo>
                <a:lnTo>
                  <a:pt y="728" x="27291"/>
                </a:lnTo>
                <a:close/>
              </a:path>
            </a:pathLst>
          </a:cu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/>
          <p:nvPr/>
        </p:nvSpPr>
        <p:spPr>
          <a:xfrm>
            <a:off y="4815125" x="1317321"/>
            <a:ext cy="1218701" cx="6177117"/>
          </a:xfrm>
          <a:custGeom>
            <a:pathLst>
              <a:path w="4359" extrusionOk="0" h="860">
                <a:moveTo>
                  <a:pt y="529" x="0"/>
                </a:moveTo>
                <a:lnTo>
                  <a:pt y="518" x="87"/>
                </a:lnTo>
                <a:quadBezTo>
                  <a:pt y="592" x="103"/>
                  <a:pt y="625" x="139"/>
                </a:quadBezTo>
                <a:quadBezTo>
                  <a:pt y="658" x="175"/>
                  <a:pt y="658" x="228"/>
                </a:quadBezTo>
                <a:quadBezTo>
                  <a:pt y="658" x="290"/>
                  <a:pt y="615" x="332"/>
                </a:quadBezTo>
                <a:quadBezTo>
                  <a:pt y="572" x="375"/>
                  <a:pt y="509" x="375"/>
                </a:quadBezTo>
                <a:quadBezTo>
                  <a:pt y="448" x="375"/>
                  <a:pt y="409" x="335"/>
                </a:quadBezTo>
                <a:quadBezTo>
                  <a:pt y="370" x="296"/>
                  <a:pt y="370" x="235"/>
                </a:quadBezTo>
                <a:quadBezTo>
                  <a:pt y="370" x="210"/>
                  <a:pt y="379" x="173"/>
                </a:quadBezTo>
                <a:lnTo>
                  <a:pt y="302" x="183"/>
                </a:lnTo>
                <a:quadBezTo>
                  <a:pt y="303" x="191"/>
                  <a:pt y="303" x="197"/>
                </a:quadBezTo>
                <a:quadBezTo>
                  <a:pt y="303" x="253"/>
                  <a:pt y="274" x="298"/>
                </a:quadBezTo>
                <a:quadBezTo>
                  <a:pt y="245" x="343"/>
                  <a:pt y="184" x="343"/>
                </a:quadBezTo>
                <a:quadBezTo>
                  <a:pt y="135" x="343"/>
                  <a:pt y="104" x="310"/>
                </a:quadBezTo>
                <a:quadBezTo>
                  <a:pt y="72" x="277"/>
                  <a:pt y="72" x="226"/>
                </a:quadBezTo>
                <a:quadBezTo>
                  <a:pt y="72" x="174"/>
                  <a:pt y="104" x="140"/>
                </a:quadBezTo>
                <a:quadBezTo>
                  <a:pt y="136" x="106"/>
                  <a:pt y="201" x="96"/>
                </a:quadBezTo>
                <a:lnTo>
                  <a:pt y="185" x="8"/>
                </a:lnTo>
                <a:quadBezTo>
                  <a:pt y="97" x="24"/>
                  <a:pt y="48" x="82"/>
                </a:quadBezTo>
                <a:quadBezTo>
                  <a:pt y="0" x="139"/>
                  <a:pt y="0" x="224"/>
                </a:quadBezTo>
                <a:quadBezTo>
                  <a:pt y="0" x="282"/>
                  <a:pt y="25" x="332"/>
                </a:quadBezTo>
                <a:quadBezTo>
                  <a:pt y="50" x="381"/>
                  <a:pt y="93" x="407"/>
                </a:quadBezTo>
                <a:quadBezTo>
                  <a:pt y="137" x="433"/>
                  <a:pt y="186" x="433"/>
                </a:quadBezTo>
                <a:quadBezTo>
                  <a:pt y="232" x="433"/>
                  <a:pt y="270" x="408"/>
                </a:quadBezTo>
                <a:quadBezTo>
                  <a:pt y="308" x="383"/>
                  <a:pt y="331" x="334"/>
                </a:quadBezTo>
                <a:quadBezTo>
                  <a:pt y="345" x="398"/>
                  <a:pt y="391" x="433"/>
                </a:quadBezTo>
                <a:quadBezTo>
                  <a:pt y="437" x="468"/>
                  <a:pt y="507" x="468"/>
                </a:quadBezTo>
                <a:quadBezTo>
                  <a:pt y="601" x="468"/>
                  <a:pt y="666" x="400"/>
                </a:quadBezTo>
                <a:quadBezTo>
                  <a:pt y="731" x="332"/>
                  <a:pt y="731" x="227"/>
                </a:quadBezTo>
                <a:quadBezTo>
                  <a:pt y="731" x="133"/>
                  <a:pt y="675" x="70"/>
                </a:quadBezTo>
                <a:quadBezTo>
                  <a:pt y="619" x="8"/>
                  <a:pt y="529" x="0"/>
                </a:quadBezTo>
                <a:close/>
                <a:moveTo>
                  <a:pt y="718" x="886"/>
                </a:moveTo>
                <a:lnTo>
                  <a:pt y="718" x="798"/>
                </a:lnTo>
                <a:lnTo>
                  <a:pt y="158" x="798"/>
                </a:lnTo>
                <a:quadBezTo>
                  <a:pt y="188" x="767"/>
                  <a:pt y="219" x="715"/>
                </a:quadBezTo>
                <a:quadBezTo>
                  <a:pt y="249" x="664"/>
                  <a:pt y="264" x="623"/>
                </a:quadBezTo>
                <a:lnTo>
                  <a:pt y="179" x="623"/>
                </a:lnTo>
                <a:quadBezTo>
                  <a:pt y="145" x="696"/>
                  <a:pt y="95" x="751"/>
                </a:quadBezTo>
                <a:quadBezTo>
                  <a:pt y="46" x="807"/>
                  <a:pt y="0" x="830"/>
                </a:quadBezTo>
                <a:lnTo>
                  <a:pt y="0" x="886"/>
                </a:lnTo>
                <a:lnTo>
                  <a:pt y="718" x="886"/>
                </a:lnTo>
                <a:close/>
                <a:moveTo>
                  <a:pt y="718" x="1161"/>
                </a:moveTo>
                <a:lnTo>
                  <a:pt y="618" x="1161"/>
                </a:lnTo>
                <a:lnTo>
                  <a:pt y="618" x="1261"/>
                </a:lnTo>
                <a:lnTo>
                  <a:pt y="718" x="1261"/>
                </a:lnTo>
                <a:lnTo>
                  <a:pt y="718" x="1161"/>
                </a:lnTo>
                <a:close/>
                <a:moveTo>
                  <a:pt y="531" x="1389"/>
                </a:moveTo>
                <a:lnTo>
                  <a:pt y="523" x="1481"/>
                </a:lnTo>
                <a:quadBezTo>
                  <a:pt y="590" x="1492"/>
                  <a:pt y="624" x="1529"/>
                </a:quadBezTo>
                <a:quadBezTo>
                  <a:pt y="658" x="1566"/>
                  <a:pt y="658" x="1619"/>
                </a:quadBezTo>
                <a:quadBezTo>
                  <a:pt y="658" x="1683"/>
                  <a:pt y="610" x="1727"/>
                </a:quadBezTo>
                <a:quadBezTo>
                  <a:pt y="562" x="1770"/>
                  <a:pt y="483" x="1770"/>
                </a:quadBezTo>
                <a:quadBezTo>
                  <a:pt y="408" x="1770"/>
                  <a:pt y="365" x="1728"/>
                </a:quadBezTo>
                <a:quadBezTo>
                  <a:pt y="321" x="1686"/>
                  <a:pt y="321" x="1618"/>
                </a:quadBezTo>
                <a:quadBezTo>
                  <a:pt y="321" x="1575"/>
                  <a:pt y="341" x="1541"/>
                </a:quadBezTo>
                <a:quadBezTo>
                  <a:pt y="360" x="1507"/>
                  <a:pt y="391" x="1487"/>
                </a:quadBezTo>
                <a:lnTo>
                  <a:pt y="380" x="1405"/>
                </a:lnTo>
                <a:lnTo>
                  <a:pt y="12" x="1474"/>
                </a:lnTo>
                <a:lnTo>
                  <a:pt y="12" x="1830"/>
                </a:lnTo>
                <a:lnTo>
                  <a:pt y="96" x="1830"/>
                </a:lnTo>
                <a:lnTo>
                  <a:pt y="96" x="1544"/>
                </a:lnTo>
                <a:lnTo>
                  <a:pt y="289" x="1506"/>
                </a:lnTo>
                <a:quadBezTo>
                  <a:pt y="244" x="1570"/>
                  <a:pt y="244" x="1641"/>
                </a:quadBezTo>
                <a:quadBezTo>
                  <a:pt y="244" x="1735"/>
                  <a:pt y="309" x="1799"/>
                </a:quadBezTo>
                <a:quadBezTo>
                  <a:pt y="374" x="1864"/>
                  <a:pt y="476" x="1864"/>
                </a:quadBezTo>
                <a:quadBezTo>
                  <a:pt y="573" x="1864"/>
                  <a:pt y="644" x="1807"/>
                </a:quadBezTo>
                <a:quadBezTo>
                  <a:pt y="730" x="1738"/>
                  <a:pt y="730" x="1619"/>
                </a:quadBezTo>
                <a:quadBezTo>
                  <a:pt y="730" x="1521"/>
                  <a:pt y="676" x="1460"/>
                </a:quadBezTo>
                <a:quadBezTo>
                  <a:pt y="621" x="1398"/>
                  <a:pt y="531" x="1389"/>
                </a:quadBezTo>
                <a:close/>
                <a:moveTo>
                  <a:pt y="718" x="2276"/>
                </a:moveTo>
                <a:lnTo>
                  <a:pt y="718" x="2188"/>
                </a:lnTo>
                <a:lnTo>
                  <a:pt y="158" x="2188"/>
                </a:lnTo>
                <a:quadBezTo>
                  <a:pt y="188" x="2157"/>
                  <a:pt y="219" x="2105"/>
                </a:quadBezTo>
                <a:quadBezTo>
                  <a:pt y="249" x="2054"/>
                  <a:pt y="264" x="2013"/>
                </a:quadBezTo>
                <a:lnTo>
                  <a:pt y="179" x="2013"/>
                </a:lnTo>
                <a:quadBezTo>
                  <a:pt y="145" x="2086"/>
                  <a:pt y="95" x="2142"/>
                </a:quadBezTo>
                <a:quadBezTo>
                  <a:pt y="46" x="2197"/>
                  <a:pt y="0" x="2220"/>
                </a:quadBezTo>
                <a:lnTo>
                  <a:pt y="0" x="2276"/>
                </a:lnTo>
                <a:lnTo>
                  <a:pt y="718" x="2276"/>
                </a:lnTo>
                <a:close/>
                <a:moveTo>
                  <a:pt y="178" x="2958"/>
                </a:moveTo>
                <a:lnTo>
                  <a:pt y="185" x="2870"/>
                </a:lnTo>
                <a:quadBezTo>
                  <a:pt y="133" x="2858"/>
                  <a:pt y="109" x="2837"/>
                </a:quadBezTo>
                <a:quadBezTo>
                  <a:pt y="72" x="2801"/>
                  <a:pt y="72" x="2749"/>
                </a:quadBezTo>
                <a:quadBezTo>
                  <a:pt y="72" x="2707"/>
                  <a:pt y="95" x="2675"/>
                </a:quadBezTo>
                <a:quadBezTo>
                  <a:pt y="125" x="2634"/>
                  <a:pt y="184" x="2610"/>
                </a:quadBezTo>
                <a:quadBezTo>
                  <a:pt y="242" x="2586"/>
                  <a:pt y="349" x="2585"/>
                </a:quadBezTo>
                <a:quadBezTo>
                  <a:pt y="301" x="2617"/>
                  <a:pt y="277" x="2663"/>
                </a:quadBezTo>
                <a:quadBezTo>
                  <a:pt y="254" x="2708"/>
                  <a:pt y="254" x="2759"/>
                </a:quadBezTo>
                <a:quadBezTo>
                  <a:pt y="254" x="2847"/>
                  <a:pt y="319" x="2908"/>
                </a:quadBezTo>
                <a:quadBezTo>
                  <a:pt y="383" x="2970"/>
                  <a:pt y="486" x="2970"/>
                </a:quadBezTo>
                <a:quadBezTo>
                  <a:pt y="553" x="2970"/>
                  <a:pt y="611" x="2941"/>
                </a:quadBezTo>
                <a:quadBezTo>
                  <a:pt y="669" x="2912"/>
                  <a:pt y="700" x="2861"/>
                </a:quadBezTo>
                <a:quadBezTo>
                  <a:pt y="730" x="2811"/>
                  <a:pt y="730" x="2746"/>
                </a:quadBezTo>
                <a:quadBezTo>
                  <a:pt y="730" x="2636"/>
                  <a:pt y="650" x="2567"/>
                </a:quadBezTo>
                <a:quadBezTo>
                  <a:pt y="569" x="2498"/>
                  <a:pt y="383" x="2498"/>
                </a:quadBezTo>
                <a:quadBezTo>
                  <a:pt y="176" x="2498"/>
                  <a:pt y="82" x="2574"/>
                </a:quadBezTo>
                <a:quadBezTo>
                  <a:pt y="0" x="2641"/>
                  <a:pt y="0" x="2754"/>
                </a:quadBezTo>
                <a:quadBezTo>
                  <a:pt y="0" x="2839"/>
                  <a:pt y="47" x="2893"/>
                </a:quadBezTo>
                <a:quadBezTo>
                  <a:pt y="94" x="2947"/>
                  <a:pt y="178" x="2958"/>
                </a:quadBezTo>
                <a:close/>
                <a:moveTo>
                  <a:pt y="486" x="2599"/>
                </a:moveTo>
                <a:quadBezTo>
                  <a:pt y="532" x="2599"/>
                  <a:pt y="573" x="2618"/>
                </a:quadBezTo>
                <a:quadBezTo>
                  <a:pt y="615" x="2637"/>
                  <a:pt y="637" x="2672"/>
                </a:quadBezTo>
                <a:quadBezTo>
                  <a:pt y="658" x="2707"/>
                  <a:pt y="658" x="2745"/>
                </a:quadBezTo>
                <a:quadBezTo>
                  <a:pt y="658" x="2800"/>
                  <a:pt y="613" x="2840"/>
                </a:quadBezTo>
                <a:quadBezTo>
                  <a:pt y="568" x="2880"/>
                  <a:pt y="491" x="2880"/>
                </a:quadBezTo>
                <a:quadBezTo>
                  <a:pt y="417" x="2880"/>
                  <a:pt y="374" x="2841"/>
                </a:quadBezTo>
                <a:quadBezTo>
                  <a:pt y="332" x="2801"/>
                  <a:pt y="332" x="2741"/>
                </a:quadBezTo>
                <a:quadBezTo>
                  <a:pt y="332" x="2682"/>
                  <a:pt y="374" x="2640"/>
                </a:quadBezTo>
                <a:quadBezTo>
                  <a:pt y="417" x="2599"/>
                  <a:pt y="486" x="2599"/>
                </a:quadBezTo>
                <a:close/>
                <a:moveTo>
                  <a:pt y="718" x="3105"/>
                </a:moveTo>
                <a:lnTo>
                  <a:pt y="618" x="3105"/>
                </a:lnTo>
                <a:lnTo>
                  <a:pt y="618" x="3205"/>
                </a:lnTo>
                <a:lnTo>
                  <a:pt y="718" x="3205"/>
                </a:lnTo>
                <a:quadBezTo>
                  <a:pt y="773" x="3205"/>
                  <a:pt y="807" x="3186"/>
                </a:quadBezTo>
                <a:quadBezTo>
                  <a:pt y="841" x="3166"/>
                  <a:pt y="860" x="3124"/>
                </a:quadBezTo>
                <a:lnTo>
                  <a:pt y="822" x="3099"/>
                </a:lnTo>
                <a:quadBezTo>
                  <a:pt y="810" x="3127"/>
                  <a:pt y="786" x="3140"/>
                </a:quadBezTo>
                <a:quadBezTo>
                  <a:pt y="763" x="3153"/>
                  <a:pt y="718" x="3155"/>
                </a:quadBezTo>
                <a:lnTo>
                  <a:pt y="718" x="3105"/>
                </a:lnTo>
                <a:close/>
                <a:moveTo>
                  <a:pt y="330" x="3471"/>
                </a:moveTo>
                <a:quadBezTo>
                  <a:pt y="310" x="3416"/>
                  <a:pt y="273" x="3390"/>
                </a:quadBezTo>
                <a:quadBezTo>
                  <a:pt y="236" x="3363"/>
                  <a:pt y="184" x="3363"/>
                </a:quadBezTo>
                <a:quadBezTo>
                  <a:pt y="106" x="3363"/>
                  <a:pt y="53" x="3419"/>
                </a:quadBezTo>
                <a:quadBezTo>
                  <a:pt y="0" x="3476"/>
                  <a:pt y="0" x="3569"/>
                </a:quadBezTo>
                <a:quadBezTo>
                  <a:pt y="0" x="3663"/>
                  <a:pt y="54" x="3720"/>
                </a:quadBezTo>
                <a:quadBezTo>
                  <a:pt y="108" x="3777"/>
                  <a:pt y="187" x="3777"/>
                </a:quadBezTo>
                <a:quadBezTo>
                  <a:pt y="236" x="3777"/>
                  <a:pt y="273" x="3751"/>
                </a:quadBezTo>
                <a:quadBezTo>
                  <a:pt y="310" x="3725"/>
                  <a:pt y="330" x="3671"/>
                </a:quadBezTo>
                <a:quadBezTo>
                  <a:pt y="352" x="3737"/>
                  <a:pt y="399" x="3772"/>
                </a:quadBezTo>
                <a:quadBezTo>
                  <a:pt y="447" x="3806"/>
                  <a:pt y="514" x="3806"/>
                </a:quadBezTo>
                <a:quadBezTo>
                  <a:pt y="605" x="3806"/>
                  <a:pt y="668" x="3741"/>
                </a:quadBezTo>
                <a:quadBezTo>
                  <a:pt y="730" x="3676"/>
                  <a:pt y="730" x="3570"/>
                </a:quadBezTo>
                <a:quadBezTo>
                  <a:pt y="730" x="3464"/>
                  <a:pt y="668" x="3399"/>
                </a:quadBezTo>
                <a:quadBezTo>
                  <a:pt y="605" x="3334"/>
                  <a:pt y="511" x="3334"/>
                </a:quadBezTo>
                <a:quadBezTo>
                  <a:pt y="441" x="3334"/>
                  <a:pt y="394" x="3370"/>
                </a:quadBezTo>
                <a:quadBezTo>
                  <a:pt y="347" x="3405"/>
                  <a:pt y="330" x="3471"/>
                </a:quadBezTo>
                <a:close/>
                <a:moveTo>
                  <a:pt y="181" x="3453"/>
                </a:moveTo>
                <a:quadBezTo>
                  <a:pt y="232" x="3453"/>
                  <a:pt y="264" x="3486"/>
                </a:quadBezTo>
                <a:quadBezTo>
                  <a:pt y="296" x="3519"/>
                  <a:pt y="296" x="3571"/>
                </a:quadBezTo>
                <a:quadBezTo>
                  <a:pt y="296" x="3622"/>
                  <a:pt y="264" x="3654"/>
                </a:quadBezTo>
                <a:quadBezTo>
                  <a:pt y="232" x="3687"/>
                  <a:pt y="186" x="3687"/>
                </a:quadBezTo>
                <a:quadBezTo>
                  <a:pt y="138" x="3687"/>
                  <a:pt y="105" x="3653"/>
                </a:quadBezTo>
                <a:quadBezTo>
                  <a:pt y="72" x="3620"/>
                  <a:pt y="72" x="3570"/>
                </a:quadBezTo>
                <a:quadBezTo>
                  <a:pt y="72" x="3520"/>
                  <a:pt y="104" x="3486"/>
                </a:quadBezTo>
                <a:quadBezTo>
                  <a:pt y="136" x="3453"/>
                  <a:pt y="181" x="3453"/>
                </a:quadBezTo>
                <a:close/>
                <a:moveTo>
                  <a:pt y="512" x="3425"/>
                </a:moveTo>
                <a:quadBezTo>
                  <a:pt y="549" x="3425"/>
                  <a:pt y="584" x="3443"/>
                </a:quadBezTo>
                <a:quadBezTo>
                  <a:pt y="620" x="3460"/>
                  <a:pt y="639" x="3496"/>
                </a:quadBezTo>
                <a:quadBezTo>
                  <a:pt y="658" x="3531"/>
                  <a:pt y="658" x="3571"/>
                </a:quadBezTo>
                <a:quadBezTo>
                  <a:pt y="658" x="3634"/>
                  <a:pt y="618" x="3675"/>
                </a:quadBezTo>
                <a:quadBezTo>
                  <a:pt y="577" x="3716"/>
                  <a:pt y="515" x="3716"/>
                </a:quadBezTo>
                <a:quadBezTo>
                  <a:pt y="451" x="3716"/>
                  <a:pt y="410" x="3674"/>
                </a:quadBezTo>
                <a:quadBezTo>
                  <a:pt y="368" x="3632"/>
                  <a:pt y="368" x="3568"/>
                </a:quadBezTo>
                <a:quadBezTo>
                  <a:pt y="368" x="3506"/>
                  <a:pt y="409" x="3465"/>
                </a:quadBezTo>
                <a:quadBezTo>
                  <a:pt y="450" x="3425"/>
                  <a:pt y="512" x="3425"/>
                </a:quadBezTo>
                <a:close/>
                <a:moveTo>
                  <a:pt y="365" x="3892"/>
                </a:moveTo>
                <a:quadBezTo>
                  <a:pt y="238" x="3892"/>
                  <a:pt y="161" x="3918"/>
                </a:quadBezTo>
                <a:quadBezTo>
                  <a:pt y="83" x="3944"/>
                  <a:pt y="41" x="3995"/>
                </a:quadBezTo>
                <a:quadBezTo>
                  <a:pt y="0" x="4047"/>
                  <a:pt y="0" x="4125"/>
                </a:quadBezTo>
                <a:quadBezTo>
                  <a:pt y="0" x="4183"/>
                  <a:pt y="23" x="4226"/>
                </a:quadBezTo>
                <a:quadBezTo>
                  <a:pt y="46" x="4270"/>
                  <a:pt y="90" x="4298"/>
                </a:quadBezTo>
                <a:quadBezTo>
                  <a:pt y="133" x="4326"/>
                  <a:pt y="196" x="4342"/>
                </a:quadBezTo>
                <a:quadBezTo>
                  <a:pt y="259" x="4358"/>
                  <a:pt y="365" x="4358"/>
                </a:quadBezTo>
                <a:quadBezTo>
                  <a:pt y="491" x="4358"/>
                  <a:pt y="569" x="4333"/>
                </a:quadBezTo>
                <a:quadBezTo>
                  <a:pt y="646" x="4307"/>
                  <a:pt y="688" x="4255"/>
                </a:quadBezTo>
                <a:quadBezTo>
                  <a:pt y="730" x="4204"/>
                  <a:pt y="730" x="4125"/>
                </a:quadBezTo>
                <a:quadBezTo>
                  <a:pt y="730" x="4021"/>
                  <a:pt y="656" x="3962"/>
                </a:quadBezTo>
                <a:quadBezTo>
                  <a:pt y="567" x="3892"/>
                  <a:pt y="365" x="3892"/>
                </a:quadBezTo>
                <a:close/>
                <a:moveTo>
                  <a:pt y="365" x="3982"/>
                </a:moveTo>
                <a:quadBezTo>
                  <a:pt y="541" x="3982"/>
                  <a:pt y="600" x="4023"/>
                </a:quadBezTo>
                <a:quadBezTo>
                  <a:pt y="658" x="4064"/>
                  <a:pt y="658" x="4125"/>
                </a:quadBezTo>
                <a:quadBezTo>
                  <a:pt y="658" x="4186"/>
                  <a:pt y="600" x="4227"/>
                </a:quadBezTo>
                <a:quadBezTo>
                  <a:pt y="541" x="4268"/>
                  <a:pt y="365" x="4268"/>
                </a:quadBezTo>
                <a:quadBezTo>
                  <a:pt y="188" x="4268"/>
                  <a:pt y="130" x="4227"/>
                </a:quadBezTo>
                <a:quadBezTo>
                  <a:pt y="72" x="4186"/>
                  <a:pt y="72" x="4124"/>
                </a:quadBezTo>
                <a:quadBezTo>
                  <a:pt y="72" x="4063"/>
                  <a:pt y="124" x="4027"/>
                </a:quadBezTo>
                <a:quadBezTo>
                  <a:pt y="189" x="3982"/>
                  <a:pt y="365" x="3982"/>
                </a:quadBezTo>
                <a:close/>
              </a:path>
            </a:pathLst>
          </a:cu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/>
          <p:nvPr/>
        </p:nvSpPr>
        <p:spPr>
          <a:xfrm rot="-2279980">
            <a:off y="3266060" x="-480696"/>
            <a:ext cy="410539" cx="9996879"/>
          </a:xfrm>
          <a:custGeom>
            <a:pathLst>
              <a:path w="18317" extrusionOk="0" h="918">
                <a:moveTo>
                  <a:pt y="719" x="0"/>
                </a:moveTo>
                <a:lnTo>
                  <a:pt y="3" x="274"/>
                </a:lnTo>
                <a:lnTo>
                  <a:pt y="3" x="376"/>
                </a:lnTo>
                <a:lnTo>
                  <a:pt y="719" x="669"/>
                </a:lnTo>
                <a:lnTo>
                  <a:pt y="719" x="562"/>
                </a:lnTo>
                <a:lnTo>
                  <a:pt y="502" x="478"/>
                </a:lnTo>
                <a:lnTo>
                  <a:pt y="502" x="179"/>
                </a:lnTo>
                <a:lnTo>
                  <a:pt y="719" x="100"/>
                </a:lnTo>
                <a:lnTo>
                  <a:pt y="719" x="0"/>
                </a:lnTo>
                <a:close/>
                <a:moveTo>
                  <a:pt y="425" x="206"/>
                </a:moveTo>
                <a:lnTo>
                  <a:pt y="425" x="449"/>
                </a:lnTo>
                <a:lnTo>
                  <a:pt y="227" x="374"/>
                </a:lnTo>
                <a:quadBezTo>
                  <a:pt y="137" x="340"/>
                  <a:pt y="79" x="323"/>
                </a:quadBezTo>
                <a:quadBezTo>
                  <a:pt y="147" x="310"/>
                  <a:pt y="215" x="285"/>
                </a:quadBezTo>
                <a:lnTo>
                  <a:pt y="425" x="206"/>
                </a:lnTo>
                <a:close/>
                <a:moveTo>
                  <a:pt y="529" x="1072"/>
                </a:moveTo>
                <a:lnTo>
                  <a:pt y="541" x="1159"/>
                </a:lnTo>
                <a:quadBezTo>
                  <a:pt y="630" x="1145"/>
                  <a:pt y="680" x="1086"/>
                </a:quadBezTo>
                <a:quadBezTo>
                  <a:pt y="731" x="1028"/>
                  <a:pt y="731" x="943"/>
                </a:quadBezTo>
                <a:quadBezTo>
                  <a:pt y="731" x="836"/>
                  <a:pt y="661" x="772"/>
                </a:quadBezTo>
                <a:quadBezTo>
                  <a:pt y="592" x="707"/>
                  <a:pt y="462" x="707"/>
                </a:quadBezTo>
                <a:quadBezTo>
                  <a:pt y="378" x="707"/>
                  <a:pt y="315" x="735"/>
                </a:quadBezTo>
                <a:quadBezTo>
                  <a:pt y="252" x="763"/>
                  <a:pt y="221" x="819"/>
                </a:quadBezTo>
                <a:quadBezTo>
                  <a:pt y="189" x="876"/>
                  <a:pt y="189" x="943"/>
                </a:quadBezTo>
                <a:quadBezTo>
                  <a:pt y="189" x="1028"/>
                  <a:pt y="232" x="1082"/>
                </a:quadBezTo>
                <a:quadBezTo>
                  <a:pt y="274" x="1135"/>
                  <a:pt y="353" x="1150"/>
                </a:quadBezTo>
                <a:lnTo>
                  <a:pt y="366" x="1065"/>
                </a:lnTo>
                <a:quadBezTo>
                  <a:pt y="314" x="1053"/>
                  <a:pt y="288" x="1022"/>
                </a:quadBezTo>
                <a:quadBezTo>
                  <a:pt y="261" x="991"/>
                  <a:pt y="261" x="947"/>
                </a:quadBezTo>
                <a:quadBezTo>
                  <a:pt y="261" x="880"/>
                  <a:pt y="309" x="839"/>
                </a:quadBezTo>
                <a:quadBezTo>
                  <a:pt y="356" x="797"/>
                  <a:pt y="459" x="797"/>
                </a:quadBezTo>
                <a:quadBezTo>
                  <a:pt y="564" x="797"/>
                  <a:pt y="611" x="837"/>
                </a:quadBezTo>
                <a:quadBezTo>
                  <a:pt y="659" x="877"/>
                  <a:pt y="659" x="942"/>
                </a:quadBezTo>
                <a:quadBezTo>
                  <a:pt y="659" x="994"/>
                  <a:pt y="627" x="1028"/>
                </a:quadBezTo>
                <a:quadBezTo>
                  <a:pt y="595" x="1063"/>
                  <a:pt y="529" x="1072"/>
                </a:quadBezTo>
                <a:close/>
                <a:moveTo>
                  <a:pt y="719" x="1233"/>
                </a:moveTo>
                <a:lnTo>
                  <a:pt y="201" x="1233"/>
                </a:lnTo>
                <a:lnTo>
                  <a:pt y="201" x="1312"/>
                </a:lnTo>
                <a:lnTo>
                  <a:pt y="279" x="1312"/>
                </a:lnTo>
                <a:quadBezTo>
                  <a:pt y="224" x="1342"/>
                  <a:pt y="207" x="1368"/>
                </a:quadBezTo>
                <a:quadBezTo>
                  <a:pt y="189" x="1394"/>
                  <a:pt y="189" x="1424"/>
                </a:quadBezTo>
                <a:quadBezTo>
                  <a:pt y="189" x="1469"/>
                  <a:pt y="217" x="1515"/>
                </a:quadBezTo>
                <a:lnTo>
                  <a:pt y="299" x="1484"/>
                </a:lnTo>
                <a:quadBezTo>
                  <a:pt y="280" x="1452"/>
                  <a:pt y="280" x="1420"/>
                </a:quadBezTo>
                <a:quadBezTo>
                  <a:pt y="280" x="1391"/>
                  <a:pt y="297" x="1368"/>
                </a:quadBezTo>
                <a:quadBezTo>
                  <a:pt y="314" x="1345"/>
                  <a:pt y="345" x="1335"/>
                </a:quadBezTo>
                <a:quadBezTo>
                  <a:pt y="392" x="1321"/>
                  <a:pt y="448" x="1321"/>
                </a:quadBezTo>
                <a:lnTo>
                  <a:pt y="719" x="1321"/>
                </a:lnTo>
                <a:lnTo>
                  <a:pt y="719" x="1233"/>
                </a:lnTo>
                <a:close/>
                <a:moveTo>
                  <a:pt y="552" x="1922"/>
                </a:moveTo>
                <a:lnTo>
                  <a:pt y="563" x="2013"/>
                </a:lnTo>
                <a:quadBezTo>
                  <a:pt y="643" x="1991"/>
                  <a:pt y="687" x="1933"/>
                </a:quadBezTo>
                <a:quadBezTo>
                  <a:pt y="731" x="1875"/>
                  <a:pt y="731" x="1785"/>
                </a:quadBezTo>
                <a:quadBezTo>
                  <a:pt y="731" x="1671"/>
                  <a:pt y="661" x="1604"/>
                </a:quadBezTo>
                <a:quadBezTo>
                  <a:pt y="591" x="1538"/>
                  <a:pt y="464" x="1538"/>
                </a:quadBezTo>
                <a:quadBezTo>
                  <a:pt y="333" x="1538"/>
                  <a:pt y="261" x="1605"/>
                </a:quadBezTo>
                <a:quadBezTo>
                  <a:pt y="189" x="1672"/>
                  <a:pt y="189" x="1780"/>
                </a:quadBezTo>
                <a:quadBezTo>
                  <a:pt y="189" x="1884"/>
                  <a:pt y="260" x="1950"/>
                </a:quadBezTo>
                <a:quadBezTo>
                  <a:pt y="331" x="2016"/>
                  <a:pt y="459" x="2016"/>
                </a:quadBezTo>
                <a:quadBezTo>
                  <a:pt y="467" x="2016"/>
                  <a:pt y="482" x="2015"/>
                </a:quadBezTo>
                <a:lnTo>
                  <a:pt y="482" x="1628"/>
                </a:lnTo>
                <a:quadBezTo>
                  <a:pt y="568" x="1633"/>
                  <a:pt y="613" x="1677"/>
                </a:quadBezTo>
                <a:quadBezTo>
                  <a:pt y="659" x="1720"/>
                  <a:pt y="659" x="1785"/>
                </a:quadBezTo>
                <a:quadBezTo>
                  <a:pt y="659" x="1833"/>
                  <a:pt y="633" x="1868"/>
                </a:quadBezTo>
                <a:quadBezTo>
                  <a:pt y="608" x="1902"/>
                  <a:pt y="552" x="1922"/>
                </a:quadBezTo>
                <a:close/>
                <a:moveTo>
                  <a:pt y="410" x="1633"/>
                </a:moveTo>
                <a:lnTo>
                  <a:pt y="410" x="1923"/>
                </a:lnTo>
                <a:quadBezTo>
                  <a:pt y="345" x="1917"/>
                  <a:pt y="312" x="1890"/>
                </a:quadBezTo>
                <a:quadBezTo>
                  <a:pt y="261" x="1848"/>
                  <a:pt y="261" x="1781"/>
                </a:quadBezTo>
                <a:quadBezTo>
                  <a:pt y="261" x="1720"/>
                  <a:pt y="302" x="1679"/>
                </a:quadBezTo>
                <a:quadBezTo>
                  <a:pt y="342" x="1638"/>
                  <a:pt y="410" x="1633"/>
                </a:quadBezTo>
                <a:close/>
                <a:moveTo>
                  <a:pt y="719" x="2459"/>
                </a:moveTo>
                <a:lnTo>
                  <a:pt y="654" x="2459"/>
                </a:lnTo>
                <a:quadBezTo>
                  <a:pt y="731" x="2410"/>
                  <a:pt y="731" x="2314"/>
                </a:quadBezTo>
                <a:quadBezTo>
                  <a:pt y="731" x="2252"/>
                  <a:pt y="697" x="2200"/>
                </a:quadBezTo>
                <a:quadBezTo>
                  <a:pt y="663" x="2148"/>
                  <a:pt y="601" x="2120"/>
                </a:quadBezTo>
                <a:quadBezTo>
                  <a:pt y="540" x="2091"/>
                  <a:pt y="460" x="2091"/>
                </a:quadBezTo>
                <a:quadBezTo>
                  <a:pt y="383" x="2091"/>
                  <a:pt y="320" x="2117"/>
                </a:quadBezTo>
                <a:quadBezTo>
                  <a:pt y="256" x="2143"/>
                  <a:pt y="223" x="2195"/>
                </a:quadBezTo>
                <a:quadBezTo>
                  <a:pt y="189" x="2247"/>
                  <a:pt y="189" x="2311"/>
                </a:quadBezTo>
                <a:quadBezTo>
                  <a:pt y="189" x="2357"/>
                  <a:pt y="209" x="2394"/>
                </a:quadBezTo>
                <a:quadBezTo>
                  <a:pt y="229" x="2431"/>
                  <a:pt y="260" x="2454"/>
                </a:quadBezTo>
                <a:lnTo>
                  <a:pt y="3" x="2454"/>
                </a:lnTo>
                <a:lnTo>
                  <a:pt y="3" x="2541"/>
                </a:lnTo>
                <a:lnTo>
                  <a:pt y="719" x="2541"/>
                </a:lnTo>
                <a:lnTo>
                  <a:pt y="719" x="2459"/>
                </a:lnTo>
                <a:close/>
                <a:moveTo>
                  <a:pt y="460" x="2182"/>
                </a:moveTo>
                <a:quadBezTo>
                  <a:pt y="560" x="2182"/>
                  <a:pt y="609" x="2224"/>
                </a:quadBezTo>
                <a:quadBezTo>
                  <a:pt y="659" x="2266"/>
                  <a:pt y="659" x="2323"/>
                </a:quadBezTo>
                <a:quadBezTo>
                  <a:pt y="659" x="2380"/>
                  <a:pt y="612" x="2421"/>
                </a:quadBezTo>
                <a:quadBezTo>
                  <a:pt y="564" x="2461"/>
                  <a:pt y="468" x="2461"/>
                </a:quadBezTo>
                <a:quadBezTo>
                  <a:pt y="361" x="2461"/>
                  <a:pt y="312" x="2420"/>
                </a:quadBezTo>
                <a:quadBezTo>
                  <a:pt y="262" x="2379"/>
                  <a:pt y="262" x="2319"/>
                </a:quadBezTo>
                <a:quadBezTo>
                  <a:pt y="262" x="2260"/>
                  <a:pt y="310" x="2221"/>
                </a:quadBezTo>
                <a:quadBezTo>
                  <a:pt y="357" x="2182"/>
                  <a:pt y="460" x="2182"/>
                </a:quadBezTo>
                <a:close/>
                <a:moveTo>
                  <a:pt y="104" x="2680"/>
                </a:moveTo>
                <a:lnTo>
                  <a:pt y="3" x="2680"/>
                </a:lnTo>
                <a:lnTo>
                  <a:pt y="3" x="2768"/>
                </a:lnTo>
                <a:lnTo>
                  <a:pt y="104" x="2768"/>
                </a:lnTo>
                <a:lnTo>
                  <a:pt y="104" x="2680"/>
                </a:lnTo>
                <a:close/>
                <a:moveTo>
                  <a:pt y="719" x="2680"/>
                </a:moveTo>
                <a:lnTo>
                  <a:pt y="201" x="2680"/>
                </a:lnTo>
                <a:lnTo>
                  <a:pt y="201" x="2768"/>
                </a:lnTo>
                <a:lnTo>
                  <a:pt y="719" x="2768"/>
                </a:lnTo>
                <a:lnTo>
                  <a:pt y="719" x="2680"/>
                </a:lnTo>
                <a:close/>
                <a:moveTo>
                  <a:pt y="641" x="3093"/>
                </a:moveTo>
                <a:lnTo>
                  <a:pt y="718" x="3106"/>
                </a:lnTo>
                <a:quadBezTo>
                  <a:pt y="726" x="3069"/>
                  <a:pt y="726" x="3040"/>
                </a:quadBezTo>
                <a:quadBezTo>
                  <a:pt y="726" x="2992"/>
                  <a:pt y="711" x="2965"/>
                </a:quadBezTo>
                <a:quadBezTo>
                  <a:pt y="696" x="2939"/>
                  <a:pt y="671" x="2928"/>
                </a:quadBezTo>
                <a:quadBezTo>
                  <a:pt y="646" x="2917"/>
                  <a:pt y="567" x="2917"/>
                </a:quadBezTo>
                <a:lnTo>
                  <a:pt y="269" x="2917"/>
                </a:lnTo>
                <a:lnTo>
                  <a:pt y="269" x="2853"/>
                </a:lnTo>
                <a:lnTo>
                  <a:pt y="201" x="2853"/>
                </a:lnTo>
                <a:lnTo>
                  <a:pt y="201" x="2917"/>
                </a:lnTo>
                <a:lnTo>
                  <a:pt y="72" x="2917"/>
                </a:lnTo>
                <a:lnTo>
                  <a:pt y="20" x="3005"/>
                </a:lnTo>
                <a:lnTo>
                  <a:pt y="201" x="3005"/>
                </a:lnTo>
                <a:lnTo>
                  <a:pt y="201" x="3093"/>
                </a:lnTo>
                <a:lnTo>
                  <a:pt y="269" x="3093"/>
                </a:lnTo>
                <a:lnTo>
                  <a:pt y="269" x="3005"/>
                </a:lnTo>
                <a:lnTo>
                  <a:pt y="572" x="3005"/>
                </a:lnTo>
                <a:quadBezTo>
                  <a:pt y="610" x="3005"/>
                  <a:pt y="621" x="3009"/>
                </a:quadBezTo>
                <a:quadBezTo>
                  <a:pt y="631" x="3014"/>
                  <a:pt y="638" x="3025"/>
                </a:quadBezTo>
                <a:quadBezTo>
                  <a:pt y="644" x="3035"/>
                  <a:pt y="644" x="3055"/>
                </a:quadBezTo>
                <a:quadBezTo>
                  <a:pt y="644" x="3069"/>
                  <a:pt y="641" x="3093"/>
                </a:quadBezTo>
                <a:close/>
                <a:moveTo>
                  <a:pt y="460" x="3146"/>
                </a:moveTo>
                <a:quadBezTo>
                  <a:pt y="316" x="3146"/>
                  <a:pt y="247" x="3227"/>
                </a:quadBezTo>
                <a:quadBezTo>
                  <a:pt y="189" x="3293"/>
                  <a:pt y="189" x="3390"/>
                </a:quadBezTo>
                <a:quadBezTo>
                  <a:pt y="189" x="3497"/>
                  <a:pt y="259" x="3564"/>
                </a:quadBezTo>
                <a:quadBezTo>
                  <a:pt y="329" x="3632"/>
                  <a:pt y="453" x="3632"/>
                </a:quadBezTo>
                <a:quadBezTo>
                  <a:pt y="553" x="3632"/>
                  <a:pt y="610" x="3602"/>
                </a:quadBezTo>
                <a:quadBezTo>
                  <a:pt y="667" x="3572"/>
                  <a:pt y="699" x="3515"/>
                </a:quadBezTo>
                <a:quadBezTo>
                  <a:pt y="731" x="3458"/>
                  <a:pt y="731" x="3390"/>
                </a:quadBezTo>
                <a:quadBezTo>
                  <a:pt y="731" x="3281"/>
                  <a:pt y="661" x="3214"/>
                </a:quadBezTo>
                <a:quadBezTo>
                  <a:pt y="591" x="3146"/>
                  <a:pt y="460" x="3146"/>
                </a:quadBezTo>
                <a:close/>
                <a:moveTo>
                  <a:pt y="460" x="3237"/>
                </a:moveTo>
                <a:quadBezTo>
                  <a:pt y="560" x="3237"/>
                  <a:pt y="609" x="3280"/>
                </a:quadBezTo>
                <a:quadBezTo>
                  <a:pt y="659" x="3324"/>
                  <a:pt y="659" x="3390"/>
                </a:quadBezTo>
                <a:quadBezTo>
                  <a:pt y="659" x="3455"/>
                  <a:pt y="609" x="3499"/>
                </a:quadBezTo>
                <a:quadBezTo>
                  <a:pt y="559" x="3542"/>
                  <a:pt y="457" x="3542"/>
                </a:quadBezTo>
                <a:quadBezTo>
                  <a:pt y="361" x="3542"/>
                  <a:pt y="311" x="3498"/>
                </a:quadBezTo>
                <a:quadBezTo>
                  <a:pt y="262" x="3455"/>
                  <a:pt y="262" x="3390"/>
                </a:quadBezTo>
                <a:quadBezTo>
                  <a:pt y="262" x="3324"/>
                  <a:pt y="311" x="3280"/>
                </a:quadBezTo>
                <a:quadBezTo>
                  <a:pt y="360" x="3237"/>
                  <a:pt y="460" x="3237"/>
                </a:quadBezTo>
                <a:close/>
                <a:moveTo>
                  <a:pt y="918" x="4344"/>
                </a:moveTo>
                <a:lnTo>
                  <a:pt y="664" x="4344"/>
                </a:lnTo>
                <a:quadBezTo>
                  <a:pt y="693" x="4323"/>
                  <a:pt y="712" x="4286"/>
                </a:quadBezTo>
                <a:quadBezTo>
                  <a:pt y="731" x="4250"/>
                  <a:pt y="731" x="4208"/>
                </a:quadBezTo>
                <a:quadBezTo>
                  <a:pt y="731" x="4116"/>
                  <a:pt y="657" x="4049"/>
                </a:quadBezTo>
                <a:quadBezTo>
                  <a:pt y="583" x="3982"/>
                  <a:pt y="455" x="3982"/>
                </a:quadBezTo>
                <a:quadBezTo>
                  <a:pt y="377" x="3982"/>
                  <a:pt y="315" x="4009"/>
                </a:quadBezTo>
                <a:quadBezTo>
                  <a:pt y="253" x="4037"/>
                  <a:pt y="221" x="4088"/>
                </a:quadBezTo>
                <a:quadBezTo>
                  <a:pt y="189" x="4140"/>
                  <a:pt y="189" x="4201"/>
                </a:quadBezTo>
                <a:quadBezTo>
                  <a:pt y="189" x="4297"/>
                  <a:pt y="270" x="4353"/>
                </a:quadBezTo>
                <a:lnTo>
                  <a:pt y="201" x="4353"/>
                </a:lnTo>
                <a:lnTo>
                  <a:pt y="201" x="4432"/>
                </a:lnTo>
                <a:lnTo>
                  <a:pt y="918" x="4432"/>
                </a:lnTo>
                <a:lnTo>
                  <a:pt y="918" x="4344"/>
                </a:lnTo>
                <a:close/>
                <a:moveTo>
                  <a:pt y="458" x="4073"/>
                </a:moveTo>
                <a:quadBezTo>
                  <a:pt y="559" x="4073"/>
                  <a:pt y="609" x="4115"/>
                </a:quadBezTo>
                <a:quadBezTo>
                  <a:pt y="659" x="4157"/>
                  <a:pt y="659" x="4215"/>
                </a:quadBezTo>
                <a:quadBezTo>
                  <a:pt y="659" x="4271"/>
                  <a:pt y="611" x="4312"/>
                </a:quadBezTo>
                <a:quadBezTo>
                  <a:pt y="563" x="4353"/>
                  <a:pt y="466" x="4353"/>
                </a:quadBezTo>
                <a:quadBezTo>
                  <a:pt y="363" x="4353"/>
                  <a:pt y="311" x="4310"/>
                </a:quadBezTo>
                <a:quadBezTo>
                  <a:pt y="258" x="4267"/>
                  <a:pt y="258" x="4209"/>
                </a:quadBezTo>
                <a:quadBezTo>
                  <a:pt y="258" x="4152"/>
                  <a:pt y="307" x="4112"/>
                </a:quadBezTo>
                <a:quadBezTo>
                  <a:pt y="355" x="4073"/>
                  <a:pt y="458" x="4073"/>
                </a:quadBezTo>
                <a:close/>
                <a:moveTo>
                  <a:pt y="719" x="4909"/>
                </a:moveTo>
                <a:lnTo>
                  <a:pt y="643" x="4909"/>
                </a:lnTo>
                <a:quadBezTo>
                  <a:pt y="731" x="4849"/>
                  <a:pt y="731" x="4745"/>
                </a:quadBezTo>
                <a:quadBezTo>
                  <a:pt y="731" x="4699"/>
                  <a:pt y="713" x="4659"/>
                </a:quadBezTo>
                <a:quadBezTo>
                  <a:pt y="696" x="4619"/>
                  <a:pt y="669" x="4600"/>
                </a:quadBezTo>
                <a:quadBezTo>
                  <a:pt y="643" x="4581"/>
                  <a:pt y="604" x="4573"/>
                </a:quadBezTo>
                <a:quadBezTo>
                  <a:pt y="578" x="4567"/>
                  <a:pt y="522" x="4567"/>
                </a:quadBezTo>
                <a:lnTo>
                  <a:pt y="201" x="4567"/>
                </a:lnTo>
                <a:lnTo>
                  <a:pt y="201" x="4655"/>
                </a:lnTo>
                <a:lnTo>
                  <a:pt y="488" x="4655"/>
                </a:lnTo>
                <a:quadBezTo>
                  <a:pt y="557" x="4655"/>
                  <a:pt y="581" x="4661"/>
                </a:quadBezTo>
                <a:quadBezTo>
                  <a:pt y="616" x="4669"/>
                  <a:pt y="636" x="4696"/>
                </a:quadBezTo>
                <a:quadBezTo>
                  <a:pt y="655" x="4723"/>
                  <a:pt y="655" x="4762"/>
                </a:quadBezTo>
                <a:quadBezTo>
                  <a:pt y="655" x="4802"/>
                  <a:pt y="635" x="4836"/>
                </a:quadBezTo>
                <a:quadBezTo>
                  <a:pt y="615" x="4871"/>
                  <a:pt y="580" x="4885"/>
                </a:quadBezTo>
                <a:quadBezTo>
                  <a:pt y="545" x="4900"/>
                  <a:pt y="479" x="4900"/>
                </a:quadBezTo>
                <a:lnTo>
                  <a:pt y="201" x="4900"/>
                </a:lnTo>
                <a:lnTo>
                  <a:pt y="201" x="4988"/>
                </a:lnTo>
                <a:lnTo>
                  <a:pt y="719" x="4988"/>
                </a:lnTo>
                <a:lnTo>
                  <a:pt y="719" x="4909"/>
                </a:lnTo>
                <a:close/>
                <a:moveTo>
                  <a:pt y="552" x="5480"/>
                </a:moveTo>
                <a:lnTo>
                  <a:pt y="563" x="5571"/>
                </a:lnTo>
                <a:quadBezTo>
                  <a:pt y="643" x="5550"/>
                  <a:pt y="687" x="5492"/>
                </a:quadBezTo>
                <a:quadBezTo>
                  <a:pt y="731" x="5434"/>
                  <a:pt y="731" x="5343"/>
                </a:quadBezTo>
                <a:quadBezTo>
                  <a:pt y="731" x="5229"/>
                  <a:pt y="661" x="5163"/>
                </a:quadBezTo>
                <a:quadBezTo>
                  <a:pt y="591" x="5096"/>
                  <a:pt y="464" x="5096"/>
                </a:quadBezTo>
                <a:quadBezTo>
                  <a:pt y="333" x="5096"/>
                  <a:pt y="261" x="5164"/>
                </a:quadBezTo>
                <a:quadBezTo>
                  <a:pt y="189" x="5231"/>
                  <a:pt y="189" x="5338"/>
                </a:quadBezTo>
                <a:quadBezTo>
                  <a:pt y="189" x="5442"/>
                  <a:pt y="260" x="5508"/>
                </a:quadBezTo>
                <a:quadBezTo>
                  <a:pt y="331" x="5574"/>
                  <a:pt y="459" x="5574"/>
                </a:quadBezTo>
                <a:quadBezTo>
                  <a:pt y="467" x="5574"/>
                  <a:pt y="482" x="5574"/>
                </a:quadBezTo>
                <a:lnTo>
                  <a:pt y="482" x="5187"/>
                </a:lnTo>
                <a:quadBezTo>
                  <a:pt y="568" x="5192"/>
                  <a:pt y="613" x="5235"/>
                </a:quadBezTo>
                <a:quadBezTo>
                  <a:pt y="659" x="5279"/>
                  <a:pt y="659" x="5344"/>
                </a:quadBezTo>
                <a:quadBezTo>
                  <a:pt y="659" x="5392"/>
                  <a:pt y="633" x="5426"/>
                </a:quadBezTo>
                <a:quadBezTo>
                  <a:pt y="608" x="5460"/>
                  <a:pt y="552" x="5480"/>
                </a:quadBezTo>
                <a:close/>
                <a:moveTo>
                  <a:pt y="410" x="5192"/>
                </a:moveTo>
                <a:lnTo>
                  <a:pt y="410" x="5481"/>
                </a:lnTo>
                <a:quadBezTo>
                  <a:pt y="345" x="5476"/>
                  <a:pt y="312" x="5448"/>
                </a:quadBezTo>
                <a:quadBezTo>
                  <a:pt y="261" x="5406"/>
                  <a:pt y="261" x="5339"/>
                </a:quadBezTo>
                <a:quadBezTo>
                  <a:pt y="261" x="5279"/>
                  <a:pt y="302" x="5237"/>
                </a:quadBezTo>
                <a:quadBezTo>
                  <a:pt y="342" x="5196"/>
                  <a:pt y="410" x="5192"/>
                </a:quadBezTo>
                <a:close/>
                <a:moveTo>
                  <a:pt y="552" x="6314"/>
                </a:moveTo>
                <a:lnTo>
                  <a:pt y="563" x="6405"/>
                </a:lnTo>
                <a:quadBezTo>
                  <a:pt y="643" x="6384"/>
                  <a:pt y="687" x="6326"/>
                </a:quadBezTo>
                <a:quadBezTo>
                  <a:pt y="731" x="6268"/>
                  <a:pt y="731" x="6177"/>
                </a:quadBezTo>
                <a:quadBezTo>
                  <a:pt y="731" x="6063"/>
                  <a:pt y="661" x="5997"/>
                </a:quadBezTo>
                <a:quadBezTo>
                  <a:pt y="591" x="5930"/>
                  <a:pt y="464" x="5930"/>
                </a:quadBezTo>
                <a:quadBezTo>
                  <a:pt y="333" x="5930"/>
                  <a:pt y="261" x="5998"/>
                </a:quadBezTo>
                <a:quadBezTo>
                  <a:pt y="189" x="6065"/>
                  <a:pt y="189" x="6172"/>
                </a:quadBezTo>
                <a:quadBezTo>
                  <a:pt y="189" x="6276"/>
                  <a:pt y="260" x="6342"/>
                </a:quadBezTo>
                <a:quadBezTo>
                  <a:pt y="331" x="6408"/>
                  <a:pt y="459" x="6408"/>
                </a:quadBezTo>
                <a:quadBezTo>
                  <a:pt y="467" x="6408"/>
                  <a:pt y="482" x="6408"/>
                </a:quadBezTo>
                <a:lnTo>
                  <a:pt y="482" x="6021"/>
                </a:lnTo>
                <a:quadBezTo>
                  <a:pt y="568" x="6026"/>
                  <a:pt y="613" x="6069"/>
                </a:quadBezTo>
                <a:quadBezTo>
                  <a:pt y="659" x="6113"/>
                  <a:pt y="659" x="6178"/>
                </a:quadBezTo>
                <a:quadBezTo>
                  <a:pt y="659" x="6226"/>
                  <a:pt y="633" x="6260"/>
                </a:quadBezTo>
                <a:quadBezTo>
                  <a:pt y="608" x="6294"/>
                  <a:pt y="552" x="6314"/>
                </a:quadBezTo>
                <a:close/>
                <a:moveTo>
                  <a:pt y="410" x="6026"/>
                </a:moveTo>
                <a:lnTo>
                  <a:pt y="410" x="6315"/>
                </a:lnTo>
                <a:quadBezTo>
                  <a:pt y="345" x="6310"/>
                  <a:pt y="312" x="6282"/>
                </a:quadBezTo>
                <a:quadBezTo>
                  <a:pt y="261" x="6240"/>
                  <a:pt y="261" x="6173"/>
                </a:quadBezTo>
                <a:quadBezTo>
                  <a:pt y="261" x="6113"/>
                  <a:pt y="302" x="6071"/>
                </a:quadBezTo>
                <a:quadBezTo>
                  <a:pt y="342" x="6030"/>
                  <a:pt y="410" x="6026"/>
                </a:quadBezTo>
                <a:close/>
                <a:moveTo>
                  <a:pt y="564" x="6480"/>
                </a:moveTo>
                <a:lnTo>
                  <a:pt y="551" x="6567"/>
                </a:lnTo>
                <a:quadBezTo>
                  <a:pt y="603" x="6575"/>
                  <a:pt y="631" x="6608"/>
                </a:quadBezTo>
                <a:quadBezTo>
                  <a:pt y="659" x="6642"/>
                  <a:pt y="659" x="6702"/>
                </a:quadBezTo>
                <a:quadBezTo>
                  <a:pt y="659" x="6762"/>
                  <a:pt y="634" x="6791"/>
                </a:quadBezTo>
                <a:quadBezTo>
                  <a:pt y="609" x="6821"/>
                  <a:pt y="576" x="6821"/>
                </a:quadBezTo>
                <a:quadBezTo>
                  <a:pt y="546" x="6821"/>
                  <a:pt y="529" x="6795"/>
                </a:quadBezTo>
                <a:quadBezTo>
                  <a:pt y="518" x="6777"/>
                  <a:pt y="500" x="6705"/>
                </a:quadBezTo>
                <a:quadBezTo>
                  <a:pt y="475" x="6608"/>
                  <a:pt y="457" x="6571"/>
                </a:quadBezTo>
                <a:quadBezTo>
                  <a:pt y="439" x="6534"/>
                  <a:pt y="408" x="6514"/>
                </a:quadBezTo>
                <a:quadBezTo>
                  <a:pt y="376" x="6495"/>
                  <a:pt y="338" x="6495"/>
                </a:quadBezTo>
                <a:quadBezTo>
                  <a:pt y="304" x="6495"/>
                  <a:pt y="274" x="6511"/>
                </a:quadBezTo>
                <a:quadBezTo>
                  <a:pt y="245" x="6527"/>
                  <a:pt y="225" x="6554"/>
                </a:quadBezTo>
                <a:quadBezTo>
                  <a:pt y="210" x="6575"/>
                  <a:pt y="200" x="6610"/>
                </a:quadBezTo>
                <a:quadBezTo>
                  <a:pt y="189" x="6645"/>
                  <a:pt y="189" x="6686"/>
                </a:quadBezTo>
                <a:quadBezTo>
                  <a:pt y="189" x="6747"/>
                  <a:pt y="207" x="6793"/>
                </a:quadBezTo>
                <a:quadBezTo>
                  <a:pt y="224" x="6839"/>
                  <a:pt y="254" x="6861"/>
                </a:quadBezTo>
                <a:quadBezTo>
                  <a:pt y="284" x="6883"/>
                  <a:pt y="334" x="6892"/>
                </a:quadBezTo>
                <a:lnTo>
                  <a:pt y="346" x="6806"/>
                </a:lnTo>
                <a:quadBezTo>
                  <a:pt y="306" x="6800"/>
                  <a:pt y="284" x="6772"/>
                </a:quadBezTo>
                <a:quadBezTo>
                  <a:pt y="261" x="6744"/>
                  <a:pt y="261" x="6692"/>
                </a:quadBezTo>
                <a:quadBezTo>
                  <a:pt y="261" x="6632"/>
                  <a:pt y="281" x="6606"/>
                </a:quadBezTo>
                <a:quadBezTo>
                  <a:pt y="301" x="6580"/>
                  <a:pt y="328" x="6580"/>
                </a:quadBezTo>
                <a:quadBezTo>
                  <a:pt y="345" x="6580"/>
                  <a:pt y="359" x="6591"/>
                </a:quadBezTo>
                <a:quadBezTo>
                  <a:pt y="373" x="6602"/>
                  <a:pt y="382" x="6625"/>
                </a:quadBezTo>
                <a:quadBezTo>
                  <a:pt y="387" x="6638"/>
                  <a:pt y="405" x="6702"/>
                </a:quadBezTo>
                <a:quadBezTo>
                  <a:pt y="430" x="6795"/>
                  <a:pt y="446" x="6832"/>
                </a:quadBezTo>
                <a:quadBezTo>
                  <a:pt y="461" x="6869"/>
                  <a:pt y="492" x="6890"/>
                </a:quadBezTo>
                <a:quadBezTo>
                  <a:pt y="522" x="6911"/>
                  <a:pt y="567" x="6911"/>
                </a:quadBezTo>
                <a:quadBezTo>
                  <a:pt y="611" x="6911"/>
                  <a:pt y="650" x="6885"/>
                </a:quadBezTo>
                <a:quadBezTo>
                  <a:pt y="688" x="6860"/>
                  <a:pt y="710" x="6812"/>
                </a:quadBezTo>
                <a:quadBezTo>
                  <a:pt y="731" x="6763"/>
                  <a:pt y="731" x="6702"/>
                </a:quadBezTo>
                <a:quadBezTo>
                  <a:pt y="731" x="6601"/>
                  <a:pt y="689" x="6548"/>
                </a:quadBezTo>
                <a:quadBezTo>
                  <a:pt y="647" x="6495"/>
                  <a:pt y="564" x="6480"/>
                </a:quadBezTo>
                <a:close/>
                <a:moveTo>
                  <a:pt y="641" x="7208"/>
                </a:moveTo>
                <a:lnTo>
                  <a:pt y="718" x="7220"/>
                </a:lnTo>
                <a:quadBezTo>
                  <a:pt y="726" x="7183"/>
                  <a:pt y="726" x="7154"/>
                </a:quadBezTo>
                <a:quadBezTo>
                  <a:pt y="726" x="7106"/>
                  <a:pt y="711" x="7080"/>
                </a:quadBezTo>
                <a:quadBezTo>
                  <a:pt y="696" x="7053"/>
                  <a:pt y="671" x="7042"/>
                </a:quadBezTo>
                <a:quadBezTo>
                  <a:pt y="646" x="7032"/>
                  <a:pt y="567" x="7032"/>
                </a:quadBezTo>
                <a:lnTo>
                  <a:pt y="269" x="7032"/>
                </a:lnTo>
                <a:lnTo>
                  <a:pt y="269" x="6967"/>
                </a:lnTo>
                <a:lnTo>
                  <a:pt y="201" x="6967"/>
                </a:lnTo>
                <a:lnTo>
                  <a:pt y="201" x="7032"/>
                </a:lnTo>
                <a:lnTo>
                  <a:pt y="72" x="7032"/>
                </a:lnTo>
                <a:lnTo>
                  <a:pt y="20" x="7119"/>
                </a:lnTo>
                <a:lnTo>
                  <a:pt y="201" x="7119"/>
                </a:lnTo>
                <a:lnTo>
                  <a:pt y="201" x="7208"/>
                </a:lnTo>
                <a:lnTo>
                  <a:pt y="269" x="7208"/>
                </a:lnTo>
                <a:lnTo>
                  <a:pt y="269" x="7119"/>
                </a:lnTo>
                <a:lnTo>
                  <a:pt y="572" x="7119"/>
                </a:lnTo>
                <a:quadBezTo>
                  <a:pt y="610" x="7119"/>
                  <a:pt y="621" x="7124"/>
                </a:quadBezTo>
                <a:quadBezTo>
                  <a:pt y="631" x="7128"/>
                  <a:pt y="638" x="7139"/>
                </a:quadBezTo>
                <a:quadBezTo>
                  <a:pt y="644" x="7149"/>
                  <a:pt y="644" x="7169"/>
                </a:quadBezTo>
                <a:quadBezTo>
                  <a:pt y="644" x="7184"/>
                  <a:pt y="641" x="7208"/>
                </a:quadBezTo>
                <a:close/>
                <a:moveTo>
                  <a:pt y="655" x="7632"/>
                </a:moveTo>
                <a:quadBezTo>
                  <a:pt y="697" x="7583"/>
                  <a:pt y="714" x="7538"/>
                </a:quadBezTo>
                <a:quadBezTo>
                  <a:pt y="731" x="7493"/>
                  <a:pt y="731" x="7441"/>
                </a:quadBezTo>
                <a:quadBezTo>
                  <a:pt y="731" x="7355"/>
                  <a:pt y="689" x="7310"/>
                </a:quadBezTo>
                <a:quadBezTo>
                  <a:pt y="647" x="7264"/>
                  <a:pt y="583" x="7264"/>
                </a:quadBezTo>
                <a:quadBezTo>
                  <a:pt y="544" x="7264"/>
                  <a:pt y="513" x="7281"/>
                </a:quadBezTo>
                <a:quadBezTo>
                  <a:pt y="481" x="7298"/>
                  <a:pt y="462" x="7326"/>
                </a:quadBezTo>
                <a:quadBezTo>
                  <a:pt y="443" x="7354"/>
                  <a:pt y="434" x="7390"/>
                </a:quadBezTo>
                <a:quadBezTo>
                  <a:pt y="427" x="7416"/>
                  <a:pt y="420" x="7468"/>
                </a:quadBezTo>
                <a:quadBezTo>
                  <a:pt y="408" x="7574"/>
                  <a:pt y="390" x="7625"/>
                </a:quadBezTo>
                <a:quadBezTo>
                  <a:pt y="372" x="7625"/>
                  <a:pt y="367" x="7625"/>
                </a:quadBezTo>
                <a:quadBezTo>
                  <a:pt y="313" x="7625"/>
                  <a:pt y="291" x="7600"/>
                </a:quadBezTo>
                <a:quadBezTo>
                  <a:pt y="262" x="7566"/>
                  <a:pt y="262" x="7500"/>
                </a:quadBezTo>
                <a:quadBezTo>
                  <a:pt y="262" x="7438"/>
                  <a:pt y="284" x="7408"/>
                </a:quadBezTo>
                <a:quadBezTo>
                  <a:pt y="305" x="7379"/>
                  <a:pt y="360" x="7365"/>
                </a:quadBezTo>
                <a:lnTo>
                  <a:pt y="349" x="7279"/>
                </a:lnTo>
                <a:quadBezTo>
                  <a:pt y="293" x="7291"/>
                  <a:pt y="260" x="7317"/>
                </a:quadBezTo>
                <a:quadBezTo>
                  <a:pt y="226" x="7344"/>
                  <a:pt y="207" x="7395"/>
                </a:quadBezTo>
                <a:quadBezTo>
                  <a:pt y="189" x="7446"/>
                  <a:pt y="189" x="7513"/>
                </a:quadBezTo>
                <a:quadBezTo>
                  <a:pt y="189" x="7579"/>
                  <a:pt y="205" x="7621"/>
                </a:quadBezTo>
                <a:quadBezTo>
                  <a:pt y="220" x="7662"/>
                  <a:pt y="244" x="7682"/>
                </a:quadBezTo>
                <a:quadBezTo>
                  <a:pt y="268" x="7701"/>
                  <a:pt y="304" x="7709"/>
                </a:quadBezTo>
                <a:quadBezTo>
                  <a:pt y="326" x="7713"/>
                  <a:pt y="385" x="7713"/>
                </a:quadBezTo>
                <a:lnTo>
                  <a:pt y="502" x="7713"/>
                </a:lnTo>
                <a:quadBezTo>
                  <a:pt y="625" x="7713"/>
                  <a:pt y="657" x="7719"/>
                </a:quadBezTo>
                <a:quadBezTo>
                  <a:pt y="689" x="7725"/>
                  <a:pt y="719" x="7741"/>
                </a:quadBezTo>
                <a:lnTo>
                  <a:pt y="719" x="7649"/>
                </a:lnTo>
                <a:quadBezTo>
                  <a:pt y="692" x="7636"/>
                  <a:pt y="655" x="7632"/>
                </a:quadBezTo>
                <a:close/>
                <a:moveTo>
                  <a:pt y="459" x="7625"/>
                </a:moveTo>
                <a:quadBezTo>
                  <a:pt y="479" x="7577"/>
                  <a:pt y="492" x="7481"/>
                </a:quadBezTo>
                <a:quadBezTo>
                  <a:pt y="500" x="7427"/>
                  <a:pt y="510" x="7404"/>
                </a:quadBezTo>
                <a:quadBezTo>
                  <a:pt y="520" x="7382"/>
                  <a:pt y="538" x="7370"/>
                </a:quadBezTo>
                <a:quadBezTo>
                  <a:pt y="557" x="7357"/>
                  <a:pt y="580" x="7357"/>
                </a:quadBezTo>
                <a:quadBezTo>
                  <a:pt y="615" x="7357"/>
                  <a:pt y="639" x="7384"/>
                </a:quadBezTo>
                <a:quadBezTo>
                  <a:pt y="662" x="7411"/>
                  <a:pt y="662" x="7462"/>
                </a:quadBezTo>
                <a:quadBezTo>
                  <a:pt y="662" x="7513"/>
                  <a:pt y="640" x="7552"/>
                </a:quadBezTo>
                <a:quadBezTo>
                  <a:pt y="618" x="7592"/>
                  <a:pt y="579" x="7610"/>
                </a:quadBezTo>
                <a:quadBezTo>
                  <a:pt y="549" x="7625"/>
                  <a:pt y="491" x="7625"/>
                </a:quadBezTo>
                <a:lnTo>
                  <a:pt y="459" x="7625"/>
                </a:lnTo>
                <a:close/>
                <a:moveTo>
                  <a:pt y="719" x="7849"/>
                </a:moveTo>
                <a:lnTo>
                  <a:pt y="201" x="7849"/>
                </a:lnTo>
                <a:lnTo>
                  <a:pt y="201" x="7928"/>
                </a:lnTo>
                <a:lnTo>
                  <a:pt y="279" x="7928"/>
                </a:lnTo>
                <a:quadBezTo>
                  <a:pt y="224" x="7958"/>
                  <a:pt y="207" x="7984"/>
                </a:quadBezTo>
                <a:quadBezTo>
                  <a:pt y="189" x="8009"/>
                  <a:pt y="189" x="8040"/>
                </a:quadBezTo>
                <a:quadBezTo>
                  <a:pt y="189" x="8084"/>
                  <a:pt y="217" x="8130"/>
                </a:quadBezTo>
                <a:lnTo>
                  <a:pt y="299" x="8100"/>
                </a:lnTo>
                <a:quadBezTo>
                  <a:pt y="280" x="8068"/>
                  <a:pt y="280" x="8036"/>
                </a:quadBezTo>
                <a:quadBezTo>
                  <a:pt y="280" x="8007"/>
                  <a:pt y="297" x="7984"/>
                </a:quadBezTo>
                <a:quadBezTo>
                  <a:pt y="314" x="7961"/>
                  <a:pt y="345" x="7951"/>
                </a:quadBezTo>
                <a:quadBezTo>
                  <a:pt y="392" x="7937"/>
                  <a:pt y="448" x="7937"/>
                </a:quadBezTo>
                <a:lnTo>
                  <a:pt y="719" x="7937"/>
                </a:lnTo>
                <a:lnTo>
                  <a:pt y="719" x="7849"/>
                </a:lnTo>
                <a:close/>
                <a:moveTo>
                  <a:pt y="719" x="8213"/>
                </a:moveTo>
                <a:lnTo>
                  <a:pt y="201" x="8213"/>
                </a:lnTo>
                <a:lnTo>
                  <a:pt y="201" x="8301"/>
                </a:lnTo>
                <a:lnTo>
                  <a:pt y="719" x="8301"/>
                </a:lnTo>
                <a:lnTo>
                  <a:pt y="719" x="8213"/>
                </a:lnTo>
                <a:close/>
                <a:moveTo>
                  <a:pt y="136" x="8204"/>
                </a:moveTo>
                <a:lnTo>
                  <a:pt y="0" x="8269"/>
                </a:lnTo>
                <a:lnTo>
                  <a:pt y="0" x="8384"/>
                </a:lnTo>
                <a:lnTo>
                  <a:pt y="136" x="8277"/>
                </a:lnTo>
                <a:lnTo>
                  <a:pt y="136" x="8204"/>
                </a:lnTo>
                <a:close/>
                <a:moveTo>
                  <a:pt y="655" x="8799"/>
                </a:moveTo>
                <a:quadBezTo>
                  <a:pt y="697" x="8750"/>
                  <a:pt y="714" x="8705"/>
                </a:quadBezTo>
                <a:quadBezTo>
                  <a:pt y="731" x="8660"/>
                  <a:pt y="731" x="8608"/>
                </a:quadBezTo>
                <a:quadBezTo>
                  <a:pt y="731" x="8522"/>
                  <a:pt y="689" x="8477"/>
                </a:quadBezTo>
                <a:quadBezTo>
                  <a:pt y="647" x="8431"/>
                  <a:pt y="583" x="8431"/>
                </a:quadBezTo>
                <a:quadBezTo>
                  <a:pt y="544" x="8431"/>
                  <a:pt y="513" x="8448"/>
                </a:quadBezTo>
                <a:quadBezTo>
                  <a:pt y="481" x="8465"/>
                  <a:pt y="462" x="8493"/>
                </a:quadBezTo>
                <a:quadBezTo>
                  <a:pt y="443" x="8521"/>
                  <a:pt y="434" x="8557"/>
                </a:quadBezTo>
                <a:quadBezTo>
                  <a:pt y="427" x="8583"/>
                  <a:pt y="420" x="8635"/>
                </a:quadBezTo>
                <a:quadBezTo>
                  <a:pt y="408" x="8741"/>
                  <a:pt y="390" x="8791"/>
                </a:quadBezTo>
                <a:quadBezTo>
                  <a:pt y="372" x="8792"/>
                  <a:pt y="367" x="8792"/>
                </a:quadBezTo>
                <a:quadBezTo>
                  <a:pt y="313" x="8792"/>
                  <a:pt y="291" x="8767"/>
                </a:quadBezTo>
                <a:quadBezTo>
                  <a:pt y="262" x="8733"/>
                  <a:pt y="262" x="8667"/>
                </a:quadBezTo>
                <a:quadBezTo>
                  <a:pt y="262" x="8605"/>
                  <a:pt y="284" x="8575"/>
                </a:quadBezTo>
                <a:quadBezTo>
                  <a:pt y="305" x="8546"/>
                  <a:pt y="360" x="8532"/>
                </a:quadBezTo>
                <a:lnTo>
                  <a:pt y="349" x="8446"/>
                </a:lnTo>
                <a:quadBezTo>
                  <a:pt y="293" x="8458"/>
                  <a:pt y="260" x="8484"/>
                </a:quadBezTo>
                <a:quadBezTo>
                  <a:pt y="226" x="8511"/>
                  <a:pt y="207" x="8562"/>
                </a:quadBezTo>
                <a:quadBezTo>
                  <a:pt y="189" x="8613"/>
                  <a:pt y="189" x="8680"/>
                </a:quadBezTo>
                <a:quadBezTo>
                  <a:pt y="189" x="8746"/>
                  <a:pt y="205" x="8788"/>
                </a:quadBezTo>
                <a:quadBezTo>
                  <a:pt y="220" x="8829"/>
                  <a:pt y="244" x="8849"/>
                </a:quadBezTo>
                <a:quadBezTo>
                  <a:pt y="268" x="8868"/>
                  <a:pt y="304" x="8876"/>
                </a:quadBezTo>
                <a:quadBezTo>
                  <a:pt y="326" x="8880"/>
                  <a:pt y="385" x="8880"/>
                </a:quadBezTo>
                <a:lnTo>
                  <a:pt y="502" x="8880"/>
                </a:lnTo>
                <a:quadBezTo>
                  <a:pt y="625" x="8880"/>
                  <a:pt y="657" x="8886"/>
                </a:quadBezTo>
                <a:quadBezTo>
                  <a:pt y="689" x="8892"/>
                  <a:pt y="719" x="8908"/>
                </a:quadBezTo>
                <a:lnTo>
                  <a:pt y="719" x="8816"/>
                </a:lnTo>
                <a:quadBezTo>
                  <a:pt y="692" x="8803"/>
                  <a:pt y="655" x="8799"/>
                </a:quadBezTo>
                <a:close/>
                <a:moveTo>
                  <a:pt y="459" x="8791"/>
                </a:moveTo>
                <a:quadBezTo>
                  <a:pt y="479" x="8744"/>
                  <a:pt y="492" x="8648"/>
                </a:quadBezTo>
                <a:quadBezTo>
                  <a:pt y="500" x="8594"/>
                  <a:pt y="510" x="8571"/>
                </a:quadBezTo>
                <a:quadBezTo>
                  <a:pt y="520" x="8549"/>
                  <a:pt y="538" x="8537"/>
                </a:quadBezTo>
                <a:quadBezTo>
                  <a:pt y="557" x="8524"/>
                  <a:pt y="580" x="8524"/>
                </a:quadBezTo>
                <a:quadBezTo>
                  <a:pt y="615" x="8524"/>
                  <a:pt y="639" x="8551"/>
                </a:quadBezTo>
                <a:quadBezTo>
                  <a:pt y="662" x="8578"/>
                  <a:pt y="662" x="8629"/>
                </a:quadBezTo>
                <a:quadBezTo>
                  <a:pt y="662" x="8680"/>
                  <a:pt y="640" x="8719"/>
                </a:quadBezTo>
                <a:quadBezTo>
                  <a:pt y="618" x="8759"/>
                  <a:pt y="579" x="8777"/>
                </a:quadBezTo>
                <a:quadBezTo>
                  <a:pt y="549" x="8791"/>
                  <a:pt y="491" x="8791"/>
                </a:quadBezTo>
                <a:lnTo>
                  <a:pt y="459" x="8791"/>
                </a:lnTo>
                <a:close/>
                <a:moveTo>
                  <a:pt y="719" x="9017"/>
                </a:moveTo>
                <a:lnTo>
                  <a:pt y="201" x="9017"/>
                </a:lnTo>
                <a:lnTo>
                  <a:pt y="201" x="9095"/>
                </a:lnTo>
                <a:lnTo>
                  <a:pt y="273" x="9095"/>
                </a:lnTo>
                <a:quadBezTo>
                  <a:pt y="235" x="9120"/>
                  <a:pt y="212" x="9160"/>
                </a:quadBezTo>
                <a:quadBezTo>
                  <a:pt y="189" x="9201"/>
                  <a:pt y="189" x="9252"/>
                </a:quadBezTo>
                <a:quadBezTo>
                  <a:pt y="189" x="9310"/>
                  <a:pt y="213" x="9347"/>
                </a:quadBezTo>
                <a:quadBezTo>
                  <a:pt y="237" x="9384"/>
                  <a:pt y="280" x="9399"/>
                </a:quadBezTo>
                <a:quadBezTo>
                  <a:pt y="189" x="9460"/>
                  <a:pt y="189" x="9559"/>
                </a:quadBezTo>
                <a:quadBezTo>
                  <a:pt y="189" x="9636"/>
                  <a:pt y="232" x="9678"/>
                </a:quadBezTo>
                <a:quadBezTo>
                  <a:pt y="274" x="9719"/>
                  <a:pt y="363" x="9719"/>
                </a:quadBezTo>
                <a:lnTo>
                  <a:pt y="719" x="9719"/>
                </a:lnTo>
                <a:lnTo>
                  <a:pt y="719" x="9632"/>
                </a:lnTo>
                <a:lnTo>
                  <a:pt y="393" x="9632"/>
                </a:lnTo>
                <a:quadBezTo>
                  <a:pt y="340" x="9632"/>
                  <a:pt y="317" x="9623"/>
                </a:quadBezTo>
                <a:quadBezTo>
                  <a:pt y="293" x="9615"/>
                  <a:pt y="279" x="9592"/>
                </a:quadBezTo>
                <a:quadBezTo>
                  <a:pt y="265" x="9570"/>
                  <a:pt y="265" x="9540"/>
                </a:quadBezTo>
                <a:quadBezTo>
                  <a:pt y="265" x="9485"/>
                  <a:pt y="302" x="9449"/>
                </a:quadBezTo>
                <a:quadBezTo>
                  <a:pt y="338" x="9413"/>
                  <a:pt y="418" x="9413"/>
                </a:quadBezTo>
                <a:lnTo>
                  <a:pt y="719" x="9413"/>
                </a:lnTo>
                <a:lnTo>
                  <a:pt y="719" x="9325"/>
                </a:lnTo>
                <a:lnTo>
                  <a:pt y="382" x="9325"/>
                </a:lnTo>
                <a:quadBezTo>
                  <a:pt y="324" x="9325"/>
                  <a:pt y="294" x="9303"/>
                </a:quadBezTo>
                <a:quadBezTo>
                  <a:pt y="265" x="9282"/>
                  <a:pt y="265" x="9233"/>
                </a:quadBezTo>
                <a:quadBezTo>
                  <a:pt y="265" x="9196"/>
                  <a:pt y="285" x="9164"/>
                </a:quadBezTo>
                <a:quadBezTo>
                  <a:pt y="304" x="9133"/>
                  <a:pt y="342" x="9119"/>
                </a:quadBezTo>
                <a:quadBezTo>
                  <a:pt y="379" x="9104"/>
                  <a:pt y="450" x="9104"/>
                </a:quadBezTo>
                <a:lnTo>
                  <a:pt y="719" x="9104"/>
                </a:lnTo>
                <a:lnTo>
                  <a:pt y="719" x="9017"/>
                </a:lnTo>
                <a:close/>
                <a:moveTo>
                  <a:pt y="460" x="9817"/>
                </a:moveTo>
                <a:quadBezTo>
                  <a:pt y="316" x="9817"/>
                  <a:pt y="247" x="9897"/>
                </a:quadBezTo>
                <a:quadBezTo>
                  <a:pt y="189" x="9964"/>
                  <a:pt y="189" x="10060"/>
                </a:quadBezTo>
                <a:quadBezTo>
                  <a:pt y="189" x="10167"/>
                  <a:pt y="259" x="10235"/>
                </a:quadBezTo>
                <a:quadBezTo>
                  <a:pt y="329" x="10303"/>
                  <a:pt y="453" x="10303"/>
                </a:quadBezTo>
                <a:quadBezTo>
                  <a:pt y="553" x="10303"/>
                  <a:pt y="610" x="10273"/>
                </a:quadBezTo>
                <a:quadBezTo>
                  <a:pt y="667" x="10243"/>
                  <a:pt y="699" x="10185"/>
                </a:quadBezTo>
                <a:quadBezTo>
                  <a:pt y="731" x="10128"/>
                  <a:pt y="731" x="10060"/>
                </a:quadBezTo>
                <a:quadBezTo>
                  <a:pt y="731" x="9951"/>
                  <a:pt y="661" x="9884"/>
                </a:quadBezTo>
                <a:quadBezTo>
                  <a:pt y="591" x="9817"/>
                  <a:pt y="460" x="9817"/>
                </a:quadBezTo>
                <a:close/>
                <a:moveTo>
                  <a:pt y="460" x="9907"/>
                </a:moveTo>
                <a:quadBezTo>
                  <a:pt y="560" x="9907"/>
                  <a:pt y="609" x="9951"/>
                </a:quadBezTo>
                <a:quadBezTo>
                  <a:pt y="659" x="9994"/>
                  <a:pt y="659" x="10060"/>
                </a:quadBezTo>
                <a:quadBezTo>
                  <a:pt y="659" x="10125"/>
                  <a:pt y="609" x="10169"/>
                </a:quadBezTo>
                <a:quadBezTo>
                  <a:pt y="559" x="10212"/>
                  <a:pt y="457" x="10212"/>
                </a:quadBezTo>
                <a:quadBezTo>
                  <a:pt y="361" x="10212"/>
                  <a:pt y="311" x="10169"/>
                </a:quadBezTo>
                <a:quadBezTo>
                  <a:pt y="262" x="10125"/>
                  <a:pt y="262" x="10060"/>
                </a:quadBezTo>
                <a:quadBezTo>
                  <a:pt y="262" x="9994"/>
                  <a:pt y="311" x="9951"/>
                </a:quadBezTo>
                <a:quadBezTo>
                  <a:pt y="360" x="9907"/>
                  <a:pt y="460" x="9907"/>
                </a:quadBezTo>
                <a:close/>
                <a:moveTo>
                  <a:pt y="564" x="10371"/>
                </a:moveTo>
                <a:lnTo>
                  <a:pt y="551" x="10458"/>
                </a:lnTo>
                <a:quadBezTo>
                  <a:pt y="603" x="10465"/>
                  <a:pt y="631" x="10498"/>
                </a:quadBezTo>
                <a:quadBezTo>
                  <a:pt y="659" x="10532"/>
                  <a:pt y="659" x="10592"/>
                </a:quadBezTo>
                <a:quadBezTo>
                  <a:pt y="659" x="10652"/>
                  <a:pt y="634" x="10682"/>
                </a:quadBezTo>
                <a:quadBezTo>
                  <a:pt y="609" x="10711"/>
                  <a:pt y="576" x="10711"/>
                </a:quadBezTo>
                <a:quadBezTo>
                  <a:pt y="546" x="10711"/>
                  <a:pt y="529" x="10685"/>
                </a:quadBezTo>
                <a:quadBezTo>
                  <a:pt y="518" x="10667"/>
                  <a:pt y="500" x="10595"/>
                </a:quadBezTo>
                <a:quadBezTo>
                  <a:pt y="475" x="10499"/>
                  <a:pt y="457" x="10461"/>
                </a:quadBezTo>
                <a:quadBezTo>
                  <a:pt y="439" x="10424"/>
                  <a:pt y="408" x="10404"/>
                </a:quadBezTo>
                <a:quadBezTo>
                  <a:pt y="376" x="10385"/>
                  <a:pt y="338" x="10385"/>
                </a:quadBezTo>
                <a:quadBezTo>
                  <a:pt y="304" x="10385"/>
                  <a:pt y="274" x="10401"/>
                </a:quadBezTo>
                <a:quadBezTo>
                  <a:pt y="245" x="10417"/>
                  <a:pt y="225" x="10444"/>
                </a:quadBezTo>
                <a:quadBezTo>
                  <a:pt y="210" x="10465"/>
                  <a:pt y="200" x="10500"/>
                </a:quadBezTo>
                <a:quadBezTo>
                  <a:pt y="189" x="10536"/>
                  <a:pt y="189" x="10576"/>
                </a:quadBezTo>
                <a:quadBezTo>
                  <a:pt y="189" x="10637"/>
                  <a:pt y="207" x="10683"/>
                </a:quadBezTo>
                <a:quadBezTo>
                  <a:pt y="224" x="10729"/>
                  <a:pt y="254" x="10751"/>
                </a:quadBezTo>
                <a:quadBezTo>
                  <a:pt y="284" x="10773"/>
                  <a:pt y="334" x="10782"/>
                </a:quadBezTo>
                <a:lnTo>
                  <a:pt y="346" x="10696"/>
                </a:lnTo>
                <a:quadBezTo>
                  <a:pt y="306" x="10690"/>
                  <a:pt y="284" x="10662"/>
                </a:quadBezTo>
                <a:quadBezTo>
                  <a:pt y="261" x="10634"/>
                  <a:pt y="261" x="10583"/>
                </a:quadBezTo>
                <a:quadBezTo>
                  <a:pt y="261" x="10522"/>
                  <a:pt y="281" x="10496"/>
                </a:quadBezTo>
                <a:quadBezTo>
                  <a:pt y="301" x="10470"/>
                  <a:pt y="328" x="10470"/>
                </a:quadBezTo>
                <a:quadBezTo>
                  <a:pt y="345" x="10470"/>
                  <a:pt y="359" x="10481"/>
                </a:quadBezTo>
                <a:quadBezTo>
                  <a:pt y="373" x="10492"/>
                  <a:pt y="382" x="10515"/>
                </a:quadBezTo>
                <a:quadBezTo>
                  <a:pt y="387" x="10528"/>
                  <a:pt y="405" x="10592"/>
                </a:quadBezTo>
                <a:quadBezTo>
                  <a:pt y="430" x="10686"/>
                  <a:pt y="446" x="10722"/>
                </a:quadBezTo>
                <a:quadBezTo>
                  <a:pt y="461" x="10759"/>
                  <a:pt y="492" x="10780"/>
                </a:quadBezTo>
                <a:quadBezTo>
                  <a:pt y="522" x="10801"/>
                  <a:pt y="567" x="10801"/>
                </a:quadBezTo>
                <a:quadBezTo>
                  <a:pt y="611" x="10801"/>
                  <a:pt y="650" x="10776"/>
                </a:quadBezTo>
                <a:quadBezTo>
                  <a:pt y="688" x="10750"/>
                  <a:pt y="710" x="10702"/>
                </a:quadBezTo>
                <a:quadBezTo>
                  <a:pt y="731" x="10653"/>
                  <a:pt y="731" x="10592"/>
                </a:quadBezTo>
                <a:quadBezTo>
                  <a:pt y="731" x="10491"/>
                  <a:pt y="689" x="10438"/>
                </a:quadBezTo>
                <a:quadBezTo>
                  <a:pt y="647" x="10385"/>
                  <a:pt y="564" x="10371"/>
                </a:quadBezTo>
                <a:close/>
                <a:moveTo>
                  <a:pt y="641" x="11375"/>
                </a:moveTo>
                <a:lnTo>
                  <a:pt y="718" x="11388"/>
                </a:lnTo>
                <a:quadBezTo>
                  <a:pt y="726" x="11351"/>
                  <a:pt y="726" x="11322"/>
                </a:quadBezTo>
                <a:quadBezTo>
                  <a:pt y="726" x="11274"/>
                  <a:pt y="711" x="11248"/>
                </a:quadBezTo>
                <a:quadBezTo>
                  <a:pt y="696" x="11221"/>
                  <a:pt y="671" x="11210"/>
                </a:quadBezTo>
                <a:quadBezTo>
                  <a:pt y="646" x="11200"/>
                  <a:pt y="567" x="11200"/>
                </a:quadBezTo>
                <a:lnTo>
                  <a:pt y="269" x="11200"/>
                </a:lnTo>
                <a:lnTo>
                  <a:pt y="269" x="11135"/>
                </a:lnTo>
                <a:lnTo>
                  <a:pt y="201" x="11135"/>
                </a:lnTo>
                <a:lnTo>
                  <a:pt y="201" x="11200"/>
                </a:lnTo>
                <a:lnTo>
                  <a:pt y="72" x="11200"/>
                </a:lnTo>
                <a:lnTo>
                  <a:pt y="20" x="11287"/>
                </a:lnTo>
                <a:lnTo>
                  <a:pt y="201" x="11287"/>
                </a:lnTo>
                <a:lnTo>
                  <a:pt y="201" x="11375"/>
                </a:lnTo>
                <a:lnTo>
                  <a:pt y="269" x="11375"/>
                </a:lnTo>
                <a:lnTo>
                  <a:pt y="269" x="11287"/>
                </a:lnTo>
                <a:lnTo>
                  <a:pt y="572" x="11287"/>
                </a:lnTo>
                <a:quadBezTo>
                  <a:pt y="610" x="11287"/>
                  <a:pt y="621" x="11292"/>
                </a:quadBezTo>
                <a:quadBezTo>
                  <a:pt y="631" x="11296"/>
                  <a:pt y="638" x="11307"/>
                </a:quadBezTo>
                <a:quadBezTo>
                  <a:pt y="644" x="11317"/>
                  <a:pt y="644" x="11337"/>
                </a:quadBezTo>
                <a:quadBezTo>
                  <a:pt y="644" x="11352"/>
                  <a:pt y="641" x="11375"/>
                </a:quadBezTo>
                <a:close/>
                <a:moveTo>
                  <a:pt y="460" x="11429"/>
                </a:moveTo>
                <a:quadBezTo>
                  <a:pt y="316" x="11429"/>
                  <a:pt y="247" x="11509"/>
                </a:quadBezTo>
                <a:quadBezTo>
                  <a:pt y="189" x="11576"/>
                  <a:pt y="189" x="11672"/>
                </a:quadBezTo>
                <a:quadBezTo>
                  <a:pt y="189" x="11779"/>
                  <a:pt y="259" x="11847"/>
                </a:quadBezTo>
                <a:quadBezTo>
                  <a:pt y="329" x="11915"/>
                  <a:pt y="453" x="11915"/>
                </a:quadBezTo>
                <a:quadBezTo>
                  <a:pt y="553" x="11915"/>
                  <a:pt y="610" x="11884"/>
                </a:quadBezTo>
                <a:quadBezTo>
                  <a:pt y="667" x="11854"/>
                  <a:pt y="699" x="11797"/>
                </a:quadBezTo>
                <a:quadBezTo>
                  <a:pt y="731" x="11740"/>
                  <a:pt y="731" x="11672"/>
                </a:quadBezTo>
                <a:quadBezTo>
                  <a:pt y="731" x="11563"/>
                  <a:pt y="661" x="11496"/>
                </a:quadBezTo>
                <a:quadBezTo>
                  <a:pt y="591" x="11429"/>
                  <a:pt y="460" x="11429"/>
                </a:quadBezTo>
                <a:close/>
                <a:moveTo>
                  <a:pt y="460" x="11519"/>
                </a:moveTo>
                <a:quadBezTo>
                  <a:pt y="560" x="11519"/>
                  <a:pt y="609" x="11562"/>
                </a:quadBezTo>
                <a:quadBezTo>
                  <a:pt y="659" x="11606"/>
                  <a:pt y="659" x="11672"/>
                </a:quadBezTo>
                <a:quadBezTo>
                  <a:pt y="659" x="11737"/>
                  <a:pt y="609" x="11781"/>
                </a:quadBezTo>
                <a:quadBezTo>
                  <a:pt y="559" x="11824"/>
                  <a:pt y="457" x="11824"/>
                </a:quadBezTo>
                <a:quadBezTo>
                  <a:pt y="361" x="11824"/>
                  <a:pt y="311" x="11780"/>
                </a:quadBezTo>
                <a:quadBezTo>
                  <a:pt y="262" x="11737"/>
                  <a:pt y="262" x="11672"/>
                </a:quadBezTo>
                <a:quadBezTo>
                  <a:pt y="262" x="11606"/>
                  <a:pt y="311" x="11562"/>
                </a:quadBezTo>
                <a:quadBezTo>
                  <a:pt y="360" x="11519"/>
                  <a:pt y="460" x="11519"/>
                </a:quadBezTo>
                <a:close/>
                <a:moveTo>
                  <a:pt y="719" x="12354"/>
                </a:moveTo>
                <a:lnTo>
                  <a:pt y="654" x="12354"/>
                </a:lnTo>
                <a:quadBezTo>
                  <a:pt y="731" x="12305"/>
                  <a:pt y="731" x="12209"/>
                </a:quadBezTo>
                <a:quadBezTo>
                  <a:pt y="731" x="12147"/>
                  <a:pt y="697" x="12095"/>
                </a:quadBezTo>
                <a:quadBezTo>
                  <a:pt y="663" x="12043"/>
                  <a:pt y="601" x="12014"/>
                </a:quadBezTo>
                <a:quadBezTo>
                  <a:pt y="540" x="11986"/>
                  <a:pt y="460" x="11986"/>
                </a:quadBezTo>
                <a:quadBezTo>
                  <a:pt y="383" x="11986"/>
                  <a:pt y="320" x="12012"/>
                </a:quadBezTo>
                <a:quadBezTo>
                  <a:pt y="256" x="12038"/>
                  <a:pt y="223" x="12089"/>
                </a:quadBezTo>
                <a:quadBezTo>
                  <a:pt y="189" x="12141"/>
                  <a:pt y="189" x="12205"/>
                </a:quadBezTo>
                <a:quadBezTo>
                  <a:pt y="189" x="12252"/>
                  <a:pt y="209" x="12289"/>
                </a:quadBezTo>
                <a:quadBezTo>
                  <a:pt y="229" x="12325"/>
                  <a:pt y="260" x="12348"/>
                </a:quadBezTo>
                <a:lnTo>
                  <a:pt y="3" x="12348"/>
                </a:lnTo>
                <a:lnTo>
                  <a:pt y="3" x="12436"/>
                </a:lnTo>
                <a:lnTo>
                  <a:pt y="719" x="12436"/>
                </a:lnTo>
                <a:lnTo>
                  <a:pt y="719" x="12354"/>
                </a:lnTo>
                <a:close/>
                <a:moveTo>
                  <a:pt y="460" x="12076"/>
                </a:moveTo>
                <a:quadBezTo>
                  <a:pt y="560" x="12076"/>
                  <a:pt y="609" x="12118"/>
                </a:quadBezTo>
                <a:quadBezTo>
                  <a:pt y="659" x="12160"/>
                  <a:pt y="659" x="12217"/>
                </a:quadBezTo>
                <a:quadBezTo>
                  <a:pt y="659" x="12275"/>
                  <a:pt y="612" x="12315"/>
                </a:quadBezTo>
                <a:quadBezTo>
                  <a:pt y="564" x="12355"/>
                  <a:pt y="468" x="12355"/>
                </a:quadBezTo>
                <a:quadBezTo>
                  <a:pt y="361" x="12355"/>
                  <a:pt y="312" x="12314"/>
                </a:quadBezTo>
                <a:quadBezTo>
                  <a:pt y="262" x="12273"/>
                  <a:pt y="262" x="12213"/>
                </a:quadBezTo>
                <a:quadBezTo>
                  <a:pt y="262" x="12155"/>
                  <a:pt y="310" x="12115"/>
                </a:quadBezTo>
                <a:quadBezTo>
                  <a:pt y="357" x="12076"/>
                  <a:pt y="460" x="12076"/>
                </a:quadBezTo>
                <a:close/>
                <a:moveTo>
                  <a:pt y="460" x="12541"/>
                </a:moveTo>
                <a:quadBezTo>
                  <a:pt y="316" x="12541"/>
                  <a:pt y="247" x="12621"/>
                </a:quadBezTo>
                <a:quadBezTo>
                  <a:pt y="189" x="12688"/>
                  <a:pt y="189" x="12784"/>
                </a:quadBezTo>
                <a:quadBezTo>
                  <a:pt y="189" x="12891"/>
                  <a:pt y="259" x="12959"/>
                </a:quadBezTo>
                <a:quadBezTo>
                  <a:pt y="329" x="13027"/>
                  <a:pt y="453" x="13027"/>
                </a:quadBezTo>
                <a:quadBezTo>
                  <a:pt y="553" x="13027"/>
                  <a:pt y="610" x="12997"/>
                </a:quadBezTo>
                <a:quadBezTo>
                  <a:pt y="667" x="12967"/>
                  <a:pt y="699" x="12909"/>
                </a:quadBezTo>
                <a:quadBezTo>
                  <a:pt y="731" x="12852"/>
                  <a:pt y="731" x="12784"/>
                </a:quadBezTo>
                <a:quadBezTo>
                  <a:pt y="731" x="12675"/>
                  <a:pt y="661" x="12608"/>
                </a:quadBezTo>
                <a:quadBezTo>
                  <a:pt y="591" x="12541"/>
                  <a:pt y="460" x="12541"/>
                </a:quadBezTo>
                <a:close/>
                <a:moveTo>
                  <a:pt y="460" x="12631"/>
                </a:moveTo>
                <a:quadBezTo>
                  <a:pt y="560" x="12631"/>
                  <a:pt y="609" x="12675"/>
                </a:quadBezTo>
                <a:quadBezTo>
                  <a:pt y="659" x="12718"/>
                  <a:pt y="659" x="12784"/>
                </a:quadBezTo>
                <a:quadBezTo>
                  <a:pt y="659" x="12850"/>
                  <a:pt y="609" x="12893"/>
                </a:quadBezTo>
                <a:quadBezTo>
                  <a:pt y="559" x="12937"/>
                  <a:pt y="457" x="12937"/>
                </a:quadBezTo>
                <a:quadBezTo>
                  <a:pt y="361" x="12937"/>
                  <a:pt y="311" x="12893"/>
                </a:quadBezTo>
                <a:quadBezTo>
                  <a:pt y="262" x="12849"/>
                  <a:pt y="262" x="12784"/>
                </a:quadBezTo>
                <a:quadBezTo>
                  <a:pt y="262" x="12718"/>
                  <a:pt y="311" x="12675"/>
                </a:quadBezTo>
                <a:quadBezTo>
                  <a:pt y="360" x="12631"/>
                  <a:pt y="460" x="12631"/>
                </a:quadBezTo>
                <a:close/>
                <a:moveTo>
                  <a:pt y="564" x="13095"/>
                </a:moveTo>
                <a:lnTo>
                  <a:pt y="551" x="13182"/>
                </a:lnTo>
                <a:quadBezTo>
                  <a:pt y="603" x="13189"/>
                  <a:pt y="631" x="13222"/>
                </a:quadBezTo>
                <a:quadBezTo>
                  <a:pt y="659" x="13256"/>
                  <a:pt y="659" x="13316"/>
                </a:quadBezTo>
                <a:quadBezTo>
                  <a:pt y="659" x="13376"/>
                  <a:pt y="634" x="13406"/>
                </a:quadBezTo>
                <a:quadBezTo>
                  <a:pt y="609" x="13435"/>
                  <a:pt y="576" x="13435"/>
                </a:quadBezTo>
                <a:quadBezTo>
                  <a:pt y="546" x="13435"/>
                  <a:pt y="529" x="13409"/>
                </a:quadBezTo>
                <a:quadBezTo>
                  <a:pt y="518" x="13391"/>
                  <a:pt y="500" x="13319"/>
                </a:quadBezTo>
                <a:quadBezTo>
                  <a:pt y="475" x="13223"/>
                  <a:pt y="457" x="13185"/>
                </a:quadBezTo>
                <a:quadBezTo>
                  <a:pt y="439" x="13148"/>
                  <a:pt y="408" x="13129"/>
                </a:quadBezTo>
                <a:quadBezTo>
                  <a:pt y="376" x="13109"/>
                  <a:pt y="338" x="13109"/>
                </a:quadBezTo>
                <a:quadBezTo>
                  <a:pt y="304" x="13109"/>
                  <a:pt y="274" x="13125"/>
                </a:quadBezTo>
                <a:quadBezTo>
                  <a:pt y="245" x="13141"/>
                  <a:pt y="225" x="13168"/>
                </a:quadBezTo>
                <a:quadBezTo>
                  <a:pt y="210" x="13189"/>
                  <a:pt y="200" x="13224"/>
                </a:quadBezTo>
                <a:quadBezTo>
                  <a:pt y="189" x="13260"/>
                  <a:pt y="189" x="13300"/>
                </a:quadBezTo>
                <a:quadBezTo>
                  <a:pt y="189" x="13361"/>
                  <a:pt y="207" x="13407"/>
                </a:quadBezTo>
                <a:quadBezTo>
                  <a:pt y="224" x="13454"/>
                  <a:pt y="254" x="13476"/>
                </a:quadBezTo>
                <a:quadBezTo>
                  <a:pt y="284" x="13498"/>
                  <a:pt y="334" x="13506"/>
                </a:quadBezTo>
                <a:lnTo>
                  <a:pt y="346" x="13420"/>
                </a:lnTo>
                <a:quadBezTo>
                  <a:pt y="306" x="13414"/>
                  <a:pt y="284" x="13386"/>
                </a:quadBezTo>
                <a:quadBezTo>
                  <a:pt y="261" x="13358"/>
                  <a:pt y="261" x="13307"/>
                </a:quadBezTo>
                <a:quadBezTo>
                  <a:pt y="261" x="13246"/>
                  <a:pt y="281" x="13220"/>
                </a:quadBezTo>
                <a:quadBezTo>
                  <a:pt y="301" x="13194"/>
                  <a:pt y="328" x="13194"/>
                </a:quadBezTo>
                <a:quadBezTo>
                  <a:pt y="345" x="13194"/>
                  <a:pt y="359" x="13205"/>
                </a:quadBezTo>
                <a:quadBezTo>
                  <a:pt y="373" x="13216"/>
                  <a:pt y="382" x="13239"/>
                </a:quadBezTo>
                <a:quadBezTo>
                  <a:pt y="387" x="13252"/>
                  <a:pt y="405" x="13316"/>
                </a:quadBezTo>
                <a:quadBezTo>
                  <a:pt y="430" x="13410"/>
                  <a:pt y="446" x="13446"/>
                </a:quadBezTo>
                <a:quadBezTo>
                  <a:pt y="461" x="13483"/>
                  <a:pt y="492" x="13504"/>
                </a:quadBezTo>
                <a:quadBezTo>
                  <a:pt y="522" x="13525"/>
                  <a:pt y="567" x="13525"/>
                </a:quadBezTo>
                <a:quadBezTo>
                  <a:pt y="611" x="13525"/>
                  <a:pt y="650" x="13500"/>
                </a:quadBezTo>
                <a:quadBezTo>
                  <a:pt y="688" x="13474"/>
                  <a:pt y="710" x="13426"/>
                </a:quadBezTo>
                <a:quadBezTo>
                  <a:pt y="731" x="13377"/>
                  <a:pt y="731" x="13316"/>
                </a:quadBezTo>
                <a:quadBezTo>
                  <a:pt y="731" x="13215"/>
                  <a:pt y="689" x="13162"/>
                </a:quadBezTo>
                <a:quadBezTo>
                  <a:pt y="647" x="13109"/>
                  <a:pt y="564" x="13095"/>
                </a:quadBezTo>
                <a:close/>
                <a:moveTo>
                  <a:pt y="719" x="14244"/>
                </a:moveTo>
                <a:lnTo>
                  <a:pt y="654" x="14244"/>
                </a:lnTo>
                <a:quadBezTo>
                  <a:pt y="731" x="14195"/>
                  <a:pt y="731" x="14099"/>
                </a:quadBezTo>
                <a:quadBezTo>
                  <a:pt y="731" x="14037"/>
                  <a:pt y="697" x="13985"/>
                </a:quadBezTo>
                <a:quadBezTo>
                  <a:pt y="663" x="13933"/>
                  <a:pt y="601" x="13904"/>
                </a:quadBezTo>
                <a:quadBezTo>
                  <a:pt y="540" x="13876"/>
                  <a:pt y="460" x="13876"/>
                </a:quadBezTo>
                <a:quadBezTo>
                  <a:pt y="383" x="13876"/>
                  <a:pt y="320" x="13902"/>
                </a:quadBezTo>
                <a:quadBezTo>
                  <a:pt y="256" x="13928"/>
                  <a:pt y="223" x="13979"/>
                </a:quadBezTo>
                <a:quadBezTo>
                  <a:pt y="189" x="14031"/>
                  <a:pt y="189" x="14095"/>
                </a:quadBezTo>
                <a:quadBezTo>
                  <a:pt y="189" x="14142"/>
                  <a:pt y="209" x="14179"/>
                </a:quadBezTo>
                <a:quadBezTo>
                  <a:pt y="229" x="14215"/>
                  <a:pt y="260" x="14238"/>
                </a:quadBezTo>
                <a:lnTo>
                  <a:pt y="3" x="14238"/>
                </a:lnTo>
                <a:lnTo>
                  <a:pt y="3" x="14326"/>
                </a:lnTo>
                <a:lnTo>
                  <a:pt y="719" x="14326"/>
                </a:lnTo>
                <a:lnTo>
                  <a:pt y="719" x="14244"/>
                </a:lnTo>
                <a:close/>
                <a:moveTo>
                  <a:pt y="460" x="13966"/>
                </a:moveTo>
                <a:quadBezTo>
                  <a:pt y="560" x="13966"/>
                  <a:pt y="609" x="14008"/>
                </a:quadBezTo>
                <a:quadBezTo>
                  <a:pt y="659" x="14050"/>
                  <a:pt y="659" x="14107"/>
                </a:quadBezTo>
                <a:quadBezTo>
                  <a:pt y="659" x="14165"/>
                  <a:pt y="612" x="14205"/>
                </a:quadBezTo>
                <a:quadBezTo>
                  <a:pt y="564" x="14246"/>
                  <a:pt y="468" x="14246"/>
                </a:quadBezTo>
                <a:quadBezTo>
                  <a:pt y="361" x="14246"/>
                  <a:pt y="312" x="14205"/>
                </a:quadBezTo>
                <a:quadBezTo>
                  <a:pt y="262" x="14164"/>
                  <a:pt y="262" x="14104"/>
                </a:quadBezTo>
                <a:quadBezTo>
                  <a:pt y="262" x="14045"/>
                  <a:pt y="310" x="14006"/>
                </a:quadBezTo>
                <a:quadBezTo>
                  <a:pt y="357" x="13966"/>
                  <a:pt y="460" x="13966"/>
                </a:quadBezTo>
                <a:close/>
                <a:moveTo>
                  <a:pt y="552" x="14819"/>
                </a:moveTo>
                <a:lnTo>
                  <a:pt y="563" x="14910"/>
                </a:lnTo>
                <a:quadBezTo>
                  <a:pt y="643" x="14888"/>
                  <a:pt y="687" x="14830"/>
                </a:quadBezTo>
                <a:quadBezTo>
                  <a:pt y="731" x="14772"/>
                  <a:pt y="731" x="14682"/>
                </a:quadBezTo>
                <a:quadBezTo>
                  <a:pt y="731" x="14568"/>
                  <a:pt y="661" x="14501"/>
                </a:quadBezTo>
                <a:quadBezTo>
                  <a:pt y="591" x="14435"/>
                  <a:pt y="464" x="14435"/>
                </a:quadBezTo>
                <a:quadBezTo>
                  <a:pt y="333" x="14435"/>
                  <a:pt y="261" x="14502"/>
                </a:quadBezTo>
                <a:quadBezTo>
                  <a:pt y="189" x="14569"/>
                  <a:pt y="189" x="14677"/>
                </a:quadBezTo>
                <a:quadBezTo>
                  <a:pt y="189" x="14781"/>
                  <a:pt y="260" x="14847"/>
                </a:quadBezTo>
                <a:quadBezTo>
                  <a:pt y="331" x="14913"/>
                  <a:pt y="459" x="14913"/>
                </a:quadBezTo>
                <a:quadBezTo>
                  <a:pt y="467" x="14913"/>
                  <a:pt y="482" x="14912"/>
                </a:quadBezTo>
                <a:lnTo>
                  <a:pt y="482" x="14525"/>
                </a:lnTo>
                <a:quadBezTo>
                  <a:pt y="568" x="14530"/>
                  <a:pt y="613" x="14574"/>
                </a:quadBezTo>
                <a:quadBezTo>
                  <a:pt y="659" x="14617"/>
                  <a:pt y="659" x="14682"/>
                </a:quadBezTo>
                <a:quadBezTo>
                  <a:pt y="659" x="14730"/>
                  <a:pt y="633" x="14765"/>
                </a:quadBezTo>
                <a:quadBezTo>
                  <a:pt y="608" x="14799"/>
                  <a:pt y="552" x="14819"/>
                </a:quadBezTo>
                <a:close/>
                <a:moveTo>
                  <a:pt y="410" x="14530"/>
                </a:moveTo>
                <a:lnTo>
                  <a:pt y="410" x="14820"/>
                </a:lnTo>
                <a:quadBezTo>
                  <a:pt y="345" x="14814"/>
                  <a:pt y="312" x="14787"/>
                </a:quadBezTo>
                <a:quadBezTo>
                  <a:pt y="261" x="14745"/>
                  <a:pt y="261" x="14678"/>
                </a:quadBezTo>
                <a:quadBezTo>
                  <a:pt y="261" x="14617"/>
                  <a:pt y="302" x="14576"/>
                </a:quadBezTo>
                <a:quadBezTo>
                  <a:pt y="342" x="14535"/>
                  <a:pt y="410" x="14530"/>
                </a:quadBezTo>
                <a:close/>
                <a:moveTo>
                  <a:pt y="719" x="15020"/>
                </a:moveTo>
                <a:lnTo>
                  <a:pt y="201" x="15020"/>
                </a:lnTo>
                <a:lnTo>
                  <a:pt y="201" x="15099"/>
                </a:lnTo>
                <a:lnTo>
                  <a:pt y="273" x="15099"/>
                </a:lnTo>
                <a:quadBezTo>
                  <a:pt y="235" x="15123"/>
                  <a:pt y="212" x="15164"/>
                </a:quadBezTo>
                <a:quadBezTo>
                  <a:pt y="189" x="15204"/>
                  <a:pt y="189" x="15256"/>
                </a:quadBezTo>
                <a:quadBezTo>
                  <a:pt y="189" x="15313"/>
                  <a:pt y="213" x="15350"/>
                </a:quadBezTo>
                <a:quadBezTo>
                  <a:pt y="237" x="15387"/>
                  <a:pt y="280" x="15402"/>
                </a:quadBezTo>
                <a:quadBezTo>
                  <a:pt y="189" x="15464"/>
                  <a:pt y="189" x="15562"/>
                </a:quadBezTo>
                <a:quadBezTo>
                  <a:pt y="189" x="15640"/>
                  <a:pt y="232" x="15681"/>
                </a:quadBezTo>
                <a:quadBezTo>
                  <a:pt y="274" x="15723"/>
                  <a:pt y="363" x="15723"/>
                </a:quadBezTo>
                <a:lnTo>
                  <a:pt y="719" x="15723"/>
                </a:lnTo>
                <a:lnTo>
                  <a:pt y="719" x="15635"/>
                </a:lnTo>
                <a:lnTo>
                  <a:pt y="393" x="15635"/>
                </a:lnTo>
                <a:quadBezTo>
                  <a:pt y="340" x="15635"/>
                  <a:pt y="317" x="15627"/>
                </a:quadBezTo>
                <a:quadBezTo>
                  <a:pt y="293" x="15618"/>
                  <a:pt y="279" x="15596"/>
                </a:quadBezTo>
                <a:quadBezTo>
                  <a:pt y="265" x="15573"/>
                  <a:pt y="265" x="15543"/>
                </a:quadBezTo>
                <a:quadBezTo>
                  <a:pt y="265" x="15488"/>
                  <a:pt y="302" x="15452"/>
                </a:quadBezTo>
                <a:quadBezTo>
                  <a:pt y="338" x="15416"/>
                  <a:pt y="418" x="15416"/>
                </a:quadBezTo>
                <a:lnTo>
                  <a:pt y="719" x="15416"/>
                </a:lnTo>
                <a:lnTo>
                  <a:pt y="719" x="15328"/>
                </a:lnTo>
                <a:lnTo>
                  <a:pt y="382" x="15328"/>
                </a:lnTo>
                <a:quadBezTo>
                  <a:pt y="324" x="15328"/>
                  <a:pt y="294" x="15307"/>
                </a:quadBezTo>
                <a:quadBezTo>
                  <a:pt y="265" x="15285"/>
                  <a:pt y="265" x="15236"/>
                </a:quadBezTo>
                <a:quadBezTo>
                  <a:pt y="265" x="15199"/>
                  <a:pt y="285" x="15168"/>
                </a:quadBezTo>
                <a:quadBezTo>
                  <a:pt y="304" x="15136"/>
                  <a:pt y="342" x="15122"/>
                </a:quadBezTo>
                <a:quadBezTo>
                  <a:pt y="379" x="15108"/>
                  <a:pt y="450" x="15108"/>
                </a:quadBezTo>
                <a:lnTo>
                  <a:pt y="719" x="15108"/>
                </a:lnTo>
                <a:lnTo>
                  <a:pt y="719" x="15020"/>
                </a:lnTo>
                <a:close/>
                <a:moveTo>
                  <a:pt y="104" x="15854"/>
                </a:moveTo>
                <a:lnTo>
                  <a:pt y="3" x="15854"/>
                </a:lnTo>
                <a:lnTo>
                  <a:pt y="3" x="15941"/>
                </a:lnTo>
                <a:lnTo>
                  <a:pt y="104" x="15941"/>
                </a:lnTo>
                <a:lnTo>
                  <a:pt y="104" x="15854"/>
                </a:lnTo>
                <a:close/>
                <a:moveTo>
                  <a:pt y="719" x="15854"/>
                </a:moveTo>
                <a:lnTo>
                  <a:pt y="201" x="15854"/>
                </a:lnTo>
                <a:lnTo>
                  <a:pt y="201" x="15941"/>
                </a:lnTo>
                <a:lnTo>
                  <a:pt y="719" x="15941"/>
                </a:lnTo>
                <a:lnTo>
                  <a:pt y="719" x="15854"/>
                </a:lnTo>
                <a:close/>
                <a:moveTo>
                  <a:pt y="641" x="16267"/>
                </a:moveTo>
                <a:lnTo>
                  <a:pt y="718" x="16280"/>
                </a:lnTo>
                <a:quadBezTo>
                  <a:pt y="726" x="16243"/>
                  <a:pt y="726" x="16213"/>
                </a:quadBezTo>
                <a:quadBezTo>
                  <a:pt y="726" x="16166"/>
                  <a:pt y="711" x="16139"/>
                </a:quadBezTo>
                <a:quadBezTo>
                  <a:pt y="696" x="16113"/>
                  <a:pt y="671" x="16102"/>
                </a:quadBezTo>
                <a:quadBezTo>
                  <a:pt y="646" x="16091"/>
                  <a:pt y="567" x="16091"/>
                </a:quadBezTo>
                <a:lnTo>
                  <a:pt y="269" x="16091"/>
                </a:lnTo>
                <a:lnTo>
                  <a:pt y="269" x="16027"/>
                </a:lnTo>
                <a:lnTo>
                  <a:pt y="201" x="16027"/>
                </a:lnTo>
                <a:lnTo>
                  <a:pt y="201" x="16091"/>
                </a:lnTo>
                <a:lnTo>
                  <a:pt y="72" x="16091"/>
                </a:lnTo>
                <a:lnTo>
                  <a:pt y="20" x="16179"/>
                </a:lnTo>
                <a:lnTo>
                  <a:pt y="201" x="16179"/>
                </a:lnTo>
                <a:lnTo>
                  <a:pt y="201" x="16267"/>
                </a:lnTo>
                <a:lnTo>
                  <a:pt y="269" x="16267"/>
                </a:lnTo>
                <a:lnTo>
                  <a:pt y="269" x="16179"/>
                </a:lnTo>
                <a:lnTo>
                  <a:pt y="572" x="16179"/>
                </a:lnTo>
                <a:quadBezTo>
                  <a:pt y="610" x="16179"/>
                  <a:pt y="621" x="16183"/>
                </a:quadBezTo>
                <a:quadBezTo>
                  <a:pt y="631" x="16188"/>
                  <a:pt y="638" x="16198"/>
                </a:quadBezTo>
                <a:quadBezTo>
                  <a:pt y="644" x="16209"/>
                  <a:pt y="644" x="16229"/>
                </a:quadBezTo>
                <a:quadBezTo>
                  <a:pt y="644" x="16243"/>
                  <a:pt y="641" x="16267"/>
                </a:quadBezTo>
                <a:close/>
                <a:moveTo>
                  <a:pt y="104" x="16354"/>
                </a:moveTo>
                <a:lnTo>
                  <a:pt y="3" x="16354"/>
                </a:lnTo>
                <a:lnTo>
                  <a:pt y="3" x="16441"/>
                </a:lnTo>
                <a:lnTo>
                  <a:pt y="104" x="16441"/>
                </a:lnTo>
                <a:lnTo>
                  <a:pt y="104" x="16354"/>
                </a:lnTo>
                <a:close/>
                <a:moveTo>
                  <a:pt y="719" x="16354"/>
                </a:moveTo>
                <a:lnTo>
                  <a:pt y="201" x="16354"/>
                </a:lnTo>
                <a:lnTo>
                  <a:pt y="201" x="16441"/>
                </a:lnTo>
                <a:lnTo>
                  <a:pt y="719" x="16441"/>
                </a:lnTo>
                <a:lnTo>
                  <a:pt y="719" x="16354"/>
                </a:lnTo>
                <a:close/>
                <a:moveTo>
                  <a:pt y="719" x="16912"/>
                </a:moveTo>
                <a:lnTo>
                  <a:pt y="654" x="16912"/>
                </a:lnTo>
                <a:quadBezTo>
                  <a:pt y="731" x="16862"/>
                  <a:pt y="731" x="16767"/>
                </a:quadBezTo>
                <a:quadBezTo>
                  <a:pt y="731" x="16705"/>
                  <a:pt y="697" x="16652"/>
                </a:quadBezTo>
                <a:quadBezTo>
                  <a:pt y="663" x="16601"/>
                  <a:pt y="601" x="16572"/>
                </a:quadBezTo>
                <a:quadBezTo>
                  <a:pt y="540" x="16543"/>
                  <a:pt y="460" x="16543"/>
                </a:quadBezTo>
                <a:quadBezTo>
                  <a:pt y="383" x="16543"/>
                  <a:pt y="320" x="16569"/>
                </a:quadBezTo>
                <a:quadBezTo>
                  <a:pt y="256" x="16595"/>
                  <a:pt y="223" x="16647"/>
                </a:quadBezTo>
                <a:quadBezTo>
                  <a:pt y="189" x="16699"/>
                  <a:pt y="189" x="16763"/>
                </a:quadBezTo>
                <a:quadBezTo>
                  <a:pt y="189" x="16810"/>
                  <a:pt y="209" x="16846"/>
                </a:quadBezTo>
                <a:quadBezTo>
                  <a:pt y="229" x="16883"/>
                  <a:pt y="260" x="16906"/>
                </a:quadBezTo>
                <a:lnTo>
                  <a:pt y="3" x="16906"/>
                </a:lnTo>
                <a:lnTo>
                  <a:pt y="3" x="16993"/>
                </a:lnTo>
                <a:lnTo>
                  <a:pt y="719" x="16993"/>
                </a:lnTo>
                <a:lnTo>
                  <a:pt y="719" x="16912"/>
                </a:lnTo>
                <a:close/>
                <a:moveTo>
                  <a:pt y="460" x="16634"/>
                </a:moveTo>
                <a:quadBezTo>
                  <a:pt y="560" x="16634"/>
                  <a:pt y="609" x="16676"/>
                </a:quadBezTo>
                <a:quadBezTo>
                  <a:pt y="659" x="16718"/>
                  <a:pt y="659" x="16775"/>
                </a:quadBezTo>
                <a:quadBezTo>
                  <a:pt y="659" x="16833"/>
                  <a:pt y="612" x="16873"/>
                </a:quadBezTo>
                <a:quadBezTo>
                  <a:pt y="564" x="16913"/>
                  <a:pt y="468" x="16913"/>
                </a:quadBezTo>
                <a:quadBezTo>
                  <a:pt y="361" x="16913"/>
                  <a:pt y="312" x="16872"/>
                </a:quadBezTo>
                <a:quadBezTo>
                  <a:pt y="262" x="16831"/>
                  <a:pt y="262" x="16771"/>
                </a:quadBezTo>
                <a:quadBezTo>
                  <a:pt y="262" x="16712"/>
                  <a:pt y="310" x="16673"/>
                </a:quadBezTo>
                <a:quadBezTo>
                  <a:pt y="357" x="16634"/>
                  <a:pt y="460" x="16634"/>
                </a:quadBezTo>
                <a:close/>
                <a:moveTo>
                  <a:pt y="460" x="17099"/>
                </a:moveTo>
                <a:quadBezTo>
                  <a:pt y="316" x="17099"/>
                  <a:pt y="247" x="17179"/>
                </a:quadBezTo>
                <a:quadBezTo>
                  <a:pt y="189" x="17246"/>
                  <a:pt y="189" x="17342"/>
                </a:quadBezTo>
                <a:quadBezTo>
                  <a:pt y="189" x="17449"/>
                  <a:pt y="259" x="17517"/>
                </a:quadBezTo>
                <a:quadBezTo>
                  <a:pt y="329" x="17584"/>
                  <a:pt y="453" x="17584"/>
                </a:quadBezTo>
                <a:quadBezTo>
                  <a:pt y="553" x="17584"/>
                  <a:pt y="610" x="17554"/>
                </a:quadBezTo>
                <a:quadBezTo>
                  <a:pt y="667" x="17524"/>
                  <a:pt y="699" x="17467"/>
                </a:quadBezTo>
                <a:quadBezTo>
                  <a:pt y="731" x="17410"/>
                  <a:pt y="731" x="17342"/>
                </a:quadBezTo>
                <a:quadBezTo>
                  <a:pt y="731" x="17233"/>
                  <a:pt y="661" x="17166"/>
                </a:quadBezTo>
                <a:quadBezTo>
                  <a:pt y="591" x="17099"/>
                  <a:pt y="460" x="17099"/>
                </a:quadBezTo>
                <a:close/>
                <a:moveTo>
                  <a:pt y="460" x="17189"/>
                </a:moveTo>
                <a:quadBezTo>
                  <a:pt y="560" x="17189"/>
                  <a:pt y="609" x="17232"/>
                </a:quadBezTo>
                <a:quadBezTo>
                  <a:pt y="659" x="17276"/>
                  <a:pt y="659" x="17342"/>
                </a:quadBezTo>
                <a:quadBezTo>
                  <a:pt y="659" x="17407"/>
                  <a:pt y="609" x="17451"/>
                </a:quadBezTo>
                <a:quadBezTo>
                  <a:pt y="559" x="17494"/>
                  <a:pt y="457" x="17494"/>
                </a:quadBezTo>
                <a:quadBezTo>
                  <a:pt y="361" x="17494"/>
                  <a:pt y="311" x="17450"/>
                </a:quadBezTo>
                <a:quadBezTo>
                  <a:pt y="262" x="17407"/>
                  <a:pt y="262" x="17342"/>
                </a:quadBezTo>
                <a:quadBezTo>
                  <a:pt y="262" x="17276"/>
                  <a:pt y="311" x="17232"/>
                </a:quadBezTo>
                <a:quadBezTo>
                  <a:pt y="360" x="17189"/>
                  <a:pt y="460" x="17189"/>
                </a:quadBezTo>
                <a:close/>
                <a:moveTo>
                  <a:pt y="564" x="17652"/>
                </a:moveTo>
                <a:lnTo>
                  <a:pt y="551" x="17739"/>
                </a:lnTo>
                <a:quadBezTo>
                  <a:pt y="603" x="17747"/>
                  <a:pt y="631" x="17780"/>
                </a:quadBezTo>
                <a:quadBezTo>
                  <a:pt y="659" x="17813"/>
                  <a:pt y="659" x="17874"/>
                </a:quadBezTo>
                <a:quadBezTo>
                  <a:pt y="659" x="17934"/>
                  <a:pt y="634" x="17963"/>
                </a:quadBezTo>
                <a:quadBezTo>
                  <a:pt y="609" x="17993"/>
                  <a:pt y="576" x="17993"/>
                </a:quadBezTo>
                <a:quadBezTo>
                  <a:pt y="546" x="17993"/>
                  <a:pt y="529" x="17967"/>
                </a:quadBezTo>
                <a:quadBezTo>
                  <a:pt y="518" x="17949"/>
                  <a:pt y="500" x="17877"/>
                </a:quadBezTo>
                <a:quadBezTo>
                  <a:pt y="475" x="17780"/>
                  <a:pt y="457" x="17743"/>
                </a:quadBezTo>
                <a:quadBezTo>
                  <a:pt y="439" x="17706"/>
                  <a:pt y="408" x="17686"/>
                </a:quadBezTo>
                <a:quadBezTo>
                  <a:pt y="376" x="17667"/>
                  <a:pt y="338" x="17667"/>
                </a:quadBezTo>
                <a:quadBezTo>
                  <a:pt y="304" x="17667"/>
                  <a:pt y="274" x="17683"/>
                </a:quadBezTo>
                <a:quadBezTo>
                  <a:pt y="245" x="17699"/>
                  <a:pt y="225" x="17726"/>
                </a:quadBezTo>
                <a:quadBezTo>
                  <a:pt y="210" x="17747"/>
                  <a:pt y="200" x="17782"/>
                </a:quadBezTo>
                <a:quadBezTo>
                  <a:pt y="189" x="17817"/>
                  <a:pt y="189" x="17858"/>
                </a:quadBezTo>
                <a:quadBezTo>
                  <a:pt y="189" x="17919"/>
                  <a:pt y="207" x="17965"/>
                </a:quadBezTo>
                <a:quadBezTo>
                  <a:pt y="224" x="18011"/>
                  <a:pt y="254" x="18033"/>
                </a:quadBezTo>
                <a:quadBezTo>
                  <a:pt y="284" x="18055"/>
                  <a:pt y="334" x="18063"/>
                </a:quadBezTo>
                <a:lnTo>
                  <a:pt y="346" x="17978"/>
                </a:lnTo>
                <a:quadBezTo>
                  <a:pt y="306" x="17972"/>
                  <a:pt y="284" x="17944"/>
                </a:quadBezTo>
                <a:quadBezTo>
                  <a:pt y="261" x="17916"/>
                  <a:pt y="261" x="17864"/>
                </a:quadBezTo>
                <a:quadBezTo>
                  <a:pt y="261" x="17804"/>
                  <a:pt y="281" x="17778"/>
                </a:quadBezTo>
                <a:quadBezTo>
                  <a:pt y="301" x="17752"/>
                  <a:pt y="328" x="17752"/>
                </a:quadBezTo>
                <a:quadBezTo>
                  <a:pt y="345" x="17752"/>
                  <a:pt y="359" x="17763"/>
                </a:quadBezTo>
                <a:quadBezTo>
                  <a:pt y="373" x="17773"/>
                  <a:pt y="382" x="17796"/>
                </a:quadBezTo>
                <a:quadBezTo>
                  <a:pt y="387" x="17810"/>
                  <a:pt y="405" x="17874"/>
                </a:quadBezTo>
                <a:quadBezTo>
                  <a:pt y="430" x="17967"/>
                  <a:pt y="446" x="18004"/>
                </a:quadBezTo>
                <a:quadBezTo>
                  <a:pt y="461" x="18041"/>
                  <a:pt y="492" x="18062"/>
                </a:quadBezTo>
                <a:quadBezTo>
                  <a:pt y="522" x="18083"/>
                  <a:pt y="567" x="18083"/>
                </a:quadBezTo>
                <a:quadBezTo>
                  <a:pt y="611" x="18083"/>
                  <a:pt y="650" x="18057"/>
                </a:quadBezTo>
                <a:quadBezTo>
                  <a:pt y="688" x="18032"/>
                  <a:pt y="710" x="17983"/>
                </a:quadBezTo>
                <a:quadBezTo>
                  <a:pt y="731" x="17935"/>
                  <a:pt y="731" x="17874"/>
                </a:quadBezTo>
                <a:quadBezTo>
                  <a:pt y="731" x="17773"/>
                  <a:pt y="689" x="17720"/>
                </a:quadBezTo>
                <a:quadBezTo>
                  <a:pt y="647" x="17667"/>
                  <a:pt y="564" x="17652"/>
                </a:quadBezTo>
                <a:close/>
                <a:moveTo>
                  <a:pt y="541" x="18234"/>
                </a:moveTo>
                <a:lnTo>
                  <a:pt y="162" x="18208"/>
                </a:lnTo>
                <a:lnTo>
                  <a:pt y="3" x="18208"/>
                </a:lnTo>
                <a:lnTo>
                  <a:pt y="3" x="18316"/>
                </a:lnTo>
                <a:lnTo>
                  <a:pt y="162" x="18316"/>
                </a:lnTo>
                <a:lnTo>
                  <a:pt y="541" x="18291"/>
                </a:lnTo>
                <a:lnTo>
                  <a:pt y="541" x="18234"/>
                </a:lnTo>
                <a:close/>
                <a:moveTo>
                  <a:pt y="719" x="18211"/>
                </a:moveTo>
                <a:lnTo>
                  <a:pt y="619" x="18211"/>
                </a:lnTo>
                <a:lnTo>
                  <a:pt y="619" x="18312"/>
                </a:lnTo>
                <a:lnTo>
                  <a:pt y="719" x="18312"/>
                </a:lnTo>
                <a:lnTo>
                  <a:pt y="719" x="18211"/>
                </a:lnTo>
                <a:close/>
              </a:path>
            </a:pathLst>
          </a:cu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Custo/benefício (Conclusão)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Muito retrabalho;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Trabalho duplicado;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Trabalho muito custoso pelo produzido;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Realidade sobre problemas encontrados, "mascarar" dificuldades, prejudica mais que negar o trabalho ou assumir os problemas;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Esforço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2" name="Shape 82"/>
          <p:cNvSpPr/>
          <p:nvPr/>
        </p:nvSpPr>
        <p:spPr>
          <a:xfrm>
            <a:off y="1947325" x="457200"/>
            <a:ext cy="4794249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