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84" r:id="rId5"/>
    <p:sldId id="266" r:id="rId6"/>
    <p:sldId id="256" r:id="rId7"/>
    <p:sldId id="269" r:id="rId8"/>
    <p:sldId id="271" r:id="rId9"/>
    <p:sldId id="272" r:id="rId10"/>
    <p:sldId id="270" r:id="rId11"/>
    <p:sldId id="274" r:id="rId12"/>
    <p:sldId id="275" r:id="rId13"/>
    <p:sldId id="276" r:id="rId14"/>
    <p:sldId id="277" r:id="rId15"/>
    <p:sldId id="278" r:id="rId16"/>
    <p:sldId id="279" r:id="rId17"/>
    <p:sldId id="273" r:id="rId18"/>
    <p:sldId id="257" r:id="rId19"/>
    <p:sldId id="258" r:id="rId20"/>
    <p:sldId id="264" r:id="rId21"/>
    <p:sldId id="265" r:id="rId22"/>
    <p:sldId id="282" r:id="rId23"/>
    <p:sldId id="283" r:id="rId24"/>
    <p:sldId id="26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E49"/>
    <a:srgbClr val="3A3091"/>
    <a:srgbClr val="512A8F"/>
    <a:srgbClr val="0075C3"/>
    <a:srgbClr val="1E91CA"/>
    <a:srgbClr val="1576BB"/>
    <a:srgbClr val="0C7081"/>
    <a:srgbClr val="09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1EE2B-F44E-47B5-B21D-041505189AA4}" v="12" dt="2018-04-10T19:04:5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Esteban Osorio Lopez" userId="S::je.osoriol@uniandes.edu.co::f0005aea-86c8-4ec4-937a-1fc9ded05b0f" providerId="AD" clId="Web-{DA31EE2B-F44E-47B5-B21D-041505189AA4}"/>
    <pc:docChg chg="modSld">
      <pc:chgData name="Julian Esteban Osorio Lopez" userId="S::je.osoriol@uniandes.edu.co::f0005aea-86c8-4ec4-937a-1fc9ded05b0f" providerId="AD" clId="Web-{DA31EE2B-F44E-47B5-B21D-041505189AA4}" dt="2018-04-10T19:04:51.154" v="11"/>
      <pc:docMkLst>
        <pc:docMk/>
      </pc:docMkLst>
      <pc:sldChg chg="modSp">
        <pc:chgData name="Julian Esteban Osorio Lopez" userId="S::je.osoriol@uniandes.edu.co::f0005aea-86c8-4ec4-937a-1fc9ded05b0f" providerId="AD" clId="Web-{DA31EE2B-F44E-47B5-B21D-041505189AA4}" dt="2018-04-10T19:04:33.154" v="6"/>
        <pc:sldMkLst>
          <pc:docMk/>
          <pc:sldMk cId="2319400689" sldId="266"/>
        </pc:sldMkLst>
        <pc:spChg chg="mod">
          <ac:chgData name="Julian Esteban Osorio Lopez" userId="S::je.osoriol@uniandes.edu.co::f0005aea-86c8-4ec4-937a-1fc9ded05b0f" providerId="AD" clId="Web-{DA31EE2B-F44E-47B5-B21D-041505189AA4}" dt="2018-04-10T19:04:33.154" v="6"/>
          <ac:spMkLst>
            <pc:docMk/>
            <pc:sldMk cId="2319400689" sldId="266"/>
            <ac:spMk id="6" creationId="{00000000-0000-0000-0000-000000000000}"/>
          </ac:spMkLst>
        </pc:spChg>
      </pc:sldChg>
      <pc:sldChg chg="modSp">
        <pc:chgData name="Julian Esteban Osorio Lopez" userId="S::je.osoriol@uniandes.edu.co::f0005aea-86c8-4ec4-937a-1fc9ded05b0f" providerId="AD" clId="Web-{DA31EE2B-F44E-47B5-B21D-041505189AA4}" dt="2018-04-10T19:04:51.154" v="11"/>
        <pc:sldMkLst>
          <pc:docMk/>
          <pc:sldMk cId="885619099" sldId="267"/>
        </pc:sldMkLst>
        <pc:spChg chg="mod">
          <ac:chgData name="Julian Esteban Osorio Lopez" userId="S::je.osoriol@uniandes.edu.co::f0005aea-86c8-4ec4-937a-1fc9ded05b0f" providerId="AD" clId="Web-{DA31EE2B-F44E-47B5-B21D-041505189AA4}" dt="2018-04-10T19:04:51.154" v="11"/>
          <ac:spMkLst>
            <pc:docMk/>
            <pc:sldMk cId="885619099" sldId="267"/>
            <ac:spMk id="8" creationId="{00000000-0000-0000-0000-000000000000}"/>
          </ac:spMkLst>
        </pc:spChg>
      </pc:sldChg>
    </pc:docChg>
  </pc:docChgLst>
  <pc:docChgLst>
    <pc:chgData name="Efrain Aperador Mancipe" userId="S::e.aperador@uniandes.edu.co::859b4f2e-e2c6-4c60-bdd6-d4d4d611b237" providerId="AD" clId="Web-{5BFFF0BB-4048-475E-96D1-E7D82B0A8390}"/>
    <pc:docChg chg="addSld delSld modSld sldOrd">
      <pc:chgData name="Efrain Aperador Mancipe" userId="S::e.aperador@uniandes.edu.co::859b4f2e-e2c6-4c60-bdd6-d4d4d611b237" providerId="AD" clId="Web-{5BFFF0BB-4048-475E-96D1-E7D82B0A8390}" dt="2018-04-10T16:48:51.730" v="290"/>
      <pc:docMkLst>
        <pc:docMk/>
      </pc:docMkLst>
      <pc:sldChg chg="addSp delSp modSp addAnim delAnim">
        <pc:chgData name="Efrain Aperador Mancipe" userId="S::e.aperador@uniandes.edu.co::859b4f2e-e2c6-4c60-bdd6-d4d4d611b237" providerId="AD" clId="Web-{5BFFF0BB-4048-475E-96D1-E7D82B0A8390}" dt="2018-04-10T16:41:44.969" v="230"/>
        <pc:sldMkLst>
          <pc:docMk/>
          <pc:sldMk cId="3149523766" sldId="265"/>
        </pc:sldMkLst>
        <pc:spChg chg="mod">
          <ac:chgData name="Efrain Aperador Mancipe" userId="S::e.aperador@uniandes.edu.co::859b4f2e-e2c6-4c60-bdd6-d4d4d611b237" providerId="AD" clId="Web-{5BFFF0BB-4048-475E-96D1-E7D82B0A8390}" dt="2018-04-10T16:34:12.599" v="151"/>
          <ac:spMkLst>
            <pc:docMk/>
            <pc:sldMk cId="3149523766" sldId="265"/>
            <ac:spMk id="8" creationId="{00000000-0000-0000-0000-000000000000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30:50.718" v="120"/>
          <ac:spMkLst>
            <pc:docMk/>
            <pc:sldMk cId="3149523766" sldId="265"/>
            <ac:spMk id="19" creationId="{00000000-0000-0000-0000-000000000000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09:52.389" v="58"/>
          <ac:spMkLst>
            <pc:docMk/>
            <pc:sldMk cId="3149523766" sldId="265"/>
            <ac:spMk id="31" creationId="{DD93D317-4552-43A4-9642-90A96FAD5A6D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32:20.080" v="130"/>
          <ac:spMkLst>
            <pc:docMk/>
            <pc:sldMk cId="3149523766" sldId="265"/>
            <ac:spMk id="41" creationId="{52382312-F6BA-4555-9ED0-10866EC6C82F}"/>
          </ac:spMkLst>
        </pc:spChg>
        <pc:spChg chg="add del mod">
          <ac:chgData name="Efrain Aperador Mancipe" userId="S::e.aperador@uniandes.edu.co::859b4f2e-e2c6-4c60-bdd6-d4d4d611b237" providerId="AD" clId="Web-{5BFFF0BB-4048-475E-96D1-E7D82B0A8390}" dt="2018-04-10T16:21:07.578" v="79"/>
          <ac:spMkLst>
            <pc:docMk/>
            <pc:sldMk cId="3149523766" sldId="265"/>
            <ac:spMk id="44" creationId="{E31EC4D0-B491-4F31-9FC2-10134D33A759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22:21.033" v="92"/>
          <ac:spMkLst>
            <pc:docMk/>
            <pc:sldMk cId="3149523766" sldId="265"/>
            <ac:spMk id="47" creationId="{D4882975-08D0-41ED-A2DC-810DED139DF7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33:21.738" v="136"/>
          <ac:spMkLst>
            <pc:docMk/>
            <pc:sldMk cId="3149523766" sldId="265"/>
            <ac:spMk id="50" creationId="{C87A52CB-93D4-4495-97B9-DC46391AA0B7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29:58.576" v="119"/>
          <ac:spMkLst>
            <pc:docMk/>
            <pc:sldMk cId="3149523766" sldId="265"/>
            <ac:spMk id="53" creationId="{001C9546-1365-4DB6-82EC-91B35305106A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35:38.132" v="174"/>
          <ac:spMkLst>
            <pc:docMk/>
            <pc:sldMk cId="3149523766" sldId="265"/>
            <ac:spMk id="58" creationId="{B766C7FC-A86C-4A0C-AEC8-555CFAD18B74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39:50.123" v="211"/>
          <ac:spMkLst>
            <pc:docMk/>
            <pc:sldMk cId="3149523766" sldId="265"/>
            <ac:spMk id="61" creationId="{22C943B6-C2B7-4C59-BE14-02098609614C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39:57.967" v="212"/>
          <ac:spMkLst>
            <pc:docMk/>
            <pc:sldMk cId="3149523766" sldId="265"/>
            <ac:spMk id="64" creationId="{7585AF2E-C8AB-4FEF-8CB5-5986F239934A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41:44.969" v="230"/>
          <ac:spMkLst>
            <pc:docMk/>
            <pc:sldMk cId="3149523766" sldId="265"/>
            <ac:spMk id="67" creationId="{34984668-5571-45E4-870A-E6FCC9FBD003}"/>
          </ac:spMkLst>
        </pc:spChg>
        <pc:grpChg chg="del">
          <ac:chgData name="Efrain Aperador Mancipe" userId="S::e.aperador@uniandes.edu.co::859b4f2e-e2c6-4c60-bdd6-d4d4d611b237" providerId="AD" clId="Web-{5BFFF0BB-4048-475E-96D1-E7D82B0A8390}" dt="2018-04-10T16:06:53.775" v="7"/>
          <ac:grpSpMkLst>
            <pc:docMk/>
            <pc:sldMk cId="3149523766" sldId="265"/>
            <ac:grpSpMk id="2" creationId="{00000000-0000-0000-0000-000000000000}"/>
          </ac:grpSpMkLst>
        </pc:grpChg>
        <pc:grpChg chg="add del">
          <ac:chgData name="Efrain Aperador Mancipe" userId="S::e.aperador@uniandes.edu.co::859b4f2e-e2c6-4c60-bdd6-d4d4d611b237" providerId="AD" clId="Web-{5BFFF0BB-4048-475E-96D1-E7D82B0A8390}" dt="2018-04-10T16:08:56.075" v="33"/>
          <ac:grpSpMkLst>
            <pc:docMk/>
            <pc:sldMk cId="3149523766" sldId="265"/>
            <ac:grpSpMk id="3" creationId="{00000000-0000-0000-0000-000000000000}"/>
          </ac:grpSpMkLst>
        </pc:grpChg>
        <pc:grpChg chg="del">
          <ac:chgData name="Efrain Aperador Mancipe" userId="S::e.aperador@uniandes.edu.co::859b4f2e-e2c6-4c60-bdd6-d4d4d611b237" providerId="AD" clId="Web-{5BFFF0BB-4048-475E-96D1-E7D82B0A8390}" dt="2018-04-10T16:11:06.204" v="59"/>
          <ac:grpSpMkLst>
            <pc:docMk/>
            <pc:sldMk cId="3149523766" sldId="265"/>
            <ac:grpSpMk id="4" creationId="{00000000-0000-0000-0000-000000000000}"/>
          </ac:grpSpMkLst>
        </pc:grpChg>
        <pc:grpChg chg="del">
          <ac:chgData name="Efrain Aperador Mancipe" userId="S::e.aperador@uniandes.edu.co::859b4f2e-e2c6-4c60-bdd6-d4d4d611b237" providerId="AD" clId="Web-{5BFFF0BB-4048-475E-96D1-E7D82B0A8390}" dt="2018-04-10T16:11:44.080" v="78"/>
          <ac:grpSpMkLst>
            <pc:docMk/>
            <pc:sldMk cId="3149523766" sldId="265"/>
            <ac:grpSpMk id="9" creationId="{00000000-0000-0000-0000-000000000000}"/>
          </ac:grpSpMkLst>
        </pc:grpChg>
        <pc:grpChg chg="mod">
          <ac:chgData name="Efrain Aperador Mancipe" userId="S::e.aperador@uniandes.edu.co::859b4f2e-e2c6-4c60-bdd6-d4d4d611b237" providerId="AD" clId="Web-{5BFFF0BB-4048-475E-96D1-E7D82B0A8390}" dt="2018-04-10T16:25:58.539" v="105"/>
          <ac:grpSpMkLst>
            <pc:docMk/>
            <pc:sldMk cId="3149523766" sldId="265"/>
            <ac:grpSpMk id="10" creationId="{00000000-0000-0000-0000-000000000000}"/>
          </ac:grpSpMkLst>
        </pc:grpChg>
        <pc:picChg chg="add mod">
          <ac:chgData name="Efrain Aperador Mancipe" userId="S::e.aperador@uniandes.edu.co::859b4f2e-e2c6-4c60-bdd6-d4d4d611b237" providerId="AD" clId="Web-{5BFFF0BB-4048-475E-96D1-E7D82B0A8390}" dt="2018-04-10T16:26:01.101" v="106"/>
          <ac:picMkLst>
            <pc:docMk/>
            <pc:sldMk cId="3149523766" sldId="265"/>
            <ac:picMk id="11" creationId="{BB78C71D-9891-4A3B-9C2B-F2B1C00B1E78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07:13.026" v="13"/>
          <ac:picMkLst>
            <pc:docMk/>
            <pc:sldMk cId="3149523766" sldId="265"/>
            <ac:picMk id="25" creationId="{E3F8575C-BA0A-44F0-B470-8E0ABCC69BD1}"/>
          </ac:picMkLst>
        </pc:picChg>
        <pc:picChg chg="add del mod">
          <ac:chgData name="Efrain Aperador Mancipe" userId="S::e.aperador@uniandes.edu.co::859b4f2e-e2c6-4c60-bdd6-d4d4d611b237" providerId="AD" clId="Web-{5BFFF0BB-4048-475E-96D1-E7D82B0A8390}" dt="2018-04-10T16:31:10.625" v="121"/>
          <ac:picMkLst>
            <pc:docMk/>
            <pc:sldMk cId="3149523766" sldId="265"/>
            <ac:picMk id="32" creationId="{1364FF29-7E1F-4C61-B80D-EAAE22DB1BFC}"/>
          </ac:picMkLst>
        </pc:picChg>
        <pc:picChg chg="add del mod">
          <ac:chgData name="Efrain Aperador Mancipe" userId="S::e.aperador@uniandes.edu.co::859b4f2e-e2c6-4c60-bdd6-d4d4d611b237" providerId="AD" clId="Web-{5BFFF0BB-4048-475E-96D1-E7D82B0A8390}" dt="2018-04-10T16:21:07.578" v="80"/>
          <ac:picMkLst>
            <pc:docMk/>
            <pc:sldMk cId="3149523766" sldId="265"/>
            <ac:picMk id="34" creationId="{D50B4258-E826-4D97-B74F-D0F2D0AC8359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22:08.736" v="84"/>
          <ac:picMkLst>
            <pc:docMk/>
            <pc:sldMk cId="3149523766" sldId="265"/>
            <ac:picMk id="36" creationId="{D7F70202-5234-4E6A-8A6D-6A1B6EA95B13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24:39.584" v="97"/>
          <ac:picMkLst>
            <pc:docMk/>
            <pc:sldMk cId="3149523766" sldId="265"/>
            <ac:picMk id="38" creationId="{B0F55169-F465-4200-B2F7-1DFCFB053F61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29:27.326" v="109"/>
          <ac:picMkLst>
            <pc:docMk/>
            <pc:sldMk cId="3149523766" sldId="265"/>
            <ac:picMk id="40" creationId="{1DE7A3F8-329B-4989-9FB6-77FE00276E28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31:56.126" v="124"/>
          <ac:picMkLst>
            <pc:docMk/>
            <pc:sldMk cId="3149523766" sldId="265"/>
            <ac:picMk id="43" creationId="{F587C976-E8A5-44D3-A600-5C2DECD233EF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35:09.241" v="154"/>
          <ac:picMkLst>
            <pc:docMk/>
            <pc:sldMk cId="3149523766" sldId="265"/>
            <ac:picMk id="46" creationId="{6B626FF3-D914-4317-B643-E625F846E5DF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37:46.229" v="179"/>
          <ac:picMkLst>
            <pc:docMk/>
            <pc:sldMk cId="3149523766" sldId="265"/>
            <ac:picMk id="49" creationId="{E379F891-F37D-4BF3-A7BA-B5B4F8927134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41:34.329" v="227"/>
          <ac:picMkLst>
            <pc:docMk/>
            <pc:sldMk cId="3149523766" sldId="265"/>
            <ac:picMk id="52" creationId="{1B9F16B6-DB46-4759-81A6-B1BD465A678C}"/>
          </ac:picMkLst>
        </pc:picChg>
        <pc:picChg chg="add mod">
          <ac:chgData name="Efrain Aperador Mancipe" userId="S::e.aperador@uniandes.edu.co::859b4f2e-e2c6-4c60-bdd6-d4d4d611b237" providerId="AD" clId="Web-{5BFFF0BB-4048-475E-96D1-E7D82B0A8390}" dt="2018-04-10T16:41:37.516" v="228"/>
          <ac:picMkLst>
            <pc:docMk/>
            <pc:sldMk cId="3149523766" sldId="265"/>
            <ac:picMk id="55" creationId="{F5C7590A-3F45-4305-AF91-B2500D1B8D6E}"/>
          </ac:picMkLst>
        </pc:picChg>
      </pc:sldChg>
      <pc:sldChg chg="del">
        <pc:chgData name="Efrain Aperador Mancipe" userId="S::e.aperador@uniandes.edu.co::859b4f2e-e2c6-4c60-bdd6-d4d4d611b237" providerId="AD" clId="Web-{5BFFF0BB-4048-475E-96D1-E7D82B0A8390}" dt="2018-04-10T16:46:28.399" v="272"/>
        <pc:sldMkLst>
          <pc:docMk/>
          <pc:sldMk cId="1322588514" sldId="280"/>
        </pc:sldMkLst>
      </pc:sldChg>
      <pc:sldChg chg="del">
        <pc:chgData name="Efrain Aperador Mancipe" userId="S::e.aperador@uniandes.edu.co::859b4f2e-e2c6-4c60-bdd6-d4d4d611b237" providerId="AD" clId="Web-{5BFFF0BB-4048-475E-96D1-E7D82B0A8390}" dt="2018-04-10T16:46:28.383" v="271"/>
        <pc:sldMkLst>
          <pc:docMk/>
          <pc:sldMk cId="3702468204" sldId="281"/>
        </pc:sldMkLst>
      </pc:sldChg>
      <pc:sldChg chg="addSp delSp modSp add replId">
        <pc:chgData name="Efrain Aperador Mancipe" userId="S::e.aperador@uniandes.edu.co::859b4f2e-e2c6-4c60-bdd6-d4d4d611b237" providerId="AD" clId="Web-{5BFFF0BB-4048-475E-96D1-E7D82B0A8390}" dt="2018-04-10T16:48:51.277" v="289"/>
        <pc:sldMkLst>
          <pc:docMk/>
          <pc:sldMk cId="512578468" sldId="282"/>
        </pc:sldMkLst>
        <pc:spChg chg="add mod">
          <ac:chgData name="Efrain Aperador Mancipe" userId="S::e.aperador@uniandes.edu.co::859b4f2e-e2c6-4c60-bdd6-d4d4d611b237" providerId="AD" clId="Web-{5BFFF0BB-4048-475E-96D1-E7D82B0A8390}" dt="2018-04-10T16:44:25.927" v="252"/>
          <ac:spMkLst>
            <pc:docMk/>
            <pc:sldMk cId="512578468" sldId="282"/>
            <ac:spMk id="2" creationId="{5C31DA52-5695-4906-9517-286EA7EAF15B}"/>
          </ac:spMkLst>
        </pc:spChg>
        <pc:spChg chg="add mod">
          <ac:chgData name="Efrain Aperador Mancipe" userId="S::e.aperador@uniandes.edu.co::859b4f2e-e2c6-4c60-bdd6-d4d4d611b237" providerId="AD" clId="Web-{5BFFF0BB-4048-475E-96D1-E7D82B0A8390}" dt="2018-04-10T16:48:51.277" v="289"/>
          <ac:spMkLst>
            <pc:docMk/>
            <pc:sldMk cId="512578468" sldId="282"/>
            <ac:spMk id="4" creationId="{3820C7E3-E0D4-4A50-9110-F5DFB133854C}"/>
          </ac:spMkLst>
        </pc:spChg>
        <pc:spChg chg="mod">
          <ac:chgData name="Efrain Aperador Mancipe" userId="S::e.aperador@uniandes.edu.co::859b4f2e-e2c6-4c60-bdd6-d4d4d611b237" providerId="AD" clId="Web-{5BFFF0BB-4048-475E-96D1-E7D82B0A8390}" dt="2018-04-10T16:42:06.251" v="233"/>
          <ac:spMkLst>
            <pc:docMk/>
            <pc:sldMk cId="512578468" sldId="282"/>
            <ac:spMk id="8" creationId="{00000000-0000-0000-0000-000000000000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2:50.284" v="241"/>
          <ac:spMkLst>
            <pc:docMk/>
            <pc:sldMk cId="512578468" sldId="282"/>
            <ac:spMk id="41" creationId="{52382312-F6BA-4555-9ED0-10866EC6C82F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2:57.971" v="242"/>
          <ac:spMkLst>
            <pc:docMk/>
            <pc:sldMk cId="512578468" sldId="282"/>
            <ac:spMk id="47" creationId="{D4882975-08D0-41ED-A2DC-810DED139DF7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3:32.207" v="244"/>
          <ac:spMkLst>
            <pc:docMk/>
            <pc:sldMk cId="512578468" sldId="282"/>
            <ac:spMk id="50" creationId="{C87A52CB-93D4-4495-97B9-DC46391AA0B7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3:34.035" v="246"/>
          <ac:spMkLst>
            <pc:docMk/>
            <pc:sldMk cId="512578468" sldId="282"/>
            <ac:spMk id="53" creationId="{001C9546-1365-4DB6-82EC-91B35305106A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2:23.252" v="235"/>
          <ac:spMkLst>
            <pc:docMk/>
            <pc:sldMk cId="512578468" sldId="282"/>
            <ac:spMk id="58" creationId="{B766C7FC-A86C-4A0C-AEC8-555CFAD18B74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2:40.361" v="238"/>
          <ac:spMkLst>
            <pc:docMk/>
            <pc:sldMk cId="512578468" sldId="282"/>
            <ac:spMk id="64" creationId="{7585AF2E-C8AB-4FEF-8CB5-5986F239934A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2:31.986" v="236"/>
          <ac:spMkLst>
            <pc:docMk/>
            <pc:sldMk cId="512578468" sldId="282"/>
            <ac:spMk id="67" creationId="{34984668-5571-45E4-870A-E6FCC9FBD003}"/>
          </ac:spMkLst>
        </pc:spChg>
        <pc:picChg chg="add">
          <ac:chgData name="Efrain Aperador Mancipe" userId="S::e.aperador@uniandes.edu.co::859b4f2e-e2c6-4c60-bdd6-d4d4d611b237" providerId="AD" clId="Web-{5BFFF0BB-4048-475E-96D1-E7D82B0A8390}" dt="2018-04-10T16:48:20.839" v="274"/>
          <ac:picMkLst>
            <pc:docMk/>
            <pc:sldMk cId="512578468" sldId="282"/>
            <ac:picMk id="3" creationId="{3E908E99-D998-4845-BA10-D535BF5443D9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2:57.971" v="243"/>
          <ac:picMkLst>
            <pc:docMk/>
            <pc:sldMk cId="512578468" sldId="282"/>
            <ac:picMk id="36" creationId="{D7F70202-5234-4E6A-8A6D-6A1B6EA95B13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3:32.207" v="245"/>
          <ac:picMkLst>
            <pc:docMk/>
            <pc:sldMk cId="512578468" sldId="282"/>
            <ac:picMk id="38" creationId="{B0F55169-F465-4200-B2F7-1DFCFB053F61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3:34.035" v="247"/>
          <ac:picMkLst>
            <pc:docMk/>
            <pc:sldMk cId="512578468" sldId="282"/>
            <ac:picMk id="40" creationId="{1DE7A3F8-329B-4989-9FB6-77FE00276E28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2:50.284" v="240"/>
          <ac:picMkLst>
            <pc:docMk/>
            <pc:sldMk cId="512578468" sldId="282"/>
            <ac:picMk id="43" creationId="{F587C976-E8A5-44D3-A600-5C2DECD233EF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2:21.517" v="234"/>
          <ac:picMkLst>
            <pc:docMk/>
            <pc:sldMk cId="512578468" sldId="282"/>
            <ac:picMk id="46" creationId="{6B626FF3-D914-4317-B643-E625F846E5DF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2:40.361" v="239"/>
          <ac:picMkLst>
            <pc:docMk/>
            <pc:sldMk cId="512578468" sldId="282"/>
            <ac:picMk id="52" creationId="{1B9F16B6-DB46-4759-81A6-B1BD465A678C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2:31.986" v="237"/>
          <ac:picMkLst>
            <pc:docMk/>
            <pc:sldMk cId="512578468" sldId="282"/>
            <ac:picMk id="55" creationId="{F5C7590A-3F45-4305-AF91-B2500D1B8D6E}"/>
          </ac:picMkLst>
        </pc:picChg>
      </pc:sldChg>
      <pc:sldChg chg="delSp modSp add ord replId">
        <pc:chgData name="Efrain Aperador Mancipe" userId="S::e.aperador@uniandes.edu.co::859b4f2e-e2c6-4c60-bdd6-d4d4d611b237" providerId="AD" clId="Web-{5BFFF0BB-4048-475E-96D1-E7D82B0A8390}" dt="2018-04-10T16:46:41.258" v="273"/>
        <pc:sldMkLst>
          <pc:docMk/>
          <pc:sldMk cId="4119583153" sldId="283"/>
        </pc:sldMkLst>
        <pc:spChg chg="mod">
          <ac:chgData name="Efrain Aperador Mancipe" userId="S::e.aperador@uniandes.edu.co::859b4f2e-e2c6-4c60-bdd6-d4d4d611b237" providerId="AD" clId="Web-{5BFFF0BB-4048-475E-96D1-E7D82B0A8390}" dt="2018-04-10T16:46:41.258" v="273"/>
          <ac:spMkLst>
            <pc:docMk/>
            <pc:sldMk cId="4119583153" sldId="283"/>
            <ac:spMk id="8" creationId="{00000000-0000-0000-0000-000000000000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5:16.100" v="261"/>
          <ac:spMkLst>
            <pc:docMk/>
            <pc:sldMk cId="4119583153" sldId="283"/>
            <ac:spMk id="31" creationId="{DD93D317-4552-43A4-9642-90A96FAD5A6D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5:44.507" v="266"/>
          <ac:spMkLst>
            <pc:docMk/>
            <pc:sldMk cId="4119583153" sldId="283"/>
            <ac:spMk id="41" creationId="{52382312-F6BA-4555-9ED0-10866EC6C82F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5:33.600" v="263"/>
          <ac:spMkLst>
            <pc:docMk/>
            <pc:sldMk cId="4119583153" sldId="283"/>
            <ac:spMk id="47" creationId="{D4882975-08D0-41ED-A2DC-810DED139DF7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5:11.600" v="259"/>
          <ac:spMkLst>
            <pc:docMk/>
            <pc:sldMk cId="4119583153" sldId="283"/>
            <ac:spMk id="50" creationId="{C87A52CB-93D4-4495-97B9-DC46391AA0B7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6:06.882" v="269"/>
          <ac:spMkLst>
            <pc:docMk/>
            <pc:sldMk cId="4119583153" sldId="283"/>
            <ac:spMk id="58" creationId="{B766C7FC-A86C-4A0C-AEC8-555CFAD18B74}"/>
          </ac:spMkLst>
        </pc:spChg>
        <pc:spChg chg="del">
          <ac:chgData name="Efrain Aperador Mancipe" userId="S::e.aperador@uniandes.edu.co::859b4f2e-e2c6-4c60-bdd6-d4d4d611b237" providerId="AD" clId="Web-{5BFFF0BB-4048-475E-96D1-E7D82B0A8390}" dt="2018-04-10T16:45:58.945" v="267"/>
          <ac:spMkLst>
            <pc:docMk/>
            <pc:sldMk cId="4119583153" sldId="283"/>
            <ac:spMk id="64" creationId="{7585AF2E-C8AB-4FEF-8CB5-5986F239934A}"/>
          </ac:spMkLst>
        </pc:spChg>
        <pc:picChg chg="del">
          <ac:chgData name="Efrain Aperador Mancipe" userId="S::e.aperador@uniandes.edu.co::859b4f2e-e2c6-4c60-bdd6-d4d4d611b237" providerId="AD" clId="Web-{5BFFF0BB-4048-475E-96D1-E7D82B0A8390}" dt="2018-04-10T16:45:16.100" v="262"/>
          <ac:picMkLst>
            <pc:docMk/>
            <pc:sldMk cId="4119583153" sldId="283"/>
            <ac:picMk id="25" creationId="{E3F8575C-BA0A-44F0-B470-8E0ABCC69BD1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5:33.600" v="264"/>
          <ac:picMkLst>
            <pc:docMk/>
            <pc:sldMk cId="4119583153" sldId="283"/>
            <ac:picMk id="36" creationId="{D7F70202-5234-4E6A-8A6D-6A1B6EA95B13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5:11.600" v="260"/>
          <ac:picMkLst>
            <pc:docMk/>
            <pc:sldMk cId="4119583153" sldId="283"/>
            <ac:picMk id="38" creationId="{B0F55169-F465-4200-B2F7-1DFCFB053F61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5:44.507" v="265"/>
          <ac:picMkLst>
            <pc:docMk/>
            <pc:sldMk cId="4119583153" sldId="283"/>
            <ac:picMk id="43" creationId="{F587C976-E8A5-44D3-A600-5C2DECD233EF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6:06.882" v="270"/>
          <ac:picMkLst>
            <pc:docMk/>
            <pc:sldMk cId="4119583153" sldId="283"/>
            <ac:picMk id="46" creationId="{6B626FF3-D914-4317-B643-E625F846E5DF}"/>
          </ac:picMkLst>
        </pc:picChg>
        <pc:picChg chg="del">
          <ac:chgData name="Efrain Aperador Mancipe" userId="S::e.aperador@uniandes.edu.co::859b4f2e-e2c6-4c60-bdd6-d4d4d611b237" providerId="AD" clId="Web-{5BFFF0BB-4048-475E-96D1-E7D82B0A8390}" dt="2018-04-10T16:45:58.945" v="268"/>
          <ac:picMkLst>
            <pc:docMk/>
            <pc:sldMk cId="4119583153" sldId="283"/>
            <ac:picMk id="52" creationId="{1B9F16B6-DB46-4759-81A6-B1BD465A67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8F53-4799-4EC3-B118-55A6CD8EC966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48307-266C-4FEA-A71A-0F7DD7EC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4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5"/>
            <a:ext cx="4449167" cy="53331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1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35DF0C-DAB1-411D-AE11-A9DF1F6A395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16549D-21C9-41D6-BEC2-A1A3BFE41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8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Picture 8" descr="Image result for stackoverflow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92405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Recursos claves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2" y="2902737"/>
            <a:ext cx="1219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>
                <a:ln w="3175">
                  <a:noFill/>
                </a:ln>
                <a:solidFill>
                  <a:srgbClr val="512A8F"/>
                </a:solidFill>
                <a:latin typeface="Arial" pitchFamily="34" charset="0"/>
                <a:cs typeface="Arial" pitchFamily="34" charset="0"/>
              </a:rPr>
              <a:t>Sistema de prestamos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19200" y="1966075"/>
            <a:ext cx="914400" cy="866775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70825" y="2886001"/>
            <a:ext cx="1066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>
                <a:ln w="3175">
                  <a:noFill/>
                </a:ln>
                <a:solidFill>
                  <a:srgbClr val="512A8F"/>
                </a:solidFill>
                <a:latin typeface="Arial" pitchFamily="34" charset="0"/>
                <a:cs typeface="Arial" pitchFamily="34" charset="0"/>
              </a:rPr>
              <a:t>Centro de Control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47024" y="1966075"/>
            <a:ext cx="914400" cy="866775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0"/>
          <p:cNvSpPr>
            <a:spLocks/>
          </p:cNvSpPr>
          <p:nvPr/>
        </p:nvSpPr>
        <p:spPr bwMode="auto">
          <a:xfrm>
            <a:off x="1371600" y="2164497"/>
            <a:ext cx="477838" cy="476250"/>
          </a:xfrm>
          <a:custGeom>
            <a:avLst/>
            <a:gdLst>
              <a:gd name="T0" fmla="*/ 1965 w 3313"/>
              <a:gd name="T1" fmla="*/ 29 h 3306"/>
              <a:gd name="T2" fmla="*/ 2346 w 3313"/>
              <a:gd name="T3" fmla="*/ 150 h 3306"/>
              <a:gd name="T4" fmla="*/ 2681 w 3313"/>
              <a:gd name="T5" fmla="*/ 355 h 3306"/>
              <a:gd name="T6" fmla="*/ 2957 w 3313"/>
              <a:gd name="T7" fmla="*/ 631 h 3306"/>
              <a:gd name="T8" fmla="*/ 3162 w 3313"/>
              <a:gd name="T9" fmla="*/ 965 h 3306"/>
              <a:gd name="T10" fmla="*/ 3284 w 3313"/>
              <a:gd name="T11" fmla="*/ 1345 h 3306"/>
              <a:gd name="T12" fmla="*/ 3309 w 3313"/>
              <a:gd name="T13" fmla="*/ 1758 h 3306"/>
              <a:gd name="T14" fmla="*/ 3235 w 3313"/>
              <a:gd name="T15" fmla="*/ 2156 h 3306"/>
              <a:gd name="T16" fmla="*/ 3070 w 3313"/>
              <a:gd name="T17" fmla="*/ 2515 h 3306"/>
              <a:gd name="T18" fmla="*/ 2827 w 3313"/>
              <a:gd name="T19" fmla="*/ 2821 h 3306"/>
              <a:gd name="T20" fmla="*/ 2520 w 3313"/>
              <a:gd name="T21" fmla="*/ 3063 h 3306"/>
              <a:gd name="T22" fmla="*/ 2161 w 3313"/>
              <a:gd name="T23" fmla="*/ 3227 h 3306"/>
              <a:gd name="T24" fmla="*/ 1761 w 3313"/>
              <a:gd name="T25" fmla="*/ 3303 h 3306"/>
              <a:gd name="T26" fmla="*/ 1348 w 3313"/>
              <a:gd name="T27" fmla="*/ 3277 h 3306"/>
              <a:gd name="T28" fmla="*/ 966 w 3313"/>
              <a:gd name="T29" fmla="*/ 3156 h 3306"/>
              <a:gd name="T30" fmla="*/ 632 w 3313"/>
              <a:gd name="T31" fmla="*/ 2951 h 3306"/>
              <a:gd name="T32" fmla="*/ 356 w 3313"/>
              <a:gd name="T33" fmla="*/ 2675 h 3306"/>
              <a:gd name="T34" fmla="*/ 150 w 3313"/>
              <a:gd name="T35" fmla="*/ 2341 h 3306"/>
              <a:gd name="T36" fmla="*/ 29 w 3313"/>
              <a:gd name="T37" fmla="*/ 1961 h 3306"/>
              <a:gd name="T38" fmla="*/ 0 w 3313"/>
              <a:gd name="T39" fmla="*/ 1466 h 3306"/>
              <a:gd name="T40" fmla="*/ 950 w 3313"/>
              <a:gd name="T41" fmla="*/ 1279 h 3306"/>
              <a:gd name="T42" fmla="*/ 1109 w 3313"/>
              <a:gd name="T43" fmla="*/ 1072 h 3306"/>
              <a:gd name="T44" fmla="*/ 1327 w 3313"/>
              <a:gd name="T45" fmla="*/ 926 h 3306"/>
              <a:gd name="T46" fmla="*/ 1587 w 3313"/>
              <a:gd name="T47" fmla="*/ 858 h 3306"/>
              <a:gd name="T48" fmla="*/ 2376 w 3313"/>
              <a:gd name="T49" fmla="*/ 1145 h 3306"/>
              <a:gd name="T50" fmla="*/ 2376 w 3313"/>
              <a:gd name="T51" fmla="*/ 1787 h 3306"/>
              <a:gd name="T52" fmla="*/ 1657 w 3313"/>
              <a:gd name="T53" fmla="*/ 2451 h 3306"/>
              <a:gd name="T54" fmla="*/ 1388 w 3313"/>
              <a:gd name="T55" fmla="*/ 2405 h 3306"/>
              <a:gd name="T56" fmla="*/ 1159 w 3313"/>
              <a:gd name="T57" fmla="*/ 2277 h 3306"/>
              <a:gd name="T58" fmla="*/ 985 w 3313"/>
              <a:gd name="T59" fmla="*/ 2083 h 3306"/>
              <a:gd name="T60" fmla="*/ 880 w 3313"/>
              <a:gd name="T61" fmla="*/ 1841 h 3306"/>
              <a:gd name="T62" fmla="*/ 454 w 3313"/>
              <a:gd name="T63" fmla="*/ 2095 h 3306"/>
              <a:gd name="T64" fmla="*/ 615 w 3313"/>
              <a:gd name="T65" fmla="*/ 2398 h 3306"/>
              <a:gd name="T66" fmla="*/ 848 w 3313"/>
              <a:gd name="T67" fmla="*/ 2645 h 3306"/>
              <a:gd name="T68" fmla="*/ 1140 w 3313"/>
              <a:gd name="T69" fmla="*/ 2823 h 3306"/>
              <a:gd name="T70" fmla="*/ 1476 w 3313"/>
              <a:gd name="T71" fmla="*/ 2920 h 3306"/>
              <a:gd name="T72" fmla="*/ 1838 w 3313"/>
              <a:gd name="T73" fmla="*/ 2919 h 3306"/>
              <a:gd name="T74" fmla="*/ 2175 w 3313"/>
              <a:gd name="T75" fmla="*/ 2823 h 3306"/>
              <a:gd name="T76" fmla="*/ 2467 w 3313"/>
              <a:gd name="T77" fmla="*/ 2644 h 3306"/>
              <a:gd name="T78" fmla="*/ 2700 w 3313"/>
              <a:gd name="T79" fmla="*/ 2394 h 3306"/>
              <a:gd name="T80" fmla="*/ 2861 w 3313"/>
              <a:gd name="T81" fmla="*/ 2090 h 3306"/>
              <a:gd name="T82" fmla="*/ 2934 w 3313"/>
              <a:gd name="T83" fmla="*/ 1744 h 3306"/>
              <a:gd name="T84" fmla="*/ 2910 w 3313"/>
              <a:gd name="T85" fmla="*/ 1385 h 3306"/>
              <a:gd name="T86" fmla="*/ 2791 w 3313"/>
              <a:gd name="T87" fmla="*/ 1058 h 3306"/>
              <a:gd name="T88" fmla="*/ 2591 w 3313"/>
              <a:gd name="T89" fmla="*/ 781 h 3306"/>
              <a:gd name="T90" fmla="*/ 2327 w 3313"/>
              <a:gd name="T91" fmla="*/ 564 h 3306"/>
              <a:gd name="T92" fmla="*/ 2011 w 3313"/>
              <a:gd name="T93" fmla="*/ 424 h 3306"/>
              <a:gd name="T94" fmla="*/ 1657 w 3313"/>
              <a:gd name="T95" fmla="*/ 374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13" h="3306">
                <a:moveTo>
                  <a:pt x="1657" y="0"/>
                </a:moveTo>
                <a:lnTo>
                  <a:pt x="1761" y="3"/>
                </a:lnTo>
                <a:lnTo>
                  <a:pt x="1864" y="13"/>
                </a:lnTo>
                <a:lnTo>
                  <a:pt x="1965" y="29"/>
                </a:lnTo>
                <a:lnTo>
                  <a:pt x="2064" y="51"/>
                </a:lnTo>
                <a:lnTo>
                  <a:pt x="2161" y="79"/>
                </a:lnTo>
                <a:lnTo>
                  <a:pt x="2255" y="112"/>
                </a:lnTo>
                <a:lnTo>
                  <a:pt x="2346" y="150"/>
                </a:lnTo>
                <a:lnTo>
                  <a:pt x="2435" y="195"/>
                </a:lnTo>
                <a:lnTo>
                  <a:pt x="2520" y="244"/>
                </a:lnTo>
                <a:lnTo>
                  <a:pt x="2602" y="297"/>
                </a:lnTo>
                <a:lnTo>
                  <a:pt x="2681" y="355"/>
                </a:lnTo>
                <a:lnTo>
                  <a:pt x="2756" y="418"/>
                </a:lnTo>
                <a:lnTo>
                  <a:pt x="2827" y="485"/>
                </a:lnTo>
                <a:lnTo>
                  <a:pt x="2894" y="556"/>
                </a:lnTo>
                <a:lnTo>
                  <a:pt x="2957" y="631"/>
                </a:lnTo>
                <a:lnTo>
                  <a:pt x="3015" y="709"/>
                </a:lnTo>
                <a:lnTo>
                  <a:pt x="3070" y="791"/>
                </a:lnTo>
                <a:lnTo>
                  <a:pt x="3119" y="876"/>
                </a:lnTo>
                <a:lnTo>
                  <a:pt x="3162" y="965"/>
                </a:lnTo>
                <a:lnTo>
                  <a:pt x="3201" y="1056"/>
                </a:lnTo>
                <a:lnTo>
                  <a:pt x="3235" y="1151"/>
                </a:lnTo>
                <a:lnTo>
                  <a:pt x="3263" y="1246"/>
                </a:lnTo>
                <a:lnTo>
                  <a:pt x="3284" y="1345"/>
                </a:lnTo>
                <a:lnTo>
                  <a:pt x="3300" y="1446"/>
                </a:lnTo>
                <a:lnTo>
                  <a:pt x="3309" y="1548"/>
                </a:lnTo>
                <a:lnTo>
                  <a:pt x="3313" y="1653"/>
                </a:lnTo>
                <a:lnTo>
                  <a:pt x="3309" y="1758"/>
                </a:lnTo>
                <a:lnTo>
                  <a:pt x="3300" y="1860"/>
                </a:lnTo>
                <a:lnTo>
                  <a:pt x="3284" y="1961"/>
                </a:lnTo>
                <a:lnTo>
                  <a:pt x="3263" y="2060"/>
                </a:lnTo>
                <a:lnTo>
                  <a:pt x="3235" y="2156"/>
                </a:lnTo>
                <a:lnTo>
                  <a:pt x="3201" y="2250"/>
                </a:lnTo>
                <a:lnTo>
                  <a:pt x="3162" y="2341"/>
                </a:lnTo>
                <a:lnTo>
                  <a:pt x="3119" y="2430"/>
                </a:lnTo>
                <a:lnTo>
                  <a:pt x="3070" y="2515"/>
                </a:lnTo>
                <a:lnTo>
                  <a:pt x="3015" y="2597"/>
                </a:lnTo>
                <a:lnTo>
                  <a:pt x="2957" y="2675"/>
                </a:lnTo>
                <a:lnTo>
                  <a:pt x="2894" y="2750"/>
                </a:lnTo>
                <a:lnTo>
                  <a:pt x="2827" y="2821"/>
                </a:lnTo>
                <a:lnTo>
                  <a:pt x="2756" y="2888"/>
                </a:lnTo>
                <a:lnTo>
                  <a:pt x="2681" y="2951"/>
                </a:lnTo>
                <a:lnTo>
                  <a:pt x="2602" y="3009"/>
                </a:lnTo>
                <a:lnTo>
                  <a:pt x="2520" y="3063"/>
                </a:lnTo>
                <a:lnTo>
                  <a:pt x="2435" y="3111"/>
                </a:lnTo>
                <a:lnTo>
                  <a:pt x="2346" y="3156"/>
                </a:lnTo>
                <a:lnTo>
                  <a:pt x="2255" y="3194"/>
                </a:lnTo>
                <a:lnTo>
                  <a:pt x="2161" y="3227"/>
                </a:lnTo>
                <a:lnTo>
                  <a:pt x="2064" y="3255"/>
                </a:lnTo>
                <a:lnTo>
                  <a:pt x="1965" y="3277"/>
                </a:lnTo>
                <a:lnTo>
                  <a:pt x="1864" y="3293"/>
                </a:lnTo>
                <a:lnTo>
                  <a:pt x="1761" y="3303"/>
                </a:lnTo>
                <a:lnTo>
                  <a:pt x="1657" y="3306"/>
                </a:lnTo>
                <a:lnTo>
                  <a:pt x="1551" y="3303"/>
                </a:lnTo>
                <a:lnTo>
                  <a:pt x="1449" y="3293"/>
                </a:lnTo>
                <a:lnTo>
                  <a:pt x="1348" y="3277"/>
                </a:lnTo>
                <a:lnTo>
                  <a:pt x="1249" y="3255"/>
                </a:lnTo>
                <a:lnTo>
                  <a:pt x="1153" y="3227"/>
                </a:lnTo>
                <a:lnTo>
                  <a:pt x="1058" y="3194"/>
                </a:lnTo>
                <a:lnTo>
                  <a:pt x="966" y="3156"/>
                </a:lnTo>
                <a:lnTo>
                  <a:pt x="878" y="3111"/>
                </a:lnTo>
                <a:lnTo>
                  <a:pt x="793" y="3063"/>
                </a:lnTo>
                <a:lnTo>
                  <a:pt x="711" y="3009"/>
                </a:lnTo>
                <a:lnTo>
                  <a:pt x="632" y="2951"/>
                </a:lnTo>
                <a:lnTo>
                  <a:pt x="557" y="2888"/>
                </a:lnTo>
                <a:lnTo>
                  <a:pt x="486" y="2821"/>
                </a:lnTo>
                <a:lnTo>
                  <a:pt x="419" y="2750"/>
                </a:lnTo>
                <a:lnTo>
                  <a:pt x="356" y="2675"/>
                </a:lnTo>
                <a:lnTo>
                  <a:pt x="297" y="2597"/>
                </a:lnTo>
                <a:lnTo>
                  <a:pt x="243" y="2515"/>
                </a:lnTo>
                <a:lnTo>
                  <a:pt x="194" y="2430"/>
                </a:lnTo>
                <a:lnTo>
                  <a:pt x="150" y="2341"/>
                </a:lnTo>
                <a:lnTo>
                  <a:pt x="112" y="2250"/>
                </a:lnTo>
                <a:lnTo>
                  <a:pt x="79" y="2156"/>
                </a:lnTo>
                <a:lnTo>
                  <a:pt x="51" y="2060"/>
                </a:lnTo>
                <a:lnTo>
                  <a:pt x="29" y="1961"/>
                </a:lnTo>
                <a:lnTo>
                  <a:pt x="13" y="1860"/>
                </a:lnTo>
                <a:lnTo>
                  <a:pt x="3" y="1758"/>
                </a:lnTo>
                <a:lnTo>
                  <a:pt x="0" y="1653"/>
                </a:lnTo>
                <a:lnTo>
                  <a:pt x="0" y="1466"/>
                </a:lnTo>
                <a:lnTo>
                  <a:pt x="880" y="1466"/>
                </a:lnTo>
                <a:lnTo>
                  <a:pt x="898" y="1402"/>
                </a:lnTo>
                <a:lnTo>
                  <a:pt x="923" y="1339"/>
                </a:lnTo>
                <a:lnTo>
                  <a:pt x="950" y="1279"/>
                </a:lnTo>
                <a:lnTo>
                  <a:pt x="985" y="1223"/>
                </a:lnTo>
                <a:lnTo>
                  <a:pt x="1022" y="1169"/>
                </a:lnTo>
                <a:lnTo>
                  <a:pt x="1063" y="1119"/>
                </a:lnTo>
                <a:lnTo>
                  <a:pt x="1109" y="1072"/>
                </a:lnTo>
                <a:lnTo>
                  <a:pt x="1159" y="1029"/>
                </a:lnTo>
                <a:lnTo>
                  <a:pt x="1211" y="990"/>
                </a:lnTo>
                <a:lnTo>
                  <a:pt x="1268" y="956"/>
                </a:lnTo>
                <a:lnTo>
                  <a:pt x="1327" y="926"/>
                </a:lnTo>
                <a:lnTo>
                  <a:pt x="1388" y="902"/>
                </a:lnTo>
                <a:lnTo>
                  <a:pt x="1452" y="882"/>
                </a:lnTo>
                <a:lnTo>
                  <a:pt x="1518" y="867"/>
                </a:lnTo>
                <a:lnTo>
                  <a:pt x="1587" y="858"/>
                </a:lnTo>
                <a:lnTo>
                  <a:pt x="1657" y="855"/>
                </a:lnTo>
                <a:lnTo>
                  <a:pt x="1843" y="855"/>
                </a:lnTo>
                <a:lnTo>
                  <a:pt x="1843" y="1145"/>
                </a:lnTo>
                <a:lnTo>
                  <a:pt x="2376" y="1145"/>
                </a:lnTo>
                <a:lnTo>
                  <a:pt x="2376" y="1520"/>
                </a:lnTo>
                <a:lnTo>
                  <a:pt x="1843" y="1520"/>
                </a:lnTo>
                <a:lnTo>
                  <a:pt x="1843" y="1787"/>
                </a:lnTo>
                <a:lnTo>
                  <a:pt x="2376" y="1787"/>
                </a:lnTo>
                <a:lnTo>
                  <a:pt x="2376" y="2161"/>
                </a:lnTo>
                <a:lnTo>
                  <a:pt x="1843" y="2161"/>
                </a:lnTo>
                <a:lnTo>
                  <a:pt x="1843" y="2451"/>
                </a:lnTo>
                <a:lnTo>
                  <a:pt x="1657" y="2451"/>
                </a:lnTo>
                <a:lnTo>
                  <a:pt x="1587" y="2448"/>
                </a:lnTo>
                <a:lnTo>
                  <a:pt x="1518" y="2439"/>
                </a:lnTo>
                <a:lnTo>
                  <a:pt x="1452" y="2425"/>
                </a:lnTo>
                <a:lnTo>
                  <a:pt x="1388" y="2405"/>
                </a:lnTo>
                <a:lnTo>
                  <a:pt x="1327" y="2380"/>
                </a:lnTo>
                <a:lnTo>
                  <a:pt x="1268" y="2350"/>
                </a:lnTo>
                <a:lnTo>
                  <a:pt x="1211" y="2316"/>
                </a:lnTo>
                <a:lnTo>
                  <a:pt x="1159" y="2277"/>
                </a:lnTo>
                <a:lnTo>
                  <a:pt x="1109" y="2234"/>
                </a:lnTo>
                <a:lnTo>
                  <a:pt x="1063" y="2187"/>
                </a:lnTo>
                <a:lnTo>
                  <a:pt x="1022" y="2137"/>
                </a:lnTo>
                <a:lnTo>
                  <a:pt x="985" y="2083"/>
                </a:lnTo>
                <a:lnTo>
                  <a:pt x="950" y="2027"/>
                </a:lnTo>
                <a:lnTo>
                  <a:pt x="923" y="1967"/>
                </a:lnTo>
                <a:lnTo>
                  <a:pt x="898" y="1906"/>
                </a:lnTo>
                <a:lnTo>
                  <a:pt x="880" y="1841"/>
                </a:lnTo>
                <a:lnTo>
                  <a:pt x="389" y="1841"/>
                </a:lnTo>
                <a:lnTo>
                  <a:pt x="405" y="1928"/>
                </a:lnTo>
                <a:lnTo>
                  <a:pt x="426" y="2013"/>
                </a:lnTo>
                <a:lnTo>
                  <a:pt x="454" y="2095"/>
                </a:lnTo>
                <a:lnTo>
                  <a:pt x="487" y="2176"/>
                </a:lnTo>
                <a:lnTo>
                  <a:pt x="524" y="2252"/>
                </a:lnTo>
                <a:lnTo>
                  <a:pt x="568" y="2327"/>
                </a:lnTo>
                <a:lnTo>
                  <a:pt x="615" y="2398"/>
                </a:lnTo>
                <a:lnTo>
                  <a:pt x="667" y="2465"/>
                </a:lnTo>
                <a:lnTo>
                  <a:pt x="723" y="2529"/>
                </a:lnTo>
                <a:lnTo>
                  <a:pt x="784" y="2589"/>
                </a:lnTo>
                <a:lnTo>
                  <a:pt x="848" y="2645"/>
                </a:lnTo>
                <a:lnTo>
                  <a:pt x="916" y="2697"/>
                </a:lnTo>
                <a:lnTo>
                  <a:pt x="988" y="2744"/>
                </a:lnTo>
                <a:lnTo>
                  <a:pt x="1062" y="2786"/>
                </a:lnTo>
                <a:lnTo>
                  <a:pt x="1140" y="2823"/>
                </a:lnTo>
                <a:lnTo>
                  <a:pt x="1220" y="2856"/>
                </a:lnTo>
                <a:lnTo>
                  <a:pt x="1303" y="2883"/>
                </a:lnTo>
                <a:lnTo>
                  <a:pt x="1388" y="2904"/>
                </a:lnTo>
                <a:lnTo>
                  <a:pt x="1476" y="2920"/>
                </a:lnTo>
                <a:lnTo>
                  <a:pt x="1565" y="2929"/>
                </a:lnTo>
                <a:lnTo>
                  <a:pt x="1657" y="2932"/>
                </a:lnTo>
                <a:lnTo>
                  <a:pt x="1747" y="2929"/>
                </a:lnTo>
                <a:lnTo>
                  <a:pt x="1838" y="2919"/>
                </a:lnTo>
                <a:lnTo>
                  <a:pt x="1925" y="2904"/>
                </a:lnTo>
                <a:lnTo>
                  <a:pt x="2011" y="2883"/>
                </a:lnTo>
                <a:lnTo>
                  <a:pt x="2094" y="2855"/>
                </a:lnTo>
                <a:lnTo>
                  <a:pt x="2175" y="2823"/>
                </a:lnTo>
                <a:lnTo>
                  <a:pt x="2253" y="2785"/>
                </a:lnTo>
                <a:lnTo>
                  <a:pt x="2327" y="2742"/>
                </a:lnTo>
                <a:lnTo>
                  <a:pt x="2398" y="2695"/>
                </a:lnTo>
                <a:lnTo>
                  <a:pt x="2467" y="2644"/>
                </a:lnTo>
                <a:lnTo>
                  <a:pt x="2532" y="2587"/>
                </a:lnTo>
                <a:lnTo>
                  <a:pt x="2591" y="2527"/>
                </a:lnTo>
                <a:lnTo>
                  <a:pt x="2648" y="2462"/>
                </a:lnTo>
                <a:lnTo>
                  <a:pt x="2700" y="2394"/>
                </a:lnTo>
                <a:lnTo>
                  <a:pt x="2748" y="2322"/>
                </a:lnTo>
                <a:lnTo>
                  <a:pt x="2791" y="2248"/>
                </a:lnTo>
                <a:lnTo>
                  <a:pt x="2828" y="2170"/>
                </a:lnTo>
                <a:lnTo>
                  <a:pt x="2861" y="2090"/>
                </a:lnTo>
                <a:lnTo>
                  <a:pt x="2888" y="2007"/>
                </a:lnTo>
                <a:lnTo>
                  <a:pt x="2910" y="1922"/>
                </a:lnTo>
                <a:lnTo>
                  <a:pt x="2925" y="1834"/>
                </a:lnTo>
                <a:lnTo>
                  <a:pt x="2934" y="1744"/>
                </a:lnTo>
                <a:lnTo>
                  <a:pt x="2938" y="1654"/>
                </a:lnTo>
                <a:lnTo>
                  <a:pt x="2934" y="1562"/>
                </a:lnTo>
                <a:lnTo>
                  <a:pt x="2925" y="1473"/>
                </a:lnTo>
                <a:lnTo>
                  <a:pt x="2910" y="1385"/>
                </a:lnTo>
                <a:lnTo>
                  <a:pt x="2888" y="1300"/>
                </a:lnTo>
                <a:lnTo>
                  <a:pt x="2861" y="1217"/>
                </a:lnTo>
                <a:lnTo>
                  <a:pt x="2828" y="1136"/>
                </a:lnTo>
                <a:lnTo>
                  <a:pt x="2791" y="1058"/>
                </a:lnTo>
                <a:lnTo>
                  <a:pt x="2748" y="984"/>
                </a:lnTo>
                <a:lnTo>
                  <a:pt x="2700" y="912"/>
                </a:lnTo>
                <a:lnTo>
                  <a:pt x="2648" y="844"/>
                </a:lnTo>
                <a:lnTo>
                  <a:pt x="2591" y="781"/>
                </a:lnTo>
                <a:lnTo>
                  <a:pt x="2532" y="720"/>
                </a:lnTo>
                <a:lnTo>
                  <a:pt x="2467" y="664"/>
                </a:lnTo>
                <a:lnTo>
                  <a:pt x="2398" y="612"/>
                </a:lnTo>
                <a:lnTo>
                  <a:pt x="2327" y="564"/>
                </a:lnTo>
                <a:lnTo>
                  <a:pt x="2253" y="521"/>
                </a:lnTo>
                <a:lnTo>
                  <a:pt x="2175" y="484"/>
                </a:lnTo>
                <a:lnTo>
                  <a:pt x="2094" y="451"/>
                </a:lnTo>
                <a:lnTo>
                  <a:pt x="2011" y="424"/>
                </a:lnTo>
                <a:lnTo>
                  <a:pt x="1925" y="403"/>
                </a:lnTo>
                <a:lnTo>
                  <a:pt x="1838" y="387"/>
                </a:lnTo>
                <a:lnTo>
                  <a:pt x="1747" y="378"/>
                </a:lnTo>
                <a:lnTo>
                  <a:pt x="1657" y="374"/>
                </a:lnTo>
                <a:lnTo>
                  <a:pt x="165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1"/>
          <p:cNvSpPr>
            <a:spLocks/>
          </p:cNvSpPr>
          <p:nvPr/>
        </p:nvSpPr>
        <p:spPr bwMode="auto">
          <a:xfrm>
            <a:off x="3735421" y="2173224"/>
            <a:ext cx="339341" cy="448716"/>
          </a:xfrm>
          <a:custGeom>
            <a:avLst/>
            <a:gdLst>
              <a:gd name="T0" fmla="*/ 63 w 96"/>
              <a:gd name="T1" fmla="*/ 65 h 127"/>
              <a:gd name="T2" fmla="*/ 96 w 96"/>
              <a:gd name="T3" fmla="*/ 120 h 127"/>
              <a:gd name="T4" fmla="*/ 67 w 96"/>
              <a:gd name="T5" fmla="*/ 127 h 127"/>
              <a:gd name="T6" fmla="*/ 0 w 96"/>
              <a:gd name="T7" fmla="*/ 63 h 127"/>
              <a:gd name="T8" fmla="*/ 62 w 96"/>
              <a:gd name="T9" fmla="*/ 0 h 127"/>
              <a:gd name="T10" fmla="*/ 62 w 96"/>
              <a:gd name="T11" fmla="*/ 63 h 127"/>
              <a:gd name="T12" fmla="*/ 63 w 96"/>
              <a:gd name="T13" fmla="*/ 6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27">
                <a:moveTo>
                  <a:pt x="63" y="65"/>
                </a:moveTo>
                <a:cubicBezTo>
                  <a:pt x="96" y="120"/>
                  <a:pt x="96" y="120"/>
                  <a:pt x="96" y="120"/>
                </a:cubicBezTo>
                <a:cubicBezTo>
                  <a:pt x="87" y="124"/>
                  <a:pt x="77" y="127"/>
                  <a:pt x="67" y="127"/>
                </a:cubicBezTo>
                <a:cubicBezTo>
                  <a:pt x="30" y="127"/>
                  <a:pt x="0" y="98"/>
                  <a:pt x="0" y="63"/>
                </a:cubicBezTo>
                <a:cubicBezTo>
                  <a:pt x="0" y="30"/>
                  <a:pt x="28" y="2"/>
                  <a:pt x="62" y="0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4"/>
                  <a:pt x="63" y="65"/>
                  <a:pt x="63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2"/>
          <p:cNvSpPr>
            <a:spLocks noEditPoints="1"/>
          </p:cNvSpPr>
          <p:nvPr/>
        </p:nvSpPr>
        <p:spPr bwMode="auto">
          <a:xfrm>
            <a:off x="3983574" y="2173224"/>
            <a:ext cx="222739" cy="211687"/>
          </a:xfrm>
          <a:custGeom>
            <a:avLst/>
            <a:gdLst>
              <a:gd name="T0" fmla="*/ 0 w 63"/>
              <a:gd name="T1" fmla="*/ 0 h 60"/>
              <a:gd name="T2" fmla="*/ 0 w 63"/>
              <a:gd name="T3" fmla="*/ 60 h 60"/>
              <a:gd name="T4" fmla="*/ 63 w 63"/>
              <a:gd name="T5" fmla="*/ 60 h 60"/>
              <a:gd name="T6" fmla="*/ 0 w 63"/>
              <a:gd name="T7" fmla="*/ 0 h 60"/>
              <a:gd name="T8" fmla="*/ 10 w 63"/>
              <a:gd name="T9" fmla="*/ 9 h 60"/>
              <a:gd name="T10" fmla="*/ 53 w 63"/>
              <a:gd name="T11" fmla="*/ 51 h 60"/>
              <a:gd name="T12" fmla="*/ 10 w 63"/>
              <a:gd name="T13" fmla="*/ 51 h 60"/>
              <a:gd name="T14" fmla="*/ 10 w 63"/>
              <a:gd name="T15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60">
                <a:moveTo>
                  <a:pt x="0" y="0"/>
                </a:moveTo>
                <a:cubicBezTo>
                  <a:pt x="0" y="60"/>
                  <a:pt x="0" y="60"/>
                  <a:pt x="0" y="60"/>
                </a:cubicBezTo>
                <a:cubicBezTo>
                  <a:pt x="63" y="60"/>
                  <a:pt x="63" y="60"/>
                  <a:pt x="63" y="60"/>
                </a:cubicBezTo>
                <a:cubicBezTo>
                  <a:pt x="61" y="27"/>
                  <a:pt x="35" y="2"/>
                  <a:pt x="0" y="0"/>
                </a:cubicBezTo>
                <a:close/>
                <a:moveTo>
                  <a:pt x="10" y="9"/>
                </a:moveTo>
                <a:cubicBezTo>
                  <a:pt x="32" y="14"/>
                  <a:pt x="48" y="30"/>
                  <a:pt x="53" y="51"/>
                </a:cubicBezTo>
                <a:cubicBezTo>
                  <a:pt x="10" y="51"/>
                  <a:pt x="10" y="51"/>
                  <a:pt x="10" y="51"/>
                </a:cubicBezTo>
                <a:lnTo>
                  <a:pt x="1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3"/>
          <p:cNvSpPr>
            <a:spLocks/>
          </p:cNvSpPr>
          <p:nvPr/>
        </p:nvSpPr>
        <p:spPr bwMode="auto">
          <a:xfrm>
            <a:off x="3997028" y="2410254"/>
            <a:ext cx="209285" cy="172927"/>
          </a:xfrm>
          <a:custGeom>
            <a:avLst/>
            <a:gdLst>
              <a:gd name="T0" fmla="*/ 29 w 59"/>
              <a:gd name="T1" fmla="*/ 49 h 49"/>
              <a:gd name="T2" fmla="*/ 59 w 59"/>
              <a:gd name="T3" fmla="*/ 0 h 49"/>
              <a:gd name="T4" fmla="*/ 0 w 59"/>
              <a:gd name="T5" fmla="*/ 0 h 49"/>
              <a:gd name="T6" fmla="*/ 29 w 59"/>
              <a:gd name="T7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49">
                <a:moveTo>
                  <a:pt x="29" y="49"/>
                </a:moveTo>
                <a:cubicBezTo>
                  <a:pt x="46" y="38"/>
                  <a:pt x="57" y="21"/>
                  <a:pt x="59" y="0"/>
                </a:cubicBezTo>
                <a:cubicBezTo>
                  <a:pt x="0" y="0"/>
                  <a:pt x="0" y="0"/>
                  <a:pt x="0" y="0"/>
                </a:cubicBezTo>
                <a:lnTo>
                  <a:pt x="29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1" b="12948"/>
          <a:stretch/>
        </p:blipFill>
        <p:spPr bwMode="auto">
          <a:xfrm>
            <a:off x="6142691" y="2410983"/>
            <a:ext cx="2239309" cy="17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socios claves 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4455" y="1211653"/>
            <a:ext cx="2057400" cy="838201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9054" y="1211653"/>
            <a:ext cx="2292146" cy="838201"/>
          </a:xfrm>
          <a:prstGeom prst="rect">
            <a:avLst/>
          </a:prstGeom>
          <a:solidFill>
            <a:srgbClr val="007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/>
        </p:nvSpPr>
        <p:spPr>
          <a:xfrm flipV="1">
            <a:off x="984455" y="2049854"/>
            <a:ext cx="457200" cy="350315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/>
        </p:nvSpPr>
        <p:spPr>
          <a:xfrm flipV="1">
            <a:off x="3499055" y="2049854"/>
            <a:ext cx="457200" cy="350315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84455" y="2049854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ln w="3175">
                  <a:solidFill>
                    <a:srgbClr val="512A8F"/>
                  </a:solidFill>
                </a:ln>
                <a:solidFill>
                  <a:srgbClr val="512A8F"/>
                </a:solidFill>
                <a:latin typeface="Arial" pitchFamily="34" charset="0"/>
                <a:cs typeface="Arial" pitchFamily="34" charset="0"/>
              </a:rPr>
              <a:t>POLICIA NACIONAL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99054" y="2049854"/>
            <a:ext cx="229214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ln w="3175">
                  <a:solidFill>
                    <a:srgbClr val="1576BB"/>
                  </a:solidFill>
                </a:ln>
                <a:solidFill>
                  <a:srgbClr val="1576BB"/>
                </a:solidFill>
                <a:latin typeface="Arial" pitchFamily="34" charset="0"/>
                <a:cs typeface="Arial" pitchFamily="34" charset="0"/>
              </a:rPr>
              <a:t>CICLISTAS EXPERTOS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84455" y="2354654"/>
            <a:ext cx="2057400" cy="840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Reportes de robos y zonas peligrosas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99054" y="2354654"/>
            <a:ext cx="2292145" cy="106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Brindar conocimientos técnico y sobre hábitos y gustos de los ciclistas</a:t>
            </a:r>
          </a:p>
        </p:txBody>
      </p:sp>
      <p:pic>
        <p:nvPicPr>
          <p:cNvPr id="102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4" b="99387" l="0" r="99517">
                        <a14:foregroundMark x1="39130" y1="23313" x2="39130" y2="23313"/>
                        <a14:foregroundMark x1="61353" y1="7362" x2="61353" y2="7362"/>
                        <a14:foregroundMark x1="89372" y1="35583" x2="89372" y2="35583"/>
                        <a14:foregroundMark x1="58454" y1="45399" x2="58454" y2="45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8" y="2477096"/>
            <a:ext cx="19716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11"/>
          <p:cNvGrpSpPr>
            <a:grpSpLocks noChangeAspect="1"/>
          </p:cNvGrpSpPr>
          <p:nvPr/>
        </p:nvGrpSpPr>
        <p:grpSpPr bwMode="auto">
          <a:xfrm>
            <a:off x="1708355" y="1294996"/>
            <a:ext cx="609600" cy="671513"/>
            <a:chOff x="1402" y="1023"/>
            <a:chExt cx="384" cy="423"/>
          </a:xfrm>
          <a:solidFill>
            <a:schemeClr val="bg1"/>
          </a:solidFill>
        </p:grpSpPr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1594" y="1055"/>
              <a:ext cx="192" cy="343"/>
            </a:xfrm>
            <a:custGeom>
              <a:avLst/>
              <a:gdLst>
                <a:gd name="T0" fmla="*/ 1269 w 1532"/>
                <a:gd name="T1" fmla="*/ 1171 h 2746"/>
                <a:gd name="T2" fmla="*/ 1292 w 1532"/>
                <a:gd name="T3" fmla="*/ 1044 h 2746"/>
                <a:gd name="T4" fmla="*/ 1279 w 1532"/>
                <a:gd name="T5" fmla="*/ 937 h 2746"/>
                <a:gd name="T6" fmla="*/ 938 w 1532"/>
                <a:gd name="T7" fmla="*/ 482 h 2746"/>
                <a:gd name="T8" fmla="*/ 939 w 1532"/>
                <a:gd name="T9" fmla="*/ 1083 h 2746"/>
                <a:gd name="T10" fmla="*/ 938 w 1532"/>
                <a:gd name="T11" fmla="*/ 482 h 2746"/>
                <a:gd name="T12" fmla="*/ 173 w 1532"/>
                <a:gd name="T13" fmla="*/ 13 h 2746"/>
                <a:gd name="T14" fmla="*/ 217 w 1532"/>
                <a:gd name="T15" fmla="*/ 50 h 2746"/>
                <a:gd name="T16" fmla="*/ 253 w 1532"/>
                <a:gd name="T17" fmla="*/ 116 h 2746"/>
                <a:gd name="T18" fmla="*/ 312 w 1532"/>
                <a:gd name="T19" fmla="*/ 211 h 2746"/>
                <a:gd name="T20" fmla="*/ 393 w 1532"/>
                <a:gd name="T21" fmla="*/ 316 h 2746"/>
                <a:gd name="T22" fmla="*/ 487 w 1532"/>
                <a:gd name="T23" fmla="*/ 407 h 2746"/>
                <a:gd name="T24" fmla="*/ 590 w 1532"/>
                <a:gd name="T25" fmla="*/ 464 h 2746"/>
                <a:gd name="T26" fmla="*/ 676 w 1532"/>
                <a:gd name="T27" fmla="*/ 469 h 2746"/>
                <a:gd name="T28" fmla="*/ 757 w 1532"/>
                <a:gd name="T29" fmla="*/ 437 h 2746"/>
                <a:gd name="T30" fmla="*/ 863 w 1532"/>
                <a:gd name="T31" fmla="*/ 393 h 2746"/>
                <a:gd name="T32" fmla="*/ 1015 w 1532"/>
                <a:gd name="T33" fmla="*/ 393 h 2746"/>
                <a:gd name="T34" fmla="*/ 1125 w 1532"/>
                <a:gd name="T35" fmla="*/ 441 h 2746"/>
                <a:gd name="T36" fmla="*/ 1155 w 1532"/>
                <a:gd name="T37" fmla="*/ 457 h 2746"/>
                <a:gd name="T38" fmla="*/ 1215 w 1532"/>
                <a:gd name="T39" fmla="*/ 496 h 2746"/>
                <a:gd name="T40" fmla="*/ 1286 w 1532"/>
                <a:gd name="T41" fmla="*/ 549 h 2746"/>
                <a:gd name="T42" fmla="*/ 1359 w 1532"/>
                <a:gd name="T43" fmla="*/ 618 h 2746"/>
                <a:gd name="T44" fmla="*/ 1428 w 1532"/>
                <a:gd name="T45" fmla="*/ 701 h 2746"/>
                <a:gd name="T46" fmla="*/ 1484 w 1532"/>
                <a:gd name="T47" fmla="*/ 800 h 2746"/>
                <a:gd name="T48" fmla="*/ 1522 w 1532"/>
                <a:gd name="T49" fmla="*/ 917 h 2746"/>
                <a:gd name="T50" fmla="*/ 1532 w 1532"/>
                <a:gd name="T51" fmla="*/ 1053 h 2746"/>
                <a:gd name="T52" fmla="*/ 1508 w 1532"/>
                <a:gd name="T53" fmla="*/ 1207 h 2746"/>
                <a:gd name="T54" fmla="*/ 1444 w 1532"/>
                <a:gd name="T55" fmla="*/ 1384 h 2746"/>
                <a:gd name="T56" fmla="*/ 1384 w 1532"/>
                <a:gd name="T57" fmla="*/ 1480 h 2746"/>
                <a:gd name="T58" fmla="*/ 1327 w 1532"/>
                <a:gd name="T59" fmla="*/ 1507 h 2746"/>
                <a:gd name="T60" fmla="*/ 1268 w 1532"/>
                <a:gd name="T61" fmla="*/ 1503 h 2746"/>
                <a:gd name="T62" fmla="*/ 1224 w 1532"/>
                <a:gd name="T63" fmla="*/ 1476 h 2746"/>
                <a:gd name="T64" fmla="*/ 1214 w 1532"/>
                <a:gd name="T65" fmla="*/ 2659 h 2746"/>
                <a:gd name="T66" fmla="*/ 1162 w 1532"/>
                <a:gd name="T67" fmla="*/ 2721 h 2746"/>
                <a:gd name="T68" fmla="*/ 1083 w 1532"/>
                <a:gd name="T69" fmla="*/ 2746 h 2746"/>
                <a:gd name="T70" fmla="*/ 1028 w 1532"/>
                <a:gd name="T71" fmla="*/ 2734 h 2746"/>
                <a:gd name="T72" fmla="*/ 965 w 1532"/>
                <a:gd name="T73" fmla="*/ 2683 h 2746"/>
                <a:gd name="T74" fmla="*/ 942 w 1532"/>
                <a:gd name="T75" fmla="*/ 2604 h 2746"/>
                <a:gd name="T76" fmla="*/ 921 w 1532"/>
                <a:gd name="T77" fmla="*/ 1617 h 2746"/>
                <a:gd name="T78" fmla="*/ 911 w 1532"/>
                <a:gd name="T79" fmla="*/ 2659 h 2746"/>
                <a:gd name="T80" fmla="*/ 859 w 1532"/>
                <a:gd name="T81" fmla="*/ 2721 h 2746"/>
                <a:gd name="T82" fmla="*/ 780 w 1532"/>
                <a:gd name="T83" fmla="*/ 2746 h 2746"/>
                <a:gd name="T84" fmla="*/ 701 w 1532"/>
                <a:gd name="T85" fmla="*/ 2722 h 2746"/>
                <a:gd name="T86" fmla="*/ 650 w 1532"/>
                <a:gd name="T87" fmla="*/ 2659 h 2746"/>
                <a:gd name="T88" fmla="*/ 639 w 1532"/>
                <a:gd name="T89" fmla="*/ 1454 h 2746"/>
                <a:gd name="T90" fmla="*/ 625 w 1532"/>
                <a:gd name="T91" fmla="*/ 1376 h 2746"/>
                <a:gd name="T92" fmla="*/ 571 w 1532"/>
                <a:gd name="T93" fmla="*/ 706 h 2746"/>
                <a:gd name="T94" fmla="*/ 427 w 1532"/>
                <a:gd name="T95" fmla="*/ 653 h 2746"/>
                <a:gd name="T96" fmla="*/ 304 w 1532"/>
                <a:gd name="T97" fmla="*/ 566 h 2746"/>
                <a:gd name="T98" fmla="*/ 200 w 1532"/>
                <a:gd name="T99" fmla="*/ 458 h 2746"/>
                <a:gd name="T100" fmla="*/ 116 w 1532"/>
                <a:gd name="T101" fmla="*/ 349 h 2746"/>
                <a:gd name="T102" fmla="*/ 55 w 1532"/>
                <a:gd name="T103" fmla="*/ 253 h 2746"/>
                <a:gd name="T104" fmla="*/ 23 w 1532"/>
                <a:gd name="T105" fmla="*/ 193 h 2746"/>
                <a:gd name="T106" fmla="*/ 4 w 1532"/>
                <a:gd name="T107" fmla="*/ 150 h 2746"/>
                <a:gd name="T108" fmla="*/ 6 w 1532"/>
                <a:gd name="T109" fmla="*/ 81 h 2746"/>
                <a:gd name="T110" fmla="*/ 47 w 1532"/>
                <a:gd name="T111" fmla="*/ 25 h 2746"/>
                <a:gd name="T112" fmla="*/ 116 w 1532"/>
                <a:gd name="T113" fmla="*/ 0 h 2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32" h="2746">
                  <a:moveTo>
                    <a:pt x="1254" y="875"/>
                  </a:moveTo>
                  <a:lnTo>
                    <a:pt x="1254" y="1219"/>
                  </a:lnTo>
                  <a:lnTo>
                    <a:pt x="1269" y="1171"/>
                  </a:lnTo>
                  <a:lnTo>
                    <a:pt x="1282" y="1126"/>
                  </a:lnTo>
                  <a:lnTo>
                    <a:pt x="1289" y="1084"/>
                  </a:lnTo>
                  <a:lnTo>
                    <a:pt x="1292" y="1044"/>
                  </a:lnTo>
                  <a:lnTo>
                    <a:pt x="1291" y="1006"/>
                  </a:lnTo>
                  <a:lnTo>
                    <a:pt x="1286" y="971"/>
                  </a:lnTo>
                  <a:lnTo>
                    <a:pt x="1279" y="937"/>
                  </a:lnTo>
                  <a:lnTo>
                    <a:pt x="1267" y="905"/>
                  </a:lnTo>
                  <a:lnTo>
                    <a:pt x="1254" y="875"/>
                  </a:lnTo>
                  <a:close/>
                  <a:moveTo>
                    <a:pt x="938" y="482"/>
                  </a:moveTo>
                  <a:lnTo>
                    <a:pt x="863" y="981"/>
                  </a:lnTo>
                  <a:lnTo>
                    <a:pt x="938" y="1083"/>
                  </a:lnTo>
                  <a:lnTo>
                    <a:pt x="939" y="1083"/>
                  </a:lnTo>
                  <a:lnTo>
                    <a:pt x="1013" y="981"/>
                  </a:lnTo>
                  <a:lnTo>
                    <a:pt x="939" y="482"/>
                  </a:lnTo>
                  <a:lnTo>
                    <a:pt x="938" y="482"/>
                  </a:lnTo>
                  <a:close/>
                  <a:moveTo>
                    <a:pt x="116" y="0"/>
                  </a:moveTo>
                  <a:lnTo>
                    <a:pt x="140" y="3"/>
                  </a:lnTo>
                  <a:lnTo>
                    <a:pt x="173" y="13"/>
                  </a:lnTo>
                  <a:lnTo>
                    <a:pt x="189" y="23"/>
                  </a:lnTo>
                  <a:lnTo>
                    <a:pt x="204" y="36"/>
                  </a:lnTo>
                  <a:lnTo>
                    <a:pt x="217" y="50"/>
                  </a:lnTo>
                  <a:lnTo>
                    <a:pt x="227" y="68"/>
                  </a:lnTo>
                  <a:lnTo>
                    <a:pt x="239" y="90"/>
                  </a:lnTo>
                  <a:lnTo>
                    <a:pt x="253" y="116"/>
                  </a:lnTo>
                  <a:lnTo>
                    <a:pt x="271" y="146"/>
                  </a:lnTo>
                  <a:lnTo>
                    <a:pt x="291" y="178"/>
                  </a:lnTo>
                  <a:lnTo>
                    <a:pt x="312" y="211"/>
                  </a:lnTo>
                  <a:lnTo>
                    <a:pt x="337" y="246"/>
                  </a:lnTo>
                  <a:lnTo>
                    <a:pt x="364" y="282"/>
                  </a:lnTo>
                  <a:lnTo>
                    <a:pt x="393" y="316"/>
                  </a:lnTo>
                  <a:lnTo>
                    <a:pt x="423" y="348"/>
                  </a:lnTo>
                  <a:lnTo>
                    <a:pt x="454" y="379"/>
                  </a:lnTo>
                  <a:lnTo>
                    <a:pt x="487" y="407"/>
                  </a:lnTo>
                  <a:lnTo>
                    <a:pt x="521" y="431"/>
                  </a:lnTo>
                  <a:lnTo>
                    <a:pt x="555" y="450"/>
                  </a:lnTo>
                  <a:lnTo>
                    <a:pt x="590" y="464"/>
                  </a:lnTo>
                  <a:lnTo>
                    <a:pt x="619" y="470"/>
                  </a:lnTo>
                  <a:lnTo>
                    <a:pt x="648" y="473"/>
                  </a:lnTo>
                  <a:lnTo>
                    <a:pt x="676" y="469"/>
                  </a:lnTo>
                  <a:lnTo>
                    <a:pt x="705" y="461"/>
                  </a:lnTo>
                  <a:lnTo>
                    <a:pt x="733" y="448"/>
                  </a:lnTo>
                  <a:lnTo>
                    <a:pt x="757" y="437"/>
                  </a:lnTo>
                  <a:lnTo>
                    <a:pt x="791" y="419"/>
                  </a:lnTo>
                  <a:lnTo>
                    <a:pt x="826" y="403"/>
                  </a:lnTo>
                  <a:lnTo>
                    <a:pt x="863" y="393"/>
                  </a:lnTo>
                  <a:lnTo>
                    <a:pt x="864" y="392"/>
                  </a:lnTo>
                  <a:lnTo>
                    <a:pt x="939" y="470"/>
                  </a:lnTo>
                  <a:lnTo>
                    <a:pt x="1015" y="393"/>
                  </a:lnTo>
                  <a:lnTo>
                    <a:pt x="1053" y="405"/>
                  </a:lnTo>
                  <a:lnTo>
                    <a:pt x="1091" y="421"/>
                  </a:lnTo>
                  <a:lnTo>
                    <a:pt x="1125" y="441"/>
                  </a:lnTo>
                  <a:lnTo>
                    <a:pt x="1131" y="443"/>
                  </a:lnTo>
                  <a:lnTo>
                    <a:pt x="1137" y="447"/>
                  </a:lnTo>
                  <a:lnTo>
                    <a:pt x="1155" y="457"/>
                  </a:lnTo>
                  <a:lnTo>
                    <a:pt x="1173" y="469"/>
                  </a:lnTo>
                  <a:lnTo>
                    <a:pt x="1193" y="482"/>
                  </a:lnTo>
                  <a:lnTo>
                    <a:pt x="1215" y="496"/>
                  </a:lnTo>
                  <a:lnTo>
                    <a:pt x="1237" y="513"/>
                  </a:lnTo>
                  <a:lnTo>
                    <a:pt x="1261" y="531"/>
                  </a:lnTo>
                  <a:lnTo>
                    <a:pt x="1286" y="549"/>
                  </a:lnTo>
                  <a:lnTo>
                    <a:pt x="1310" y="571"/>
                  </a:lnTo>
                  <a:lnTo>
                    <a:pt x="1334" y="593"/>
                  </a:lnTo>
                  <a:lnTo>
                    <a:pt x="1359" y="618"/>
                  </a:lnTo>
                  <a:lnTo>
                    <a:pt x="1383" y="644"/>
                  </a:lnTo>
                  <a:lnTo>
                    <a:pt x="1406" y="671"/>
                  </a:lnTo>
                  <a:lnTo>
                    <a:pt x="1428" y="701"/>
                  </a:lnTo>
                  <a:lnTo>
                    <a:pt x="1448" y="732"/>
                  </a:lnTo>
                  <a:lnTo>
                    <a:pt x="1467" y="765"/>
                  </a:lnTo>
                  <a:lnTo>
                    <a:pt x="1484" y="800"/>
                  </a:lnTo>
                  <a:lnTo>
                    <a:pt x="1499" y="837"/>
                  </a:lnTo>
                  <a:lnTo>
                    <a:pt x="1511" y="876"/>
                  </a:lnTo>
                  <a:lnTo>
                    <a:pt x="1522" y="917"/>
                  </a:lnTo>
                  <a:lnTo>
                    <a:pt x="1529" y="960"/>
                  </a:lnTo>
                  <a:lnTo>
                    <a:pt x="1532" y="1005"/>
                  </a:lnTo>
                  <a:lnTo>
                    <a:pt x="1532" y="1053"/>
                  </a:lnTo>
                  <a:lnTo>
                    <a:pt x="1529" y="1102"/>
                  </a:lnTo>
                  <a:lnTo>
                    <a:pt x="1521" y="1154"/>
                  </a:lnTo>
                  <a:lnTo>
                    <a:pt x="1508" y="1207"/>
                  </a:lnTo>
                  <a:lnTo>
                    <a:pt x="1492" y="1264"/>
                  </a:lnTo>
                  <a:lnTo>
                    <a:pt x="1470" y="1322"/>
                  </a:lnTo>
                  <a:lnTo>
                    <a:pt x="1444" y="1384"/>
                  </a:lnTo>
                  <a:lnTo>
                    <a:pt x="1412" y="1446"/>
                  </a:lnTo>
                  <a:lnTo>
                    <a:pt x="1400" y="1464"/>
                  </a:lnTo>
                  <a:lnTo>
                    <a:pt x="1384" y="1480"/>
                  </a:lnTo>
                  <a:lnTo>
                    <a:pt x="1367" y="1492"/>
                  </a:lnTo>
                  <a:lnTo>
                    <a:pt x="1348" y="1502"/>
                  </a:lnTo>
                  <a:lnTo>
                    <a:pt x="1327" y="1507"/>
                  </a:lnTo>
                  <a:lnTo>
                    <a:pt x="1307" y="1509"/>
                  </a:lnTo>
                  <a:lnTo>
                    <a:pt x="1287" y="1507"/>
                  </a:lnTo>
                  <a:lnTo>
                    <a:pt x="1268" y="1503"/>
                  </a:lnTo>
                  <a:lnTo>
                    <a:pt x="1250" y="1495"/>
                  </a:lnTo>
                  <a:lnTo>
                    <a:pt x="1236" y="1485"/>
                  </a:lnTo>
                  <a:lnTo>
                    <a:pt x="1224" y="1476"/>
                  </a:lnTo>
                  <a:lnTo>
                    <a:pt x="1224" y="2604"/>
                  </a:lnTo>
                  <a:lnTo>
                    <a:pt x="1222" y="2633"/>
                  </a:lnTo>
                  <a:lnTo>
                    <a:pt x="1214" y="2659"/>
                  </a:lnTo>
                  <a:lnTo>
                    <a:pt x="1200" y="2683"/>
                  </a:lnTo>
                  <a:lnTo>
                    <a:pt x="1183" y="2704"/>
                  </a:lnTo>
                  <a:lnTo>
                    <a:pt x="1162" y="2721"/>
                  </a:lnTo>
                  <a:lnTo>
                    <a:pt x="1138" y="2734"/>
                  </a:lnTo>
                  <a:lnTo>
                    <a:pt x="1111" y="2743"/>
                  </a:lnTo>
                  <a:lnTo>
                    <a:pt x="1083" y="2746"/>
                  </a:lnTo>
                  <a:lnTo>
                    <a:pt x="1083" y="2746"/>
                  </a:lnTo>
                  <a:lnTo>
                    <a:pt x="1054" y="2743"/>
                  </a:lnTo>
                  <a:lnTo>
                    <a:pt x="1028" y="2734"/>
                  </a:lnTo>
                  <a:lnTo>
                    <a:pt x="1004" y="2721"/>
                  </a:lnTo>
                  <a:lnTo>
                    <a:pt x="983" y="2704"/>
                  </a:lnTo>
                  <a:lnTo>
                    <a:pt x="965" y="2683"/>
                  </a:lnTo>
                  <a:lnTo>
                    <a:pt x="953" y="2659"/>
                  </a:lnTo>
                  <a:lnTo>
                    <a:pt x="945" y="2633"/>
                  </a:lnTo>
                  <a:lnTo>
                    <a:pt x="942" y="2604"/>
                  </a:lnTo>
                  <a:lnTo>
                    <a:pt x="942" y="1617"/>
                  </a:lnTo>
                  <a:lnTo>
                    <a:pt x="939" y="1617"/>
                  </a:lnTo>
                  <a:lnTo>
                    <a:pt x="921" y="1617"/>
                  </a:lnTo>
                  <a:lnTo>
                    <a:pt x="921" y="2604"/>
                  </a:lnTo>
                  <a:lnTo>
                    <a:pt x="919" y="2633"/>
                  </a:lnTo>
                  <a:lnTo>
                    <a:pt x="911" y="2659"/>
                  </a:lnTo>
                  <a:lnTo>
                    <a:pt x="897" y="2684"/>
                  </a:lnTo>
                  <a:lnTo>
                    <a:pt x="880" y="2704"/>
                  </a:lnTo>
                  <a:lnTo>
                    <a:pt x="859" y="2721"/>
                  </a:lnTo>
                  <a:lnTo>
                    <a:pt x="835" y="2734"/>
                  </a:lnTo>
                  <a:lnTo>
                    <a:pt x="808" y="2743"/>
                  </a:lnTo>
                  <a:lnTo>
                    <a:pt x="780" y="2746"/>
                  </a:lnTo>
                  <a:lnTo>
                    <a:pt x="752" y="2743"/>
                  </a:lnTo>
                  <a:lnTo>
                    <a:pt x="725" y="2734"/>
                  </a:lnTo>
                  <a:lnTo>
                    <a:pt x="701" y="2722"/>
                  </a:lnTo>
                  <a:lnTo>
                    <a:pt x="680" y="2704"/>
                  </a:lnTo>
                  <a:lnTo>
                    <a:pt x="663" y="2684"/>
                  </a:lnTo>
                  <a:lnTo>
                    <a:pt x="650" y="2659"/>
                  </a:lnTo>
                  <a:lnTo>
                    <a:pt x="642" y="2633"/>
                  </a:lnTo>
                  <a:lnTo>
                    <a:pt x="639" y="2604"/>
                  </a:lnTo>
                  <a:lnTo>
                    <a:pt x="639" y="1454"/>
                  </a:lnTo>
                  <a:lnTo>
                    <a:pt x="641" y="1435"/>
                  </a:lnTo>
                  <a:lnTo>
                    <a:pt x="631" y="1407"/>
                  </a:lnTo>
                  <a:lnTo>
                    <a:pt x="625" y="1376"/>
                  </a:lnTo>
                  <a:lnTo>
                    <a:pt x="623" y="1345"/>
                  </a:lnTo>
                  <a:lnTo>
                    <a:pt x="623" y="712"/>
                  </a:lnTo>
                  <a:lnTo>
                    <a:pt x="571" y="706"/>
                  </a:lnTo>
                  <a:lnTo>
                    <a:pt x="519" y="692"/>
                  </a:lnTo>
                  <a:lnTo>
                    <a:pt x="471" y="676"/>
                  </a:lnTo>
                  <a:lnTo>
                    <a:pt x="427" y="653"/>
                  </a:lnTo>
                  <a:lnTo>
                    <a:pt x="384" y="627"/>
                  </a:lnTo>
                  <a:lnTo>
                    <a:pt x="342" y="598"/>
                  </a:lnTo>
                  <a:lnTo>
                    <a:pt x="304" y="566"/>
                  </a:lnTo>
                  <a:lnTo>
                    <a:pt x="267" y="532"/>
                  </a:lnTo>
                  <a:lnTo>
                    <a:pt x="232" y="495"/>
                  </a:lnTo>
                  <a:lnTo>
                    <a:pt x="200" y="458"/>
                  </a:lnTo>
                  <a:lnTo>
                    <a:pt x="169" y="422"/>
                  </a:lnTo>
                  <a:lnTo>
                    <a:pt x="142" y="384"/>
                  </a:lnTo>
                  <a:lnTo>
                    <a:pt x="116" y="349"/>
                  </a:lnTo>
                  <a:lnTo>
                    <a:pt x="88" y="305"/>
                  </a:lnTo>
                  <a:lnTo>
                    <a:pt x="70" y="279"/>
                  </a:lnTo>
                  <a:lnTo>
                    <a:pt x="55" y="253"/>
                  </a:lnTo>
                  <a:lnTo>
                    <a:pt x="42" y="230"/>
                  </a:lnTo>
                  <a:lnTo>
                    <a:pt x="31" y="210"/>
                  </a:lnTo>
                  <a:lnTo>
                    <a:pt x="23" y="193"/>
                  </a:lnTo>
                  <a:lnTo>
                    <a:pt x="17" y="181"/>
                  </a:lnTo>
                  <a:lnTo>
                    <a:pt x="11" y="173"/>
                  </a:lnTo>
                  <a:lnTo>
                    <a:pt x="4" y="150"/>
                  </a:lnTo>
                  <a:lnTo>
                    <a:pt x="0" y="126"/>
                  </a:lnTo>
                  <a:lnTo>
                    <a:pt x="1" y="103"/>
                  </a:lnTo>
                  <a:lnTo>
                    <a:pt x="6" y="81"/>
                  </a:lnTo>
                  <a:lnTo>
                    <a:pt x="17" y="60"/>
                  </a:lnTo>
                  <a:lnTo>
                    <a:pt x="30" y="41"/>
                  </a:lnTo>
                  <a:lnTo>
                    <a:pt x="47" y="25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1673" y="1024"/>
              <a:ext cx="77" cy="77"/>
            </a:xfrm>
            <a:custGeom>
              <a:avLst/>
              <a:gdLst>
                <a:gd name="T0" fmla="*/ 309 w 617"/>
                <a:gd name="T1" fmla="*/ 0 h 618"/>
                <a:gd name="T2" fmla="*/ 350 w 617"/>
                <a:gd name="T3" fmla="*/ 2 h 618"/>
                <a:gd name="T4" fmla="*/ 390 w 617"/>
                <a:gd name="T5" fmla="*/ 10 h 618"/>
                <a:gd name="T6" fmla="*/ 429 w 617"/>
                <a:gd name="T7" fmla="*/ 23 h 618"/>
                <a:gd name="T8" fmla="*/ 464 w 617"/>
                <a:gd name="T9" fmla="*/ 41 h 618"/>
                <a:gd name="T10" fmla="*/ 497 w 617"/>
                <a:gd name="T11" fmla="*/ 64 h 618"/>
                <a:gd name="T12" fmla="*/ 526 w 617"/>
                <a:gd name="T13" fmla="*/ 90 h 618"/>
                <a:gd name="T14" fmla="*/ 553 w 617"/>
                <a:gd name="T15" fmla="*/ 120 h 618"/>
                <a:gd name="T16" fmla="*/ 574 w 617"/>
                <a:gd name="T17" fmla="*/ 152 h 618"/>
                <a:gd name="T18" fmla="*/ 592 w 617"/>
                <a:gd name="T19" fmla="*/ 188 h 618"/>
                <a:gd name="T20" fmla="*/ 605 w 617"/>
                <a:gd name="T21" fmla="*/ 227 h 618"/>
                <a:gd name="T22" fmla="*/ 614 w 617"/>
                <a:gd name="T23" fmla="*/ 266 h 618"/>
                <a:gd name="T24" fmla="*/ 617 w 617"/>
                <a:gd name="T25" fmla="*/ 309 h 618"/>
                <a:gd name="T26" fmla="*/ 614 w 617"/>
                <a:gd name="T27" fmla="*/ 350 h 618"/>
                <a:gd name="T28" fmla="*/ 605 w 617"/>
                <a:gd name="T29" fmla="*/ 391 h 618"/>
                <a:gd name="T30" fmla="*/ 592 w 617"/>
                <a:gd name="T31" fmla="*/ 429 h 618"/>
                <a:gd name="T32" fmla="*/ 574 w 617"/>
                <a:gd name="T33" fmla="*/ 464 h 618"/>
                <a:gd name="T34" fmla="*/ 553 w 617"/>
                <a:gd name="T35" fmla="*/ 498 h 618"/>
                <a:gd name="T36" fmla="*/ 526 w 617"/>
                <a:gd name="T37" fmla="*/ 528 h 618"/>
                <a:gd name="T38" fmla="*/ 497 w 617"/>
                <a:gd name="T39" fmla="*/ 554 h 618"/>
                <a:gd name="T40" fmla="*/ 464 w 617"/>
                <a:gd name="T41" fmla="*/ 575 h 618"/>
                <a:gd name="T42" fmla="*/ 429 w 617"/>
                <a:gd name="T43" fmla="*/ 594 h 618"/>
                <a:gd name="T44" fmla="*/ 390 w 617"/>
                <a:gd name="T45" fmla="*/ 607 h 618"/>
                <a:gd name="T46" fmla="*/ 350 w 617"/>
                <a:gd name="T47" fmla="*/ 615 h 618"/>
                <a:gd name="T48" fmla="*/ 309 w 617"/>
                <a:gd name="T49" fmla="*/ 618 h 618"/>
                <a:gd name="T50" fmla="*/ 266 w 617"/>
                <a:gd name="T51" fmla="*/ 615 h 618"/>
                <a:gd name="T52" fmla="*/ 226 w 617"/>
                <a:gd name="T53" fmla="*/ 607 h 618"/>
                <a:gd name="T54" fmla="*/ 189 w 617"/>
                <a:gd name="T55" fmla="*/ 594 h 618"/>
                <a:gd name="T56" fmla="*/ 153 w 617"/>
                <a:gd name="T57" fmla="*/ 575 h 618"/>
                <a:gd name="T58" fmla="*/ 119 w 617"/>
                <a:gd name="T59" fmla="*/ 554 h 618"/>
                <a:gd name="T60" fmla="*/ 91 w 617"/>
                <a:gd name="T61" fmla="*/ 528 h 618"/>
                <a:gd name="T62" fmla="*/ 65 w 617"/>
                <a:gd name="T63" fmla="*/ 498 h 618"/>
                <a:gd name="T64" fmla="*/ 42 w 617"/>
                <a:gd name="T65" fmla="*/ 464 h 618"/>
                <a:gd name="T66" fmla="*/ 24 w 617"/>
                <a:gd name="T67" fmla="*/ 429 h 618"/>
                <a:gd name="T68" fmla="*/ 11 w 617"/>
                <a:gd name="T69" fmla="*/ 391 h 618"/>
                <a:gd name="T70" fmla="*/ 3 w 617"/>
                <a:gd name="T71" fmla="*/ 350 h 618"/>
                <a:gd name="T72" fmla="*/ 0 w 617"/>
                <a:gd name="T73" fmla="*/ 309 h 618"/>
                <a:gd name="T74" fmla="*/ 3 w 617"/>
                <a:gd name="T75" fmla="*/ 266 h 618"/>
                <a:gd name="T76" fmla="*/ 11 w 617"/>
                <a:gd name="T77" fmla="*/ 227 h 618"/>
                <a:gd name="T78" fmla="*/ 24 w 617"/>
                <a:gd name="T79" fmla="*/ 188 h 618"/>
                <a:gd name="T80" fmla="*/ 42 w 617"/>
                <a:gd name="T81" fmla="*/ 152 h 618"/>
                <a:gd name="T82" fmla="*/ 65 w 617"/>
                <a:gd name="T83" fmla="*/ 120 h 618"/>
                <a:gd name="T84" fmla="*/ 91 w 617"/>
                <a:gd name="T85" fmla="*/ 90 h 618"/>
                <a:gd name="T86" fmla="*/ 119 w 617"/>
                <a:gd name="T87" fmla="*/ 64 h 618"/>
                <a:gd name="T88" fmla="*/ 153 w 617"/>
                <a:gd name="T89" fmla="*/ 41 h 618"/>
                <a:gd name="T90" fmla="*/ 189 w 617"/>
                <a:gd name="T91" fmla="*/ 23 h 618"/>
                <a:gd name="T92" fmla="*/ 226 w 617"/>
                <a:gd name="T93" fmla="*/ 10 h 618"/>
                <a:gd name="T94" fmla="*/ 266 w 617"/>
                <a:gd name="T95" fmla="*/ 2 h 618"/>
                <a:gd name="T96" fmla="*/ 309 w 617"/>
                <a:gd name="T9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7" h="618">
                  <a:moveTo>
                    <a:pt x="309" y="0"/>
                  </a:moveTo>
                  <a:lnTo>
                    <a:pt x="350" y="2"/>
                  </a:lnTo>
                  <a:lnTo>
                    <a:pt x="390" y="10"/>
                  </a:lnTo>
                  <a:lnTo>
                    <a:pt x="429" y="23"/>
                  </a:lnTo>
                  <a:lnTo>
                    <a:pt x="464" y="41"/>
                  </a:lnTo>
                  <a:lnTo>
                    <a:pt x="497" y="64"/>
                  </a:lnTo>
                  <a:lnTo>
                    <a:pt x="526" y="90"/>
                  </a:lnTo>
                  <a:lnTo>
                    <a:pt x="553" y="120"/>
                  </a:lnTo>
                  <a:lnTo>
                    <a:pt x="574" y="152"/>
                  </a:lnTo>
                  <a:lnTo>
                    <a:pt x="592" y="188"/>
                  </a:lnTo>
                  <a:lnTo>
                    <a:pt x="605" y="227"/>
                  </a:lnTo>
                  <a:lnTo>
                    <a:pt x="614" y="266"/>
                  </a:lnTo>
                  <a:lnTo>
                    <a:pt x="617" y="309"/>
                  </a:lnTo>
                  <a:lnTo>
                    <a:pt x="614" y="350"/>
                  </a:lnTo>
                  <a:lnTo>
                    <a:pt x="605" y="391"/>
                  </a:lnTo>
                  <a:lnTo>
                    <a:pt x="592" y="429"/>
                  </a:lnTo>
                  <a:lnTo>
                    <a:pt x="574" y="464"/>
                  </a:lnTo>
                  <a:lnTo>
                    <a:pt x="553" y="498"/>
                  </a:lnTo>
                  <a:lnTo>
                    <a:pt x="526" y="528"/>
                  </a:lnTo>
                  <a:lnTo>
                    <a:pt x="497" y="554"/>
                  </a:lnTo>
                  <a:lnTo>
                    <a:pt x="464" y="575"/>
                  </a:lnTo>
                  <a:lnTo>
                    <a:pt x="429" y="594"/>
                  </a:lnTo>
                  <a:lnTo>
                    <a:pt x="390" y="607"/>
                  </a:lnTo>
                  <a:lnTo>
                    <a:pt x="350" y="615"/>
                  </a:lnTo>
                  <a:lnTo>
                    <a:pt x="309" y="618"/>
                  </a:lnTo>
                  <a:lnTo>
                    <a:pt x="266" y="615"/>
                  </a:lnTo>
                  <a:lnTo>
                    <a:pt x="226" y="607"/>
                  </a:lnTo>
                  <a:lnTo>
                    <a:pt x="189" y="594"/>
                  </a:lnTo>
                  <a:lnTo>
                    <a:pt x="153" y="575"/>
                  </a:lnTo>
                  <a:lnTo>
                    <a:pt x="119" y="554"/>
                  </a:lnTo>
                  <a:lnTo>
                    <a:pt x="91" y="528"/>
                  </a:lnTo>
                  <a:lnTo>
                    <a:pt x="65" y="498"/>
                  </a:lnTo>
                  <a:lnTo>
                    <a:pt x="42" y="464"/>
                  </a:lnTo>
                  <a:lnTo>
                    <a:pt x="24" y="429"/>
                  </a:lnTo>
                  <a:lnTo>
                    <a:pt x="11" y="391"/>
                  </a:lnTo>
                  <a:lnTo>
                    <a:pt x="3" y="350"/>
                  </a:lnTo>
                  <a:lnTo>
                    <a:pt x="0" y="309"/>
                  </a:lnTo>
                  <a:lnTo>
                    <a:pt x="3" y="266"/>
                  </a:lnTo>
                  <a:lnTo>
                    <a:pt x="11" y="227"/>
                  </a:lnTo>
                  <a:lnTo>
                    <a:pt x="24" y="188"/>
                  </a:lnTo>
                  <a:lnTo>
                    <a:pt x="42" y="152"/>
                  </a:lnTo>
                  <a:lnTo>
                    <a:pt x="65" y="120"/>
                  </a:lnTo>
                  <a:lnTo>
                    <a:pt x="91" y="90"/>
                  </a:lnTo>
                  <a:lnTo>
                    <a:pt x="119" y="64"/>
                  </a:lnTo>
                  <a:lnTo>
                    <a:pt x="153" y="41"/>
                  </a:lnTo>
                  <a:lnTo>
                    <a:pt x="189" y="23"/>
                  </a:lnTo>
                  <a:lnTo>
                    <a:pt x="226" y="10"/>
                  </a:lnTo>
                  <a:lnTo>
                    <a:pt x="266" y="2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auto">
            <a:xfrm>
              <a:off x="1416" y="1023"/>
              <a:ext cx="232" cy="217"/>
            </a:xfrm>
            <a:custGeom>
              <a:avLst/>
              <a:gdLst>
                <a:gd name="T0" fmla="*/ 156 w 1858"/>
                <a:gd name="T1" fmla="*/ 119 h 1739"/>
                <a:gd name="T2" fmla="*/ 127 w 1858"/>
                <a:gd name="T3" fmla="*/ 140 h 1739"/>
                <a:gd name="T4" fmla="*/ 115 w 1858"/>
                <a:gd name="T5" fmla="*/ 174 h 1739"/>
                <a:gd name="T6" fmla="*/ 119 w 1858"/>
                <a:gd name="T7" fmla="*/ 1582 h 1739"/>
                <a:gd name="T8" fmla="*/ 139 w 1858"/>
                <a:gd name="T9" fmla="*/ 1612 h 1739"/>
                <a:gd name="T10" fmla="*/ 174 w 1858"/>
                <a:gd name="T11" fmla="*/ 1623 h 1739"/>
                <a:gd name="T12" fmla="*/ 1702 w 1858"/>
                <a:gd name="T13" fmla="*/ 1620 h 1739"/>
                <a:gd name="T14" fmla="*/ 1731 w 1858"/>
                <a:gd name="T15" fmla="*/ 1599 h 1739"/>
                <a:gd name="T16" fmla="*/ 1741 w 1858"/>
                <a:gd name="T17" fmla="*/ 1564 h 1739"/>
                <a:gd name="T18" fmla="*/ 1739 w 1858"/>
                <a:gd name="T19" fmla="*/ 157 h 1739"/>
                <a:gd name="T20" fmla="*/ 1718 w 1858"/>
                <a:gd name="T21" fmla="*/ 128 h 1739"/>
                <a:gd name="T22" fmla="*/ 1683 w 1858"/>
                <a:gd name="T23" fmla="*/ 116 h 1739"/>
                <a:gd name="T24" fmla="*/ 174 w 1858"/>
                <a:gd name="T25" fmla="*/ 0 h 1739"/>
                <a:gd name="T26" fmla="*/ 1715 w 1858"/>
                <a:gd name="T27" fmla="*/ 3 h 1739"/>
                <a:gd name="T28" fmla="*/ 1771 w 1858"/>
                <a:gd name="T29" fmla="*/ 24 h 1739"/>
                <a:gd name="T30" fmla="*/ 1817 w 1858"/>
                <a:gd name="T31" fmla="*/ 62 h 1739"/>
                <a:gd name="T32" fmla="*/ 1847 w 1858"/>
                <a:gd name="T33" fmla="*/ 114 h 1739"/>
                <a:gd name="T34" fmla="*/ 1858 w 1858"/>
                <a:gd name="T35" fmla="*/ 174 h 1739"/>
                <a:gd name="T36" fmla="*/ 1855 w 1858"/>
                <a:gd name="T37" fmla="*/ 1596 h 1739"/>
                <a:gd name="T38" fmla="*/ 1834 w 1858"/>
                <a:gd name="T39" fmla="*/ 1652 h 1739"/>
                <a:gd name="T40" fmla="*/ 1796 w 1858"/>
                <a:gd name="T41" fmla="*/ 1698 h 1739"/>
                <a:gd name="T42" fmla="*/ 1744 w 1858"/>
                <a:gd name="T43" fmla="*/ 1728 h 1739"/>
                <a:gd name="T44" fmla="*/ 1683 w 1858"/>
                <a:gd name="T45" fmla="*/ 1739 h 1739"/>
                <a:gd name="T46" fmla="*/ 142 w 1858"/>
                <a:gd name="T47" fmla="*/ 1736 h 1739"/>
                <a:gd name="T48" fmla="*/ 86 w 1858"/>
                <a:gd name="T49" fmla="*/ 1715 h 1739"/>
                <a:gd name="T50" fmla="*/ 41 w 1858"/>
                <a:gd name="T51" fmla="*/ 1677 h 1739"/>
                <a:gd name="T52" fmla="*/ 11 w 1858"/>
                <a:gd name="T53" fmla="*/ 1625 h 1739"/>
                <a:gd name="T54" fmla="*/ 0 w 1858"/>
                <a:gd name="T55" fmla="*/ 1564 h 1739"/>
                <a:gd name="T56" fmla="*/ 3 w 1858"/>
                <a:gd name="T57" fmla="*/ 143 h 1739"/>
                <a:gd name="T58" fmla="*/ 23 w 1858"/>
                <a:gd name="T59" fmla="*/ 87 h 1739"/>
                <a:gd name="T60" fmla="*/ 62 w 1858"/>
                <a:gd name="T61" fmla="*/ 42 h 1739"/>
                <a:gd name="T62" fmla="*/ 113 w 1858"/>
                <a:gd name="T63" fmla="*/ 12 h 1739"/>
                <a:gd name="T64" fmla="*/ 174 w 1858"/>
                <a:gd name="T65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8" h="1739">
                  <a:moveTo>
                    <a:pt x="174" y="116"/>
                  </a:moveTo>
                  <a:lnTo>
                    <a:pt x="156" y="119"/>
                  </a:lnTo>
                  <a:lnTo>
                    <a:pt x="139" y="128"/>
                  </a:lnTo>
                  <a:lnTo>
                    <a:pt x="127" y="140"/>
                  </a:lnTo>
                  <a:lnTo>
                    <a:pt x="119" y="157"/>
                  </a:lnTo>
                  <a:lnTo>
                    <a:pt x="115" y="174"/>
                  </a:lnTo>
                  <a:lnTo>
                    <a:pt x="115" y="1564"/>
                  </a:lnTo>
                  <a:lnTo>
                    <a:pt x="119" y="1582"/>
                  </a:lnTo>
                  <a:lnTo>
                    <a:pt x="127" y="1599"/>
                  </a:lnTo>
                  <a:lnTo>
                    <a:pt x="139" y="1612"/>
                  </a:lnTo>
                  <a:lnTo>
                    <a:pt x="156" y="1620"/>
                  </a:lnTo>
                  <a:lnTo>
                    <a:pt x="174" y="1623"/>
                  </a:lnTo>
                  <a:lnTo>
                    <a:pt x="1683" y="1623"/>
                  </a:lnTo>
                  <a:lnTo>
                    <a:pt x="1702" y="1620"/>
                  </a:lnTo>
                  <a:lnTo>
                    <a:pt x="1718" y="1612"/>
                  </a:lnTo>
                  <a:lnTo>
                    <a:pt x="1731" y="1599"/>
                  </a:lnTo>
                  <a:lnTo>
                    <a:pt x="1739" y="1582"/>
                  </a:lnTo>
                  <a:lnTo>
                    <a:pt x="1741" y="1564"/>
                  </a:lnTo>
                  <a:lnTo>
                    <a:pt x="1741" y="174"/>
                  </a:lnTo>
                  <a:lnTo>
                    <a:pt x="1739" y="157"/>
                  </a:lnTo>
                  <a:lnTo>
                    <a:pt x="1731" y="140"/>
                  </a:lnTo>
                  <a:lnTo>
                    <a:pt x="1718" y="128"/>
                  </a:lnTo>
                  <a:lnTo>
                    <a:pt x="1702" y="119"/>
                  </a:lnTo>
                  <a:lnTo>
                    <a:pt x="1683" y="116"/>
                  </a:lnTo>
                  <a:lnTo>
                    <a:pt x="174" y="116"/>
                  </a:lnTo>
                  <a:close/>
                  <a:moveTo>
                    <a:pt x="174" y="0"/>
                  </a:moveTo>
                  <a:lnTo>
                    <a:pt x="1683" y="0"/>
                  </a:lnTo>
                  <a:lnTo>
                    <a:pt x="1715" y="3"/>
                  </a:lnTo>
                  <a:lnTo>
                    <a:pt x="1744" y="12"/>
                  </a:lnTo>
                  <a:lnTo>
                    <a:pt x="1771" y="24"/>
                  </a:lnTo>
                  <a:lnTo>
                    <a:pt x="1796" y="42"/>
                  </a:lnTo>
                  <a:lnTo>
                    <a:pt x="1817" y="62"/>
                  </a:lnTo>
                  <a:lnTo>
                    <a:pt x="1834" y="87"/>
                  </a:lnTo>
                  <a:lnTo>
                    <a:pt x="1847" y="114"/>
                  </a:lnTo>
                  <a:lnTo>
                    <a:pt x="1855" y="143"/>
                  </a:lnTo>
                  <a:lnTo>
                    <a:pt x="1858" y="174"/>
                  </a:lnTo>
                  <a:lnTo>
                    <a:pt x="1858" y="1564"/>
                  </a:lnTo>
                  <a:lnTo>
                    <a:pt x="1855" y="1596"/>
                  </a:lnTo>
                  <a:lnTo>
                    <a:pt x="1847" y="1625"/>
                  </a:lnTo>
                  <a:lnTo>
                    <a:pt x="1834" y="1652"/>
                  </a:lnTo>
                  <a:lnTo>
                    <a:pt x="1817" y="1677"/>
                  </a:lnTo>
                  <a:lnTo>
                    <a:pt x="1796" y="1698"/>
                  </a:lnTo>
                  <a:lnTo>
                    <a:pt x="1771" y="1715"/>
                  </a:lnTo>
                  <a:lnTo>
                    <a:pt x="1744" y="1728"/>
                  </a:lnTo>
                  <a:lnTo>
                    <a:pt x="1714" y="1736"/>
                  </a:lnTo>
                  <a:lnTo>
                    <a:pt x="1683" y="1739"/>
                  </a:lnTo>
                  <a:lnTo>
                    <a:pt x="174" y="1739"/>
                  </a:lnTo>
                  <a:lnTo>
                    <a:pt x="142" y="1736"/>
                  </a:lnTo>
                  <a:lnTo>
                    <a:pt x="113" y="1728"/>
                  </a:lnTo>
                  <a:lnTo>
                    <a:pt x="86" y="1715"/>
                  </a:lnTo>
                  <a:lnTo>
                    <a:pt x="62" y="1698"/>
                  </a:lnTo>
                  <a:lnTo>
                    <a:pt x="41" y="1677"/>
                  </a:lnTo>
                  <a:lnTo>
                    <a:pt x="23" y="1652"/>
                  </a:lnTo>
                  <a:lnTo>
                    <a:pt x="11" y="1625"/>
                  </a:lnTo>
                  <a:lnTo>
                    <a:pt x="3" y="1596"/>
                  </a:lnTo>
                  <a:lnTo>
                    <a:pt x="0" y="1564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1" y="114"/>
                  </a:lnTo>
                  <a:lnTo>
                    <a:pt x="23" y="87"/>
                  </a:lnTo>
                  <a:lnTo>
                    <a:pt x="41" y="62"/>
                  </a:lnTo>
                  <a:lnTo>
                    <a:pt x="62" y="42"/>
                  </a:lnTo>
                  <a:lnTo>
                    <a:pt x="86" y="24"/>
                  </a:lnTo>
                  <a:lnTo>
                    <a:pt x="113" y="12"/>
                  </a:lnTo>
                  <a:lnTo>
                    <a:pt x="142" y="3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1442" y="1261"/>
              <a:ext cx="61" cy="62"/>
            </a:xfrm>
            <a:custGeom>
              <a:avLst/>
              <a:gdLst>
                <a:gd name="T0" fmla="*/ 245 w 489"/>
                <a:gd name="T1" fmla="*/ 0 h 491"/>
                <a:gd name="T2" fmla="*/ 285 w 489"/>
                <a:gd name="T3" fmla="*/ 3 h 491"/>
                <a:gd name="T4" fmla="*/ 322 w 489"/>
                <a:gd name="T5" fmla="*/ 13 h 491"/>
                <a:gd name="T6" fmla="*/ 357 w 489"/>
                <a:gd name="T7" fmla="*/ 28 h 491"/>
                <a:gd name="T8" fmla="*/ 389 w 489"/>
                <a:gd name="T9" fmla="*/ 48 h 491"/>
                <a:gd name="T10" fmla="*/ 418 w 489"/>
                <a:gd name="T11" fmla="*/ 72 h 491"/>
                <a:gd name="T12" fmla="*/ 442 w 489"/>
                <a:gd name="T13" fmla="*/ 101 h 491"/>
                <a:gd name="T14" fmla="*/ 461 w 489"/>
                <a:gd name="T15" fmla="*/ 133 h 491"/>
                <a:gd name="T16" fmla="*/ 477 w 489"/>
                <a:gd name="T17" fmla="*/ 168 h 491"/>
                <a:gd name="T18" fmla="*/ 486 w 489"/>
                <a:gd name="T19" fmla="*/ 206 h 491"/>
                <a:gd name="T20" fmla="*/ 489 w 489"/>
                <a:gd name="T21" fmla="*/ 245 h 491"/>
                <a:gd name="T22" fmla="*/ 486 w 489"/>
                <a:gd name="T23" fmla="*/ 286 h 491"/>
                <a:gd name="T24" fmla="*/ 477 w 489"/>
                <a:gd name="T25" fmla="*/ 323 h 491"/>
                <a:gd name="T26" fmla="*/ 461 w 489"/>
                <a:gd name="T27" fmla="*/ 358 h 491"/>
                <a:gd name="T28" fmla="*/ 442 w 489"/>
                <a:gd name="T29" fmla="*/ 390 h 491"/>
                <a:gd name="T30" fmla="*/ 418 w 489"/>
                <a:gd name="T31" fmla="*/ 419 h 491"/>
                <a:gd name="T32" fmla="*/ 389 w 489"/>
                <a:gd name="T33" fmla="*/ 443 h 491"/>
                <a:gd name="T34" fmla="*/ 357 w 489"/>
                <a:gd name="T35" fmla="*/ 463 h 491"/>
                <a:gd name="T36" fmla="*/ 322 w 489"/>
                <a:gd name="T37" fmla="*/ 479 h 491"/>
                <a:gd name="T38" fmla="*/ 285 w 489"/>
                <a:gd name="T39" fmla="*/ 487 h 491"/>
                <a:gd name="T40" fmla="*/ 245 w 489"/>
                <a:gd name="T41" fmla="*/ 491 h 491"/>
                <a:gd name="T42" fmla="*/ 205 w 489"/>
                <a:gd name="T43" fmla="*/ 487 h 491"/>
                <a:gd name="T44" fmla="*/ 168 w 489"/>
                <a:gd name="T45" fmla="*/ 479 h 491"/>
                <a:gd name="T46" fmla="*/ 133 w 489"/>
                <a:gd name="T47" fmla="*/ 463 h 491"/>
                <a:gd name="T48" fmla="*/ 101 w 489"/>
                <a:gd name="T49" fmla="*/ 443 h 491"/>
                <a:gd name="T50" fmla="*/ 73 w 489"/>
                <a:gd name="T51" fmla="*/ 419 h 491"/>
                <a:gd name="T52" fmla="*/ 48 w 489"/>
                <a:gd name="T53" fmla="*/ 390 h 491"/>
                <a:gd name="T54" fmla="*/ 28 w 489"/>
                <a:gd name="T55" fmla="*/ 358 h 491"/>
                <a:gd name="T56" fmla="*/ 14 w 489"/>
                <a:gd name="T57" fmla="*/ 323 h 491"/>
                <a:gd name="T58" fmla="*/ 5 w 489"/>
                <a:gd name="T59" fmla="*/ 286 h 491"/>
                <a:gd name="T60" fmla="*/ 0 w 489"/>
                <a:gd name="T61" fmla="*/ 245 h 491"/>
                <a:gd name="T62" fmla="*/ 5 w 489"/>
                <a:gd name="T63" fmla="*/ 206 h 491"/>
                <a:gd name="T64" fmla="*/ 14 w 489"/>
                <a:gd name="T65" fmla="*/ 168 h 491"/>
                <a:gd name="T66" fmla="*/ 28 w 489"/>
                <a:gd name="T67" fmla="*/ 133 h 491"/>
                <a:gd name="T68" fmla="*/ 48 w 489"/>
                <a:gd name="T69" fmla="*/ 101 h 491"/>
                <a:gd name="T70" fmla="*/ 73 w 489"/>
                <a:gd name="T71" fmla="*/ 72 h 491"/>
                <a:gd name="T72" fmla="*/ 101 w 489"/>
                <a:gd name="T73" fmla="*/ 48 h 491"/>
                <a:gd name="T74" fmla="*/ 133 w 489"/>
                <a:gd name="T75" fmla="*/ 28 h 491"/>
                <a:gd name="T76" fmla="*/ 168 w 489"/>
                <a:gd name="T77" fmla="*/ 13 h 491"/>
                <a:gd name="T78" fmla="*/ 205 w 489"/>
                <a:gd name="T79" fmla="*/ 3 h 491"/>
                <a:gd name="T80" fmla="*/ 245 w 489"/>
                <a:gd name="T81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491">
                  <a:moveTo>
                    <a:pt x="245" y="0"/>
                  </a:moveTo>
                  <a:lnTo>
                    <a:pt x="285" y="3"/>
                  </a:lnTo>
                  <a:lnTo>
                    <a:pt x="322" y="13"/>
                  </a:lnTo>
                  <a:lnTo>
                    <a:pt x="357" y="28"/>
                  </a:lnTo>
                  <a:lnTo>
                    <a:pt x="389" y="48"/>
                  </a:lnTo>
                  <a:lnTo>
                    <a:pt x="418" y="72"/>
                  </a:lnTo>
                  <a:lnTo>
                    <a:pt x="442" y="101"/>
                  </a:lnTo>
                  <a:lnTo>
                    <a:pt x="461" y="133"/>
                  </a:lnTo>
                  <a:lnTo>
                    <a:pt x="477" y="168"/>
                  </a:lnTo>
                  <a:lnTo>
                    <a:pt x="486" y="206"/>
                  </a:lnTo>
                  <a:lnTo>
                    <a:pt x="489" y="245"/>
                  </a:lnTo>
                  <a:lnTo>
                    <a:pt x="486" y="286"/>
                  </a:lnTo>
                  <a:lnTo>
                    <a:pt x="477" y="323"/>
                  </a:lnTo>
                  <a:lnTo>
                    <a:pt x="461" y="358"/>
                  </a:lnTo>
                  <a:lnTo>
                    <a:pt x="442" y="390"/>
                  </a:lnTo>
                  <a:lnTo>
                    <a:pt x="418" y="419"/>
                  </a:lnTo>
                  <a:lnTo>
                    <a:pt x="389" y="443"/>
                  </a:lnTo>
                  <a:lnTo>
                    <a:pt x="357" y="463"/>
                  </a:lnTo>
                  <a:lnTo>
                    <a:pt x="322" y="479"/>
                  </a:lnTo>
                  <a:lnTo>
                    <a:pt x="285" y="487"/>
                  </a:lnTo>
                  <a:lnTo>
                    <a:pt x="245" y="491"/>
                  </a:lnTo>
                  <a:lnTo>
                    <a:pt x="205" y="487"/>
                  </a:lnTo>
                  <a:lnTo>
                    <a:pt x="168" y="479"/>
                  </a:lnTo>
                  <a:lnTo>
                    <a:pt x="133" y="463"/>
                  </a:lnTo>
                  <a:lnTo>
                    <a:pt x="101" y="443"/>
                  </a:lnTo>
                  <a:lnTo>
                    <a:pt x="73" y="419"/>
                  </a:lnTo>
                  <a:lnTo>
                    <a:pt x="48" y="390"/>
                  </a:lnTo>
                  <a:lnTo>
                    <a:pt x="28" y="358"/>
                  </a:lnTo>
                  <a:lnTo>
                    <a:pt x="14" y="323"/>
                  </a:lnTo>
                  <a:lnTo>
                    <a:pt x="5" y="286"/>
                  </a:lnTo>
                  <a:lnTo>
                    <a:pt x="0" y="245"/>
                  </a:lnTo>
                  <a:lnTo>
                    <a:pt x="5" y="206"/>
                  </a:lnTo>
                  <a:lnTo>
                    <a:pt x="14" y="168"/>
                  </a:lnTo>
                  <a:lnTo>
                    <a:pt x="28" y="133"/>
                  </a:lnTo>
                  <a:lnTo>
                    <a:pt x="48" y="101"/>
                  </a:lnTo>
                  <a:lnTo>
                    <a:pt x="73" y="72"/>
                  </a:lnTo>
                  <a:lnTo>
                    <a:pt x="101" y="48"/>
                  </a:lnTo>
                  <a:lnTo>
                    <a:pt x="133" y="28"/>
                  </a:lnTo>
                  <a:lnTo>
                    <a:pt x="168" y="13"/>
                  </a:lnTo>
                  <a:lnTo>
                    <a:pt x="205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1413" y="1324"/>
              <a:ext cx="119" cy="69"/>
            </a:xfrm>
            <a:custGeom>
              <a:avLst/>
              <a:gdLst>
                <a:gd name="T0" fmla="*/ 417 w 950"/>
                <a:gd name="T1" fmla="*/ 0 h 544"/>
                <a:gd name="T2" fmla="*/ 535 w 950"/>
                <a:gd name="T3" fmla="*/ 0 h 544"/>
                <a:gd name="T4" fmla="*/ 596 w 950"/>
                <a:gd name="T5" fmla="*/ 22 h 544"/>
                <a:gd name="T6" fmla="*/ 632 w 950"/>
                <a:gd name="T7" fmla="*/ 42 h 544"/>
                <a:gd name="T8" fmla="*/ 654 w 950"/>
                <a:gd name="T9" fmla="*/ 56 h 544"/>
                <a:gd name="T10" fmla="*/ 695 w 950"/>
                <a:gd name="T11" fmla="*/ 82 h 544"/>
                <a:gd name="T12" fmla="*/ 740 w 950"/>
                <a:gd name="T13" fmla="*/ 115 h 544"/>
                <a:gd name="T14" fmla="*/ 789 w 950"/>
                <a:gd name="T15" fmla="*/ 156 h 544"/>
                <a:gd name="T16" fmla="*/ 836 w 950"/>
                <a:gd name="T17" fmla="*/ 206 h 544"/>
                <a:gd name="T18" fmla="*/ 880 w 950"/>
                <a:gd name="T19" fmla="*/ 264 h 544"/>
                <a:gd name="T20" fmla="*/ 915 w 950"/>
                <a:gd name="T21" fmla="*/ 332 h 544"/>
                <a:gd name="T22" fmla="*/ 940 w 950"/>
                <a:gd name="T23" fmla="*/ 409 h 544"/>
                <a:gd name="T24" fmla="*/ 950 w 950"/>
                <a:gd name="T25" fmla="*/ 497 h 544"/>
                <a:gd name="T26" fmla="*/ 758 w 950"/>
                <a:gd name="T27" fmla="*/ 544 h 544"/>
                <a:gd name="T28" fmla="*/ 757 w 950"/>
                <a:gd name="T29" fmla="*/ 470 h 544"/>
                <a:gd name="T30" fmla="*/ 739 w 950"/>
                <a:gd name="T31" fmla="*/ 405 h 544"/>
                <a:gd name="T32" fmla="*/ 725 w 950"/>
                <a:gd name="T33" fmla="*/ 544 h 544"/>
                <a:gd name="T34" fmla="*/ 534 w 950"/>
                <a:gd name="T35" fmla="*/ 465 h 544"/>
                <a:gd name="T36" fmla="*/ 474 w 950"/>
                <a:gd name="T37" fmla="*/ 70 h 544"/>
                <a:gd name="T38" fmla="*/ 473 w 950"/>
                <a:gd name="T39" fmla="*/ 544 h 544"/>
                <a:gd name="T40" fmla="*/ 225 w 950"/>
                <a:gd name="T41" fmla="*/ 376 h 544"/>
                <a:gd name="T42" fmla="*/ 201 w 950"/>
                <a:gd name="T43" fmla="*/ 435 h 544"/>
                <a:gd name="T44" fmla="*/ 190 w 950"/>
                <a:gd name="T45" fmla="*/ 506 h 544"/>
                <a:gd name="T46" fmla="*/ 1 w 950"/>
                <a:gd name="T47" fmla="*/ 544 h 544"/>
                <a:gd name="T48" fmla="*/ 3 w 950"/>
                <a:gd name="T49" fmla="*/ 452 h 544"/>
                <a:gd name="T50" fmla="*/ 21 w 950"/>
                <a:gd name="T51" fmla="*/ 370 h 544"/>
                <a:gd name="T52" fmla="*/ 52 w 950"/>
                <a:gd name="T53" fmla="*/ 297 h 544"/>
                <a:gd name="T54" fmla="*/ 92 w 950"/>
                <a:gd name="T55" fmla="*/ 234 h 544"/>
                <a:gd name="T56" fmla="*/ 137 w 950"/>
                <a:gd name="T57" fmla="*/ 180 h 544"/>
                <a:gd name="T58" fmla="*/ 186 w 950"/>
                <a:gd name="T59" fmla="*/ 135 h 544"/>
                <a:gd name="T60" fmla="*/ 234 w 950"/>
                <a:gd name="T61" fmla="*/ 97 h 544"/>
                <a:gd name="T62" fmla="*/ 277 w 950"/>
                <a:gd name="T63" fmla="*/ 68 h 544"/>
                <a:gd name="T64" fmla="*/ 312 w 950"/>
                <a:gd name="T65" fmla="*/ 45 h 544"/>
                <a:gd name="T66" fmla="*/ 325 w 950"/>
                <a:gd name="T67" fmla="*/ 39 h 544"/>
                <a:gd name="T68" fmla="*/ 385 w 950"/>
                <a:gd name="T69" fmla="*/ 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44">
                  <a:moveTo>
                    <a:pt x="416" y="0"/>
                  </a:moveTo>
                  <a:lnTo>
                    <a:pt x="417" y="0"/>
                  </a:lnTo>
                  <a:lnTo>
                    <a:pt x="475" y="61"/>
                  </a:lnTo>
                  <a:lnTo>
                    <a:pt x="535" y="0"/>
                  </a:lnTo>
                  <a:lnTo>
                    <a:pt x="566" y="9"/>
                  </a:lnTo>
                  <a:lnTo>
                    <a:pt x="596" y="22"/>
                  </a:lnTo>
                  <a:lnTo>
                    <a:pt x="624" y="39"/>
                  </a:lnTo>
                  <a:lnTo>
                    <a:pt x="632" y="42"/>
                  </a:lnTo>
                  <a:lnTo>
                    <a:pt x="638" y="45"/>
                  </a:lnTo>
                  <a:lnTo>
                    <a:pt x="654" y="56"/>
                  </a:lnTo>
                  <a:lnTo>
                    <a:pt x="673" y="68"/>
                  </a:lnTo>
                  <a:lnTo>
                    <a:pt x="695" y="82"/>
                  </a:lnTo>
                  <a:lnTo>
                    <a:pt x="716" y="97"/>
                  </a:lnTo>
                  <a:lnTo>
                    <a:pt x="740" y="115"/>
                  </a:lnTo>
                  <a:lnTo>
                    <a:pt x="764" y="135"/>
                  </a:lnTo>
                  <a:lnTo>
                    <a:pt x="789" y="156"/>
                  </a:lnTo>
                  <a:lnTo>
                    <a:pt x="812" y="180"/>
                  </a:lnTo>
                  <a:lnTo>
                    <a:pt x="836" y="206"/>
                  </a:lnTo>
                  <a:lnTo>
                    <a:pt x="858" y="234"/>
                  </a:lnTo>
                  <a:lnTo>
                    <a:pt x="880" y="264"/>
                  </a:lnTo>
                  <a:lnTo>
                    <a:pt x="898" y="297"/>
                  </a:lnTo>
                  <a:lnTo>
                    <a:pt x="915" y="332"/>
                  </a:lnTo>
                  <a:lnTo>
                    <a:pt x="929" y="370"/>
                  </a:lnTo>
                  <a:lnTo>
                    <a:pt x="940" y="409"/>
                  </a:lnTo>
                  <a:lnTo>
                    <a:pt x="947" y="452"/>
                  </a:lnTo>
                  <a:lnTo>
                    <a:pt x="950" y="497"/>
                  </a:lnTo>
                  <a:lnTo>
                    <a:pt x="949" y="544"/>
                  </a:lnTo>
                  <a:lnTo>
                    <a:pt x="758" y="544"/>
                  </a:lnTo>
                  <a:lnTo>
                    <a:pt x="760" y="506"/>
                  </a:lnTo>
                  <a:lnTo>
                    <a:pt x="757" y="470"/>
                  </a:lnTo>
                  <a:lnTo>
                    <a:pt x="749" y="436"/>
                  </a:lnTo>
                  <a:lnTo>
                    <a:pt x="739" y="405"/>
                  </a:lnTo>
                  <a:lnTo>
                    <a:pt x="725" y="376"/>
                  </a:lnTo>
                  <a:lnTo>
                    <a:pt x="725" y="544"/>
                  </a:lnTo>
                  <a:lnTo>
                    <a:pt x="476" y="544"/>
                  </a:lnTo>
                  <a:lnTo>
                    <a:pt x="534" y="465"/>
                  </a:lnTo>
                  <a:lnTo>
                    <a:pt x="475" y="70"/>
                  </a:lnTo>
                  <a:lnTo>
                    <a:pt x="474" y="70"/>
                  </a:lnTo>
                  <a:lnTo>
                    <a:pt x="416" y="465"/>
                  </a:lnTo>
                  <a:lnTo>
                    <a:pt x="473" y="544"/>
                  </a:lnTo>
                  <a:lnTo>
                    <a:pt x="225" y="544"/>
                  </a:lnTo>
                  <a:lnTo>
                    <a:pt x="225" y="376"/>
                  </a:lnTo>
                  <a:lnTo>
                    <a:pt x="211" y="404"/>
                  </a:lnTo>
                  <a:lnTo>
                    <a:pt x="201" y="435"/>
                  </a:lnTo>
                  <a:lnTo>
                    <a:pt x="193" y="470"/>
                  </a:lnTo>
                  <a:lnTo>
                    <a:pt x="190" y="506"/>
                  </a:lnTo>
                  <a:lnTo>
                    <a:pt x="192" y="544"/>
                  </a:lnTo>
                  <a:lnTo>
                    <a:pt x="1" y="544"/>
                  </a:lnTo>
                  <a:lnTo>
                    <a:pt x="0" y="497"/>
                  </a:lnTo>
                  <a:lnTo>
                    <a:pt x="3" y="452"/>
                  </a:lnTo>
                  <a:lnTo>
                    <a:pt x="10" y="409"/>
                  </a:lnTo>
                  <a:lnTo>
                    <a:pt x="21" y="370"/>
                  </a:lnTo>
                  <a:lnTo>
                    <a:pt x="35" y="332"/>
                  </a:lnTo>
                  <a:lnTo>
                    <a:pt x="52" y="297"/>
                  </a:lnTo>
                  <a:lnTo>
                    <a:pt x="70" y="264"/>
                  </a:lnTo>
                  <a:lnTo>
                    <a:pt x="92" y="234"/>
                  </a:lnTo>
                  <a:lnTo>
                    <a:pt x="114" y="206"/>
                  </a:lnTo>
                  <a:lnTo>
                    <a:pt x="137" y="180"/>
                  </a:lnTo>
                  <a:lnTo>
                    <a:pt x="161" y="156"/>
                  </a:lnTo>
                  <a:lnTo>
                    <a:pt x="186" y="135"/>
                  </a:lnTo>
                  <a:lnTo>
                    <a:pt x="210" y="115"/>
                  </a:lnTo>
                  <a:lnTo>
                    <a:pt x="234" y="97"/>
                  </a:lnTo>
                  <a:lnTo>
                    <a:pt x="255" y="82"/>
                  </a:lnTo>
                  <a:lnTo>
                    <a:pt x="277" y="68"/>
                  </a:lnTo>
                  <a:lnTo>
                    <a:pt x="296" y="56"/>
                  </a:lnTo>
                  <a:lnTo>
                    <a:pt x="312" y="45"/>
                  </a:lnTo>
                  <a:lnTo>
                    <a:pt x="318" y="42"/>
                  </a:lnTo>
                  <a:lnTo>
                    <a:pt x="325" y="39"/>
                  </a:lnTo>
                  <a:lnTo>
                    <a:pt x="353" y="22"/>
                  </a:lnTo>
                  <a:lnTo>
                    <a:pt x="385" y="9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1561" y="1261"/>
              <a:ext cx="61" cy="62"/>
            </a:xfrm>
            <a:custGeom>
              <a:avLst/>
              <a:gdLst>
                <a:gd name="T0" fmla="*/ 245 w 489"/>
                <a:gd name="T1" fmla="*/ 0 h 491"/>
                <a:gd name="T2" fmla="*/ 285 w 489"/>
                <a:gd name="T3" fmla="*/ 3 h 491"/>
                <a:gd name="T4" fmla="*/ 322 w 489"/>
                <a:gd name="T5" fmla="*/ 13 h 491"/>
                <a:gd name="T6" fmla="*/ 357 w 489"/>
                <a:gd name="T7" fmla="*/ 28 h 491"/>
                <a:gd name="T8" fmla="*/ 389 w 489"/>
                <a:gd name="T9" fmla="*/ 48 h 491"/>
                <a:gd name="T10" fmla="*/ 418 w 489"/>
                <a:gd name="T11" fmla="*/ 72 h 491"/>
                <a:gd name="T12" fmla="*/ 442 w 489"/>
                <a:gd name="T13" fmla="*/ 101 h 491"/>
                <a:gd name="T14" fmla="*/ 461 w 489"/>
                <a:gd name="T15" fmla="*/ 133 h 491"/>
                <a:gd name="T16" fmla="*/ 477 w 489"/>
                <a:gd name="T17" fmla="*/ 168 h 491"/>
                <a:gd name="T18" fmla="*/ 486 w 489"/>
                <a:gd name="T19" fmla="*/ 206 h 491"/>
                <a:gd name="T20" fmla="*/ 489 w 489"/>
                <a:gd name="T21" fmla="*/ 245 h 491"/>
                <a:gd name="T22" fmla="*/ 486 w 489"/>
                <a:gd name="T23" fmla="*/ 286 h 491"/>
                <a:gd name="T24" fmla="*/ 477 w 489"/>
                <a:gd name="T25" fmla="*/ 323 h 491"/>
                <a:gd name="T26" fmla="*/ 461 w 489"/>
                <a:gd name="T27" fmla="*/ 358 h 491"/>
                <a:gd name="T28" fmla="*/ 442 w 489"/>
                <a:gd name="T29" fmla="*/ 390 h 491"/>
                <a:gd name="T30" fmla="*/ 418 w 489"/>
                <a:gd name="T31" fmla="*/ 419 h 491"/>
                <a:gd name="T32" fmla="*/ 389 w 489"/>
                <a:gd name="T33" fmla="*/ 443 h 491"/>
                <a:gd name="T34" fmla="*/ 357 w 489"/>
                <a:gd name="T35" fmla="*/ 463 h 491"/>
                <a:gd name="T36" fmla="*/ 322 w 489"/>
                <a:gd name="T37" fmla="*/ 479 h 491"/>
                <a:gd name="T38" fmla="*/ 285 w 489"/>
                <a:gd name="T39" fmla="*/ 487 h 491"/>
                <a:gd name="T40" fmla="*/ 245 w 489"/>
                <a:gd name="T41" fmla="*/ 491 h 491"/>
                <a:gd name="T42" fmla="*/ 205 w 489"/>
                <a:gd name="T43" fmla="*/ 487 h 491"/>
                <a:gd name="T44" fmla="*/ 168 w 489"/>
                <a:gd name="T45" fmla="*/ 479 h 491"/>
                <a:gd name="T46" fmla="*/ 133 w 489"/>
                <a:gd name="T47" fmla="*/ 463 h 491"/>
                <a:gd name="T48" fmla="*/ 101 w 489"/>
                <a:gd name="T49" fmla="*/ 443 h 491"/>
                <a:gd name="T50" fmla="*/ 73 w 489"/>
                <a:gd name="T51" fmla="*/ 419 h 491"/>
                <a:gd name="T52" fmla="*/ 48 w 489"/>
                <a:gd name="T53" fmla="*/ 390 h 491"/>
                <a:gd name="T54" fmla="*/ 28 w 489"/>
                <a:gd name="T55" fmla="*/ 358 h 491"/>
                <a:gd name="T56" fmla="*/ 13 w 489"/>
                <a:gd name="T57" fmla="*/ 323 h 491"/>
                <a:gd name="T58" fmla="*/ 5 w 489"/>
                <a:gd name="T59" fmla="*/ 286 h 491"/>
                <a:gd name="T60" fmla="*/ 0 w 489"/>
                <a:gd name="T61" fmla="*/ 245 h 491"/>
                <a:gd name="T62" fmla="*/ 5 w 489"/>
                <a:gd name="T63" fmla="*/ 206 h 491"/>
                <a:gd name="T64" fmla="*/ 13 w 489"/>
                <a:gd name="T65" fmla="*/ 168 h 491"/>
                <a:gd name="T66" fmla="*/ 28 w 489"/>
                <a:gd name="T67" fmla="*/ 133 h 491"/>
                <a:gd name="T68" fmla="*/ 48 w 489"/>
                <a:gd name="T69" fmla="*/ 101 h 491"/>
                <a:gd name="T70" fmla="*/ 73 w 489"/>
                <a:gd name="T71" fmla="*/ 72 h 491"/>
                <a:gd name="T72" fmla="*/ 101 w 489"/>
                <a:gd name="T73" fmla="*/ 48 h 491"/>
                <a:gd name="T74" fmla="*/ 133 w 489"/>
                <a:gd name="T75" fmla="*/ 28 h 491"/>
                <a:gd name="T76" fmla="*/ 168 w 489"/>
                <a:gd name="T77" fmla="*/ 13 h 491"/>
                <a:gd name="T78" fmla="*/ 205 w 489"/>
                <a:gd name="T79" fmla="*/ 3 h 491"/>
                <a:gd name="T80" fmla="*/ 245 w 489"/>
                <a:gd name="T81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" h="491">
                  <a:moveTo>
                    <a:pt x="245" y="0"/>
                  </a:moveTo>
                  <a:lnTo>
                    <a:pt x="285" y="3"/>
                  </a:lnTo>
                  <a:lnTo>
                    <a:pt x="322" y="13"/>
                  </a:lnTo>
                  <a:lnTo>
                    <a:pt x="357" y="28"/>
                  </a:lnTo>
                  <a:lnTo>
                    <a:pt x="389" y="48"/>
                  </a:lnTo>
                  <a:lnTo>
                    <a:pt x="418" y="72"/>
                  </a:lnTo>
                  <a:lnTo>
                    <a:pt x="442" y="101"/>
                  </a:lnTo>
                  <a:lnTo>
                    <a:pt x="461" y="133"/>
                  </a:lnTo>
                  <a:lnTo>
                    <a:pt x="477" y="168"/>
                  </a:lnTo>
                  <a:lnTo>
                    <a:pt x="486" y="206"/>
                  </a:lnTo>
                  <a:lnTo>
                    <a:pt x="489" y="245"/>
                  </a:lnTo>
                  <a:lnTo>
                    <a:pt x="486" y="286"/>
                  </a:lnTo>
                  <a:lnTo>
                    <a:pt x="477" y="323"/>
                  </a:lnTo>
                  <a:lnTo>
                    <a:pt x="461" y="358"/>
                  </a:lnTo>
                  <a:lnTo>
                    <a:pt x="442" y="390"/>
                  </a:lnTo>
                  <a:lnTo>
                    <a:pt x="418" y="419"/>
                  </a:lnTo>
                  <a:lnTo>
                    <a:pt x="389" y="443"/>
                  </a:lnTo>
                  <a:lnTo>
                    <a:pt x="357" y="463"/>
                  </a:lnTo>
                  <a:lnTo>
                    <a:pt x="322" y="479"/>
                  </a:lnTo>
                  <a:lnTo>
                    <a:pt x="285" y="487"/>
                  </a:lnTo>
                  <a:lnTo>
                    <a:pt x="245" y="491"/>
                  </a:lnTo>
                  <a:lnTo>
                    <a:pt x="205" y="487"/>
                  </a:lnTo>
                  <a:lnTo>
                    <a:pt x="168" y="479"/>
                  </a:lnTo>
                  <a:lnTo>
                    <a:pt x="133" y="463"/>
                  </a:lnTo>
                  <a:lnTo>
                    <a:pt x="101" y="443"/>
                  </a:lnTo>
                  <a:lnTo>
                    <a:pt x="73" y="419"/>
                  </a:lnTo>
                  <a:lnTo>
                    <a:pt x="48" y="390"/>
                  </a:lnTo>
                  <a:lnTo>
                    <a:pt x="28" y="358"/>
                  </a:lnTo>
                  <a:lnTo>
                    <a:pt x="13" y="323"/>
                  </a:lnTo>
                  <a:lnTo>
                    <a:pt x="5" y="286"/>
                  </a:lnTo>
                  <a:lnTo>
                    <a:pt x="0" y="245"/>
                  </a:lnTo>
                  <a:lnTo>
                    <a:pt x="5" y="206"/>
                  </a:lnTo>
                  <a:lnTo>
                    <a:pt x="13" y="168"/>
                  </a:lnTo>
                  <a:lnTo>
                    <a:pt x="28" y="133"/>
                  </a:lnTo>
                  <a:lnTo>
                    <a:pt x="48" y="101"/>
                  </a:lnTo>
                  <a:lnTo>
                    <a:pt x="73" y="72"/>
                  </a:lnTo>
                  <a:lnTo>
                    <a:pt x="101" y="48"/>
                  </a:lnTo>
                  <a:lnTo>
                    <a:pt x="133" y="28"/>
                  </a:lnTo>
                  <a:lnTo>
                    <a:pt x="168" y="13"/>
                  </a:lnTo>
                  <a:lnTo>
                    <a:pt x="205" y="3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1532" y="1324"/>
              <a:ext cx="119" cy="69"/>
            </a:xfrm>
            <a:custGeom>
              <a:avLst/>
              <a:gdLst>
                <a:gd name="T0" fmla="*/ 416 w 950"/>
                <a:gd name="T1" fmla="*/ 0 h 544"/>
                <a:gd name="T2" fmla="*/ 535 w 950"/>
                <a:gd name="T3" fmla="*/ 0 h 544"/>
                <a:gd name="T4" fmla="*/ 596 w 950"/>
                <a:gd name="T5" fmla="*/ 22 h 544"/>
                <a:gd name="T6" fmla="*/ 630 w 950"/>
                <a:gd name="T7" fmla="*/ 42 h 544"/>
                <a:gd name="T8" fmla="*/ 654 w 950"/>
                <a:gd name="T9" fmla="*/ 56 h 544"/>
                <a:gd name="T10" fmla="*/ 695 w 950"/>
                <a:gd name="T11" fmla="*/ 82 h 544"/>
                <a:gd name="T12" fmla="*/ 740 w 950"/>
                <a:gd name="T13" fmla="*/ 115 h 544"/>
                <a:gd name="T14" fmla="*/ 789 w 950"/>
                <a:gd name="T15" fmla="*/ 156 h 544"/>
                <a:gd name="T16" fmla="*/ 836 w 950"/>
                <a:gd name="T17" fmla="*/ 206 h 544"/>
                <a:gd name="T18" fmla="*/ 880 w 950"/>
                <a:gd name="T19" fmla="*/ 264 h 544"/>
                <a:gd name="T20" fmla="*/ 915 w 950"/>
                <a:gd name="T21" fmla="*/ 332 h 544"/>
                <a:gd name="T22" fmla="*/ 939 w 950"/>
                <a:gd name="T23" fmla="*/ 409 h 544"/>
                <a:gd name="T24" fmla="*/ 950 w 950"/>
                <a:gd name="T25" fmla="*/ 497 h 544"/>
                <a:gd name="T26" fmla="*/ 758 w 950"/>
                <a:gd name="T27" fmla="*/ 544 h 544"/>
                <a:gd name="T28" fmla="*/ 757 w 950"/>
                <a:gd name="T29" fmla="*/ 470 h 544"/>
                <a:gd name="T30" fmla="*/ 739 w 950"/>
                <a:gd name="T31" fmla="*/ 405 h 544"/>
                <a:gd name="T32" fmla="*/ 724 w 950"/>
                <a:gd name="T33" fmla="*/ 544 h 544"/>
                <a:gd name="T34" fmla="*/ 534 w 950"/>
                <a:gd name="T35" fmla="*/ 465 h 544"/>
                <a:gd name="T36" fmla="*/ 474 w 950"/>
                <a:gd name="T37" fmla="*/ 70 h 544"/>
                <a:gd name="T38" fmla="*/ 473 w 950"/>
                <a:gd name="T39" fmla="*/ 544 h 544"/>
                <a:gd name="T40" fmla="*/ 225 w 950"/>
                <a:gd name="T41" fmla="*/ 376 h 544"/>
                <a:gd name="T42" fmla="*/ 200 w 950"/>
                <a:gd name="T43" fmla="*/ 435 h 544"/>
                <a:gd name="T44" fmla="*/ 190 w 950"/>
                <a:gd name="T45" fmla="*/ 506 h 544"/>
                <a:gd name="T46" fmla="*/ 1 w 950"/>
                <a:gd name="T47" fmla="*/ 544 h 544"/>
                <a:gd name="T48" fmla="*/ 3 w 950"/>
                <a:gd name="T49" fmla="*/ 452 h 544"/>
                <a:gd name="T50" fmla="*/ 21 w 950"/>
                <a:gd name="T51" fmla="*/ 370 h 544"/>
                <a:gd name="T52" fmla="*/ 52 w 950"/>
                <a:gd name="T53" fmla="*/ 297 h 544"/>
                <a:gd name="T54" fmla="*/ 91 w 950"/>
                <a:gd name="T55" fmla="*/ 234 h 544"/>
                <a:gd name="T56" fmla="*/ 137 w 950"/>
                <a:gd name="T57" fmla="*/ 180 h 544"/>
                <a:gd name="T58" fmla="*/ 186 w 950"/>
                <a:gd name="T59" fmla="*/ 135 h 544"/>
                <a:gd name="T60" fmla="*/ 234 w 950"/>
                <a:gd name="T61" fmla="*/ 97 h 544"/>
                <a:gd name="T62" fmla="*/ 277 w 950"/>
                <a:gd name="T63" fmla="*/ 68 h 544"/>
                <a:gd name="T64" fmla="*/ 312 w 950"/>
                <a:gd name="T65" fmla="*/ 45 h 544"/>
                <a:gd name="T66" fmla="*/ 324 w 950"/>
                <a:gd name="T67" fmla="*/ 39 h 544"/>
                <a:gd name="T68" fmla="*/ 384 w 950"/>
                <a:gd name="T69" fmla="*/ 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44">
                  <a:moveTo>
                    <a:pt x="415" y="0"/>
                  </a:moveTo>
                  <a:lnTo>
                    <a:pt x="416" y="0"/>
                  </a:lnTo>
                  <a:lnTo>
                    <a:pt x="475" y="61"/>
                  </a:lnTo>
                  <a:lnTo>
                    <a:pt x="535" y="0"/>
                  </a:lnTo>
                  <a:lnTo>
                    <a:pt x="566" y="9"/>
                  </a:lnTo>
                  <a:lnTo>
                    <a:pt x="596" y="22"/>
                  </a:lnTo>
                  <a:lnTo>
                    <a:pt x="624" y="39"/>
                  </a:lnTo>
                  <a:lnTo>
                    <a:pt x="630" y="42"/>
                  </a:lnTo>
                  <a:lnTo>
                    <a:pt x="638" y="45"/>
                  </a:lnTo>
                  <a:lnTo>
                    <a:pt x="654" y="56"/>
                  </a:lnTo>
                  <a:lnTo>
                    <a:pt x="673" y="68"/>
                  </a:lnTo>
                  <a:lnTo>
                    <a:pt x="695" y="82"/>
                  </a:lnTo>
                  <a:lnTo>
                    <a:pt x="716" y="97"/>
                  </a:lnTo>
                  <a:lnTo>
                    <a:pt x="740" y="115"/>
                  </a:lnTo>
                  <a:lnTo>
                    <a:pt x="764" y="135"/>
                  </a:lnTo>
                  <a:lnTo>
                    <a:pt x="789" y="156"/>
                  </a:lnTo>
                  <a:lnTo>
                    <a:pt x="812" y="180"/>
                  </a:lnTo>
                  <a:lnTo>
                    <a:pt x="836" y="206"/>
                  </a:lnTo>
                  <a:lnTo>
                    <a:pt x="858" y="234"/>
                  </a:lnTo>
                  <a:lnTo>
                    <a:pt x="880" y="264"/>
                  </a:lnTo>
                  <a:lnTo>
                    <a:pt x="898" y="297"/>
                  </a:lnTo>
                  <a:lnTo>
                    <a:pt x="915" y="332"/>
                  </a:lnTo>
                  <a:lnTo>
                    <a:pt x="928" y="370"/>
                  </a:lnTo>
                  <a:lnTo>
                    <a:pt x="939" y="409"/>
                  </a:lnTo>
                  <a:lnTo>
                    <a:pt x="947" y="452"/>
                  </a:lnTo>
                  <a:lnTo>
                    <a:pt x="950" y="497"/>
                  </a:lnTo>
                  <a:lnTo>
                    <a:pt x="948" y="544"/>
                  </a:lnTo>
                  <a:lnTo>
                    <a:pt x="758" y="544"/>
                  </a:lnTo>
                  <a:lnTo>
                    <a:pt x="760" y="506"/>
                  </a:lnTo>
                  <a:lnTo>
                    <a:pt x="757" y="470"/>
                  </a:lnTo>
                  <a:lnTo>
                    <a:pt x="749" y="436"/>
                  </a:lnTo>
                  <a:lnTo>
                    <a:pt x="739" y="405"/>
                  </a:lnTo>
                  <a:lnTo>
                    <a:pt x="724" y="376"/>
                  </a:lnTo>
                  <a:lnTo>
                    <a:pt x="724" y="544"/>
                  </a:lnTo>
                  <a:lnTo>
                    <a:pt x="476" y="544"/>
                  </a:lnTo>
                  <a:lnTo>
                    <a:pt x="534" y="465"/>
                  </a:lnTo>
                  <a:lnTo>
                    <a:pt x="475" y="70"/>
                  </a:lnTo>
                  <a:lnTo>
                    <a:pt x="474" y="70"/>
                  </a:lnTo>
                  <a:lnTo>
                    <a:pt x="415" y="465"/>
                  </a:lnTo>
                  <a:lnTo>
                    <a:pt x="473" y="544"/>
                  </a:lnTo>
                  <a:lnTo>
                    <a:pt x="225" y="544"/>
                  </a:lnTo>
                  <a:lnTo>
                    <a:pt x="225" y="376"/>
                  </a:lnTo>
                  <a:lnTo>
                    <a:pt x="211" y="404"/>
                  </a:lnTo>
                  <a:lnTo>
                    <a:pt x="200" y="435"/>
                  </a:lnTo>
                  <a:lnTo>
                    <a:pt x="193" y="470"/>
                  </a:lnTo>
                  <a:lnTo>
                    <a:pt x="190" y="506"/>
                  </a:lnTo>
                  <a:lnTo>
                    <a:pt x="192" y="544"/>
                  </a:lnTo>
                  <a:lnTo>
                    <a:pt x="1" y="544"/>
                  </a:lnTo>
                  <a:lnTo>
                    <a:pt x="0" y="497"/>
                  </a:lnTo>
                  <a:lnTo>
                    <a:pt x="3" y="452"/>
                  </a:lnTo>
                  <a:lnTo>
                    <a:pt x="10" y="409"/>
                  </a:lnTo>
                  <a:lnTo>
                    <a:pt x="21" y="370"/>
                  </a:lnTo>
                  <a:lnTo>
                    <a:pt x="35" y="332"/>
                  </a:lnTo>
                  <a:lnTo>
                    <a:pt x="52" y="297"/>
                  </a:lnTo>
                  <a:lnTo>
                    <a:pt x="70" y="264"/>
                  </a:lnTo>
                  <a:lnTo>
                    <a:pt x="91" y="234"/>
                  </a:lnTo>
                  <a:lnTo>
                    <a:pt x="114" y="206"/>
                  </a:lnTo>
                  <a:lnTo>
                    <a:pt x="137" y="180"/>
                  </a:lnTo>
                  <a:lnTo>
                    <a:pt x="161" y="156"/>
                  </a:lnTo>
                  <a:lnTo>
                    <a:pt x="186" y="135"/>
                  </a:lnTo>
                  <a:lnTo>
                    <a:pt x="210" y="115"/>
                  </a:lnTo>
                  <a:lnTo>
                    <a:pt x="234" y="97"/>
                  </a:lnTo>
                  <a:lnTo>
                    <a:pt x="255" y="82"/>
                  </a:lnTo>
                  <a:lnTo>
                    <a:pt x="277" y="68"/>
                  </a:lnTo>
                  <a:lnTo>
                    <a:pt x="296" y="56"/>
                  </a:lnTo>
                  <a:lnTo>
                    <a:pt x="312" y="45"/>
                  </a:lnTo>
                  <a:lnTo>
                    <a:pt x="318" y="42"/>
                  </a:lnTo>
                  <a:lnTo>
                    <a:pt x="324" y="39"/>
                  </a:lnTo>
                  <a:lnTo>
                    <a:pt x="353" y="22"/>
                  </a:lnTo>
                  <a:lnTo>
                    <a:pt x="384" y="9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1402" y="1402"/>
              <a:ext cx="349" cy="44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1475" y="1074"/>
              <a:ext cx="114" cy="115"/>
            </a:xfrm>
            <a:custGeom>
              <a:avLst/>
              <a:gdLst>
                <a:gd name="T0" fmla="*/ 392 w 914"/>
                <a:gd name="T1" fmla="*/ 236 h 917"/>
                <a:gd name="T2" fmla="*/ 304 w 914"/>
                <a:gd name="T3" fmla="*/ 284 h 917"/>
                <a:gd name="T4" fmla="*/ 246 w 914"/>
                <a:gd name="T5" fmla="*/ 363 h 917"/>
                <a:gd name="T6" fmla="*/ 225 w 914"/>
                <a:gd name="T7" fmla="*/ 458 h 917"/>
                <a:gd name="T8" fmla="*/ 247 w 914"/>
                <a:gd name="T9" fmla="*/ 555 h 917"/>
                <a:gd name="T10" fmla="*/ 306 w 914"/>
                <a:gd name="T11" fmla="*/ 635 h 917"/>
                <a:gd name="T12" fmla="*/ 392 w 914"/>
                <a:gd name="T13" fmla="*/ 682 h 917"/>
                <a:gd name="T14" fmla="*/ 490 w 914"/>
                <a:gd name="T15" fmla="*/ 689 h 917"/>
                <a:gd name="T16" fmla="*/ 584 w 914"/>
                <a:gd name="T17" fmla="*/ 653 h 917"/>
                <a:gd name="T18" fmla="*/ 652 w 914"/>
                <a:gd name="T19" fmla="*/ 582 h 917"/>
                <a:gd name="T20" fmla="*/ 685 w 914"/>
                <a:gd name="T21" fmla="*/ 492 h 917"/>
                <a:gd name="T22" fmla="*/ 679 w 914"/>
                <a:gd name="T23" fmla="*/ 393 h 917"/>
                <a:gd name="T24" fmla="*/ 631 w 914"/>
                <a:gd name="T25" fmla="*/ 305 h 917"/>
                <a:gd name="T26" fmla="*/ 553 w 914"/>
                <a:gd name="T27" fmla="*/ 247 h 917"/>
                <a:gd name="T28" fmla="*/ 457 w 914"/>
                <a:gd name="T29" fmla="*/ 226 h 917"/>
                <a:gd name="T30" fmla="*/ 651 w 914"/>
                <a:gd name="T31" fmla="*/ 26 h 917"/>
                <a:gd name="T32" fmla="*/ 683 w 914"/>
                <a:gd name="T33" fmla="*/ 57 h 917"/>
                <a:gd name="T34" fmla="*/ 685 w 914"/>
                <a:gd name="T35" fmla="*/ 102 h 917"/>
                <a:gd name="T36" fmla="*/ 723 w 914"/>
                <a:gd name="T37" fmla="*/ 196 h 917"/>
                <a:gd name="T38" fmla="*/ 808 w 914"/>
                <a:gd name="T39" fmla="*/ 197 h 917"/>
                <a:gd name="T40" fmla="*/ 852 w 914"/>
                <a:gd name="T41" fmla="*/ 208 h 917"/>
                <a:gd name="T42" fmla="*/ 898 w 914"/>
                <a:gd name="T43" fmla="*/ 291 h 917"/>
                <a:gd name="T44" fmla="*/ 900 w 914"/>
                <a:gd name="T45" fmla="*/ 335 h 917"/>
                <a:gd name="T46" fmla="*/ 870 w 914"/>
                <a:gd name="T47" fmla="*/ 368 h 917"/>
                <a:gd name="T48" fmla="*/ 829 w 914"/>
                <a:gd name="T49" fmla="*/ 462 h 917"/>
                <a:gd name="T50" fmla="*/ 889 w 914"/>
                <a:gd name="T51" fmla="*/ 523 h 917"/>
                <a:gd name="T52" fmla="*/ 913 w 914"/>
                <a:gd name="T53" fmla="*/ 561 h 917"/>
                <a:gd name="T54" fmla="*/ 888 w 914"/>
                <a:gd name="T55" fmla="*/ 653 h 917"/>
                <a:gd name="T56" fmla="*/ 857 w 914"/>
                <a:gd name="T57" fmla="*/ 686 h 917"/>
                <a:gd name="T58" fmla="*/ 812 w 914"/>
                <a:gd name="T59" fmla="*/ 688 h 917"/>
                <a:gd name="T60" fmla="*/ 717 w 914"/>
                <a:gd name="T61" fmla="*/ 725 h 917"/>
                <a:gd name="T62" fmla="*/ 717 w 914"/>
                <a:gd name="T63" fmla="*/ 811 h 917"/>
                <a:gd name="T64" fmla="*/ 707 w 914"/>
                <a:gd name="T65" fmla="*/ 855 h 917"/>
                <a:gd name="T66" fmla="*/ 624 w 914"/>
                <a:gd name="T67" fmla="*/ 902 h 917"/>
                <a:gd name="T68" fmla="*/ 580 w 914"/>
                <a:gd name="T69" fmla="*/ 904 h 917"/>
                <a:gd name="T70" fmla="*/ 547 w 914"/>
                <a:gd name="T71" fmla="*/ 873 h 917"/>
                <a:gd name="T72" fmla="*/ 453 w 914"/>
                <a:gd name="T73" fmla="*/ 832 h 917"/>
                <a:gd name="T74" fmla="*/ 393 w 914"/>
                <a:gd name="T75" fmla="*/ 892 h 917"/>
                <a:gd name="T76" fmla="*/ 355 w 914"/>
                <a:gd name="T77" fmla="*/ 916 h 917"/>
                <a:gd name="T78" fmla="*/ 263 w 914"/>
                <a:gd name="T79" fmla="*/ 890 h 917"/>
                <a:gd name="T80" fmla="*/ 231 w 914"/>
                <a:gd name="T81" fmla="*/ 860 h 917"/>
                <a:gd name="T82" fmla="*/ 228 w 914"/>
                <a:gd name="T83" fmla="*/ 816 h 917"/>
                <a:gd name="T84" fmla="*/ 191 w 914"/>
                <a:gd name="T85" fmla="*/ 720 h 917"/>
                <a:gd name="T86" fmla="*/ 105 w 914"/>
                <a:gd name="T87" fmla="*/ 720 h 917"/>
                <a:gd name="T88" fmla="*/ 62 w 914"/>
                <a:gd name="T89" fmla="*/ 710 h 917"/>
                <a:gd name="T90" fmla="*/ 16 w 914"/>
                <a:gd name="T91" fmla="*/ 627 h 917"/>
                <a:gd name="T92" fmla="*/ 13 w 914"/>
                <a:gd name="T93" fmla="*/ 581 h 917"/>
                <a:gd name="T94" fmla="*/ 43 w 914"/>
                <a:gd name="T95" fmla="*/ 549 h 917"/>
                <a:gd name="T96" fmla="*/ 85 w 914"/>
                <a:gd name="T97" fmla="*/ 454 h 917"/>
                <a:gd name="T98" fmla="*/ 25 w 914"/>
                <a:gd name="T99" fmla="*/ 394 h 917"/>
                <a:gd name="T100" fmla="*/ 1 w 914"/>
                <a:gd name="T101" fmla="*/ 356 h 917"/>
                <a:gd name="T102" fmla="*/ 26 w 914"/>
                <a:gd name="T103" fmla="*/ 264 h 917"/>
                <a:gd name="T104" fmla="*/ 57 w 914"/>
                <a:gd name="T105" fmla="*/ 231 h 917"/>
                <a:gd name="T106" fmla="*/ 101 w 914"/>
                <a:gd name="T107" fmla="*/ 229 h 917"/>
                <a:gd name="T108" fmla="*/ 195 w 914"/>
                <a:gd name="T109" fmla="*/ 192 h 917"/>
                <a:gd name="T110" fmla="*/ 196 w 914"/>
                <a:gd name="T111" fmla="*/ 106 h 917"/>
                <a:gd name="T112" fmla="*/ 207 w 914"/>
                <a:gd name="T113" fmla="*/ 62 h 917"/>
                <a:gd name="T114" fmla="*/ 289 w 914"/>
                <a:gd name="T115" fmla="*/ 16 h 917"/>
                <a:gd name="T116" fmla="*/ 334 w 914"/>
                <a:gd name="T117" fmla="*/ 14 h 917"/>
                <a:gd name="T118" fmla="*/ 367 w 914"/>
                <a:gd name="T119" fmla="*/ 44 h 917"/>
                <a:gd name="T120" fmla="*/ 461 w 914"/>
                <a:gd name="T121" fmla="*/ 85 h 917"/>
                <a:gd name="T122" fmla="*/ 521 w 914"/>
                <a:gd name="T123" fmla="*/ 25 h 917"/>
                <a:gd name="T124" fmla="*/ 559 w 914"/>
                <a:gd name="T125" fmla="*/ 1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14" h="917">
                  <a:moveTo>
                    <a:pt x="457" y="226"/>
                  </a:moveTo>
                  <a:lnTo>
                    <a:pt x="424" y="228"/>
                  </a:lnTo>
                  <a:lnTo>
                    <a:pt x="392" y="236"/>
                  </a:lnTo>
                  <a:lnTo>
                    <a:pt x="360" y="247"/>
                  </a:lnTo>
                  <a:lnTo>
                    <a:pt x="330" y="265"/>
                  </a:lnTo>
                  <a:lnTo>
                    <a:pt x="304" y="284"/>
                  </a:lnTo>
                  <a:lnTo>
                    <a:pt x="280" y="308"/>
                  </a:lnTo>
                  <a:lnTo>
                    <a:pt x="262" y="334"/>
                  </a:lnTo>
                  <a:lnTo>
                    <a:pt x="246" y="363"/>
                  </a:lnTo>
                  <a:lnTo>
                    <a:pt x="235" y="393"/>
                  </a:lnTo>
                  <a:lnTo>
                    <a:pt x="227" y="425"/>
                  </a:lnTo>
                  <a:lnTo>
                    <a:pt x="225" y="458"/>
                  </a:lnTo>
                  <a:lnTo>
                    <a:pt x="227" y="491"/>
                  </a:lnTo>
                  <a:lnTo>
                    <a:pt x="235" y="523"/>
                  </a:lnTo>
                  <a:lnTo>
                    <a:pt x="247" y="555"/>
                  </a:lnTo>
                  <a:lnTo>
                    <a:pt x="263" y="585"/>
                  </a:lnTo>
                  <a:lnTo>
                    <a:pt x="283" y="611"/>
                  </a:lnTo>
                  <a:lnTo>
                    <a:pt x="306" y="635"/>
                  </a:lnTo>
                  <a:lnTo>
                    <a:pt x="332" y="654"/>
                  </a:lnTo>
                  <a:lnTo>
                    <a:pt x="361" y="669"/>
                  </a:lnTo>
                  <a:lnTo>
                    <a:pt x="392" y="682"/>
                  </a:lnTo>
                  <a:lnTo>
                    <a:pt x="424" y="688"/>
                  </a:lnTo>
                  <a:lnTo>
                    <a:pt x="457" y="691"/>
                  </a:lnTo>
                  <a:lnTo>
                    <a:pt x="490" y="689"/>
                  </a:lnTo>
                  <a:lnTo>
                    <a:pt x="522" y="682"/>
                  </a:lnTo>
                  <a:lnTo>
                    <a:pt x="554" y="669"/>
                  </a:lnTo>
                  <a:lnTo>
                    <a:pt x="584" y="653"/>
                  </a:lnTo>
                  <a:lnTo>
                    <a:pt x="610" y="633"/>
                  </a:lnTo>
                  <a:lnTo>
                    <a:pt x="634" y="609"/>
                  </a:lnTo>
                  <a:lnTo>
                    <a:pt x="652" y="582"/>
                  </a:lnTo>
                  <a:lnTo>
                    <a:pt x="668" y="554"/>
                  </a:lnTo>
                  <a:lnTo>
                    <a:pt x="679" y="524"/>
                  </a:lnTo>
                  <a:lnTo>
                    <a:pt x="685" y="492"/>
                  </a:lnTo>
                  <a:lnTo>
                    <a:pt x="688" y="460"/>
                  </a:lnTo>
                  <a:lnTo>
                    <a:pt x="686" y="426"/>
                  </a:lnTo>
                  <a:lnTo>
                    <a:pt x="679" y="393"/>
                  </a:lnTo>
                  <a:lnTo>
                    <a:pt x="667" y="361"/>
                  </a:lnTo>
                  <a:lnTo>
                    <a:pt x="651" y="332"/>
                  </a:lnTo>
                  <a:lnTo>
                    <a:pt x="631" y="305"/>
                  </a:lnTo>
                  <a:lnTo>
                    <a:pt x="608" y="282"/>
                  </a:lnTo>
                  <a:lnTo>
                    <a:pt x="582" y="263"/>
                  </a:lnTo>
                  <a:lnTo>
                    <a:pt x="553" y="247"/>
                  </a:lnTo>
                  <a:lnTo>
                    <a:pt x="522" y="236"/>
                  </a:lnTo>
                  <a:lnTo>
                    <a:pt x="490" y="228"/>
                  </a:lnTo>
                  <a:lnTo>
                    <a:pt x="457" y="226"/>
                  </a:lnTo>
                  <a:close/>
                  <a:moveTo>
                    <a:pt x="575" y="0"/>
                  </a:moveTo>
                  <a:lnTo>
                    <a:pt x="589" y="3"/>
                  </a:lnTo>
                  <a:lnTo>
                    <a:pt x="651" y="26"/>
                  </a:lnTo>
                  <a:lnTo>
                    <a:pt x="665" y="33"/>
                  </a:lnTo>
                  <a:lnTo>
                    <a:pt x="676" y="44"/>
                  </a:lnTo>
                  <a:lnTo>
                    <a:pt x="683" y="57"/>
                  </a:lnTo>
                  <a:lnTo>
                    <a:pt x="688" y="72"/>
                  </a:lnTo>
                  <a:lnTo>
                    <a:pt x="688" y="86"/>
                  </a:lnTo>
                  <a:lnTo>
                    <a:pt x="685" y="102"/>
                  </a:lnTo>
                  <a:lnTo>
                    <a:pt x="668" y="150"/>
                  </a:lnTo>
                  <a:lnTo>
                    <a:pt x="696" y="172"/>
                  </a:lnTo>
                  <a:lnTo>
                    <a:pt x="723" y="196"/>
                  </a:lnTo>
                  <a:lnTo>
                    <a:pt x="746" y="224"/>
                  </a:lnTo>
                  <a:lnTo>
                    <a:pt x="794" y="202"/>
                  </a:lnTo>
                  <a:lnTo>
                    <a:pt x="808" y="197"/>
                  </a:lnTo>
                  <a:lnTo>
                    <a:pt x="824" y="197"/>
                  </a:lnTo>
                  <a:lnTo>
                    <a:pt x="838" y="200"/>
                  </a:lnTo>
                  <a:lnTo>
                    <a:pt x="852" y="208"/>
                  </a:lnTo>
                  <a:lnTo>
                    <a:pt x="863" y="218"/>
                  </a:lnTo>
                  <a:lnTo>
                    <a:pt x="871" y="230"/>
                  </a:lnTo>
                  <a:lnTo>
                    <a:pt x="898" y="291"/>
                  </a:lnTo>
                  <a:lnTo>
                    <a:pt x="903" y="305"/>
                  </a:lnTo>
                  <a:lnTo>
                    <a:pt x="903" y="321"/>
                  </a:lnTo>
                  <a:lnTo>
                    <a:pt x="900" y="335"/>
                  </a:lnTo>
                  <a:lnTo>
                    <a:pt x="893" y="349"/>
                  </a:lnTo>
                  <a:lnTo>
                    <a:pt x="883" y="360"/>
                  </a:lnTo>
                  <a:lnTo>
                    <a:pt x="870" y="368"/>
                  </a:lnTo>
                  <a:lnTo>
                    <a:pt x="823" y="390"/>
                  </a:lnTo>
                  <a:lnTo>
                    <a:pt x="828" y="426"/>
                  </a:lnTo>
                  <a:lnTo>
                    <a:pt x="829" y="462"/>
                  </a:lnTo>
                  <a:lnTo>
                    <a:pt x="827" y="498"/>
                  </a:lnTo>
                  <a:lnTo>
                    <a:pt x="876" y="516"/>
                  </a:lnTo>
                  <a:lnTo>
                    <a:pt x="889" y="523"/>
                  </a:lnTo>
                  <a:lnTo>
                    <a:pt x="900" y="533"/>
                  </a:lnTo>
                  <a:lnTo>
                    <a:pt x="909" y="547"/>
                  </a:lnTo>
                  <a:lnTo>
                    <a:pt x="913" y="561"/>
                  </a:lnTo>
                  <a:lnTo>
                    <a:pt x="914" y="576"/>
                  </a:lnTo>
                  <a:lnTo>
                    <a:pt x="910" y="591"/>
                  </a:lnTo>
                  <a:lnTo>
                    <a:pt x="888" y="653"/>
                  </a:lnTo>
                  <a:lnTo>
                    <a:pt x="881" y="667"/>
                  </a:lnTo>
                  <a:lnTo>
                    <a:pt x="870" y="678"/>
                  </a:lnTo>
                  <a:lnTo>
                    <a:pt x="857" y="686"/>
                  </a:lnTo>
                  <a:lnTo>
                    <a:pt x="842" y="691"/>
                  </a:lnTo>
                  <a:lnTo>
                    <a:pt x="827" y="691"/>
                  </a:lnTo>
                  <a:lnTo>
                    <a:pt x="812" y="688"/>
                  </a:lnTo>
                  <a:lnTo>
                    <a:pt x="764" y="670"/>
                  </a:lnTo>
                  <a:lnTo>
                    <a:pt x="742" y="698"/>
                  </a:lnTo>
                  <a:lnTo>
                    <a:pt x="717" y="725"/>
                  </a:lnTo>
                  <a:lnTo>
                    <a:pt x="691" y="749"/>
                  </a:lnTo>
                  <a:lnTo>
                    <a:pt x="712" y="797"/>
                  </a:lnTo>
                  <a:lnTo>
                    <a:pt x="717" y="811"/>
                  </a:lnTo>
                  <a:lnTo>
                    <a:pt x="717" y="827"/>
                  </a:lnTo>
                  <a:lnTo>
                    <a:pt x="714" y="842"/>
                  </a:lnTo>
                  <a:lnTo>
                    <a:pt x="707" y="855"/>
                  </a:lnTo>
                  <a:lnTo>
                    <a:pt x="697" y="865"/>
                  </a:lnTo>
                  <a:lnTo>
                    <a:pt x="683" y="875"/>
                  </a:lnTo>
                  <a:lnTo>
                    <a:pt x="624" y="902"/>
                  </a:lnTo>
                  <a:lnTo>
                    <a:pt x="609" y="907"/>
                  </a:lnTo>
                  <a:lnTo>
                    <a:pt x="594" y="907"/>
                  </a:lnTo>
                  <a:lnTo>
                    <a:pt x="580" y="904"/>
                  </a:lnTo>
                  <a:lnTo>
                    <a:pt x="566" y="896"/>
                  </a:lnTo>
                  <a:lnTo>
                    <a:pt x="555" y="886"/>
                  </a:lnTo>
                  <a:lnTo>
                    <a:pt x="547" y="873"/>
                  </a:lnTo>
                  <a:lnTo>
                    <a:pt x="525" y="826"/>
                  </a:lnTo>
                  <a:lnTo>
                    <a:pt x="489" y="831"/>
                  </a:lnTo>
                  <a:lnTo>
                    <a:pt x="453" y="832"/>
                  </a:lnTo>
                  <a:lnTo>
                    <a:pt x="418" y="830"/>
                  </a:lnTo>
                  <a:lnTo>
                    <a:pt x="400" y="879"/>
                  </a:lnTo>
                  <a:lnTo>
                    <a:pt x="393" y="892"/>
                  </a:lnTo>
                  <a:lnTo>
                    <a:pt x="382" y="904"/>
                  </a:lnTo>
                  <a:lnTo>
                    <a:pt x="369" y="912"/>
                  </a:lnTo>
                  <a:lnTo>
                    <a:pt x="355" y="916"/>
                  </a:lnTo>
                  <a:lnTo>
                    <a:pt x="339" y="917"/>
                  </a:lnTo>
                  <a:lnTo>
                    <a:pt x="325" y="913"/>
                  </a:lnTo>
                  <a:lnTo>
                    <a:pt x="263" y="890"/>
                  </a:lnTo>
                  <a:lnTo>
                    <a:pt x="249" y="884"/>
                  </a:lnTo>
                  <a:lnTo>
                    <a:pt x="238" y="874"/>
                  </a:lnTo>
                  <a:lnTo>
                    <a:pt x="231" y="860"/>
                  </a:lnTo>
                  <a:lnTo>
                    <a:pt x="225" y="846"/>
                  </a:lnTo>
                  <a:lnTo>
                    <a:pt x="225" y="830"/>
                  </a:lnTo>
                  <a:lnTo>
                    <a:pt x="228" y="816"/>
                  </a:lnTo>
                  <a:lnTo>
                    <a:pt x="246" y="767"/>
                  </a:lnTo>
                  <a:lnTo>
                    <a:pt x="218" y="745"/>
                  </a:lnTo>
                  <a:lnTo>
                    <a:pt x="191" y="720"/>
                  </a:lnTo>
                  <a:lnTo>
                    <a:pt x="167" y="693"/>
                  </a:lnTo>
                  <a:lnTo>
                    <a:pt x="120" y="715"/>
                  </a:lnTo>
                  <a:lnTo>
                    <a:pt x="105" y="720"/>
                  </a:lnTo>
                  <a:lnTo>
                    <a:pt x="90" y="720"/>
                  </a:lnTo>
                  <a:lnTo>
                    <a:pt x="75" y="717"/>
                  </a:lnTo>
                  <a:lnTo>
                    <a:pt x="62" y="710"/>
                  </a:lnTo>
                  <a:lnTo>
                    <a:pt x="51" y="699"/>
                  </a:lnTo>
                  <a:lnTo>
                    <a:pt x="42" y="686"/>
                  </a:lnTo>
                  <a:lnTo>
                    <a:pt x="16" y="627"/>
                  </a:lnTo>
                  <a:lnTo>
                    <a:pt x="10" y="611"/>
                  </a:lnTo>
                  <a:lnTo>
                    <a:pt x="10" y="597"/>
                  </a:lnTo>
                  <a:lnTo>
                    <a:pt x="13" y="581"/>
                  </a:lnTo>
                  <a:lnTo>
                    <a:pt x="21" y="569"/>
                  </a:lnTo>
                  <a:lnTo>
                    <a:pt x="31" y="557"/>
                  </a:lnTo>
                  <a:lnTo>
                    <a:pt x="43" y="549"/>
                  </a:lnTo>
                  <a:lnTo>
                    <a:pt x="91" y="527"/>
                  </a:lnTo>
                  <a:lnTo>
                    <a:pt x="86" y="491"/>
                  </a:lnTo>
                  <a:lnTo>
                    <a:pt x="85" y="454"/>
                  </a:lnTo>
                  <a:lnTo>
                    <a:pt x="87" y="419"/>
                  </a:lnTo>
                  <a:lnTo>
                    <a:pt x="38" y="401"/>
                  </a:lnTo>
                  <a:lnTo>
                    <a:pt x="25" y="394"/>
                  </a:lnTo>
                  <a:lnTo>
                    <a:pt x="13" y="384"/>
                  </a:lnTo>
                  <a:lnTo>
                    <a:pt x="5" y="370"/>
                  </a:lnTo>
                  <a:lnTo>
                    <a:pt x="1" y="356"/>
                  </a:lnTo>
                  <a:lnTo>
                    <a:pt x="0" y="340"/>
                  </a:lnTo>
                  <a:lnTo>
                    <a:pt x="3" y="326"/>
                  </a:lnTo>
                  <a:lnTo>
                    <a:pt x="26" y="264"/>
                  </a:lnTo>
                  <a:lnTo>
                    <a:pt x="33" y="250"/>
                  </a:lnTo>
                  <a:lnTo>
                    <a:pt x="44" y="240"/>
                  </a:lnTo>
                  <a:lnTo>
                    <a:pt x="57" y="231"/>
                  </a:lnTo>
                  <a:lnTo>
                    <a:pt x="71" y="226"/>
                  </a:lnTo>
                  <a:lnTo>
                    <a:pt x="87" y="226"/>
                  </a:lnTo>
                  <a:lnTo>
                    <a:pt x="101" y="229"/>
                  </a:lnTo>
                  <a:lnTo>
                    <a:pt x="150" y="247"/>
                  </a:lnTo>
                  <a:lnTo>
                    <a:pt x="172" y="219"/>
                  </a:lnTo>
                  <a:lnTo>
                    <a:pt x="195" y="192"/>
                  </a:lnTo>
                  <a:lnTo>
                    <a:pt x="223" y="168"/>
                  </a:lnTo>
                  <a:lnTo>
                    <a:pt x="202" y="120"/>
                  </a:lnTo>
                  <a:lnTo>
                    <a:pt x="196" y="106"/>
                  </a:lnTo>
                  <a:lnTo>
                    <a:pt x="196" y="90"/>
                  </a:lnTo>
                  <a:lnTo>
                    <a:pt x="200" y="76"/>
                  </a:lnTo>
                  <a:lnTo>
                    <a:pt x="207" y="62"/>
                  </a:lnTo>
                  <a:lnTo>
                    <a:pt x="217" y="51"/>
                  </a:lnTo>
                  <a:lnTo>
                    <a:pt x="230" y="43"/>
                  </a:lnTo>
                  <a:lnTo>
                    <a:pt x="289" y="16"/>
                  </a:lnTo>
                  <a:lnTo>
                    <a:pt x="305" y="10"/>
                  </a:lnTo>
                  <a:lnTo>
                    <a:pt x="319" y="10"/>
                  </a:lnTo>
                  <a:lnTo>
                    <a:pt x="334" y="14"/>
                  </a:lnTo>
                  <a:lnTo>
                    <a:pt x="347" y="21"/>
                  </a:lnTo>
                  <a:lnTo>
                    <a:pt x="359" y="30"/>
                  </a:lnTo>
                  <a:lnTo>
                    <a:pt x="367" y="44"/>
                  </a:lnTo>
                  <a:lnTo>
                    <a:pt x="389" y="91"/>
                  </a:lnTo>
                  <a:lnTo>
                    <a:pt x="425" y="86"/>
                  </a:lnTo>
                  <a:lnTo>
                    <a:pt x="461" y="85"/>
                  </a:lnTo>
                  <a:lnTo>
                    <a:pt x="496" y="87"/>
                  </a:lnTo>
                  <a:lnTo>
                    <a:pt x="514" y="38"/>
                  </a:lnTo>
                  <a:lnTo>
                    <a:pt x="521" y="25"/>
                  </a:lnTo>
                  <a:lnTo>
                    <a:pt x="532" y="14"/>
                  </a:lnTo>
                  <a:lnTo>
                    <a:pt x="545" y="5"/>
                  </a:lnTo>
                  <a:lnTo>
                    <a:pt x="559" y="1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39"/>
          <p:cNvSpPr>
            <a:spLocks noEditPoints="1"/>
          </p:cNvSpPr>
          <p:nvPr/>
        </p:nvSpPr>
        <p:spPr bwMode="auto">
          <a:xfrm>
            <a:off x="4419600" y="1375959"/>
            <a:ext cx="604837" cy="527050"/>
          </a:xfrm>
          <a:custGeom>
            <a:avLst/>
            <a:gdLst>
              <a:gd name="T0" fmla="*/ 1528 w 3429"/>
              <a:gd name="T1" fmla="*/ 348 h 2984"/>
              <a:gd name="T2" fmla="*/ 1888 w 3429"/>
              <a:gd name="T3" fmla="*/ 819 h 2984"/>
              <a:gd name="T4" fmla="*/ 1961 w 3429"/>
              <a:gd name="T5" fmla="*/ 894 h 2984"/>
              <a:gd name="T6" fmla="*/ 2701 w 3429"/>
              <a:gd name="T7" fmla="*/ 579 h 2984"/>
              <a:gd name="T8" fmla="*/ 1966 w 3429"/>
              <a:gd name="T9" fmla="*/ 945 h 2984"/>
              <a:gd name="T10" fmla="*/ 1920 w 3429"/>
              <a:gd name="T11" fmla="*/ 1030 h 2984"/>
              <a:gd name="T12" fmla="*/ 1812 w 3429"/>
              <a:gd name="T13" fmla="*/ 1046 h 2984"/>
              <a:gd name="T14" fmla="*/ 1528 w 3429"/>
              <a:gd name="T15" fmla="*/ 1618 h 2984"/>
              <a:gd name="T16" fmla="*/ 3237 w 3429"/>
              <a:gd name="T17" fmla="*/ 1654 h 2984"/>
              <a:gd name="T18" fmla="*/ 3324 w 3429"/>
              <a:gd name="T19" fmla="*/ 1600 h 2984"/>
              <a:gd name="T20" fmla="*/ 3331 w 3429"/>
              <a:gd name="T21" fmla="*/ 386 h 2984"/>
              <a:gd name="T22" fmla="*/ 3259 w 3429"/>
              <a:gd name="T23" fmla="*/ 314 h 2984"/>
              <a:gd name="T24" fmla="*/ 2457 w 3429"/>
              <a:gd name="T25" fmla="*/ 9 h 2984"/>
              <a:gd name="T26" fmla="*/ 2492 w 3429"/>
              <a:gd name="T27" fmla="*/ 216 h 2984"/>
              <a:gd name="T28" fmla="*/ 3361 w 3429"/>
              <a:gd name="T29" fmla="*/ 261 h 2984"/>
              <a:gd name="T30" fmla="*/ 3429 w 3429"/>
              <a:gd name="T31" fmla="*/ 408 h 2984"/>
              <a:gd name="T32" fmla="*/ 3384 w 3429"/>
              <a:gd name="T33" fmla="*/ 1683 h 2984"/>
              <a:gd name="T34" fmla="*/ 3237 w 3429"/>
              <a:gd name="T35" fmla="*/ 1750 h 2984"/>
              <a:gd name="T36" fmla="*/ 3186 w 3429"/>
              <a:gd name="T37" fmla="*/ 2948 h 2984"/>
              <a:gd name="T38" fmla="*/ 3124 w 3429"/>
              <a:gd name="T39" fmla="*/ 2984 h 2984"/>
              <a:gd name="T40" fmla="*/ 3054 w 3429"/>
              <a:gd name="T41" fmla="*/ 2931 h 2984"/>
              <a:gd name="T42" fmla="*/ 2482 w 3429"/>
              <a:gd name="T43" fmla="*/ 2624 h 2984"/>
              <a:gd name="T44" fmla="*/ 2401 w 3429"/>
              <a:gd name="T45" fmla="*/ 2656 h 2984"/>
              <a:gd name="T46" fmla="*/ 2348 w 3429"/>
              <a:gd name="T47" fmla="*/ 2587 h 2984"/>
              <a:gd name="T48" fmla="*/ 1767 w 3429"/>
              <a:gd name="T49" fmla="*/ 2964 h 2984"/>
              <a:gd name="T50" fmla="*/ 1697 w 3429"/>
              <a:gd name="T51" fmla="*/ 2982 h 2984"/>
              <a:gd name="T52" fmla="*/ 1643 w 3429"/>
              <a:gd name="T53" fmla="*/ 2913 h 2984"/>
              <a:gd name="T54" fmla="*/ 1537 w 3429"/>
              <a:gd name="T55" fmla="*/ 1738 h 2984"/>
              <a:gd name="T56" fmla="*/ 1423 w 3429"/>
              <a:gd name="T57" fmla="*/ 1626 h 2984"/>
              <a:gd name="T58" fmla="*/ 1234 w 3429"/>
              <a:gd name="T59" fmla="*/ 853 h 2984"/>
              <a:gd name="T60" fmla="*/ 1222 w 3429"/>
              <a:gd name="T61" fmla="*/ 850 h 2984"/>
              <a:gd name="T62" fmla="*/ 1128 w 3429"/>
              <a:gd name="T63" fmla="*/ 821 h 2984"/>
              <a:gd name="T64" fmla="*/ 1206 w 3429"/>
              <a:gd name="T65" fmla="*/ 2908 h 2984"/>
              <a:gd name="T66" fmla="*/ 1092 w 3429"/>
              <a:gd name="T67" fmla="*/ 2981 h 2984"/>
              <a:gd name="T68" fmla="*/ 1004 w 3429"/>
              <a:gd name="T69" fmla="*/ 2960 h 2984"/>
              <a:gd name="T70" fmla="*/ 937 w 3429"/>
              <a:gd name="T71" fmla="*/ 2849 h 2984"/>
              <a:gd name="T72" fmla="*/ 763 w 3429"/>
              <a:gd name="T73" fmla="*/ 1786 h 2984"/>
              <a:gd name="T74" fmla="*/ 620 w 3429"/>
              <a:gd name="T75" fmla="*/ 2924 h 2984"/>
              <a:gd name="T76" fmla="*/ 505 w 3429"/>
              <a:gd name="T77" fmla="*/ 2982 h 2984"/>
              <a:gd name="T78" fmla="*/ 415 w 3429"/>
              <a:gd name="T79" fmla="*/ 2950 h 2984"/>
              <a:gd name="T80" fmla="*/ 361 w 3429"/>
              <a:gd name="T81" fmla="*/ 2826 h 2984"/>
              <a:gd name="T82" fmla="*/ 237 w 3429"/>
              <a:gd name="T83" fmla="*/ 1630 h 2984"/>
              <a:gd name="T84" fmla="*/ 166 w 3429"/>
              <a:gd name="T85" fmla="*/ 1715 h 2984"/>
              <a:gd name="T86" fmla="*/ 71 w 3429"/>
              <a:gd name="T87" fmla="*/ 1713 h 2984"/>
              <a:gd name="T88" fmla="*/ 2 w 3429"/>
              <a:gd name="T89" fmla="*/ 1626 h 2984"/>
              <a:gd name="T90" fmla="*/ 196 w 3429"/>
              <a:gd name="T91" fmla="*/ 710 h 2984"/>
              <a:gd name="T92" fmla="*/ 229 w 3429"/>
              <a:gd name="T93" fmla="*/ 656 h 2984"/>
              <a:gd name="T94" fmla="*/ 265 w 3429"/>
              <a:gd name="T95" fmla="*/ 632 h 2984"/>
              <a:gd name="T96" fmla="*/ 304 w 3429"/>
              <a:gd name="T97" fmla="*/ 616 h 2984"/>
              <a:gd name="T98" fmla="*/ 449 w 3429"/>
              <a:gd name="T99" fmla="*/ 574 h 2984"/>
              <a:gd name="T100" fmla="*/ 659 w 3429"/>
              <a:gd name="T101" fmla="*/ 534 h 2984"/>
              <a:gd name="T102" fmla="*/ 697 w 3429"/>
              <a:gd name="T103" fmla="*/ 1212 h 2984"/>
              <a:gd name="T104" fmla="*/ 837 w 3429"/>
              <a:gd name="T105" fmla="*/ 526 h 2984"/>
              <a:gd name="T106" fmla="*/ 1050 w 3429"/>
              <a:gd name="T107" fmla="*/ 554 h 2984"/>
              <a:gd name="T108" fmla="*/ 1224 w 3429"/>
              <a:gd name="T109" fmla="*/ 598 h 2984"/>
              <a:gd name="T110" fmla="*/ 1311 w 3429"/>
              <a:gd name="T111" fmla="*/ 627 h 2984"/>
              <a:gd name="T112" fmla="*/ 1438 w 3429"/>
              <a:gd name="T113" fmla="*/ 311 h 2984"/>
              <a:gd name="T114" fmla="*/ 1569 w 3429"/>
              <a:gd name="T115" fmla="*/ 219 h 2984"/>
              <a:gd name="T116" fmla="*/ 2358 w 3429"/>
              <a:gd name="T117" fmla="*/ 36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9" h="2984">
                <a:moveTo>
                  <a:pt x="1603" y="312"/>
                </a:moveTo>
                <a:lnTo>
                  <a:pt x="1581" y="314"/>
                </a:lnTo>
                <a:lnTo>
                  <a:pt x="1561" y="321"/>
                </a:lnTo>
                <a:lnTo>
                  <a:pt x="1543" y="333"/>
                </a:lnTo>
                <a:lnTo>
                  <a:pt x="1528" y="348"/>
                </a:lnTo>
                <a:lnTo>
                  <a:pt x="1517" y="366"/>
                </a:lnTo>
                <a:lnTo>
                  <a:pt x="1510" y="386"/>
                </a:lnTo>
                <a:lnTo>
                  <a:pt x="1507" y="408"/>
                </a:lnTo>
                <a:lnTo>
                  <a:pt x="1507" y="692"/>
                </a:lnTo>
                <a:lnTo>
                  <a:pt x="1888" y="819"/>
                </a:lnTo>
                <a:lnTo>
                  <a:pt x="1908" y="828"/>
                </a:lnTo>
                <a:lnTo>
                  <a:pt x="1926" y="841"/>
                </a:lnTo>
                <a:lnTo>
                  <a:pt x="1941" y="857"/>
                </a:lnTo>
                <a:lnTo>
                  <a:pt x="1953" y="874"/>
                </a:lnTo>
                <a:lnTo>
                  <a:pt x="1961" y="894"/>
                </a:lnTo>
                <a:lnTo>
                  <a:pt x="2668" y="568"/>
                </a:lnTo>
                <a:lnTo>
                  <a:pt x="2678" y="566"/>
                </a:lnTo>
                <a:lnTo>
                  <a:pt x="2687" y="567"/>
                </a:lnTo>
                <a:lnTo>
                  <a:pt x="2695" y="572"/>
                </a:lnTo>
                <a:lnTo>
                  <a:pt x="2701" y="579"/>
                </a:lnTo>
                <a:lnTo>
                  <a:pt x="2703" y="589"/>
                </a:lnTo>
                <a:lnTo>
                  <a:pt x="2701" y="597"/>
                </a:lnTo>
                <a:lnTo>
                  <a:pt x="2697" y="606"/>
                </a:lnTo>
                <a:lnTo>
                  <a:pt x="2688" y="611"/>
                </a:lnTo>
                <a:lnTo>
                  <a:pt x="1966" y="945"/>
                </a:lnTo>
                <a:lnTo>
                  <a:pt x="1966" y="958"/>
                </a:lnTo>
                <a:lnTo>
                  <a:pt x="1964" y="970"/>
                </a:lnTo>
                <a:lnTo>
                  <a:pt x="1953" y="993"/>
                </a:lnTo>
                <a:lnTo>
                  <a:pt x="1938" y="1014"/>
                </a:lnTo>
                <a:lnTo>
                  <a:pt x="1920" y="1030"/>
                </a:lnTo>
                <a:lnTo>
                  <a:pt x="1898" y="1042"/>
                </a:lnTo>
                <a:lnTo>
                  <a:pt x="1874" y="1049"/>
                </a:lnTo>
                <a:lnTo>
                  <a:pt x="1850" y="1053"/>
                </a:lnTo>
                <a:lnTo>
                  <a:pt x="1831" y="1050"/>
                </a:lnTo>
                <a:lnTo>
                  <a:pt x="1812" y="1046"/>
                </a:lnTo>
                <a:lnTo>
                  <a:pt x="1507" y="945"/>
                </a:lnTo>
                <a:lnTo>
                  <a:pt x="1507" y="1558"/>
                </a:lnTo>
                <a:lnTo>
                  <a:pt x="1510" y="1580"/>
                </a:lnTo>
                <a:lnTo>
                  <a:pt x="1517" y="1600"/>
                </a:lnTo>
                <a:lnTo>
                  <a:pt x="1528" y="1618"/>
                </a:lnTo>
                <a:lnTo>
                  <a:pt x="1543" y="1633"/>
                </a:lnTo>
                <a:lnTo>
                  <a:pt x="1561" y="1645"/>
                </a:lnTo>
                <a:lnTo>
                  <a:pt x="1581" y="1652"/>
                </a:lnTo>
                <a:lnTo>
                  <a:pt x="1603" y="1654"/>
                </a:lnTo>
                <a:lnTo>
                  <a:pt x="3237" y="1654"/>
                </a:lnTo>
                <a:lnTo>
                  <a:pt x="3259" y="1652"/>
                </a:lnTo>
                <a:lnTo>
                  <a:pt x="3279" y="1645"/>
                </a:lnTo>
                <a:lnTo>
                  <a:pt x="3297" y="1633"/>
                </a:lnTo>
                <a:lnTo>
                  <a:pt x="3312" y="1618"/>
                </a:lnTo>
                <a:lnTo>
                  <a:pt x="3324" y="1600"/>
                </a:lnTo>
                <a:lnTo>
                  <a:pt x="3330" y="1580"/>
                </a:lnTo>
                <a:lnTo>
                  <a:pt x="3333" y="1558"/>
                </a:lnTo>
                <a:lnTo>
                  <a:pt x="3333" y="1558"/>
                </a:lnTo>
                <a:lnTo>
                  <a:pt x="3333" y="408"/>
                </a:lnTo>
                <a:lnTo>
                  <a:pt x="3331" y="386"/>
                </a:lnTo>
                <a:lnTo>
                  <a:pt x="3324" y="366"/>
                </a:lnTo>
                <a:lnTo>
                  <a:pt x="3312" y="348"/>
                </a:lnTo>
                <a:lnTo>
                  <a:pt x="3297" y="333"/>
                </a:lnTo>
                <a:lnTo>
                  <a:pt x="3279" y="321"/>
                </a:lnTo>
                <a:lnTo>
                  <a:pt x="3259" y="314"/>
                </a:lnTo>
                <a:lnTo>
                  <a:pt x="3237" y="312"/>
                </a:lnTo>
                <a:lnTo>
                  <a:pt x="1603" y="312"/>
                </a:lnTo>
                <a:close/>
                <a:moveTo>
                  <a:pt x="2420" y="0"/>
                </a:moveTo>
                <a:lnTo>
                  <a:pt x="2439" y="2"/>
                </a:lnTo>
                <a:lnTo>
                  <a:pt x="2457" y="9"/>
                </a:lnTo>
                <a:lnTo>
                  <a:pt x="2471" y="21"/>
                </a:lnTo>
                <a:lnTo>
                  <a:pt x="2482" y="36"/>
                </a:lnTo>
                <a:lnTo>
                  <a:pt x="2490" y="53"/>
                </a:lnTo>
                <a:lnTo>
                  <a:pt x="2492" y="72"/>
                </a:lnTo>
                <a:lnTo>
                  <a:pt x="2492" y="216"/>
                </a:lnTo>
                <a:lnTo>
                  <a:pt x="3237" y="216"/>
                </a:lnTo>
                <a:lnTo>
                  <a:pt x="3272" y="219"/>
                </a:lnTo>
                <a:lnTo>
                  <a:pt x="3304" y="227"/>
                </a:lnTo>
                <a:lnTo>
                  <a:pt x="3334" y="242"/>
                </a:lnTo>
                <a:lnTo>
                  <a:pt x="3361" y="261"/>
                </a:lnTo>
                <a:lnTo>
                  <a:pt x="3384" y="284"/>
                </a:lnTo>
                <a:lnTo>
                  <a:pt x="3403" y="311"/>
                </a:lnTo>
                <a:lnTo>
                  <a:pt x="3417" y="340"/>
                </a:lnTo>
                <a:lnTo>
                  <a:pt x="3426" y="373"/>
                </a:lnTo>
                <a:lnTo>
                  <a:pt x="3429" y="408"/>
                </a:lnTo>
                <a:lnTo>
                  <a:pt x="3429" y="1558"/>
                </a:lnTo>
                <a:lnTo>
                  <a:pt x="3426" y="1593"/>
                </a:lnTo>
                <a:lnTo>
                  <a:pt x="3417" y="1626"/>
                </a:lnTo>
                <a:lnTo>
                  <a:pt x="3403" y="1655"/>
                </a:lnTo>
                <a:lnTo>
                  <a:pt x="3384" y="1683"/>
                </a:lnTo>
                <a:lnTo>
                  <a:pt x="3361" y="1705"/>
                </a:lnTo>
                <a:lnTo>
                  <a:pt x="3334" y="1724"/>
                </a:lnTo>
                <a:lnTo>
                  <a:pt x="3304" y="1738"/>
                </a:lnTo>
                <a:lnTo>
                  <a:pt x="3271" y="1747"/>
                </a:lnTo>
                <a:lnTo>
                  <a:pt x="3237" y="1750"/>
                </a:lnTo>
                <a:lnTo>
                  <a:pt x="2887" y="1750"/>
                </a:lnTo>
                <a:lnTo>
                  <a:pt x="3194" y="2893"/>
                </a:lnTo>
                <a:lnTo>
                  <a:pt x="3197" y="2913"/>
                </a:lnTo>
                <a:lnTo>
                  <a:pt x="3194" y="2931"/>
                </a:lnTo>
                <a:lnTo>
                  <a:pt x="3186" y="2948"/>
                </a:lnTo>
                <a:lnTo>
                  <a:pt x="3176" y="2963"/>
                </a:lnTo>
                <a:lnTo>
                  <a:pt x="3161" y="2974"/>
                </a:lnTo>
                <a:lnTo>
                  <a:pt x="3143" y="2982"/>
                </a:lnTo>
                <a:lnTo>
                  <a:pt x="3134" y="2984"/>
                </a:lnTo>
                <a:lnTo>
                  <a:pt x="3124" y="2984"/>
                </a:lnTo>
                <a:lnTo>
                  <a:pt x="3105" y="2982"/>
                </a:lnTo>
                <a:lnTo>
                  <a:pt x="3088" y="2974"/>
                </a:lnTo>
                <a:lnTo>
                  <a:pt x="3073" y="2964"/>
                </a:lnTo>
                <a:lnTo>
                  <a:pt x="3062" y="2949"/>
                </a:lnTo>
                <a:lnTo>
                  <a:pt x="3054" y="2931"/>
                </a:lnTo>
                <a:lnTo>
                  <a:pt x="2738" y="1750"/>
                </a:lnTo>
                <a:lnTo>
                  <a:pt x="2492" y="1750"/>
                </a:lnTo>
                <a:lnTo>
                  <a:pt x="2492" y="2587"/>
                </a:lnTo>
                <a:lnTo>
                  <a:pt x="2490" y="2606"/>
                </a:lnTo>
                <a:lnTo>
                  <a:pt x="2482" y="2624"/>
                </a:lnTo>
                <a:lnTo>
                  <a:pt x="2471" y="2637"/>
                </a:lnTo>
                <a:lnTo>
                  <a:pt x="2456" y="2649"/>
                </a:lnTo>
                <a:lnTo>
                  <a:pt x="2439" y="2656"/>
                </a:lnTo>
                <a:lnTo>
                  <a:pt x="2420" y="2658"/>
                </a:lnTo>
                <a:lnTo>
                  <a:pt x="2401" y="2656"/>
                </a:lnTo>
                <a:lnTo>
                  <a:pt x="2384" y="2649"/>
                </a:lnTo>
                <a:lnTo>
                  <a:pt x="2369" y="2637"/>
                </a:lnTo>
                <a:lnTo>
                  <a:pt x="2358" y="2624"/>
                </a:lnTo>
                <a:lnTo>
                  <a:pt x="2350" y="2606"/>
                </a:lnTo>
                <a:lnTo>
                  <a:pt x="2348" y="2587"/>
                </a:lnTo>
                <a:lnTo>
                  <a:pt x="2348" y="1750"/>
                </a:lnTo>
                <a:lnTo>
                  <a:pt x="2102" y="1750"/>
                </a:lnTo>
                <a:lnTo>
                  <a:pt x="1786" y="2931"/>
                </a:lnTo>
                <a:lnTo>
                  <a:pt x="1778" y="2949"/>
                </a:lnTo>
                <a:lnTo>
                  <a:pt x="1767" y="2964"/>
                </a:lnTo>
                <a:lnTo>
                  <a:pt x="1752" y="2974"/>
                </a:lnTo>
                <a:lnTo>
                  <a:pt x="1734" y="2982"/>
                </a:lnTo>
                <a:lnTo>
                  <a:pt x="1716" y="2984"/>
                </a:lnTo>
                <a:lnTo>
                  <a:pt x="1707" y="2984"/>
                </a:lnTo>
                <a:lnTo>
                  <a:pt x="1697" y="2982"/>
                </a:lnTo>
                <a:lnTo>
                  <a:pt x="1679" y="2974"/>
                </a:lnTo>
                <a:lnTo>
                  <a:pt x="1664" y="2963"/>
                </a:lnTo>
                <a:lnTo>
                  <a:pt x="1654" y="2948"/>
                </a:lnTo>
                <a:lnTo>
                  <a:pt x="1647" y="2931"/>
                </a:lnTo>
                <a:lnTo>
                  <a:pt x="1643" y="2913"/>
                </a:lnTo>
                <a:lnTo>
                  <a:pt x="1647" y="2893"/>
                </a:lnTo>
                <a:lnTo>
                  <a:pt x="1954" y="1750"/>
                </a:lnTo>
                <a:lnTo>
                  <a:pt x="1603" y="1750"/>
                </a:lnTo>
                <a:lnTo>
                  <a:pt x="1568" y="1747"/>
                </a:lnTo>
                <a:lnTo>
                  <a:pt x="1537" y="1738"/>
                </a:lnTo>
                <a:lnTo>
                  <a:pt x="1506" y="1724"/>
                </a:lnTo>
                <a:lnTo>
                  <a:pt x="1480" y="1705"/>
                </a:lnTo>
                <a:lnTo>
                  <a:pt x="1457" y="1683"/>
                </a:lnTo>
                <a:lnTo>
                  <a:pt x="1438" y="1655"/>
                </a:lnTo>
                <a:lnTo>
                  <a:pt x="1423" y="1626"/>
                </a:lnTo>
                <a:lnTo>
                  <a:pt x="1414" y="1593"/>
                </a:lnTo>
                <a:lnTo>
                  <a:pt x="1411" y="1558"/>
                </a:lnTo>
                <a:lnTo>
                  <a:pt x="1411" y="913"/>
                </a:lnTo>
                <a:lnTo>
                  <a:pt x="1235" y="854"/>
                </a:lnTo>
                <a:lnTo>
                  <a:pt x="1234" y="853"/>
                </a:lnTo>
                <a:lnTo>
                  <a:pt x="1234" y="853"/>
                </a:lnTo>
                <a:lnTo>
                  <a:pt x="1233" y="853"/>
                </a:lnTo>
                <a:lnTo>
                  <a:pt x="1232" y="853"/>
                </a:lnTo>
                <a:lnTo>
                  <a:pt x="1230" y="852"/>
                </a:lnTo>
                <a:lnTo>
                  <a:pt x="1222" y="850"/>
                </a:lnTo>
                <a:lnTo>
                  <a:pt x="1211" y="846"/>
                </a:lnTo>
                <a:lnTo>
                  <a:pt x="1195" y="841"/>
                </a:lnTo>
                <a:lnTo>
                  <a:pt x="1176" y="835"/>
                </a:lnTo>
                <a:lnTo>
                  <a:pt x="1154" y="828"/>
                </a:lnTo>
                <a:lnTo>
                  <a:pt x="1128" y="821"/>
                </a:lnTo>
                <a:lnTo>
                  <a:pt x="1128" y="1639"/>
                </a:lnTo>
                <a:lnTo>
                  <a:pt x="1224" y="2826"/>
                </a:lnTo>
                <a:lnTo>
                  <a:pt x="1223" y="2855"/>
                </a:lnTo>
                <a:lnTo>
                  <a:pt x="1218" y="2883"/>
                </a:lnTo>
                <a:lnTo>
                  <a:pt x="1206" y="2908"/>
                </a:lnTo>
                <a:lnTo>
                  <a:pt x="1191" y="2931"/>
                </a:lnTo>
                <a:lnTo>
                  <a:pt x="1170" y="2950"/>
                </a:lnTo>
                <a:lnTo>
                  <a:pt x="1147" y="2965"/>
                </a:lnTo>
                <a:lnTo>
                  <a:pt x="1121" y="2975"/>
                </a:lnTo>
                <a:lnTo>
                  <a:pt x="1092" y="2981"/>
                </a:lnTo>
                <a:lnTo>
                  <a:pt x="1086" y="2982"/>
                </a:lnTo>
                <a:lnTo>
                  <a:pt x="1081" y="2982"/>
                </a:lnTo>
                <a:lnTo>
                  <a:pt x="1053" y="2979"/>
                </a:lnTo>
                <a:lnTo>
                  <a:pt x="1028" y="2971"/>
                </a:lnTo>
                <a:lnTo>
                  <a:pt x="1004" y="2960"/>
                </a:lnTo>
                <a:lnTo>
                  <a:pt x="984" y="2944"/>
                </a:lnTo>
                <a:lnTo>
                  <a:pt x="966" y="2924"/>
                </a:lnTo>
                <a:lnTo>
                  <a:pt x="952" y="2902"/>
                </a:lnTo>
                <a:lnTo>
                  <a:pt x="943" y="2876"/>
                </a:lnTo>
                <a:lnTo>
                  <a:pt x="937" y="2849"/>
                </a:lnTo>
                <a:lnTo>
                  <a:pt x="851" y="1776"/>
                </a:lnTo>
                <a:lnTo>
                  <a:pt x="833" y="1784"/>
                </a:lnTo>
                <a:lnTo>
                  <a:pt x="813" y="1788"/>
                </a:lnTo>
                <a:lnTo>
                  <a:pt x="793" y="1789"/>
                </a:lnTo>
                <a:lnTo>
                  <a:pt x="763" y="1786"/>
                </a:lnTo>
                <a:lnTo>
                  <a:pt x="735" y="1776"/>
                </a:lnTo>
                <a:lnTo>
                  <a:pt x="648" y="2849"/>
                </a:lnTo>
                <a:lnTo>
                  <a:pt x="644" y="2876"/>
                </a:lnTo>
                <a:lnTo>
                  <a:pt x="633" y="2902"/>
                </a:lnTo>
                <a:lnTo>
                  <a:pt x="620" y="2924"/>
                </a:lnTo>
                <a:lnTo>
                  <a:pt x="602" y="2944"/>
                </a:lnTo>
                <a:lnTo>
                  <a:pt x="582" y="2960"/>
                </a:lnTo>
                <a:lnTo>
                  <a:pt x="557" y="2971"/>
                </a:lnTo>
                <a:lnTo>
                  <a:pt x="532" y="2979"/>
                </a:lnTo>
                <a:lnTo>
                  <a:pt x="505" y="2982"/>
                </a:lnTo>
                <a:lnTo>
                  <a:pt x="499" y="2982"/>
                </a:lnTo>
                <a:lnTo>
                  <a:pt x="493" y="2981"/>
                </a:lnTo>
                <a:lnTo>
                  <a:pt x="464" y="2975"/>
                </a:lnTo>
                <a:lnTo>
                  <a:pt x="438" y="2965"/>
                </a:lnTo>
                <a:lnTo>
                  <a:pt x="415" y="2950"/>
                </a:lnTo>
                <a:lnTo>
                  <a:pt x="395" y="2931"/>
                </a:lnTo>
                <a:lnTo>
                  <a:pt x="379" y="2908"/>
                </a:lnTo>
                <a:lnTo>
                  <a:pt x="367" y="2883"/>
                </a:lnTo>
                <a:lnTo>
                  <a:pt x="361" y="2855"/>
                </a:lnTo>
                <a:lnTo>
                  <a:pt x="361" y="2826"/>
                </a:lnTo>
                <a:lnTo>
                  <a:pt x="457" y="1639"/>
                </a:lnTo>
                <a:lnTo>
                  <a:pt x="457" y="821"/>
                </a:lnTo>
                <a:lnTo>
                  <a:pt x="435" y="827"/>
                </a:lnTo>
                <a:lnTo>
                  <a:pt x="415" y="833"/>
                </a:lnTo>
                <a:lnTo>
                  <a:pt x="237" y="1630"/>
                </a:lnTo>
                <a:lnTo>
                  <a:pt x="230" y="1652"/>
                </a:lnTo>
                <a:lnTo>
                  <a:pt x="218" y="1673"/>
                </a:lnTo>
                <a:lnTo>
                  <a:pt x="204" y="1690"/>
                </a:lnTo>
                <a:lnTo>
                  <a:pt x="186" y="1705"/>
                </a:lnTo>
                <a:lnTo>
                  <a:pt x="166" y="1715"/>
                </a:lnTo>
                <a:lnTo>
                  <a:pt x="144" y="1722"/>
                </a:lnTo>
                <a:lnTo>
                  <a:pt x="120" y="1724"/>
                </a:lnTo>
                <a:lnTo>
                  <a:pt x="108" y="1723"/>
                </a:lnTo>
                <a:lnTo>
                  <a:pt x="94" y="1721"/>
                </a:lnTo>
                <a:lnTo>
                  <a:pt x="71" y="1713"/>
                </a:lnTo>
                <a:lnTo>
                  <a:pt x="51" y="1702"/>
                </a:lnTo>
                <a:lnTo>
                  <a:pt x="33" y="1686"/>
                </a:lnTo>
                <a:lnTo>
                  <a:pt x="19" y="1668"/>
                </a:lnTo>
                <a:lnTo>
                  <a:pt x="8" y="1648"/>
                </a:lnTo>
                <a:lnTo>
                  <a:pt x="2" y="1626"/>
                </a:lnTo>
                <a:lnTo>
                  <a:pt x="0" y="1601"/>
                </a:lnTo>
                <a:lnTo>
                  <a:pt x="0" y="1601"/>
                </a:lnTo>
                <a:lnTo>
                  <a:pt x="3" y="1577"/>
                </a:lnTo>
                <a:lnTo>
                  <a:pt x="195" y="714"/>
                </a:lnTo>
                <a:lnTo>
                  <a:pt x="196" y="710"/>
                </a:lnTo>
                <a:lnTo>
                  <a:pt x="198" y="707"/>
                </a:lnTo>
                <a:lnTo>
                  <a:pt x="201" y="703"/>
                </a:lnTo>
                <a:lnTo>
                  <a:pt x="210" y="681"/>
                </a:lnTo>
                <a:lnTo>
                  <a:pt x="224" y="662"/>
                </a:lnTo>
                <a:lnTo>
                  <a:pt x="229" y="656"/>
                </a:lnTo>
                <a:lnTo>
                  <a:pt x="233" y="652"/>
                </a:lnTo>
                <a:lnTo>
                  <a:pt x="240" y="648"/>
                </a:lnTo>
                <a:lnTo>
                  <a:pt x="250" y="639"/>
                </a:lnTo>
                <a:lnTo>
                  <a:pt x="262" y="634"/>
                </a:lnTo>
                <a:lnTo>
                  <a:pt x="265" y="632"/>
                </a:lnTo>
                <a:lnTo>
                  <a:pt x="268" y="630"/>
                </a:lnTo>
                <a:lnTo>
                  <a:pt x="271" y="628"/>
                </a:lnTo>
                <a:lnTo>
                  <a:pt x="277" y="626"/>
                </a:lnTo>
                <a:lnTo>
                  <a:pt x="288" y="623"/>
                </a:lnTo>
                <a:lnTo>
                  <a:pt x="304" y="616"/>
                </a:lnTo>
                <a:lnTo>
                  <a:pt x="325" y="610"/>
                </a:lnTo>
                <a:lnTo>
                  <a:pt x="350" y="602"/>
                </a:lnTo>
                <a:lnTo>
                  <a:pt x="380" y="593"/>
                </a:lnTo>
                <a:lnTo>
                  <a:pt x="413" y="584"/>
                </a:lnTo>
                <a:lnTo>
                  <a:pt x="449" y="574"/>
                </a:lnTo>
                <a:lnTo>
                  <a:pt x="488" y="565"/>
                </a:lnTo>
                <a:lnTo>
                  <a:pt x="528" y="556"/>
                </a:lnTo>
                <a:lnTo>
                  <a:pt x="571" y="548"/>
                </a:lnTo>
                <a:lnTo>
                  <a:pt x="614" y="540"/>
                </a:lnTo>
                <a:lnTo>
                  <a:pt x="659" y="534"/>
                </a:lnTo>
                <a:lnTo>
                  <a:pt x="704" y="529"/>
                </a:lnTo>
                <a:lnTo>
                  <a:pt x="748" y="526"/>
                </a:lnTo>
                <a:lnTo>
                  <a:pt x="777" y="583"/>
                </a:lnTo>
                <a:lnTo>
                  <a:pt x="778" y="583"/>
                </a:lnTo>
                <a:lnTo>
                  <a:pt x="697" y="1212"/>
                </a:lnTo>
                <a:lnTo>
                  <a:pt x="793" y="1379"/>
                </a:lnTo>
                <a:lnTo>
                  <a:pt x="889" y="1212"/>
                </a:lnTo>
                <a:lnTo>
                  <a:pt x="807" y="583"/>
                </a:lnTo>
                <a:lnTo>
                  <a:pt x="808" y="583"/>
                </a:lnTo>
                <a:lnTo>
                  <a:pt x="837" y="526"/>
                </a:lnTo>
                <a:lnTo>
                  <a:pt x="880" y="529"/>
                </a:lnTo>
                <a:lnTo>
                  <a:pt x="924" y="533"/>
                </a:lnTo>
                <a:lnTo>
                  <a:pt x="967" y="539"/>
                </a:lnTo>
                <a:lnTo>
                  <a:pt x="1009" y="547"/>
                </a:lnTo>
                <a:lnTo>
                  <a:pt x="1050" y="554"/>
                </a:lnTo>
                <a:lnTo>
                  <a:pt x="1089" y="564"/>
                </a:lnTo>
                <a:lnTo>
                  <a:pt x="1127" y="572"/>
                </a:lnTo>
                <a:lnTo>
                  <a:pt x="1163" y="582"/>
                </a:lnTo>
                <a:lnTo>
                  <a:pt x="1195" y="590"/>
                </a:lnTo>
                <a:lnTo>
                  <a:pt x="1224" y="598"/>
                </a:lnTo>
                <a:lnTo>
                  <a:pt x="1251" y="607"/>
                </a:lnTo>
                <a:lnTo>
                  <a:pt x="1273" y="614"/>
                </a:lnTo>
                <a:lnTo>
                  <a:pt x="1291" y="619"/>
                </a:lnTo>
                <a:lnTo>
                  <a:pt x="1303" y="624"/>
                </a:lnTo>
                <a:lnTo>
                  <a:pt x="1311" y="627"/>
                </a:lnTo>
                <a:lnTo>
                  <a:pt x="1411" y="661"/>
                </a:lnTo>
                <a:lnTo>
                  <a:pt x="1411" y="408"/>
                </a:lnTo>
                <a:lnTo>
                  <a:pt x="1414" y="373"/>
                </a:lnTo>
                <a:lnTo>
                  <a:pt x="1423" y="340"/>
                </a:lnTo>
                <a:lnTo>
                  <a:pt x="1438" y="311"/>
                </a:lnTo>
                <a:lnTo>
                  <a:pt x="1457" y="284"/>
                </a:lnTo>
                <a:lnTo>
                  <a:pt x="1480" y="261"/>
                </a:lnTo>
                <a:lnTo>
                  <a:pt x="1506" y="242"/>
                </a:lnTo>
                <a:lnTo>
                  <a:pt x="1537" y="227"/>
                </a:lnTo>
                <a:lnTo>
                  <a:pt x="1569" y="219"/>
                </a:lnTo>
                <a:lnTo>
                  <a:pt x="1603" y="216"/>
                </a:lnTo>
                <a:lnTo>
                  <a:pt x="2348" y="216"/>
                </a:lnTo>
                <a:lnTo>
                  <a:pt x="2348" y="72"/>
                </a:lnTo>
                <a:lnTo>
                  <a:pt x="2350" y="53"/>
                </a:lnTo>
                <a:lnTo>
                  <a:pt x="2358" y="36"/>
                </a:lnTo>
                <a:lnTo>
                  <a:pt x="2369" y="21"/>
                </a:lnTo>
                <a:lnTo>
                  <a:pt x="2384" y="9"/>
                </a:lnTo>
                <a:lnTo>
                  <a:pt x="2401" y="2"/>
                </a:lnTo>
                <a:lnTo>
                  <a:pt x="24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0"/>
          <p:cNvSpPr>
            <a:spLocks/>
          </p:cNvSpPr>
          <p:nvPr/>
        </p:nvSpPr>
        <p:spPr bwMode="auto">
          <a:xfrm>
            <a:off x="4505325" y="1347384"/>
            <a:ext cx="107950" cy="117475"/>
          </a:xfrm>
          <a:custGeom>
            <a:avLst/>
            <a:gdLst>
              <a:gd name="T0" fmla="*/ 304 w 608"/>
              <a:gd name="T1" fmla="*/ 0 h 664"/>
              <a:gd name="T2" fmla="*/ 349 w 608"/>
              <a:gd name="T3" fmla="*/ 3 h 664"/>
              <a:gd name="T4" fmla="*/ 391 w 608"/>
              <a:gd name="T5" fmla="*/ 12 h 664"/>
              <a:gd name="T6" fmla="*/ 431 w 608"/>
              <a:gd name="T7" fmla="*/ 28 h 664"/>
              <a:gd name="T8" fmla="*/ 469 w 608"/>
              <a:gd name="T9" fmla="*/ 48 h 664"/>
              <a:gd name="T10" fmla="*/ 503 w 608"/>
              <a:gd name="T11" fmla="*/ 73 h 664"/>
              <a:gd name="T12" fmla="*/ 533 w 608"/>
              <a:gd name="T13" fmla="*/ 104 h 664"/>
              <a:gd name="T14" fmla="*/ 558 w 608"/>
              <a:gd name="T15" fmla="*/ 138 h 664"/>
              <a:gd name="T16" fmla="*/ 579 w 608"/>
              <a:gd name="T17" fmla="*/ 174 h 664"/>
              <a:gd name="T18" fmla="*/ 595 w 608"/>
              <a:gd name="T19" fmla="*/ 214 h 664"/>
              <a:gd name="T20" fmla="*/ 604 w 608"/>
              <a:gd name="T21" fmla="*/ 258 h 664"/>
              <a:gd name="T22" fmla="*/ 608 w 608"/>
              <a:gd name="T23" fmla="*/ 302 h 664"/>
              <a:gd name="T24" fmla="*/ 606 w 608"/>
              <a:gd name="T25" fmla="*/ 341 h 664"/>
              <a:gd name="T26" fmla="*/ 598 w 608"/>
              <a:gd name="T27" fmla="*/ 381 h 664"/>
              <a:gd name="T28" fmla="*/ 587 w 608"/>
              <a:gd name="T29" fmla="*/ 420 h 664"/>
              <a:gd name="T30" fmla="*/ 572 w 608"/>
              <a:gd name="T31" fmla="*/ 458 h 664"/>
              <a:gd name="T32" fmla="*/ 553 w 608"/>
              <a:gd name="T33" fmla="*/ 495 h 664"/>
              <a:gd name="T34" fmla="*/ 531 w 608"/>
              <a:gd name="T35" fmla="*/ 530 h 664"/>
              <a:gd name="T36" fmla="*/ 505 w 608"/>
              <a:gd name="T37" fmla="*/ 562 h 664"/>
              <a:gd name="T38" fmla="*/ 477 w 608"/>
              <a:gd name="T39" fmla="*/ 591 h 664"/>
              <a:gd name="T40" fmla="*/ 446 w 608"/>
              <a:gd name="T41" fmla="*/ 615 h 664"/>
              <a:gd name="T42" fmla="*/ 413 w 608"/>
              <a:gd name="T43" fmla="*/ 636 h 664"/>
              <a:gd name="T44" fmla="*/ 379 w 608"/>
              <a:gd name="T45" fmla="*/ 651 h 664"/>
              <a:gd name="T46" fmla="*/ 342 w 608"/>
              <a:gd name="T47" fmla="*/ 660 h 664"/>
              <a:gd name="T48" fmla="*/ 304 w 608"/>
              <a:gd name="T49" fmla="*/ 664 h 664"/>
              <a:gd name="T50" fmla="*/ 266 w 608"/>
              <a:gd name="T51" fmla="*/ 660 h 664"/>
              <a:gd name="T52" fmla="*/ 229 w 608"/>
              <a:gd name="T53" fmla="*/ 651 h 664"/>
              <a:gd name="T54" fmla="*/ 194 w 608"/>
              <a:gd name="T55" fmla="*/ 636 h 664"/>
              <a:gd name="T56" fmla="*/ 161 w 608"/>
              <a:gd name="T57" fmla="*/ 615 h 664"/>
              <a:gd name="T58" fmla="*/ 131 w 608"/>
              <a:gd name="T59" fmla="*/ 591 h 664"/>
              <a:gd name="T60" fmla="*/ 102 w 608"/>
              <a:gd name="T61" fmla="*/ 562 h 664"/>
              <a:gd name="T62" fmla="*/ 77 w 608"/>
              <a:gd name="T63" fmla="*/ 530 h 664"/>
              <a:gd name="T64" fmla="*/ 55 w 608"/>
              <a:gd name="T65" fmla="*/ 495 h 664"/>
              <a:gd name="T66" fmla="*/ 36 w 608"/>
              <a:gd name="T67" fmla="*/ 458 h 664"/>
              <a:gd name="T68" fmla="*/ 21 w 608"/>
              <a:gd name="T69" fmla="*/ 420 h 664"/>
              <a:gd name="T70" fmla="*/ 9 w 608"/>
              <a:gd name="T71" fmla="*/ 381 h 664"/>
              <a:gd name="T72" fmla="*/ 2 w 608"/>
              <a:gd name="T73" fmla="*/ 341 h 664"/>
              <a:gd name="T74" fmla="*/ 0 w 608"/>
              <a:gd name="T75" fmla="*/ 302 h 664"/>
              <a:gd name="T76" fmla="*/ 3 w 608"/>
              <a:gd name="T77" fmla="*/ 258 h 664"/>
              <a:gd name="T78" fmla="*/ 12 w 608"/>
              <a:gd name="T79" fmla="*/ 214 h 664"/>
              <a:gd name="T80" fmla="*/ 28 w 608"/>
              <a:gd name="T81" fmla="*/ 174 h 664"/>
              <a:gd name="T82" fmla="*/ 49 w 608"/>
              <a:gd name="T83" fmla="*/ 138 h 664"/>
              <a:gd name="T84" fmla="*/ 75 w 608"/>
              <a:gd name="T85" fmla="*/ 104 h 664"/>
              <a:gd name="T86" fmla="*/ 104 w 608"/>
              <a:gd name="T87" fmla="*/ 73 h 664"/>
              <a:gd name="T88" fmla="*/ 138 w 608"/>
              <a:gd name="T89" fmla="*/ 48 h 664"/>
              <a:gd name="T90" fmla="*/ 176 w 608"/>
              <a:gd name="T91" fmla="*/ 28 h 664"/>
              <a:gd name="T92" fmla="*/ 216 w 608"/>
              <a:gd name="T93" fmla="*/ 12 h 664"/>
              <a:gd name="T94" fmla="*/ 259 w 608"/>
              <a:gd name="T95" fmla="*/ 3 h 664"/>
              <a:gd name="T96" fmla="*/ 304 w 608"/>
              <a:gd name="T97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8" h="664">
                <a:moveTo>
                  <a:pt x="304" y="0"/>
                </a:moveTo>
                <a:lnTo>
                  <a:pt x="349" y="3"/>
                </a:lnTo>
                <a:lnTo>
                  <a:pt x="391" y="12"/>
                </a:lnTo>
                <a:lnTo>
                  <a:pt x="431" y="28"/>
                </a:lnTo>
                <a:lnTo>
                  <a:pt x="469" y="48"/>
                </a:lnTo>
                <a:lnTo>
                  <a:pt x="503" y="73"/>
                </a:lnTo>
                <a:lnTo>
                  <a:pt x="533" y="104"/>
                </a:lnTo>
                <a:lnTo>
                  <a:pt x="558" y="138"/>
                </a:lnTo>
                <a:lnTo>
                  <a:pt x="579" y="174"/>
                </a:lnTo>
                <a:lnTo>
                  <a:pt x="595" y="214"/>
                </a:lnTo>
                <a:lnTo>
                  <a:pt x="604" y="258"/>
                </a:lnTo>
                <a:lnTo>
                  <a:pt x="608" y="302"/>
                </a:lnTo>
                <a:lnTo>
                  <a:pt x="606" y="341"/>
                </a:lnTo>
                <a:lnTo>
                  <a:pt x="598" y="381"/>
                </a:lnTo>
                <a:lnTo>
                  <a:pt x="587" y="420"/>
                </a:lnTo>
                <a:lnTo>
                  <a:pt x="572" y="458"/>
                </a:lnTo>
                <a:lnTo>
                  <a:pt x="553" y="495"/>
                </a:lnTo>
                <a:lnTo>
                  <a:pt x="531" y="530"/>
                </a:lnTo>
                <a:lnTo>
                  <a:pt x="505" y="562"/>
                </a:lnTo>
                <a:lnTo>
                  <a:pt x="477" y="591"/>
                </a:lnTo>
                <a:lnTo>
                  <a:pt x="446" y="615"/>
                </a:lnTo>
                <a:lnTo>
                  <a:pt x="413" y="636"/>
                </a:lnTo>
                <a:lnTo>
                  <a:pt x="379" y="651"/>
                </a:lnTo>
                <a:lnTo>
                  <a:pt x="342" y="660"/>
                </a:lnTo>
                <a:lnTo>
                  <a:pt x="304" y="664"/>
                </a:lnTo>
                <a:lnTo>
                  <a:pt x="266" y="660"/>
                </a:lnTo>
                <a:lnTo>
                  <a:pt x="229" y="651"/>
                </a:lnTo>
                <a:lnTo>
                  <a:pt x="194" y="636"/>
                </a:lnTo>
                <a:lnTo>
                  <a:pt x="161" y="615"/>
                </a:lnTo>
                <a:lnTo>
                  <a:pt x="131" y="591"/>
                </a:lnTo>
                <a:lnTo>
                  <a:pt x="102" y="562"/>
                </a:lnTo>
                <a:lnTo>
                  <a:pt x="77" y="530"/>
                </a:lnTo>
                <a:lnTo>
                  <a:pt x="55" y="495"/>
                </a:lnTo>
                <a:lnTo>
                  <a:pt x="36" y="458"/>
                </a:lnTo>
                <a:lnTo>
                  <a:pt x="21" y="420"/>
                </a:lnTo>
                <a:lnTo>
                  <a:pt x="9" y="381"/>
                </a:lnTo>
                <a:lnTo>
                  <a:pt x="2" y="341"/>
                </a:lnTo>
                <a:lnTo>
                  <a:pt x="0" y="302"/>
                </a:lnTo>
                <a:lnTo>
                  <a:pt x="3" y="258"/>
                </a:lnTo>
                <a:lnTo>
                  <a:pt x="12" y="214"/>
                </a:lnTo>
                <a:lnTo>
                  <a:pt x="28" y="174"/>
                </a:lnTo>
                <a:lnTo>
                  <a:pt x="49" y="138"/>
                </a:lnTo>
                <a:lnTo>
                  <a:pt x="75" y="104"/>
                </a:lnTo>
                <a:lnTo>
                  <a:pt x="104" y="73"/>
                </a:lnTo>
                <a:lnTo>
                  <a:pt x="138" y="48"/>
                </a:lnTo>
                <a:lnTo>
                  <a:pt x="176" y="28"/>
                </a:lnTo>
                <a:lnTo>
                  <a:pt x="216" y="12"/>
                </a:lnTo>
                <a:lnTo>
                  <a:pt x="259" y="3"/>
                </a:lnTo>
                <a:lnTo>
                  <a:pt x="30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costos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11"/>
          <p:cNvSpPr>
            <a:spLocks noEditPoints="1"/>
          </p:cNvSpPr>
          <p:nvPr/>
        </p:nvSpPr>
        <p:spPr bwMode="auto">
          <a:xfrm>
            <a:off x="7162800" y="2800350"/>
            <a:ext cx="1104098" cy="1326542"/>
          </a:xfrm>
          <a:custGeom>
            <a:avLst/>
            <a:gdLst>
              <a:gd name="T0" fmla="*/ 3977 w 5173"/>
              <a:gd name="T1" fmla="*/ 5115 h 6216"/>
              <a:gd name="T2" fmla="*/ 4036 w 5173"/>
              <a:gd name="T3" fmla="*/ 5510 h 6216"/>
              <a:gd name="T4" fmla="*/ 4431 w 5173"/>
              <a:gd name="T5" fmla="*/ 5452 h 6216"/>
              <a:gd name="T6" fmla="*/ 4373 w 5173"/>
              <a:gd name="T7" fmla="*/ 5056 h 6216"/>
              <a:gd name="T8" fmla="*/ 3317 w 5173"/>
              <a:gd name="T9" fmla="*/ 5092 h 6216"/>
              <a:gd name="T10" fmla="*/ 3350 w 5173"/>
              <a:gd name="T11" fmla="*/ 5505 h 6216"/>
              <a:gd name="T12" fmla="*/ 3762 w 5173"/>
              <a:gd name="T13" fmla="*/ 5474 h 6216"/>
              <a:gd name="T14" fmla="*/ 3732 w 5173"/>
              <a:gd name="T15" fmla="*/ 5062 h 6216"/>
              <a:gd name="T16" fmla="*/ 2667 w 5173"/>
              <a:gd name="T17" fmla="*/ 5073 h 6216"/>
              <a:gd name="T18" fmla="*/ 2667 w 5173"/>
              <a:gd name="T19" fmla="*/ 5493 h 6216"/>
              <a:gd name="T20" fmla="*/ 3085 w 5173"/>
              <a:gd name="T21" fmla="*/ 5493 h 6216"/>
              <a:gd name="T22" fmla="*/ 3085 w 5173"/>
              <a:gd name="T23" fmla="*/ 5073 h 6216"/>
              <a:gd name="T24" fmla="*/ 4013 w 5173"/>
              <a:gd name="T25" fmla="*/ 4396 h 6216"/>
              <a:gd name="T26" fmla="*/ 3983 w 5173"/>
              <a:gd name="T27" fmla="*/ 4810 h 6216"/>
              <a:gd name="T28" fmla="*/ 4395 w 5173"/>
              <a:gd name="T29" fmla="*/ 4841 h 6216"/>
              <a:gd name="T30" fmla="*/ 4426 w 5173"/>
              <a:gd name="T31" fmla="*/ 4427 h 6216"/>
              <a:gd name="T32" fmla="*/ 3370 w 5173"/>
              <a:gd name="T33" fmla="*/ 4392 h 6216"/>
              <a:gd name="T34" fmla="*/ 3314 w 5173"/>
              <a:gd name="T35" fmla="*/ 4788 h 6216"/>
              <a:gd name="T36" fmla="*/ 3709 w 5173"/>
              <a:gd name="T37" fmla="*/ 4845 h 6216"/>
              <a:gd name="T38" fmla="*/ 3766 w 5173"/>
              <a:gd name="T39" fmla="*/ 4449 h 6216"/>
              <a:gd name="T40" fmla="*/ 3370 w 5173"/>
              <a:gd name="T41" fmla="*/ 4392 h 6216"/>
              <a:gd name="T42" fmla="*/ 2650 w 5173"/>
              <a:gd name="T43" fmla="*/ 4449 h 6216"/>
              <a:gd name="T44" fmla="*/ 2707 w 5173"/>
              <a:gd name="T45" fmla="*/ 4845 h 6216"/>
              <a:gd name="T46" fmla="*/ 3102 w 5173"/>
              <a:gd name="T47" fmla="*/ 4788 h 6216"/>
              <a:gd name="T48" fmla="*/ 3043 w 5173"/>
              <a:gd name="T49" fmla="*/ 4392 h 6216"/>
              <a:gd name="T50" fmla="*/ 1074 w 5173"/>
              <a:gd name="T51" fmla="*/ 3920 h 6216"/>
              <a:gd name="T52" fmla="*/ 1074 w 5173"/>
              <a:gd name="T53" fmla="*/ 5438 h 6216"/>
              <a:gd name="T54" fmla="*/ 2084 w 5173"/>
              <a:gd name="T55" fmla="*/ 5469 h 6216"/>
              <a:gd name="T56" fmla="*/ 2141 w 5173"/>
              <a:gd name="T57" fmla="*/ 3969 h 6216"/>
              <a:gd name="T58" fmla="*/ 2058 w 5173"/>
              <a:gd name="T59" fmla="*/ 3886 h 6216"/>
              <a:gd name="T60" fmla="*/ 3983 w 5173"/>
              <a:gd name="T61" fmla="*/ 3763 h 6216"/>
              <a:gd name="T62" fmla="*/ 4013 w 5173"/>
              <a:gd name="T63" fmla="*/ 4175 h 6216"/>
              <a:gd name="T64" fmla="*/ 4426 w 5173"/>
              <a:gd name="T65" fmla="*/ 4145 h 6216"/>
              <a:gd name="T66" fmla="*/ 4395 w 5173"/>
              <a:gd name="T67" fmla="*/ 3732 h 6216"/>
              <a:gd name="T68" fmla="*/ 3331 w 5173"/>
              <a:gd name="T69" fmla="*/ 3744 h 6216"/>
              <a:gd name="T70" fmla="*/ 3331 w 5173"/>
              <a:gd name="T71" fmla="*/ 4164 h 6216"/>
              <a:gd name="T72" fmla="*/ 3749 w 5173"/>
              <a:gd name="T73" fmla="*/ 4164 h 6216"/>
              <a:gd name="T74" fmla="*/ 3749 w 5173"/>
              <a:gd name="T75" fmla="*/ 3744 h 6216"/>
              <a:gd name="T76" fmla="*/ 2684 w 5173"/>
              <a:gd name="T77" fmla="*/ 3732 h 6216"/>
              <a:gd name="T78" fmla="*/ 2654 w 5173"/>
              <a:gd name="T79" fmla="*/ 4145 h 6216"/>
              <a:gd name="T80" fmla="*/ 3066 w 5173"/>
              <a:gd name="T81" fmla="*/ 4175 h 6216"/>
              <a:gd name="T82" fmla="*/ 3096 w 5173"/>
              <a:gd name="T83" fmla="*/ 3763 h 6216"/>
              <a:gd name="T84" fmla="*/ 825 w 5173"/>
              <a:gd name="T85" fmla="*/ 3522 h 6216"/>
              <a:gd name="T86" fmla="*/ 741 w 5173"/>
              <a:gd name="T87" fmla="*/ 3606 h 6216"/>
              <a:gd name="T88" fmla="*/ 800 w 5173"/>
              <a:gd name="T89" fmla="*/ 3912 h 6216"/>
              <a:gd name="T90" fmla="*/ 995 w 5173"/>
              <a:gd name="T91" fmla="*/ 3884 h 6216"/>
              <a:gd name="T92" fmla="*/ 2190 w 5173"/>
              <a:gd name="T93" fmla="*/ 3834 h 6216"/>
              <a:gd name="T94" fmla="*/ 2273 w 5173"/>
              <a:gd name="T95" fmla="*/ 3918 h 6216"/>
              <a:gd name="T96" fmla="*/ 2455 w 5173"/>
              <a:gd name="T97" fmla="*/ 3861 h 6216"/>
              <a:gd name="T98" fmla="*/ 2425 w 5173"/>
              <a:gd name="T99" fmla="*/ 3538 h 6216"/>
              <a:gd name="T100" fmla="*/ 908 w 5173"/>
              <a:gd name="T101" fmla="*/ 731 h 6216"/>
              <a:gd name="T102" fmla="*/ 851 w 5173"/>
              <a:gd name="T103" fmla="*/ 2760 h 6216"/>
              <a:gd name="T104" fmla="*/ 934 w 5173"/>
              <a:gd name="T105" fmla="*/ 2843 h 6216"/>
              <a:gd name="T106" fmla="*/ 4318 w 5173"/>
              <a:gd name="T107" fmla="*/ 2787 h 6216"/>
              <a:gd name="T108" fmla="*/ 4288 w 5173"/>
              <a:gd name="T109" fmla="*/ 742 h 6216"/>
              <a:gd name="T110" fmla="*/ 4940 w 5173"/>
              <a:gd name="T111" fmla="*/ 0 h 6216"/>
              <a:gd name="T112" fmla="*/ 5133 w 5173"/>
              <a:gd name="T113" fmla="*/ 104 h 6216"/>
              <a:gd name="T114" fmla="*/ 5167 w 5173"/>
              <a:gd name="T115" fmla="*/ 6029 h 6216"/>
              <a:gd name="T116" fmla="*/ 5031 w 5173"/>
              <a:gd name="T117" fmla="*/ 6197 h 6216"/>
              <a:gd name="T118" fmla="*/ 142 w 5173"/>
              <a:gd name="T119" fmla="*/ 6197 h 6216"/>
              <a:gd name="T120" fmla="*/ 6 w 5173"/>
              <a:gd name="T121" fmla="*/ 6029 h 6216"/>
              <a:gd name="T122" fmla="*/ 40 w 5173"/>
              <a:gd name="T123" fmla="*/ 104 h 6216"/>
              <a:gd name="T124" fmla="*/ 233 w 5173"/>
              <a:gd name="T125" fmla="*/ 0 h 6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3" h="6216">
                <a:moveTo>
                  <a:pt x="4036" y="5056"/>
                </a:moveTo>
                <a:lnTo>
                  <a:pt x="4013" y="5062"/>
                </a:lnTo>
                <a:lnTo>
                  <a:pt x="3994" y="5073"/>
                </a:lnTo>
                <a:lnTo>
                  <a:pt x="3983" y="5092"/>
                </a:lnTo>
                <a:lnTo>
                  <a:pt x="3977" y="5115"/>
                </a:lnTo>
                <a:lnTo>
                  <a:pt x="3977" y="5452"/>
                </a:lnTo>
                <a:lnTo>
                  <a:pt x="3983" y="5474"/>
                </a:lnTo>
                <a:lnTo>
                  <a:pt x="3994" y="5493"/>
                </a:lnTo>
                <a:lnTo>
                  <a:pt x="4013" y="5505"/>
                </a:lnTo>
                <a:lnTo>
                  <a:pt x="4036" y="5510"/>
                </a:lnTo>
                <a:lnTo>
                  <a:pt x="4373" y="5510"/>
                </a:lnTo>
                <a:lnTo>
                  <a:pt x="4395" y="5505"/>
                </a:lnTo>
                <a:lnTo>
                  <a:pt x="4414" y="5493"/>
                </a:lnTo>
                <a:lnTo>
                  <a:pt x="4426" y="5474"/>
                </a:lnTo>
                <a:lnTo>
                  <a:pt x="4431" y="5452"/>
                </a:lnTo>
                <a:lnTo>
                  <a:pt x="4431" y="5115"/>
                </a:lnTo>
                <a:lnTo>
                  <a:pt x="4426" y="5092"/>
                </a:lnTo>
                <a:lnTo>
                  <a:pt x="4414" y="5073"/>
                </a:lnTo>
                <a:lnTo>
                  <a:pt x="4395" y="5062"/>
                </a:lnTo>
                <a:lnTo>
                  <a:pt x="4373" y="5056"/>
                </a:lnTo>
                <a:lnTo>
                  <a:pt x="4036" y="5056"/>
                </a:lnTo>
                <a:close/>
                <a:moveTo>
                  <a:pt x="3370" y="5056"/>
                </a:moveTo>
                <a:lnTo>
                  <a:pt x="3350" y="5062"/>
                </a:lnTo>
                <a:lnTo>
                  <a:pt x="3331" y="5073"/>
                </a:lnTo>
                <a:lnTo>
                  <a:pt x="3317" y="5092"/>
                </a:lnTo>
                <a:lnTo>
                  <a:pt x="3314" y="5115"/>
                </a:lnTo>
                <a:lnTo>
                  <a:pt x="3314" y="5452"/>
                </a:lnTo>
                <a:lnTo>
                  <a:pt x="3317" y="5474"/>
                </a:lnTo>
                <a:lnTo>
                  <a:pt x="3331" y="5493"/>
                </a:lnTo>
                <a:lnTo>
                  <a:pt x="3350" y="5505"/>
                </a:lnTo>
                <a:lnTo>
                  <a:pt x="3370" y="5510"/>
                </a:lnTo>
                <a:lnTo>
                  <a:pt x="3709" y="5510"/>
                </a:lnTo>
                <a:lnTo>
                  <a:pt x="3732" y="5505"/>
                </a:lnTo>
                <a:lnTo>
                  <a:pt x="3749" y="5493"/>
                </a:lnTo>
                <a:lnTo>
                  <a:pt x="3762" y="5474"/>
                </a:lnTo>
                <a:lnTo>
                  <a:pt x="3766" y="5452"/>
                </a:lnTo>
                <a:lnTo>
                  <a:pt x="3766" y="5115"/>
                </a:lnTo>
                <a:lnTo>
                  <a:pt x="3762" y="5092"/>
                </a:lnTo>
                <a:lnTo>
                  <a:pt x="3749" y="5073"/>
                </a:lnTo>
                <a:lnTo>
                  <a:pt x="3732" y="5062"/>
                </a:lnTo>
                <a:lnTo>
                  <a:pt x="3709" y="5056"/>
                </a:lnTo>
                <a:lnTo>
                  <a:pt x="3370" y="5056"/>
                </a:lnTo>
                <a:close/>
                <a:moveTo>
                  <a:pt x="2707" y="5056"/>
                </a:moveTo>
                <a:lnTo>
                  <a:pt x="2684" y="5062"/>
                </a:lnTo>
                <a:lnTo>
                  <a:pt x="2667" y="5073"/>
                </a:lnTo>
                <a:lnTo>
                  <a:pt x="2654" y="5092"/>
                </a:lnTo>
                <a:lnTo>
                  <a:pt x="2650" y="5115"/>
                </a:lnTo>
                <a:lnTo>
                  <a:pt x="2650" y="5452"/>
                </a:lnTo>
                <a:lnTo>
                  <a:pt x="2654" y="5474"/>
                </a:lnTo>
                <a:lnTo>
                  <a:pt x="2667" y="5493"/>
                </a:lnTo>
                <a:lnTo>
                  <a:pt x="2684" y="5505"/>
                </a:lnTo>
                <a:lnTo>
                  <a:pt x="2707" y="5510"/>
                </a:lnTo>
                <a:lnTo>
                  <a:pt x="3043" y="5510"/>
                </a:lnTo>
                <a:lnTo>
                  <a:pt x="3066" y="5505"/>
                </a:lnTo>
                <a:lnTo>
                  <a:pt x="3085" y="5493"/>
                </a:lnTo>
                <a:lnTo>
                  <a:pt x="3096" y="5474"/>
                </a:lnTo>
                <a:lnTo>
                  <a:pt x="3102" y="5452"/>
                </a:lnTo>
                <a:lnTo>
                  <a:pt x="3102" y="5115"/>
                </a:lnTo>
                <a:lnTo>
                  <a:pt x="3096" y="5092"/>
                </a:lnTo>
                <a:lnTo>
                  <a:pt x="3085" y="5073"/>
                </a:lnTo>
                <a:lnTo>
                  <a:pt x="3066" y="5062"/>
                </a:lnTo>
                <a:lnTo>
                  <a:pt x="3043" y="5056"/>
                </a:lnTo>
                <a:lnTo>
                  <a:pt x="2707" y="5056"/>
                </a:lnTo>
                <a:close/>
                <a:moveTo>
                  <a:pt x="4036" y="4392"/>
                </a:moveTo>
                <a:lnTo>
                  <a:pt x="4013" y="4396"/>
                </a:lnTo>
                <a:lnTo>
                  <a:pt x="3994" y="4410"/>
                </a:lnTo>
                <a:lnTo>
                  <a:pt x="3983" y="4427"/>
                </a:lnTo>
                <a:lnTo>
                  <a:pt x="3977" y="4449"/>
                </a:lnTo>
                <a:lnTo>
                  <a:pt x="3977" y="4788"/>
                </a:lnTo>
                <a:lnTo>
                  <a:pt x="3983" y="4810"/>
                </a:lnTo>
                <a:lnTo>
                  <a:pt x="3994" y="4828"/>
                </a:lnTo>
                <a:lnTo>
                  <a:pt x="4013" y="4841"/>
                </a:lnTo>
                <a:lnTo>
                  <a:pt x="4036" y="4845"/>
                </a:lnTo>
                <a:lnTo>
                  <a:pt x="4373" y="4845"/>
                </a:lnTo>
                <a:lnTo>
                  <a:pt x="4395" y="4841"/>
                </a:lnTo>
                <a:lnTo>
                  <a:pt x="4414" y="4828"/>
                </a:lnTo>
                <a:lnTo>
                  <a:pt x="4426" y="4810"/>
                </a:lnTo>
                <a:lnTo>
                  <a:pt x="4431" y="4788"/>
                </a:lnTo>
                <a:lnTo>
                  <a:pt x="4431" y="4449"/>
                </a:lnTo>
                <a:lnTo>
                  <a:pt x="4426" y="4427"/>
                </a:lnTo>
                <a:lnTo>
                  <a:pt x="4414" y="4410"/>
                </a:lnTo>
                <a:lnTo>
                  <a:pt x="4395" y="4396"/>
                </a:lnTo>
                <a:lnTo>
                  <a:pt x="4373" y="4392"/>
                </a:lnTo>
                <a:lnTo>
                  <a:pt x="4036" y="4392"/>
                </a:lnTo>
                <a:close/>
                <a:moveTo>
                  <a:pt x="3370" y="4392"/>
                </a:moveTo>
                <a:lnTo>
                  <a:pt x="3350" y="4396"/>
                </a:lnTo>
                <a:lnTo>
                  <a:pt x="3331" y="4410"/>
                </a:lnTo>
                <a:lnTo>
                  <a:pt x="3317" y="4427"/>
                </a:lnTo>
                <a:lnTo>
                  <a:pt x="3314" y="4449"/>
                </a:lnTo>
                <a:lnTo>
                  <a:pt x="3314" y="4788"/>
                </a:lnTo>
                <a:lnTo>
                  <a:pt x="3317" y="4810"/>
                </a:lnTo>
                <a:lnTo>
                  <a:pt x="3331" y="4828"/>
                </a:lnTo>
                <a:lnTo>
                  <a:pt x="3350" y="4841"/>
                </a:lnTo>
                <a:lnTo>
                  <a:pt x="3370" y="4845"/>
                </a:lnTo>
                <a:lnTo>
                  <a:pt x="3709" y="4845"/>
                </a:lnTo>
                <a:lnTo>
                  <a:pt x="3732" y="4841"/>
                </a:lnTo>
                <a:lnTo>
                  <a:pt x="3749" y="4828"/>
                </a:lnTo>
                <a:lnTo>
                  <a:pt x="3762" y="4810"/>
                </a:lnTo>
                <a:lnTo>
                  <a:pt x="3766" y="4788"/>
                </a:lnTo>
                <a:lnTo>
                  <a:pt x="3766" y="4449"/>
                </a:lnTo>
                <a:lnTo>
                  <a:pt x="3762" y="4427"/>
                </a:lnTo>
                <a:lnTo>
                  <a:pt x="3749" y="4410"/>
                </a:lnTo>
                <a:lnTo>
                  <a:pt x="3732" y="4396"/>
                </a:lnTo>
                <a:lnTo>
                  <a:pt x="3709" y="4392"/>
                </a:lnTo>
                <a:lnTo>
                  <a:pt x="3370" y="4392"/>
                </a:lnTo>
                <a:close/>
                <a:moveTo>
                  <a:pt x="2707" y="4392"/>
                </a:moveTo>
                <a:lnTo>
                  <a:pt x="2684" y="4396"/>
                </a:lnTo>
                <a:lnTo>
                  <a:pt x="2667" y="4410"/>
                </a:lnTo>
                <a:lnTo>
                  <a:pt x="2654" y="4427"/>
                </a:lnTo>
                <a:lnTo>
                  <a:pt x="2650" y="4449"/>
                </a:lnTo>
                <a:lnTo>
                  <a:pt x="2650" y="4788"/>
                </a:lnTo>
                <a:lnTo>
                  <a:pt x="2654" y="4810"/>
                </a:lnTo>
                <a:lnTo>
                  <a:pt x="2667" y="4828"/>
                </a:lnTo>
                <a:lnTo>
                  <a:pt x="2684" y="4841"/>
                </a:lnTo>
                <a:lnTo>
                  <a:pt x="2707" y="4845"/>
                </a:lnTo>
                <a:lnTo>
                  <a:pt x="3043" y="4845"/>
                </a:lnTo>
                <a:lnTo>
                  <a:pt x="3066" y="4841"/>
                </a:lnTo>
                <a:lnTo>
                  <a:pt x="3085" y="4828"/>
                </a:lnTo>
                <a:lnTo>
                  <a:pt x="3096" y="4810"/>
                </a:lnTo>
                <a:lnTo>
                  <a:pt x="3102" y="4788"/>
                </a:lnTo>
                <a:lnTo>
                  <a:pt x="3102" y="4449"/>
                </a:lnTo>
                <a:lnTo>
                  <a:pt x="3096" y="4427"/>
                </a:lnTo>
                <a:lnTo>
                  <a:pt x="3085" y="4410"/>
                </a:lnTo>
                <a:lnTo>
                  <a:pt x="3066" y="4396"/>
                </a:lnTo>
                <a:lnTo>
                  <a:pt x="3043" y="4392"/>
                </a:lnTo>
                <a:lnTo>
                  <a:pt x="2707" y="4392"/>
                </a:lnTo>
                <a:close/>
                <a:moveTo>
                  <a:pt x="1142" y="3886"/>
                </a:moveTo>
                <a:lnTo>
                  <a:pt x="1116" y="3889"/>
                </a:lnTo>
                <a:lnTo>
                  <a:pt x="1093" y="3901"/>
                </a:lnTo>
                <a:lnTo>
                  <a:pt x="1074" y="3920"/>
                </a:lnTo>
                <a:lnTo>
                  <a:pt x="1063" y="3942"/>
                </a:lnTo>
                <a:lnTo>
                  <a:pt x="1059" y="3969"/>
                </a:lnTo>
                <a:lnTo>
                  <a:pt x="1059" y="5389"/>
                </a:lnTo>
                <a:lnTo>
                  <a:pt x="1063" y="5416"/>
                </a:lnTo>
                <a:lnTo>
                  <a:pt x="1074" y="5438"/>
                </a:lnTo>
                <a:lnTo>
                  <a:pt x="1093" y="5457"/>
                </a:lnTo>
                <a:lnTo>
                  <a:pt x="1116" y="5469"/>
                </a:lnTo>
                <a:lnTo>
                  <a:pt x="1142" y="5473"/>
                </a:lnTo>
                <a:lnTo>
                  <a:pt x="2058" y="5473"/>
                </a:lnTo>
                <a:lnTo>
                  <a:pt x="2084" y="5469"/>
                </a:lnTo>
                <a:lnTo>
                  <a:pt x="2107" y="5457"/>
                </a:lnTo>
                <a:lnTo>
                  <a:pt x="2126" y="5438"/>
                </a:lnTo>
                <a:lnTo>
                  <a:pt x="2137" y="5416"/>
                </a:lnTo>
                <a:lnTo>
                  <a:pt x="2141" y="5389"/>
                </a:lnTo>
                <a:lnTo>
                  <a:pt x="2141" y="3969"/>
                </a:lnTo>
                <a:lnTo>
                  <a:pt x="2137" y="3942"/>
                </a:lnTo>
                <a:lnTo>
                  <a:pt x="2126" y="3920"/>
                </a:lnTo>
                <a:lnTo>
                  <a:pt x="2107" y="3901"/>
                </a:lnTo>
                <a:lnTo>
                  <a:pt x="2084" y="3889"/>
                </a:lnTo>
                <a:lnTo>
                  <a:pt x="2058" y="3886"/>
                </a:lnTo>
                <a:lnTo>
                  <a:pt x="1142" y="3886"/>
                </a:lnTo>
                <a:close/>
                <a:moveTo>
                  <a:pt x="4036" y="3727"/>
                </a:moveTo>
                <a:lnTo>
                  <a:pt x="4013" y="3732"/>
                </a:lnTo>
                <a:lnTo>
                  <a:pt x="3994" y="3744"/>
                </a:lnTo>
                <a:lnTo>
                  <a:pt x="3983" y="3763"/>
                </a:lnTo>
                <a:lnTo>
                  <a:pt x="3977" y="3785"/>
                </a:lnTo>
                <a:lnTo>
                  <a:pt x="3977" y="4122"/>
                </a:lnTo>
                <a:lnTo>
                  <a:pt x="3983" y="4145"/>
                </a:lnTo>
                <a:lnTo>
                  <a:pt x="3994" y="4164"/>
                </a:lnTo>
                <a:lnTo>
                  <a:pt x="4013" y="4175"/>
                </a:lnTo>
                <a:lnTo>
                  <a:pt x="4036" y="4181"/>
                </a:lnTo>
                <a:lnTo>
                  <a:pt x="4373" y="4181"/>
                </a:lnTo>
                <a:lnTo>
                  <a:pt x="4395" y="4175"/>
                </a:lnTo>
                <a:lnTo>
                  <a:pt x="4414" y="4164"/>
                </a:lnTo>
                <a:lnTo>
                  <a:pt x="4426" y="4145"/>
                </a:lnTo>
                <a:lnTo>
                  <a:pt x="4431" y="4122"/>
                </a:lnTo>
                <a:lnTo>
                  <a:pt x="4431" y="3785"/>
                </a:lnTo>
                <a:lnTo>
                  <a:pt x="4426" y="3763"/>
                </a:lnTo>
                <a:lnTo>
                  <a:pt x="4414" y="3744"/>
                </a:lnTo>
                <a:lnTo>
                  <a:pt x="4395" y="3732"/>
                </a:lnTo>
                <a:lnTo>
                  <a:pt x="4373" y="3727"/>
                </a:lnTo>
                <a:lnTo>
                  <a:pt x="4036" y="3727"/>
                </a:lnTo>
                <a:close/>
                <a:moveTo>
                  <a:pt x="3370" y="3727"/>
                </a:moveTo>
                <a:lnTo>
                  <a:pt x="3350" y="3732"/>
                </a:lnTo>
                <a:lnTo>
                  <a:pt x="3331" y="3744"/>
                </a:lnTo>
                <a:lnTo>
                  <a:pt x="3317" y="3763"/>
                </a:lnTo>
                <a:lnTo>
                  <a:pt x="3314" y="3785"/>
                </a:lnTo>
                <a:lnTo>
                  <a:pt x="3314" y="4122"/>
                </a:lnTo>
                <a:lnTo>
                  <a:pt x="3317" y="4145"/>
                </a:lnTo>
                <a:lnTo>
                  <a:pt x="3331" y="4164"/>
                </a:lnTo>
                <a:lnTo>
                  <a:pt x="3350" y="4175"/>
                </a:lnTo>
                <a:lnTo>
                  <a:pt x="3370" y="4181"/>
                </a:lnTo>
                <a:lnTo>
                  <a:pt x="3709" y="4181"/>
                </a:lnTo>
                <a:lnTo>
                  <a:pt x="3732" y="4175"/>
                </a:lnTo>
                <a:lnTo>
                  <a:pt x="3749" y="4164"/>
                </a:lnTo>
                <a:lnTo>
                  <a:pt x="3762" y="4145"/>
                </a:lnTo>
                <a:lnTo>
                  <a:pt x="3766" y="4122"/>
                </a:lnTo>
                <a:lnTo>
                  <a:pt x="3766" y="3785"/>
                </a:lnTo>
                <a:lnTo>
                  <a:pt x="3762" y="3763"/>
                </a:lnTo>
                <a:lnTo>
                  <a:pt x="3749" y="3744"/>
                </a:lnTo>
                <a:lnTo>
                  <a:pt x="3732" y="3732"/>
                </a:lnTo>
                <a:lnTo>
                  <a:pt x="3709" y="3727"/>
                </a:lnTo>
                <a:lnTo>
                  <a:pt x="3370" y="3727"/>
                </a:lnTo>
                <a:close/>
                <a:moveTo>
                  <a:pt x="2707" y="3727"/>
                </a:moveTo>
                <a:lnTo>
                  <a:pt x="2684" y="3732"/>
                </a:lnTo>
                <a:lnTo>
                  <a:pt x="2667" y="3744"/>
                </a:lnTo>
                <a:lnTo>
                  <a:pt x="2654" y="3763"/>
                </a:lnTo>
                <a:lnTo>
                  <a:pt x="2650" y="3785"/>
                </a:lnTo>
                <a:lnTo>
                  <a:pt x="2650" y="4122"/>
                </a:lnTo>
                <a:lnTo>
                  <a:pt x="2654" y="4145"/>
                </a:lnTo>
                <a:lnTo>
                  <a:pt x="2667" y="4164"/>
                </a:lnTo>
                <a:lnTo>
                  <a:pt x="2684" y="4175"/>
                </a:lnTo>
                <a:lnTo>
                  <a:pt x="2707" y="4181"/>
                </a:lnTo>
                <a:lnTo>
                  <a:pt x="3043" y="4181"/>
                </a:lnTo>
                <a:lnTo>
                  <a:pt x="3066" y="4175"/>
                </a:lnTo>
                <a:lnTo>
                  <a:pt x="3085" y="4164"/>
                </a:lnTo>
                <a:lnTo>
                  <a:pt x="3096" y="4145"/>
                </a:lnTo>
                <a:lnTo>
                  <a:pt x="3102" y="4122"/>
                </a:lnTo>
                <a:lnTo>
                  <a:pt x="3102" y="3785"/>
                </a:lnTo>
                <a:lnTo>
                  <a:pt x="3096" y="3763"/>
                </a:lnTo>
                <a:lnTo>
                  <a:pt x="3085" y="3744"/>
                </a:lnTo>
                <a:lnTo>
                  <a:pt x="3066" y="3732"/>
                </a:lnTo>
                <a:lnTo>
                  <a:pt x="3043" y="3727"/>
                </a:lnTo>
                <a:lnTo>
                  <a:pt x="2707" y="3727"/>
                </a:lnTo>
                <a:close/>
                <a:moveTo>
                  <a:pt x="825" y="3522"/>
                </a:moveTo>
                <a:lnTo>
                  <a:pt x="800" y="3526"/>
                </a:lnTo>
                <a:lnTo>
                  <a:pt x="776" y="3538"/>
                </a:lnTo>
                <a:lnTo>
                  <a:pt x="759" y="3556"/>
                </a:lnTo>
                <a:lnTo>
                  <a:pt x="747" y="3579"/>
                </a:lnTo>
                <a:lnTo>
                  <a:pt x="741" y="3606"/>
                </a:lnTo>
                <a:lnTo>
                  <a:pt x="741" y="3834"/>
                </a:lnTo>
                <a:lnTo>
                  <a:pt x="747" y="3861"/>
                </a:lnTo>
                <a:lnTo>
                  <a:pt x="759" y="3884"/>
                </a:lnTo>
                <a:lnTo>
                  <a:pt x="776" y="3901"/>
                </a:lnTo>
                <a:lnTo>
                  <a:pt x="800" y="3912"/>
                </a:lnTo>
                <a:lnTo>
                  <a:pt x="825" y="3918"/>
                </a:lnTo>
                <a:lnTo>
                  <a:pt x="929" y="3918"/>
                </a:lnTo>
                <a:lnTo>
                  <a:pt x="955" y="3912"/>
                </a:lnTo>
                <a:lnTo>
                  <a:pt x="978" y="3901"/>
                </a:lnTo>
                <a:lnTo>
                  <a:pt x="995" y="3884"/>
                </a:lnTo>
                <a:lnTo>
                  <a:pt x="1008" y="3861"/>
                </a:lnTo>
                <a:lnTo>
                  <a:pt x="1012" y="3834"/>
                </a:lnTo>
                <a:lnTo>
                  <a:pt x="1012" y="3789"/>
                </a:lnTo>
                <a:lnTo>
                  <a:pt x="2190" y="3789"/>
                </a:lnTo>
                <a:lnTo>
                  <a:pt x="2190" y="3834"/>
                </a:lnTo>
                <a:lnTo>
                  <a:pt x="2196" y="3861"/>
                </a:lnTo>
                <a:lnTo>
                  <a:pt x="2207" y="3884"/>
                </a:lnTo>
                <a:lnTo>
                  <a:pt x="2224" y="3901"/>
                </a:lnTo>
                <a:lnTo>
                  <a:pt x="2249" y="3912"/>
                </a:lnTo>
                <a:lnTo>
                  <a:pt x="2273" y="3918"/>
                </a:lnTo>
                <a:lnTo>
                  <a:pt x="2376" y="3918"/>
                </a:lnTo>
                <a:lnTo>
                  <a:pt x="2402" y="3912"/>
                </a:lnTo>
                <a:lnTo>
                  <a:pt x="2425" y="3901"/>
                </a:lnTo>
                <a:lnTo>
                  <a:pt x="2442" y="3884"/>
                </a:lnTo>
                <a:lnTo>
                  <a:pt x="2455" y="3861"/>
                </a:lnTo>
                <a:lnTo>
                  <a:pt x="2459" y="3834"/>
                </a:lnTo>
                <a:lnTo>
                  <a:pt x="2459" y="3606"/>
                </a:lnTo>
                <a:lnTo>
                  <a:pt x="2455" y="3579"/>
                </a:lnTo>
                <a:lnTo>
                  <a:pt x="2442" y="3556"/>
                </a:lnTo>
                <a:lnTo>
                  <a:pt x="2425" y="3538"/>
                </a:lnTo>
                <a:lnTo>
                  <a:pt x="2402" y="3526"/>
                </a:lnTo>
                <a:lnTo>
                  <a:pt x="2376" y="3522"/>
                </a:lnTo>
                <a:lnTo>
                  <a:pt x="825" y="3522"/>
                </a:lnTo>
                <a:close/>
                <a:moveTo>
                  <a:pt x="934" y="725"/>
                </a:moveTo>
                <a:lnTo>
                  <a:pt x="908" y="731"/>
                </a:lnTo>
                <a:lnTo>
                  <a:pt x="885" y="742"/>
                </a:lnTo>
                <a:lnTo>
                  <a:pt x="866" y="759"/>
                </a:lnTo>
                <a:lnTo>
                  <a:pt x="855" y="782"/>
                </a:lnTo>
                <a:lnTo>
                  <a:pt x="851" y="808"/>
                </a:lnTo>
                <a:lnTo>
                  <a:pt x="851" y="2760"/>
                </a:lnTo>
                <a:lnTo>
                  <a:pt x="855" y="2787"/>
                </a:lnTo>
                <a:lnTo>
                  <a:pt x="866" y="2809"/>
                </a:lnTo>
                <a:lnTo>
                  <a:pt x="885" y="2828"/>
                </a:lnTo>
                <a:lnTo>
                  <a:pt x="908" y="2840"/>
                </a:lnTo>
                <a:lnTo>
                  <a:pt x="934" y="2843"/>
                </a:lnTo>
                <a:lnTo>
                  <a:pt x="4238" y="2843"/>
                </a:lnTo>
                <a:lnTo>
                  <a:pt x="4265" y="2840"/>
                </a:lnTo>
                <a:lnTo>
                  <a:pt x="4288" y="2828"/>
                </a:lnTo>
                <a:lnTo>
                  <a:pt x="4307" y="2809"/>
                </a:lnTo>
                <a:lnTo>
                  <a:pt x="4318" y="2787"/>
                </a:lnTo>
                <a:lnTo>
                  <a:pt x="4322" y="2760"/>
                </a:lnTo>
                <a:lnTo>
                  <a:pt x="4322" y="808"/>
                </a:lnTo>
                <a:lnTo>
                  <a:pt x="4318" y="782"/>
                </a:lnTo>
                <a:lnTo>
                  <a:pt x="4307" y="759"/>
                </a:lnTo>
                <a:lnTo>
                  <a:pt x="4288" y="742"/>
                </a:lnTo>
                <a:lnTo>
                  <a:pt x="4265" y="731"/>
                </a:lnTo>
                <a:lnTo>
                  <a:pt x="4238" y="725"/>
                </a:lnTo>
                <a:lnTo>
                  <a:pt x="934" y="725"/>
                </a:lnTo>
                <a:close/>
                <a:moveTo>
                  <a:pt x="233" y="0"/>
                </a:moveTo>
                <a:lnTo>
                  <a:pt x="4940" y="0"/>
                </a:lnTo>
                <a:lnTo>
                  <a:pt x="4987" y="6"/>
                </a:lnTo>
                <a:lnTo>
                  <a:pt x="5031" y="19"/>
                </a:lnTo>
                <a:lnTo>
                  <a:pt x="5071" y="40"/>
                </a:lnTo>
                <a:lnTo>
                  <a:pt x="5105" y="69"/>
                </a:lnTo>
                <a:lnTo>
                  <a:pt x="5133" y="104"/>
                </a:lnTo>
                <a:lnTo>
                  <a:pt x="5154" y="142"/>
                </a:lnTo>
                <a:lnTo>
                  <a:pt x="5167" y="188"/>
                </a:lnTo>
                <a:lnTo>
                  <a:pt x="5173" y="233"/>
                </a:lnTo>
                <a:lnTo>
                  <a:pt x="5173" y="5981"/>
                </a:lnTo>
                <a:lnTo>
                  <a:pt x="5167" y="6029"/>
                </a:lnTo>
                <a:lnTo>
                  <a:pt x="5154" y="6072"/>
                </a:lnTo>
                <a:lnTo>
                  <a:pt x="5133" y="6112"/>
                </a:lnTo>
                <a:lnTo>
                  <a:pt x="5105" y="6146"/>
                </a:lnTo>
                <a:lnTo>
                  <a:pt x="5071" y="6174"/>
                </a:lnTo>
                <a:lnTo>
                  <a:pt x="5031" y="6197"/>
                </a:lnTo>
                <a:lnTo>
                  <a:pt x="4987" y="6210"/>
                </a:lnTo>
                <a:lnTo>
                  <a:pt x="4940" y="6216"/>
                </a:lnTo>
                <a:lnTo>
                  <a:pt x="233" y="6216"/>
                </a:lnTo>
                <a:lnTo>
                  <a:pt x="187" y="6210"/>
                </a:lnTo>
                <a:lnTo>
                  <a:pt x="142" y="6197"/>
                </a:lnTo>
                <a:lnTo>
                  <a:pt x="104" y="6174"/>
                </a:lnTo>
                <a:lnTo>
                  <a:pt x="68" y="6146"/>
                </a:lnTo>
                <a:lnTo>
                  <a:pt x="40" y="6112"/>
                </a:lnTo>
                <a:lnTo>
                  <a:pt x="19" y="6072"/>
                </a:lnTo>
                <a:lnTo>
                  <a:pt x="6" y="6029"/>
                </a:lnTo>
                <a:lnTo>
                  <a:pt x="0" y="5981"/>
                </a:lnTo>
                <a:lnTo>
                  <a:pt x="0" y="233"/>
                </a:lnTo>
                <a:lnTo>
                  <a:pt x="6" y="188"/>
                </a:lnTo>
                <a:lnTo>
                  <a:pt x="19" y="142"/>
                </a:lnTo>
                <a:lnTo>
                  <a:pt x="40" y="104"/>
                </a:lnTo>
                <a:lnTo>
                  <a:pt x="68" y="69"/>
                </a:lnTo>
                <a:lnTo>
                  <a:pt x="104" y="40"/>
                </a:lnTo>
                <a:lnTo>
                  <a:pt x="142" y="19"/>
                </a:lnTo>
                <a:lnTo>
                  <a:pt x="187" y="6"/>
                </a:lnTo>
                <a:lnTo>
                  <a:pt x="233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90600" y="1320622"/>
            <a:ext cx="2543247" cy="2594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Desarrollo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Personal</a:t>
            </a: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Hosting</a:t>
            </a: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Licencias</a:t>
            </a: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Publicidad</a:t>
            </a:r>
            <a:endParaRPr lang="es-CO" sz="1600" dirty="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INGRESOS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6934200" y="2876550"/>
            <a:ext cx="1375884" cy="1338548"/>
          </a:xfrm>
          <a:custGeom>
            <a:avLst/>
            <a:gdLst>
              <a:gd name="T0" fmla="*/ 1046 w 3532"/>
              <a:gd name="T1" fmla="*/ 2204 h 3572"/>
              <a:gd name="T2" fmla="*/ 1223 w 3532"/>
              <a:gd name="T3" fmla="*/ 2308 h 3572"/>
              <a:gd name="T4" fmla="*/ 1391 w 3532"/>
              <a:gd name="T5" fmla="*/ 2426 h 3572"/>
              <a:gd name="T6" fmla="*/ 1523 w 3532"/>
              <a:gd name="T7" fmla="*/ 2521 h 3572"/>
              <a:gd name="T8" fmla="*/ 1586 w 3532"/>
              <a:gd name="T9" fmla="*/ 2567 h 3572"/>
              <a:gd name="T10" fmla="*/ 1848 w 3532"/>
              <a:gd name="T11" fmla="*/ 2664 h 3572"/>
              <a:gd name="T12" fmla="*/ 2196 w 3532"/>
              <a:gd name="T13" fmla="*/ 2688 h 3572"/>
              <a:gd name="T14" fmla="*/ 2356 w 3532"/>
              <a:gd name="T15" fmla="*/ 2777 h 3572"/>
              <a:gd name="T16" fmla="*/ 2311 w 3532"/>
              <a:gd name="T17" fmla="*/ 2921 h 3572"/>
              <a:gd name="T18" fmla="*/ 2161 w 3532"/>
              <a:gd name="T19" fmla="*/ 2972 h 3572"/>
              <a:gd name="T20" fmla="*/ 1586 w 3532"/>
              <a:gd name="T21" fmla="*/ 2976 h 3572"/>
              <a:gd name="T22" fmla="*/ 1318 w 3532"/>
              <a:gd name="T23" fmla="*/ 2926 h 3572"/>
              <a:gd name="T24" fmla="*/ 1129 w 3532"/>
              <a:gd name="T25" fmla="*/ 2862 h 3572"/>
              <a:gd name="T26" fmla="*/ 1134 w 3532"/>
              <a:gd name="T27" fmla="*/ 2882 h 3572"/>
              <a:gd name="T28" fmla="*/ 1297 w 3532"/>
              <a:gd name="T29" fmla="*/ 3011 h 3572"/>
              <a:gd name="T30" fmla="*/ 1544 w 3532"/>
              <a:gd name="T31" fmla="*/ 3121 h 3572"/>
              <a:gd name="T32" fmla="*/ 2216 w 3532"/>
              <a:gd name="T33" fmla="*/ 3116 h 3572"/>
              <a:gd name="T34" fmla="*/ 2417 w 3532"/>
              <a:gd name="T35" fmla="*/ 3029 h 3572"/>
              <a:gd name="T36" fmla="*/ 2514 w 3532"/>
              <a:gd name="T37" fmla="*/ 2829 h 3572"/>
              <a:gd name="T38" fmla="*/ 2423 w 3532"/>
              <a:gd name="T39" fmla="*/ 2613 h 3572"/>
              <a:gd name="T40" fmla="*/ 2184 w 3532"/>
              <a:gd name="T41" fmla="*/ 2539 h 3572"/>
              <a:gd name="T42" fmla="*/ 1875 w 3532"/>
              <a:gd name="T43" fmla="*/ 2530 h 3572"/>
              <a:gd name="T44" fmla="*/ 1999 w 3532"/>
              <a:gd name="T45" fmla="*/ 2422 h 3572"/>
              <a:gd name="T46" fmla="*/ 2326 w 3532"/>
              <a:gd name="T47" fmla="*/ 2247 h 3572"/>
              <a:gd name="T48" fmla="*/ 2543 w 3532"/>
              <a:gd name="T49" fmla="*/ 2289 h 3572"/>
              <a:gd name="T50" fmla="*/ 2772 w 3532"/>
              <a:gd name="T51" fmla="*/ 2249 h 3572"/>
              <a:gd name="T52" fmla="*/ 2980 w 3532"/>
              <a:gd name="T53" fmla="*/ 2262 h 3572"/>
              <a:gd name="T54" fmla="*/ 3045 w 3532"/>
              <a:gd name="T55" fmla="*/ 2415 h 3572"/>
              <a:gd name="T56" fmla="*/ 3321 w 3532"/>
              <a:gd name="T57" fmla="*/ 2318 h 3572"/>
              <a:gd name="T58" fmla="*/ 3473 w 3532"/>
              <a:gd name="T59" fmla="*/ 2369 h 3572"/>
              <a:gd name="T60" fmla="*/ 3518 w 3532"/>
              <a:gd name="T61" fmla="*/ 2552 h 3572"/>
              <a:gd name="T62" fmla="*/ 3323 w 3532"/>
              <a:gd name="T63" fmla="*/ 2741 h 3572"/>
              <a:gd name="T64" fmla="*/ 3085 w 3532"/>
              <a:gd name="T65" fmla="*/ 2888 h 3572"/>
              <a:gd name="T66" fmla="*/ 2727 w 3532"/>
              <a:gd name="T67" fmla="*/ 3103 h 3572"/>
              <a:gd name="T68" fmla="*/ 2364 w 3532"/>
              <a:gd name="T69" fmla="*/ 3318 h 3572"/>
              <a:gd name="T70" fmla="*/ 2109 w 3532"/>
              <a:gd name="T71" fmla="*/ 3469 h 3572"/>
              <a:gd name="T72" fmla="*/ 1932 w 3532"/>
              <a:gd name="T73" fmla="*/ 3559 h 3572"/>
              <a:gd name="T74" fmla="*/ 1732 w 3532"/>
              <a:gd name="T75" fmla="*/ 3556 h 3572"/>
              <a:gd name="T76" fmla="*/ 1342 w 3532"/>
              <a:gd name="T77" fmla="*/ 3432 h 3572"/>
              <a:gd name="T78" fmla="*/ 910 w 3532"/>
              <a:gd name="T79" fmla="*/ 3262 h 3572"/>
              <a:gd name="T80" fmla="*/ 621 w 3532"/>
              <a:gd name="T81" fmla="*/ 3301 h 3572"/>
              <a:gd name="T82" fmla="*/ 64 w 3532"/>
              <a:gd name="T83" fmla="*/ 2453 h 3572"/>
              <a:gd name="T84" fmla="*/ 294 w 3532"/>
              <a:gd name="T85" fmla="*/ 2348 h 3572"/>
              <a:gd name="T86" fmla="*/ 558 w 3532"/>
              <a:gd name="T87" fmla="*/ 2237 h 3572"/>
              <a:gd name="T88" fmla="*/ 867 w 3532"/>
              <a:gd name="T89" fmla="*/ 2164 h 3572"/>
              <a:gd name="T90" fmla="*/ 1789 w 3532"/>
              <a:gd name="T91" fmla="*/ 962 h 3572"/>
              <a:gd name="T92" fmla="*/ 2219 w 3532"/>
              <a:gd name="T93" fmla="*/ 709 h 3572"/>
              <a:gd name="T94" fmla="*/ 2483 w 3532"/>
              <a:gd name="T95" fmla="*/ 1065 h 3572"/>
              <a:gd name="T96" fmla="*/ 2462 w 3532"/>
              <a:gd name="T97" fmla="*/ 1526 h 3572"/>
              <a:gd name="T98" fmla="*/ 2164 w 3532"/>
              <a:gd name="T99" fmla="*/ 1854 h 3572"/>
              <a:gd name="T100" fmla="*/ 1711 w 3532"/>
              <a:gd name="T101" fmla="*/ 1921 h 3572"/>
              <a:gd name="T102" fmla="*/ 1329 w 3532"/>
              <a:gd name="T103" fmla="*/ 1691 h 3572"/>
              <a:gd name="T104" fmla="*/ 1177 w 3532"/>
              <a:gd name="T105" fmla="*/ 1265 h 3572"/>
              <a:gd name="T106" fmla="*/ 1329 w 3532"/>
              <a:gd name="T107" fmla="*/ 839 h 3572"/>
              <a:gd name="T108" fmla="*/ 1711 w 3532"/>
              <a:gd name="T109" fmla="*/ 609 h 3572"/>
              <a:gd name="T110" fmla="*/ 2655 w 3532"/>
              <a:gd name="T111" fmla="*/ 46 h 3572"/>
              <a:gd name="T112" fmla="*/ 2914 w 3532"/>
              <a:gd name="T113" fmla="*/ 305 h 3572"/>
              <a:gd name="T114" fmla="*/ 2930 w 3532"/>
              <a:gd name="T115" fmla="*/ 694 h 3572"/>
              <a:gd name="T116" fmla="*/ 2673 w 3532"/>
              <a:gd name="T117" fmla="*/ 984 h 3572"/>
              <a:gd name="T118" fmla="*/ 2519 w 3532"/>
              <a:gd name="T119" fmla="*/ 284 h 3572"/>
              <a:gd name="T120" fmla="*/ 2191 w 3532"/>
              <a:gd name="T121" fmla="*/ 523 h 3572"/>
              <a:gd name="T122" fmla="*/ 1978 w 3532"/>
              <a:gd name="T123" fmla="*/ 286 h 3572"/>
              <a:gd name="T124" fmla="*/ 2266 w 3532"/>
              <a:gd name="T125" fmla="*/ 29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32" h="3572">
                <a:moveTo>
                  <a:pt x="867" y="2164"/>
                </a:moveTo>
                <a:lnTo>
                  <a:pt x="899" y="2164"/>
                </a:lnTo>
                <a:lnTo>
                  <a:pt x="931" y="2169"/>
                </a:lnTo>
                <a:lnTo>
                  <a:pt x="961" y="2174"/>
                </a:lnTo>
                <a:lnTo>
                  <a:pt x="990" y="2182"/>
                </a:lnTo>
                <a:lnTo>
                  <a:pt x="1018" y="2192"/>
                </a:lnTo>
                <a:lnTo>
                  <a:pt x="1046" y="2204"/>
                </a:lnTo>
                <a:lnTo>
                  <a:pt x="1074" y="2217"/>
                </a:lnTo>
                <a:lnTo>
                  <a:pt x="1101" y="2233"/>
                </a:lnTo>
                <a:lnTo>
                  <a:pt x="1130" y="2249"/>
                </a:lnTo>
                <a:lnTo>
                  <a:pt x="1159" y="2268"/>
                </a:lnTo>
                <a:lnTo>
                  <a:pt x="1190" y="2286"/>
                </a:lnTo>
                <a:lnTo>
                  <a:pt x="1205" y="2296"/>
                </a:lnTo>
                <a:lnTo>
                  <a:pt x="1223" y="2308"/>
                </a:lnTo>
                <a:lnTo>
                  <a:pt x="1244" y="2322"/>
                </a:lnTo>
                <a:lnTo>
                  <a:pt x="1266" y="2337"/>
                </a:lnTo>
                <a:lnTo>
                  <a:pt x="1290" y="2354"/>
                </a:lnTo>
                <a:lnTo>
                  <a:pt x="1314" y="2371"/>
                </a:lnTo>
                <a:lnTo>
                  <a:pt x="1340" y="2390"/>
                </a:lnTo>
                <a:lnTo>
                  <a:pt x="1366" y="2407"/>
                </a:lnTo>
                <a:lnTo>
                  <a:pt x="1391" y="2426"/>
                </a:lnTo>
                <a:lnTo>
                  <a:pt x="1416" y="2444"/>
                </a:lnTo>
                <a:lnTo>
                  <a:pt x="1439" y="2460"/>
                </a:lnTo>
                <a:lnTo>
                  <a:pt x="1461" y="2476"/>
                </a:lnTo>
                <a:lnTo>
                  <a:pt x="1481" y="2490"/>
                </a:lnTo>
                <a:lnTo>
                  <a:pt x="1497" y="2503"/>
                </a:lnTo>
                <a:lnTo>
                  <a:pt x="1512" y="2513"/>
                </a:lnTo>
                <a:lnTo>
                  <a:pt x="1523" y="2521"/>
                </a:lnTo>
                <a:lnTo>
                  <a:pt x="1529" y="2526"/>
                </a:lnTo>
                <a:lnTo>
                  <a:pt x="1531" y="2527"/>
                </a:lnTo>
                <a:lnTo>
                  <a:pt x="1534" y="2530"/>
                </a:lnTo>
                <a:lnTo>
                  <a:pt x="1540" y="2535"/>
                </a:lnTo>
                <a:lnTo>
                  <a:pt x="1551" y="2544"/>
                </a:lnTo>
                <a:lnTo>
                  <a:pt x="1566" y="2554"/>
                </a:lnTo>
                <a:lnTo>
                  <a:pt x="1586" y="2567"/>
                </a:lnTo>
                <a:lnTo>
                  <a:pt x="1610" y="2581"/>
                </a:lnTo>
                <a:lnTo>
                  <a:pt x="1639" y="2596"/>
                </a:lnTo>
                <a:lnTo>
                  <a:pt x="1672" y="2611"/>
                </a:lnTo>
                <a:lnTo>
                  <a:pt x="1709" y="2626"/>
                </a:lnTo>
                <a:lnTo>
                  <a:pt x="1751" y="2641"/>
                </a:lnTo>
                <a:lnTo>
                  <a:pt x="1798" y="2653"/>
                </a:lnTo>
                <a:lnTo>
                  <a:pt x="1848" y="2664"/>
                </a:lnTo>
                <a:lnTo>
                  <a:pt x="1904" y="2673"/>
                </a:lnTo>
                <a:lnTo>
                  <a:pt x="1965" y="2678"/>
                </a:lnTo>
                <a:lnTo>
                  <a:pt x="2029" y="2680"/>
                </a:lnTo>
                <a:lnTo>
                  <a:pt x="2075" y="2680"/>
                </a:lnTo>
                <a:lnTo>
                  <a:pt x="2118" y="2681"/>
                </a:lnTo>
                <a:lnTo>
                  <a:pt x="2159" y="2685"/>
                </a:lnTo>
                <a:lnTo>
                  <a:pt x="2196" y="2688"/>
                </a:lnTo>
                <a:lnTo>
                  <a:pt x="2230" y="2695"/>
                </a:lnTo>
                <a:lnTo>
                  <a:pt x="2261" y="2702"/>
                </a:lnTo>
                <a:lnTo>
                  <a:pt x="2287" y="2712"/>
                </a:lnTo>
                <a:lnTo>
                  <a:pt x="2310" y="2724"/>
                </a:lnTo>
                <a:lnTo>
                  <a:pt x="2330" y="2739"/>
                </a:lnTo>
                <a:lnTo>
                  <a:pt x="2345" y="2756"/>
                </a:lnTo>
                <a:lnTo>
                  <a:pt x="2356" y="2777"/>
                </a:lnTo>
                <a:lnTo>
                  <a:pt x="2363" y="2801"/>
                </a:lnTo>
                <a:lnTo>
                  <a:pt x="2365" y="2829"/>
                </a:lnTo>
                <a:lnTo>
                  <a:pt x="2363" y="2852"/>
                </a:lnTo>
                <a:lnTo>
                  <a:pt x="2355" y="2873"/>
                </a:lnTo>
                <a:lnTo>
                  <a:pt x="2344" y="2890"/>
                </a:lnTo>
                <a:lnTo>
                  <a:pt x="2329" y="2907"/>
                </a:lnTo>
                <a:lnTo>
                  <a:pt x="2311" y="2921"/>
                </a:lnTo>
                <a:lnTo>
                  <a:pt x="2292" y="2932"/>
                </a:lnTo>
                <a:lnTo>
                  <a:pt x="2271" y="2943"/>
                </a:lnTo>
                <a:lnTo>
                  <a:pt x="2248" y="2951"/>
                </a:lnTo>
                <a:lnTo>
                  <a:pt x="2225" y="2959"/>
                </a:lnTo>
                <a:lnTo>
                  <a:pt x="2203" y="2964"/>
                </a:lnTo>
                <a:lnTo>
                  <a:pt x="2181" y="2968"/>
                </a:lnTo>
                <a:lnTo>
                  <a:pt x="2161" y="2972"/>
                </a:lnTo>
                <a:lnTo>
                  <a:pt x="2143" y="2974"/>
                </a:lnTo>
                <a:lnTo>
                  <a:pt x="2129" y="2976"/>
                </a:lnTo>
                <a:lnTo>
                  <a:pt x="2117" y="2977"/>
                </a:lnTo>
                <a:lnTo>
                  <a:pt x="2109" y="2977"/>
                </a:lnTo>
                <a:lnTo>
                  <a:pt x="2107" y="2977"/>
                </a:lnTo>
                <a:lnTo>
                  <a:pt x="1622" y="2977"/>
                </a:lnTo>
                <a:lnTo>
                  <a:pt x="1586" y="2976"/>
                </a:lnTo>
                <a:lnTo>
                  <a:pt x="1548" y="2973"/>
                </a:lnTo>
                <a:lnTo>
                  <a:pt x="1509" y="2968"/>
                </a:lnTo>
                <a:lnTo>
                  <a:pt x="1471" y="2962"/>
                </a:lnTo>
                <a:lnTo>
                  <a:pt x="1431" y="2954"/>
                </a:lnTo>
                <a:lnTo>
                  <a:pt x="1393" y="2945"/>
                </a:lnTo>
                <a:lnTo>
                  <a:pt x="1355" y="2935"/>
                </a:lnTo>
                <a:lnTo>
                  <a:pt x="1318" y="2926"/>
                </a:lnTo>
                <a:lnTo>
                  <a:pt x="1283" y="2916"/>
                </a:lnTo>
                <a:lnTo>
                  <a:pt x="1250" y="2905"/>
                </a:lnTo>
                <a:lnTo>
                  <a:pt x="1220" y="2895"/>
                </a:lnTo>
                <a:lnTo>
                  <a:pt x="1192" y="2885"/>
                </a:lnTo>
                <a:lnTo>
                  <a:pt x="1167" y="2876"/>
                </a:lnTo>
                <a:lnTo>
                  <a:pt x="1146" y="2868"/>
                </a:lnTo>
                <a:lnTo>
                  <a:pt x="1129" y="2862"/>
                </a:lnTo>
                <a:lnTo>
                  <a:pt x="1117" y="2857"/>
                </a:lnTo>
                <a:lnTo>
                  <a:pt x="1108" y="2854"/>
                </a:lnTo>
                <a:lnTo>
                  <a:pt x="1106" y="2853"/>
                </a:lnTo>
                <a:lnTo>
                  <a:pt x="1108" y="2855"/>
                </a:lnTo>
                <a:lnTo>
                  <a:pt x="1113" y="2861"/>
                </a:lnTo>
                <a:lnTo>
                  <a:pt x="1122" y="2869"/>
                </a:lnTo>
                <a:lnTo>
                  <a:pt x="1134" y="2882"/>
                </a:lnTo>
                <a:lnTo>
                  <a:pt x="1150" y="2896"/>
                </a:lnTo>
                <a:lnTo>
                  <a:pt x="1168" y="2912"/>
                </a:lnTo>
                <a:lnTo>
                  <a:pt x="1189" y="2931"/>
                </a:lnTo>
                <a:lnTo>
                  <a:pt x="1212" y="2950"/>
                </a:lnTo>
                <a:lnTo>
                  <a:pt x="1238" y="2971"/>
                </a:lnTo>
                <a:lnTo>
                  <a:pt x="1266" y="2992"/>
                </a:lnTo>
                <a:lnTo>
                  <a:pt x="1297" y="3011"/>
                </a:lnTo>
                <a:lnTo>
                  <a:pt x="1327" y="3032"/>
                </a:lnTo>
                <a:lnTo>
                  <a:pt x="1361" y="3051"/>
                </a:lnTo>
                <a:lnTo>
                  <a:pt x="1395" y="3070"/>
                </a:lnTo>
                <a:lnTo>
                  <a:pt x="1431" y="3086"/>
                </a:lnTo>
                <a:lnTo>
                  <a:pt x="1469" y="3100"/>
                </a:lnTo>
                <a:lnTo>
                  <a:pt x="1506" y="3113"/>
                </a:lnTo>
                <a:lnTo>
                  <a:pt x="1544" y="3121"/>
                </a:lnTo>
                <a:lnTo>
                  <a:pt x="1584" y="3127"/>
                </a:lnTo>
                <a:lnTo>
                  <a:pt x="1622" y="3129"/>
                </a:lnTo>
                <a:lnTo>
                  <a:pt x="2108" y="3129"/>
                </a:lnTo>
                <a:lnTo>
                  <a:pt x="2132" y="3128"/>
                </a:lnTo>
                <a:lnTo>
                  <a:pt x="2159" y="3126"/>
                </a:lnTo>
                <a:lnTo>
                  <a:pt x="2187" y="3121"/>
                </a:lnTo>
                <a:lnTo>
                  <a:pt x="2216" y="3116"/>
                </a:lnTo>
                <a:lnTo>
                  <a:pt x="2245" y="3109"/>
                </a:lnTo>
                <a:lnTo>
                  <a:pt x="2276" y="3100"/>
                </a:lnTo>
                <a:lnTo>
                  <a:pt x="2306" y="3091"/>
                </a:lnTo>
                <a:lnTo>
                  <a:pt x="2335" y="3078"/>
                </a:lnTo>
                <a:lnTo>
                  <a:pt x="2364" y="3064"/>
                </a:lnTo>
                <a:lnTo>
                  <a:pt x="2391" y="3048"/>
                </a:lnTo>
                <a:lnTo>
                  <a:pt x="2417" y="3029"/>
                </a:lnTo>
                <a:lnTo>
                  <a:pt x="2440" y="3008"/>
                </a:lnTo>
                <a:lnTo>
                  <a:pt x="2460" y="2984"/>
                </a:lnTo>
                <a:lnTo>
                  <a:pt x="2479" y="2959"/>
                </a:lnTo>
                <a:lnTo>
                  <a:pt x="2493" y="2930"/>
                </a:lnTo>
                <a:lnTo>
                  <a:pt x="2504" y="2899"/>
                </a:lnTo>
                <a:lnTo>
                  <a:pt x="2511" y="2865"/>
                </a:lnTo>
                <a:lnTo>
                  <a:pt x="2514" y="2829"/>
                </a:lnTo>
                <a:lnTo>
                  <a:pt x="2512" y="2786"/>
                </a:lnTo>
                <a:lnTo>
                  <a:pt x="2505" y="2748"/>
                </a:lnTo>
                <a:lnTo>
                  <a:pt x="2497" y="2714"/>
                </a:lnTo>
                <a:lnTo>
                  <a:pt x="2482" y="2684"/>
                </a:lnTo>
                <a:lnTo>
                  <a:pt x="2466" y="2656"/>
                </a:lnTo>
                <a:lnTo>
                  <a:pt x="2446" y="2633"/>
                </a:lnTo>
                <a:lnTo>
                  <a:pt x="2423" y="2613"/>
                </a:lnTo>
                <a:lnTo>
                  <a:pt x="2397" y="2596"/>
                </a:lnTo>
                <a:lnTo>
                  <a:pt x="2367" y="2580"/>
                </a:lnTo>
                <a:lnTo>
                  <a:pt x="2335" y="2568"/>
                </a:lnTo>
                <a:lnTo>
                  <a:pt x="2301" y="2558"/>
                </a:lnTo>
                <a:lnTo>
                  <a:pt x="2265" y="2550"/>
                </a:lnTo>
                <a:lnTo>
                  <a:pt x="2226" y="2544"/>
                </a:lnTo>
                <a:lnTo>
                  <a:pt x="2184" y="2539"/>
                </a:lnTo>
                <a:lnTo>
                  <a:pt x="2141" y="2536"/>
                </a:lnTo>
                <a:lnTo>
                  <a:pt x="2096" y="2533"/>
                </a:lnTo>
                <a:lnTo>
                  <a:pt x="2050" y="2532"/>
                </a:lnTo>
                <a:lnTo>
                  <a:pt x="2002" y="2532"/>
                </a:lnTo>
                <a:lnTo>
                  <a:pt x="1951" y="2531"/>
                </a:lnTo>
                <a:lnTo>
                  <a:pt x="1901" y="2531"/>
                </a:lnTo>
                <a:lnTo>
                  <a:pt x="1875" y="2530"/>
                </a:lnTo>
                <a:lnTo>
                  <a:pt x="1851" y="2526"/>
                </a:lnTo>
                <a:lnTo>
                  <a:pt x="1826" y="2522"/>
                </a:lnTo>
                <a:lnTo>
                  <a:pt x="1846" y="2511"/>
                </a:lnTo>
                <a:lnTo>
                  <a:pt x="1868" y="2499"/>
                </a:lnTo>
                <a:lnTo>
                  <a:pt x="1908" y="2476"/>
                </a:lnTo>
                <a:lnTo>
                  <a:pt x="1951" y="2450"/>
                </a:lnTo>
                <a:lnTo>
                  <a:pt x="1999" y="2422"/>
                </a:lnTo>
                <a:lnTo>
                  <a:pt x="2050" y="2390"/>
                </a:lnTo>
                <a:lnTo>
                  <a:pt x="2105" y="2357"/>
                </a:lnTo>
                <a:lnTo>
                  <a:pt x="2155" y="2326"/>
                </a:lnTo>
                <a:lnTo>
                  <a:pt x="2203" y="2300"/>
                </a:lnTo>
                <a:lnTo>
                  <a:pt x="2247" y="2278"/>
                </a:lnTo>
                <a:lnTo>
                  <a:pt x="2287" y="2260"/>
                </a:lnTo>
                <a:lnTo>
                  <a:pt x="2326" y="2247"/>
                </a:lnTo>
                <a:lnTo>
                  <a:pt x="2362" y="2238"/>
                </a:lnTo>
                <a:lnTo>
                  <a:pt x="2396" y="2235"/>
                </a:lnTo>
                <a:lnTo>
                  <a:pt x="2429" y="2235"/>
                </a:lnTo>
                <a:lnTo>
                  <a:pt x="2458" y="2241"/>
                </a:lnTo>
                <a:lnTo>
                  <a:pt x="2488" y="2251"/>
                </a:lnTo>
                <a:lnTo>
                  <a:pt x="2516" y="2268"/>
                </a:lnTo>
                <a:lnTo>
                  <a:pt x="2543" y="2289"/>
                </a:lnTo>
                <a:lnTo>
                  <a:pt x="2569" y="2315"/>
                </a:lnTo>
                <a:lnTo>
                  <a:pt x="2595" y="2347"/>
                </a:lnTo>
                <a:lnTo>
                  <a:pt x="2628" y="2317"/>
                </a:lnTo>
                <a:lnTo>
                  <a:pt x="2663" y="2293"/>
                </a:lnTo>
                <a:lnTo>
                  <a:pt x="2699" y="2273"/>
                </a:lnTo>
                <a:lnTo>
                  <a:pt x="2735" y="2259"/>
                </a:lnTo>
                <a:lnTo>
                  <a:pt x="2772" y="2249"/>
                </a:lnTo>
                <a:lnTo>
                  <a:pt x="2808" y="2241"/>
                </a:lnTo>
                <a:lnTo>
                  <a:pt x="2844" y="2238"/>
                </a:lnTo>
                <a:lnTo>
                  <a:pt x="2878" y="2237"/>
                </a:lnTo>
                <a:lnTo>
                  <a:pt x="2907" y="2238"/>
                </a:lnTo>
                <a:lnTo>
                  <a:pt x="2933" y="2244"/>
                </a:lnTo>
                <a:lnTo>
                  <a:pt x="2957" y="2251"/>
                </a:lnTo>
                <a:lnTo>
                  <a:pt x="2980" y="2262"/>
                </a:lnTo>
                <a:lnTo>
                  <a:pt x="3000" y="2277"/>
                </a:lnTo>
                <a:lnTo>
                  <a:pt x="3018" y="2293"/>
                </a:lnTo>
                <a:lnTo>
                  <a:pt x="3032" y="2313"/>
                </a:lnTo>
                <a:lnTo>
                  <a:pt x="3042" y="2335"/>
                </a:lnTo>
                <a:lnTo>
                  <a:pt x="3047" y="2359"/>
                </a:lnTo>
                <a:lnTo>
                  <a:pt x="3048" y="2385"/>
                </a:lnTo>
                <a:lnTo>
                  <a:pt x="3045" y="2415"/>
                </a:lnTo>
                <a:lnTo>
                  <a:pt x="3092" y="2388"/>
                </a:lnTo>
                <a:lnTo>
                  <a:pt x="3137" y="2366"/>
                </a:lnTo>
                <a:lnTo>
                  <a:pt x="3180" y="2348"/>
                </a:lnTo>
                <a:lnTo>
                  <a:pt x="3218" y="2335"/>
                </a:lnTo>
                <a:lnTo>
                  <a:pt x="3256" y="2326"/>
                </a:lnTo>
                <a:lnTo>
                  <a:pt x="3289" y="2321"/>
                </a:lnTo>
                <a:lnTo>
                  <a:pt x="3321" y="2318"/>
                </a:lnTo>
                <a:lnTo>
                  <a:pt x="3349" y="2318"/>
                </a:lnTo>
                <a:lnTo>
                  <a:pt x="3375" y="2322"/>
                </a:lnTo>
                <a:lnTo>
                  <a:pt x="3398" y="2328"/>
                </a:lnTo>
                <a:lnTo>
                  <a:pt x="3420" y="2336"/>
                </a:lnTo>
                <a:lnTo>
                  <a:pt x="3440" y="2346"/>
                </a:lnTo>
                <a:lnTo>
                  <a:pt x="3458" y="2357"/>
                </a:lnTo>
                <a:lnTo>
                  <a:pt x="3473" y="2369"/>
                </a:lnTo>
                <a:lnTo>
                  <a:pt x="3486" y="2383"/>
                </a:lnTo>
                <a:lnTo>
                  <a:pt x="3498" y="2396"/>
                </a:lnTo>
                <a:lnTo>
                  <a:pt x="3517" y="2427"/>
                </a:lnTo>
                <a:lnTo>
                  <a:pt x="3529" y="2457"/>
                </a:lnTo>
                <a:lnTo>
                  <a:pt x="3532" y="2488"/>
                </a:lnTo>
                <a:lnTo>
                  <a:pt x="3529" y="2520"/>
                </a:lnTo>
                <a:lnTo>
                  <a:pt x="3518" y="2552"/>
                </a:lnTo>
                <a:lnTo>
                  <a:pt x="3499" y="2583"/>
                </a:lnTo>
                <a:lnTo>
                  <a:pt x="3474" y="2616"/>
                </a:lnTo>
                <a:lnTo>
                  <a:pt x="3441" y="2651"/>
                </a:lnTo>
                <a:lnTo>
                  <a:pt x="3401" y="2685"/>
                </a:lnTo>
                <a:lnTo>
                  <a:pt x="3353" y="2721"/>
                </a:lnTo>
                <a:lnTo>
                  <a:pt x="3341" y="2729"/>
                </a:lnTo>
                <a:lnTo>
                  <a:pt x="3323" y="2741"/>
                </a:lnTo>
                <a:lnTo>
                  <a:pt x="3301" y="2755"/>
                </a:lnTo>
                <a:lnTo>
                  <a:pt x="3273" y="2772"/>
                </a:lnTo>
                <a:lnTo>
                  <a:pt x="3243" y="2791"/>
                </a:lnTo>
                <a:lnTo>
                  <a:pt x="3208" y="2812"/>
                </a:lnTo>
                <a:lnTo>
                  <a:pt x="3170" y="2836"/>
                </a:lnTo>
                <a:lnTo>
                  <a:pt x="3129" y="2861"/>
                </a:lnTo>
                <a:lnTo>
                  <a:pt x="3085" y="2888"/>
                </a:lnTo>
                <a:lnTo>
                  <a:pt x="3037" y="2916"/>
                </a:lnTo>
                <a:lnTo>
                  <a:pt x="2989" y="2945"/>
                </a:lnTo>
                <a:lnTo>
                  <a:pt x="2939" y="2975"/>
                </a:lnTo>
                <a:lnTo>
                  <a:pt x="2887" y="3007"/>
                </a:lnTo>
                <a:lnTo>
                  <a:pt x="2835" y="3038"/>
                </a:lnTo>
                <a:lnTo>
                  <a:pt x="2781" y="3071"/>
                </a:lnTo>
                <a:lnTo>
                  <a:pt x="2727" y="3103"/>
                </a:lnTo>
                <a:lnTo>
                  <a:pt x="2673" y="3135"/>
                </a:lnTo>
                <a:lnTo>
                  <a:pt x="2620" y="3166"/>
                </a:lnTo>
                <a:lnTo>
                  <a:pt x="2566" y="3198"/>
                </a:lnTo>
                <a:lnTo>
                  <a:pt x="2513" y="3230"/>
                </a:lnTo>
                <a:lnTo>
                  <a:pt x="2462" y="3260"/>
                </a:lnTo>
                <a:lnTo>
                  <a:pt x="2412" y="3290"/>
                </a:lnTo>
                <a:lnTo>
                  <a:pt x="2364" y="3318"/>
                </a:lnTo>
                <a:lnTo>
                  <a:pt x="2319" y="3346"/>
                </a:lnTo>
                <a:lnTo>
                  <a:pt x="2276" y="3371"/>
                </a:lnTo>
                <a:lnTo>
                  <a:pt x="2236" y="3394"/>
                </a:lnTo>
                <a:lnTo>
                  <a:pt x="2198" y="3416"/>
                </a:lnTo>
                <a:lnTo>
                  <a:pt x="2165" y="3436"/>
                </a:lnTo>
                <a:lnTo>
                  <a:pt x="2135" y="3454"/>
                </a:lnTo>
                <a:lnTo>
                  <a:pt x="2109" y="3469"/>
                </a:lnTo>
                <a:lnTo>
                  <a:pt x="2089" y="3481"/>
                </a:lnTo>
                <a:lnTo>
                  <a:pt x="2072" y="3490"/>
                </a:lnTo>
                <a:lnTo>
                  <a:pt x="2040" y="3509"/>
                </a:lnTo>
                <a:lnTo>
                  <a:pt x="2011" y="3525"/>
                </a:lnTo>
                <a:lnTo>
                  <a:pt x="1983" y="3538"/>
                </a:lnTo>
                <a:lnTo>
                  <a:pt x="1957" y="3550"/>
                </a:lnTo>
                <a:lnTo>
                  <a:pt x="1932" y="3559"/>
                </a:lnTo>
                <a:lnTo>
                  <a:pt x="1908" y="3566"/>
                </a:lnTo>
                <a:lnTo>
                  <a:pt x="1882" y="3570"/>
                </a:lnTo>
                <a:lnTo>
                  <a:pt x="1856" y="3572"/>
                </a:lnTo>
                <a:lnTo>
                  <a:pt x="1829" y="3571"/>
                </a:lnTo>
                <a:lnTo>
                  <a:pt x="1799" y="3569"/>
                </a:lnTo>
                <a:lnTo>
                  <a:pt x="1767" y="3564"/>
                </a:lnTo>
                <a:lnTo>
                  <a:pt x="1732" y="3556"/>
                </a:lnTo>
                <a:lnTo>
                  <a:pt x="1693" y="3545"/>
                </a:lnTo>
                <a:lnTo>
                  <a:pt x="1649" y="3533"/>
                </a:lnTo>
                <a:lnTo>
                  <a:pt x="1599" y="3517"/>
                </a:lnTo>
                <a:lnTo>
                  <a:pt x="1540" y="3499"/>
                </a:lnTo>
                <a:lnTo>
                  <a:pt x="1476" y="3478"/>
                </a:lnTo>
                <a:lnTo>
                  <a:pt x="1410" y="3456"/>
                </a:lnTo>
                <a:lnTo>
                  <a:pt x="1342" y="3432"/>
                </a:lnTo>
                <a:lnTo>
                  <a:pt x="1271" y="3407"/>
                </a:lnTo>
                <a:lnTo>
                  <a:pt x="1202" y="3381"/>
                </a:lnTo>
                <a:lnTo>
                  <a:pt x="1135" y="3355"/>
                </a:lnTo>
                <a:lnTo>
                  <a:pt x="1071" y="3328"/>
                </a:lnTo>
                <a:lnTo>
                  <a:pt x="1009" y="3301"/>
                </a:lnTo>
                <a:lnTo>
                  <a:pt x="959" y="3279"/>
                </a:lnTo>
                <a:lnTo>
                  <a:pt x="910" y="3262"/>
                </a:lnTo>
                <a:lnTo>
                  <a:pt x="865" y="3250"/>
                </a:lnTo>
                <a:lnTo>
                  <a:pt x="823" y="3245"/>
                </a:lnTo>
                <a:lnTo>
                  <a:pt x="781" y="3245"/>
                </a:lnTo>
                <a:lnTo>
                  <a:pt x="740" y="3250"/>
                </a:lnTo>
                <a:lnTo>
                  <a:pt x="700" y="3261"/>
                </a:lnTo>
                <a:lnTo>
                  <a:pt x="660" y="3278"/>
                </a:lnTo>
                <a:lnTo>
                  <a:pt x="621" y="3301"/>
                </a:lnTo>
                <a:lnTo>
                  <a:pt x="422" y="3422"/>
                </a:lnTo>
                <a:lnTo>
                  <a:pt x="0" y="2482"/>
                </a:lnTo>
                <a:lnTo>
                  <a:pt x="3" y="2481"/>
                </a:lnTo>
                <a:lnTo>
                  <a:pt x="11" y="2477"/>
                </a:lnTo>
                <a:lnTo>
                  <a:pt x="24" y="2471"/>
                </a:lnTo>
                <a:lnTo>
                  <a:pt x="42" y="2462"/>
                </a:lnTo>
                <a:lnTo>
                  <a:pt x="64" y="2453"/>
                </a:lnTo>
                <a:lnTo>
                  <a:pt x="89" y="2440"/>
                </a:lnTo>
                <a:lnTo>
                  <a:pt x="117" y="2427"/>
                </a:lnTo>
                <a:lnTo>
                  <a:pt x="149" y="2413"/>
                </a:lnTo>
                <a:lnTo>
                  <a:pt x="182" y="2398"/>
                </a:lnTo>
                <a:lnTo>
                  <a:pt x="218" y="2381"/>
                </a:lnTo>
                <a:lnTo>
                  <a:pt x="256" y="2365"/>
                </a:lnTo>
                <a:lnTo>
                  <a:pt x="294" y="2348"/>
                </a:lnTo>
                <a:lnTo>
                  <a:pt x="332" y="2330"/>
                </a:lnTo>
                <a:lnTo>
                  <a:pt x="372" y="2313"/>
                </a:lnTo>
                <a:lnTo>
                  <a:pt x="411" y="2296"/>
                </a:lnTo>
                <a:lnTo>
                  <a:pt x="450" y="2280"/>
                </a:lnTo>
                <a:lnTo>
                  <a:pt x="487" y="2264"/>
                </a:lnTo>
                <a:lnTo>
                  <a:pt x="523" y="2250"/>
                </a:lnTo>
                <a:lnTo>
                  <a:pt x="558" y="2237"/>
                </a:lnTo>
                <a:lnTo>
                  <a:pt x="612" y="2217"/>
                </a:lnTo>
                <a:lnTo>
                  <a:pt x="664" y="2201"/>
                </a:lnTo>
                <a:lnTo>
                  <a:pt x="710" y="2187"/>
                </a:lnTo>
                <a:lnTo>
                  <a:pt x="754" y="2176"/>
                </a:lnTo>
                <a:lnTo>
                  <a:pt x="794" y="2170"/>
                </a:lnTo>
                <a:lnTo>
                  <a:pt x="831" y="2165"/>
                </a:lnTo>
                <a:lnTo>
                  <a:pt x="867" y="2164"/>
                </a:lnTo>
                <a:close/>
                <a:moveTo>
                  <a:pt x="1789" y="962"/>
                </a:moveTo>
                <a:lnTo>
                  <a:pt x="1587" y="1164"/>
                </a:lnTo>
                <a:lnTo>
                  <a:pt x="1744" y="1164"/>
                </a:lnTo>
                <a:lnTo>
                  <a:pt x="1744" y="1568"/>
                </a:lnTo>
                <a:lnTo>
                  <a:pt x="1946" y="1568"/>
                </a:lnTo>
                <a:lnTo>
                  <a:pt x="1946" y="962"/>
                </a:lnTo>
                <a:lnTo>
                  <a:pt x="1789" y="962"/>
                </a:lnTo>
                <a:close/>
                <a:moveTo>
                  <a:pt x="1845" y="595"/>
                </a:moveTo>
                <a:lnTo>
                  <a:pt x="1914" y="598"/>
                </a:lnTo>
                <a:lnTo>
                  <a:pt x="1980" y="609"/>
                </a:lnTo>
                <a:lnTo>
                  <a:pt x="2044" y="625"/>
                </a:lnTo>
                <a:lnTo>
                  <a:pt x="2105" y="647"/>
                </a:lnTo>
                <a:lnTo>
                  <a:pt x="2164" y="676"/>
                </a:lnTo>
                <a:lnTo>
                  <a:pt x="2219" y="709"/>
                </a:lnTo>
                <a:lnTo>
                  <a:pt x="2271" y="748"/>
                </a:lnTo>
                <a:lnTo>
                  <a:pt x="2318" y="792"/>
                </a:lnTo>
                <a:lnTo>
                  <a:pt x="2361" y="839"/>
                </a:lnTo>
                <a:lnTo>
                  <a:pt x="2399" y="891"/>
                </a:lnTo>
                <a:lnTo>
                  <a:pt x="2433" y="946"/>
                </a:lnTo>
                <a:lnTo>
                  <a:pt x="2462" y="1004"/>
                </a:lnTo>
                <a:lnTo>
                  <a:pt x="2483" y="1065"/>
                </a:lnTo>
                <a:lnTo>
                  <a:pt x="2500" y="1130"/>
                </a:lnTo>
                <a:lnTo>
                  <a:pt x="2510" y="1196"/>
                </a:lnTo>
                <a:lnTo>
                  <a:pt x="2514" y="1265"/>
                </a:lnTo>
                <a:lnTo>
                  <a:pt x="2510" y="1334"/>
                </a:lnTo>
                <a:lnTo>
                  <a:pt x="2500" y="1400"/>
                </a:lnTo>
                <a:lnTo>
                  <a:pt x="2483" y="1465"/>
                </a:lnTo>
                <a:lnTo>
                  <a:pt x="2462" y="1526"/>
                </a:lnTo>
                <a:lnTo>
                  <a:pt x="2433" y="1585"/>
                </a:lnTo>
                <a:lnTo>
                  <a:pt x="2399" y="1640"/>
                </a:lnTo>
                <a:lnTo>
                  <a:pt x="2361" y="1691"/>
                </a:lnTo>
                <a:lnTo>
                  <a:pt x="2318" y="1739"/>
                </a:lnTo>
                <a:lnTo>
                  <a:pt x="2271" y="1783"/>
                </a:lnTo>
                <a:lnTo>
                  <a:pt x="2219" y="1821"/>
                </a:lnTo>
                <a:lnTo>
                  <a:pt x="2164" y="1854"/>
                </a:lnTo>
                <a:lnTo>
                  <a:pt x="2105" y="1883"/>
                </a:lnTo>
                <a:lnTo>
                  <a:pt x="2044" y="1905"/>
                </a:lnTo>
                <a:lnTo>
                  <a:pt x="1980" y="1921"/>
                </a:lnTo>
                <a:lnTo>
                  <a:pt x="1914" y="1932"/>
                </a:lnTo>
                <a:lnTo>
                  <a:pt x="1845" y="1936"/>
                </a:lnTo>
                <a:lnTo>
                  <a:pt x="1777" y="1932"/>
                </a:lnTo>
                <a:lnTo>
                  <a:pt x="1711" y="1921"/>
                </a:lnTo>
                <a:lnTo>
                  <a:pt x="1646" y="1905"/>
                </a:lnTo>
                <a:lnTo>
                  <a:pt x="1585" y="1883"/>
                </a:lnTo>
                <a:lnTo>
                  <a:pt x="1527" y="1854"/>
                </a:lnTo>
                <a:lnTo>
                  <a:pt x="1472" y="1821"/>
                </a:lnTo>
                <a:lnTo>
                  <a:pt x="1421" y="1783"/>
                </a:lnTo>
                <a:lnTo>
                  <a:pt x="1373" y="1739"/>
                </a:lnTo>
                <a:lnTo>
                  <a:pt x="1329" y="1691"/>
                </a:lnTo>
                <a:lnTo>
                  <a:pt x="1291" y="1640"/>
                </a:lnTo>
                <a:lnTo>
                  <a:pt x="1258" y="1585"/>
                </a:lnTo>
                <a:lnTo>
                  <a:pt x="1230" y="1526"/>
                </a:lnTo>
                <a:lnTo>
                  <a:pt x="1208" y="1465"/>
                </a:lnTo>
                <a:lnTo>
                  <a:pt x="1191" y="1400"/>
                </a:lnTo>
                <a:lnTo>
                  <a:pt x="1180" y="1334"/>
                </a:lnTo>
                <a:lnTo>
                  <a:pt x="1177" y="1265"/>
                </a:lnTo>
                <a:lnTo>
                  <a:pt x="1180" y="1196"/>
                </a:lnTo>
                <a:lnTo>
                  <a:pt x="1191" y="1130"/>
                </a:lnTo>
                <a:lnTo>
                  <a:pt x="1208" y="1065"/>
                </a:lnTo>
                <a:lnTo>
                  <a:pt x="1230" y="1004"/>
                </a:lnTo>
                <a:lnTo>
                  <a:pt x="1258" y="946"/>
                </a:lnTo>
                <a:lnTo>
                  <a:pt x="1291" y="891"/>
                </a:lnTo>
                <a:lnTo>
                  <a:pt x="1329" y="839"/>
                </a:lnTo>
                <a:lnTo>
                  <a:pt x="1373" y="792"/>
                </a:lnTo>
                <a:lnTo>
                  <a:pt x="1421" y="748"/>
                </a:lnTo>
                <a:lnTo>
                  <a:pt x="1472" y="709"/>
                </a:lnTo>
                <a:lnTo>
                  <a:pt x="1527" y="676"/>
                </a:lnTo>
                <a:lnTo>
                  <a:pt x="1585" y="647"/>
                </a:lnTo>
                <a:lnTo>
                  <a:pt x="1646" y="625"/>
                </a:lnTo>
                <a:lnTo>
                  <a:pt x="1711" y="609"/>
                </a:lnTo>
                <a:lnTo>
                  <a:pt x="1777" y="598"/>
                </a:lnTo>
                <a:lnTo>
                  <a:pt x="1845" y="595"/>
                </a:lnTo>
                <a:close/>
                <a:moveTo>
                  <a:pt x="2440" y="0"/>
                </a:moveTo>
                <a:lnTo>
                  <a:pt x="2496" y="2"/>
                </a:lnTo>
                <a:lnTo>
                  <a:pt x="2550" y="12"/>
                </a:lnTo>
                <a:lnTo>
                  <a:pt x="2604" y="26"/>
                </a:lnTo>
                <a:lnTo>
                  <a:pt x="2655" y="46"/>
                </a:lnTo>
                <a:lnTo>
                  <a:pt x="2702" y="70"/>
                </a:lnTo>
                <a:lnTo>
                  <a:pt x="2747" y="100"/>
                </a:lnTo>
                <a:lnTo>
                  <a:pt x="2787" y="134"/>
                </a:lnTo>
                <a:lnTo>
                  <a:pt x="2826" y="171"/>
                </a:lnTo>
                <a:lnTo>
                  <a:pt x="2859" y="213"/>
                </a:lnTo>
                <a:lnTo>
                  <a:pt x="2888" y="257"/>
                </a:lnTo>
                <a:lnTo>
                  <a:pt x="2914" y="305"/>
                </a:lnTo>
                <a:lnTo>
                  <a:pt x="2933" y="356"/>
                </a:lnTo>
                <a:lnTo>
                  <a:pt x="2948" y="409"/>
                </a:lnTo>
                <a:lnTo>
                  <a:pt x="2956" y="464"/>
                </a:lnTo>
                <a:lnTo>
                  <a:pt x="2960" y="520"/>
                </a:lnTo>
                <a:lnTo>
                  <a:pt x="2956" y="580"/>
                </a:lnTo>
                <a:lnTo>
                  <a:pt x="2945" y="639"/>
                </a:lnTo>
                <a:lnTo>
                  <a:pt x="2930" y="694"/>
                </a:lnTo>
                <a:lnTo>
                  <a:pt x="2907" y="746"/>
                </a:lnTo>
                <a:lnTo>
                  <a:pt x="2880" y="797"/>
                </a:lnTo>
                <a:lnTo>
                  <a:pt x="2847" y="842"/>
                </a:lnTo>
                <a:lnTo>
                  <a:pt x="2809" y="885"/>
                </a:lnTo>
                <a:lnTo>
                  <a:pt x="2768" y="922"/>
                </a:lnTo>
                <a:lnTo>
                  <a:pt x="2723" y="957"/>
                </a:lnTo>
                <a:lnTo>
                  <a:pt x="2673" y="984"/>
                </a:lnTo>
                <a:lnTo>
                  <a:pt x="2621" y="1007"/>
                </a:lnTo>
                <a:lnTo>
                  <a:pt x="2595" y="940"/>
                </a:lnTo>
                <a:lnTo>
                  <a:pt x="2564" y="875"/>
                </a:lnTo>
                <a:lnTo>
                  <a:pt x="2527" y="814"/>
                </a:lnTo>
                <a:lnTo>
                  <a:pt x="2485" y="756"/>
                </a:lnTo>
                <a:lnTo>
                  <a:pt x="2519" y="756"/>
                </a:lnTo>
                <a:lnTo>
                  <a:pt x="2519" y="284"/>
                </a:lnTo>
                <a:lnTo>
                  <a:pt x="2396" y="284"/>
                </a:lnTo>
                <a:lnTo>
                  <a:pt x="2239" y="442"/>
                </a:lnTo>
                <a:lnTo>
                  <a:pt x="2361" y="442"/>
                </a:lnTo>
                <a:lnTo>
                  <a:pt x="2361" y="630"/>
                </a:lnTo>
                <a:lnTo>
                  <a:pt x="2308" y="590"/>
                </a:lnTo>
                <a:lnTo>
                  <a:pt x="2251" y="554"/>
                </a:lnTo>
                <a:lnTo>
                  <a:pt x="2191" y="523"/>
                </a:lnTo>
                <a:lnTo>
                  <a:pt x="2128" y="497"/>
                </a:lnTo>
                <a:lnTo>
                  <a:pt x="2063" y="476"/>
                </a:lnTo>
                <a:lnTo>
                  <a:pt x="1996" y="460"/>
                </a:lnTo>
                <a:lnTo>
                  <a:pt x="1927" y="451"/>
                </a:lnTo>
                <a:lnTo>
                  <a:pt x="1938" y="392"/>
                </a:lnTo>
                <a:lnTo>
                  <a:pt x="1955" y="337"/>
                </a:lnTo>
                <a:lnTo>
                  <a:pt x="1978" y="286"/>
                </a:lnTo>
                <a:lnTo>
                  <a:pt x="2006" y="236"/>
                </a:lnTo>
                <a:lnTo>
                  <a:pt x="2039" y="190"/>
                </a:lnTo>
                <a:lnTo>
                  <a:pt x="2077" y="149"/>
                </a:lnTo>
                <a:lnTo>
                  <a:pt x="2119" y="112"/>
                </a:lnTo>
                <a:lnTo>
                  <a:pt x="2164" y="79"/>
                </a:lnTo>
                <a:lnTo>
                  <a:pt x="2214" y="51"/>
                </a:lnTo>
                <a:lnTo>
                  <a:pt x="2266" y="29"/>
                </a:lnTo>
                <a:lnTo>
                  <a:pt x="2322" y="13"/>
                </a:lnTo>
                <a:lnTo>
                  <a:pt x="2379" y="3"/>
                </a:lnTo>
                <a:lnTo>
                  <a:pt x="244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799" y="2537996"/>
            <a:ext cx="258678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Cobro de alquiler</a:t>
            </a:r>
          </a:p>
        </p:txBody>
      </p:sp>
    </p:spTree>
    <p:extLst>
      <p:ext uri="{BB962C8B-B14F-4D97-AF65-F5344CB8AC3E}">
        <p14:creationId xmlns:p14="http://schemas.microsoft.com/office/powerpoint/2010/main" val="2262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Requerimientos diferentes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524000" y="4324350"/>
            <a:ext cx="228600" cy="228600"/>
          </a:xfrm>
          <a:prstGeom prst="ellipse">
            <a:avLst/>
          </a:prstGeom>
          <a:solidFill>
            <a:srgbClr val="512A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0"/>
            <a:endCxn id="17" idx="3"/>
          </p:cNvCxnSpPr>
          <p:nvPr/>
        </p:nvCxnSpPr>
        <p:spPr>
          <a:xfrm rot="16200000" flipV="1">
            <a:off x="180975" y="2867025"/>
            <a:ext cx="2133600" cy="781050"/>
          </a:xfrm>
          <a:prstGeom prst="bentConnector3">
            <a:avLst>
              <a:gd name="adj1" fmla="val 110714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0"/>
            <a:endCxn id="21" idx="1"/>
          </p:cNvCxnSpPr>
          <p:nvPr/>
        </p:nvCxnSpPr>
        <p:spPr>
          <a:xfrm rot="5400000" flipH="1" flipV="1">
            <a:off x="733425" y="2562225"/>
            <a:ext cx="2667000" cy="857250"/>
          </a:xfrm>
          <a:prstGeom prst="bentConnector3">
            <a:avLst>
              <a:gd name="adj1" fmla="val 10857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Diagonal Corner Rectangle 16"/>
          <p:cNvSpPr/>
          <p:nvPr/>
        </p:nvSpPr>
        <p:spPr>
          <a:xfrm>
            <a:off x="266700" y="2190750"/>
            <a:ext cx="1181100" cy="1219200"/>
          </a:xfrm>
          <a:prstGeom prst="round2Diag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" y="3486150"/>
            <a:ext cx="12573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Gamificación</a:t>
            </a:r>
            <a:endParaRPr lang="es-CO" sz="140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5088" y="2976073"/>
            <a:ext cx="12573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Bonificación</a:t>
            </a:r>
          </a:p>
        </p:txBody>
      </p:sp>
      <p:sp>
        <p:nvSpPr>
          <p:cNvPr id="21" name="Round Diagonal Corner Rectangle 20"/>
          <p:cNvSpPr/>
          <p:nvPr/>
        </p:nvSpPr>
        <p:spPr>
          <a:xfrm flipV="1">
            <a:off x="1905000" y="1657350"/>
            <a:ext cx="1181100" cy="1219200"/>
          </a:xfrm>
          <a:prstGeom prst="round2Diag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29288" y="4324350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sp>
        <p:nvSpPr>
          <p:cNvPr id="35" name="Round Diagonal Corner Rectangle 34"/>
          <p:cNvSpPr/>
          <p:nvPr/>
        </p:nvSpPr>
        <p:spPr>
          <a:xfrm flipV="1">
            <a:off x="5410288" y="1657350"/>
            <a:ext cx="1181100" cy="1219200"/>
          </a:xfrm>
          <a:prstGeom prst="round2Diag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cxnSp>
        <p:nvCxnSpPr>
          <p:cNvPr id="36" name="Elbow Connector 35"/>
          <p:cNvCxnSpPr>
            <a:stCxn id="34" idx="0"/>
            <a:endCxn id="35" idx="1"/>
          </p:cNvCxnSpPr>
          <p:nvPr/>
        </p:nvCxnSpPr>
        <p:spPr>
          <a:xfrm rot="5400000" flipH="1" flipV="1">
            <a:off x="4238713" y="2562225"/>
            <a:ext cx="2667000" cy="857250"/>
          </a:xfrm>
          <a:prstGeom prst="bentConnector3">
            <a:avLst>
              <a:gd name="adj1" fmla="val 10857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V="1">
            <a:off x="3664513" y="2841745"/>
            <a:ext cx="2133600" cy="781050"/>
          </a:xfrm>
          <a:prstGeom prst="bentConnector3">
            <a:avLst>
              <a:gd name="adj1" fmla="val 110714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33800" y="3486150"/>
            <a:ext cx="12573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Tracking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10288" y="2976073"/>
            <a:ext cx="12573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Botón de pánico</a:t>
            </a:r>
          </a:p>
        </p:txBody>
      </p:sp>
      <p:sp>
        <p:nvSpPr>
          <p:cNvPr id="48" name="Round Diagonal Corner Rectangle 47"/>
          <p:cNvSpPr/>
          <p:nvPr/>
        </p:nvSpPr>
        <p:spPr>
          <a:xfrm>
            <a:off x="3771988" y="2190750"/>
            <a:ext cx="1181100" cy="1219200"/>
          </a:xfrm>
          <a:prstGeom prst="round2Diag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grpSp>
        <p:nvGrpSpPr>
          <p:cNvPr id="57" name="Group 56"/>
          <p:cNvGrpSpPr/>
          <p:nvPr/>
        </p:nvGrpSpPr>
        <p:grpSpPr>
          <a:xfrm>
            <a:off x="7315200" y="2190750"/>
            <a:ext cx="1638300" cy="2362200"/>
            <a:chOff x="7315200" y="2190750"/>
            <a:chExt cx="1638300" cy="2362200"/>
          </a:xfrm>
        </p:grpSpPr>
        <p:sp>
          <p:nvSpPr>
            <p:cNvPr id="58" name="Oval 57"/>
            <p:cNvSpPr/>
            <p:nvPr/>
          </p:nvSpPr>
          <p:spPr>
            <a:xfrm>
              <a:off x="7315200" y="4324350"/>
              <a:ext cx="228600" cy="228600"/>
            </a:xfrm>
            <a:prstGeom prst="ellipse">
              <a:avLst/>
            </a:prstGeom>
            <a:solidFill>
              <a:srgbClr val="512A8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7696200" y="2190750"/>
              <a:ext cx="1181100" cy="1219200"/>
            </a:xfrm>
            <a:prstGeom prst="round2DiagRect">
              <a:avLst/>
            </a:prstGeom>
            <a:solidFill>
              <a:srgbClr val="512A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cxnSp>
          <p:nvCxnSpPr>
            <p:cNvPr id="60" name="Elbow Connector 59"/>
            <p:cNvCxnSpPr>
              <a:stCxn id="58" idx="0"/>
              <a:endCxn id="59" idx="3"/>
            </p:cNvCxnSpPr>
            <p:nvPr/>
          </p:nvCxnSpPr>
          <p:spPr>
            <a:xfrm rot="5400000" flipH="1" flipV="1">
              <a:off x="6791325" y="2828925"/>
              <a:ext cx="2133600" cy="857250"/>
            </a:xfrm>
            <a:prstGeom prst="bentConnector3">
              <a:avLst>
                <a:gd name="adj1" fmla="val 110714"/>
              </a:avLst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696200" y="3486150"/>
              <a:ext cx="12573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Panel de control</a:t>
              </a:r>
            </a:p>
          </p:txBody>
        </p:sp>
        <p:grpSp>
          <p:nvGrpSpPr>
            <p:cNvPr id="62" name="Group 47"/>
            <p:cNvGrpSpPr>
              <a:grpSpLocks noChangeAspect="1"/>
            </p:cNvGrpSpPr>
            <p:nvPr/>
          </p:nvGrpSpPr>
          <p:grpSpPr bwMode="auto">
            <a:xfrm>
              <a:off x="8077208" y="2501900"/>
              <a:ext cx="477838" cy="584200"/>
              <a:chOff x="5088" y="1384"/>
              <a:chExt cx="301" cy="368"/>
            </a:xfrm>
            <a:solidFill>
              <a:schemeClr val="bg1"/>
            </a:solidFill>
          </p:grpSpPr>
          <p:sp>
            <p:nvSpPr>
              <p:cNvPr id="64" name="Freeform 49"/>
              <p:cNvSpPr>
                <a:spLocks/>
              </p:cNvSpPr>
              <p:nvPr/>
            </p:nvSpPr>
            <p:spPr bwMode="auto">
              <a:xfrm>
                <a:off x="5133" y="1684"/>
                <a:ext cx="106" cy="9"/>
              </a:xfrm>
              <a:custGeom>
                <a:avLst/>
                <a:gdLst>
                  <a:gd name="T0" fmla="*/ 42 w 946"/>
                  <a:gd name="T1" fmla="*/ 0 h 88"/>
                  <a:gd name="T2" fmla="*/ 904 w 946"/>
                  <a:gd name="T3" fmla="*/ 0 h 88"/>
                  <a:gd name="T4" fmla="*/ 918 w 946"/>
                  <a:gd name="T5" fmla="*/ 2 h 88"/>
                  <a:gd name="T6" fmla="*/ 929 w 946"/>
                  <a:gd name="T7" fmla="*/ 8 h 88"/>
                  <a:gd name="T8" fmla="*/ 938 w 946"/>
                  <a:gd name="T9" fmla="*/ 16 h 88"/>
                  <a:gd name="T10" fmla="*/ 944 w 946"/>
                  <a:gd name="T11" fmla="*/ 27 h 88"/>
                  <a:gd name="T12" fmla="*/ 946 w 946"/>
                  <a:gd name="T13" fmla="*/ 38 h 88"/>
                  <a:gd name="T14" fmla="*/ 946 w 946"/>
                  <a:gd name="T15" fmla="*/ 50 h 88"/>
                  <a:gd name="T16" fmla="*/ 944 w 946"/>
                  <a:gd name="T17" fmla="*/ 62 h 88"/>
                  <a:gd name="T18" fmla="*/ 938 w 946"/>
                  <a:gd name="T19" fmla="*/ 72 h 88"/>
                  <a:gd name="T20" fmla="*/ 929 w 946"/>
                  <a:gd name="T21" fmla="*/ 81 h 88"/>
                  <a:gd name="T22" fmla="*/ 918 w 946"/>
                  <a:gd name="T23" fmla="*/ 86 h 88"/>
                  <a:gd name="T24" fmla="*/ 904 w 946"/>
                  <a:gd name="T25" fmla="*/ 88 h 88"/>
                  <a:gd name="T26" fmla="*/ 42 w 946"/>
                  <a:gd name="T27" fmla="*/ 88 h 88"/>
                  <a:gd name="T28" fmla="*/ 28 w 946"/>
                  <a:gd name="T29" fmla="*/ 86 h 88"/>
                  <a:gd name="T30" fmla="*/ 17 w 946"/>
                  <a:gd name="T31" fmla="*/ 81 h 88"/>
                  <a:gd name="T32" fmla="*/ 8 w 946"/>
                  <a:gd name="T33" fmla="*/ 72 h 88"/>
                  <a:gd name="T34" fmla="*/ 3 w 946"/>
                  <a:gd name="T35" fmla="*/ 62 h 88"/>
                  <a:gd name="T36" fmla="*/ 0 w 946"/>
                  <a:gd name="T37" fmla="*/ 50 h 88"/>
                  <a:gd name="T38" fmla="*/ 0 w 946"/>
                  <a:gd name="T39" fmla="*/ 38 h 88"/>
                  <a:gd name="T40" fmla="*/ 3 w 946"/>
                  <a:gd name="T41" fmla="*/ 27 h 88"/>
                  <a:gd name="T42" fmla="*/ 8 w 946"/>
                  <a:gd name="T43" fmla="*/ 16 h 88"/>
                  <a:gd name="T44" fmla="*/ 17 w 946"/>
                  <a:gd name="T45" fmla="*/ 8 h 88"/>
                  <a:gd name="T46" fmla="*/ 28 w 946"/>
                  <a:gd name="T47" fmla="*/ 2 h 88"/>
                  <a:gd name="T48" fmla="*/ 42 w 946"/>
                  <a:gd name="T4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46" h="88">
                    <a:moveTo>
                      <a:pt x="42" y="0"/>
                    </a:moveTo>
                    <a:lnTo>
                      <a:pt x="904" y="0"/>
                    </a:lnTo>
                    <a:lnTo>
                      <a:pt x="918" y="2"/>
                    </a:lnTo>
                    <a:lnTo>
                      <a:pt x="929" y="8"/>
                    </a:lnTo>
                    <a:lnTo>
                      <a:pt x="938" y="16"/>
                    </a:lnTo>
                    <a:lnTo>
                      <a:pt x="944" y="27"/>
                    </a:lnTo>
                    <a:lnTo>
                      <a:pt x="946" y="38"/>
                    </a:lnTo>
                    <a:lnTo>
                      <a:pt x="946" y="50"/>
                    </a:lnTo>
                    <a:lnTo>
                      <a:pt x="944" y="62"/>
                    </a:lnTo>
                    <a:lnTo>
                      <a:pt x="938" y="72"/>
                    </a:lnTo>
                    <a:lnTo>
                      <a:pt x="929" y="81"/>
                    </a:lnTo>
                    <a:lnTo>
                      <a:pt x="918" y="86"/>
                    </a:lnTo>
                    <a:lnTo>
                      <a:pt x="904" y="88"/>
                    </a:lnTo>
                    <a:lnTo>
                      <a:pt x="42" y="88"/>
                    </a:lnTo>
                    <a:lnTo>
                      <a:pt x="28" y="86"/>
                    </a:lnTo>
                    <a:lnTo>
                      <a:pt x="17" y="81"/>
                    </a:lnTo>
                    <a:lnTo>
                      <a:pt x="8" y="72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8"/>
                    </a:lnTo>
                    <a:lnTo>
                      <a:pt x="3" y="27"/>
                    </a:lnTo>
                    <a:lnTo>
                      <a:pt x="8" y="16"/>
                    </a:lnTo>
                    <a:lnTo>
                      <a:pt x="17" y="8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auto">
              <a:xfrm>
                <a:off x="5146" y="1455"/>
                <a:ext cx="71" cy="9"/>
              </a:xfrm>
              <a:custGeom>
                <a:avLst/>
                <a:gdLst>
                  <a:gd name="T0" fmla="*/ 42 w 636"/>
                  <a:gd name="T1" fmla="*/ 0 h 87"/>
                  <a:gd name="T2" fmla="*/ 594 w 636"/>
                  <a:gd name="T3" fmla="*/ 0 h 87"/>
                  <a:gd name="T4" fmla="*/ 608 w 636"/>
                  <a:gd name="T5" fmla="*/ 2 h 87"/>
                  <a:gd name="T6" fmla="*/ 619 w 636"/>
                  <a:gd name="T7" fmla="*/ 7 h 87"/>
                  <a:gd name="T8" fmla="*/ 628 w 636"/>
                  <a:gd name="T9" fmla="*/ 16 h 87"/>
                  <a:gd name="T10" fmla="*/ 634 w 636"/>
                  <a:gd name="T11" fmla="*/ 26 h 87"/>
                  <a:gd name="T12" fmla="*/ 636 w 636"/>
                  <a:gd name="T13" fmla="*/ 37 h 87"/>
                  <a:gd name="T14" fmla="*/ 636 w 636"/>
                  <a:gd name="T15" fmla="*/ 50 h 87"/>
                  <a:gd name="T16" fmla="*/ 634 w 636"/>
                  <a:gd name="T17" fmla="*/ 61 h 87"/>
                  <a:gd name="T18" fmla="*/ 628 w 636"/>
                  <a:gd name="T19" fmla="*/ 72 h 87"/>
                  <a:gd name="T20" fmla="*/ 619 w 636"/>
                  <a:gd name="T21" fmla="*/ 80 h 87"/>
                  <a:gd name="T22" fmla="*/ 608 w 636"/>
                  <a:gd name="T23" fmla="*/ 85 h 87"/>
                  <a:gd name="T24" fmla="*/ 594 w 636"/>
                  <a:gd name="T25" fmla="*/ 87 h 87"/>
                  <a:gd name="T26" fmla="*/ 42 w 636"/>
                  <a:gd name="T27" fmla="*/ 87 h 87"/>
                  <a:gd name="T28" fmla="*/ 28 w 636"/>
                  <a:gd name="T29" fmla="*/ 85 h 87"/>
                  <a:gd name="T30" fmla="*/ 16 w 636"/>
                  <a:gd name="T31" fmla="*/ 80 h 87"/>
                  <a:gd name="T32" fmla="*/ 8 w 636"/>
                  <a:gd name="T33" fmla="*/ 72 h 87"/>
                  <a:gd name="T34" fmla="*/ 3 w 636"/>
                  <a:gd name="T35" fmla="*/ 61 h 87"/>
                  <a:gd name="T36" fmla="*/ 0 w 636"/>
                  <a:gd name="T37" fmla="*/ 50 h 87"/>
                  <a:gd name="T38" fmla="*/ 0 w 636"/>
                  <a:gd name="T39" fmla="*/ 37 h 87"/>
                  <a:gd name="T40" fmla="*/ 3 w 636"/>
                  <a:gd name="T41" fmla="*/ 26 h 87"/>
                  <a:gd name="T42" fmla="*/ 8 w 636"/>
                  <a:gd name="T43" fmla="*/ 16 h 87"/>
                  <a:gd name="T44" fmla="*/ 16 w 636"/>
                  <a:gd name="T45" fmla="*/ 7 h 87"/>
                  <a:gd name="T46" fmla="*/ 28 w 636"/>
                  <a:gd name="T47" fmla="*/ 2 h 87"/>
                  <a:gd name="T48" fmla="*/ 42 w 636"/>
                  <a:gd name="T4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6" h="87">
                    <a:moveTo>
                      <a:pt x="42" y="0"/>
                    </a:moveTo>
                    <a:lnTo>
                      <a:pt x="594" y="0"/>
                    </a:lnTo>
                    <a:lnTo>
                      <a:pt x="608" y="2"/>
                    </a:lnTo>
                    <a:lnTo>
                      <a:pt x="619" y="7"/>
                    </a:lnTo>
                    <a:lnTo>
                      <a:pt x="628" y="16"/>
                    </a:lnTo>
                    <a:lnTo>
                      <a:pt x="634" y="26"/>
                    </a:lnTo>
                    <a:lnTo>
                      <a:pt x="636" y="37"/>
                    </a:lnTo>
                    <a:lnTo>
                      <a:pt x="636" y="50"/>
                    </a:lnTo>
                    <a:lnTo>
                      <a:pt x="634" y="61"/>
                    </a:lnTo>
                    <a:lnTo>
                      <a:pt x="628" y="72"/>
                    </a:lnTo>
                    <a:lnTo>
                      <a:pt x="619" y="80"/>
                    </a:lnTo>
                    <a:lnTo>
                      <a:pt x="608" y="85"/>
                    </a:lnTo>
                    <a:lnTo>
                      <a:pt x="594" y="87"/>
                    </a:lnTo>
                    <a:lnTo>
                      <a:pt x="42" y="87"/>
                    </a:lnTo>
                    <a:lnTo>
                      <a:pt x="28" y="85"/>
                    </a:lnTo>
                    <a:lnTo>
                      <a:pt x="16" y="80"/>
                    </a:lnTo>
                    <a:lnTo>
                      <a:pt x="8" y="72"/>
                    </a:lnTo>
                    <a:lnTo>
                      <a:pt x="3" y="61"/>
                    </a:lnTo>
                    <a:lnTo>
                      <a:pt x="0" y="50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8" y="16"/>
                    </a:lnTo>
                    <a:lnTo>
                      <a:pt x="16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auto">
              <a:xfrm>
                <a:off x="5133" y="1648"/>
                <a:ext cx="106" cy="10"/>
              </a:xfrm>
              <a:custGeom>
                <a:avLst/>
                <a:gdLst>
                  <a:gd name="T0" fmla="*/ 42 w 946"/>
                  <a:gd name="T1" fmla="*/ 0 h 89"/>
                  <a:gd name="T2" fmla="*/ 904 w 946"/>
                  <a:gd name="T3" fmla="*/ 0 h 89"/>
                  <a:gd name="T4" fmla="*/ 918 w 946"/>
                  <a:gd name="T5" fmla="*/ 2 h 89"/>
                  <a:gd name="T6" fmla="*/ 929 w 946"/>
                  <a:gd name="T7" fmla="*/ 8 h 89"/>
                  <a:gd name="T8" fmla="*/ 938 w 946"/>
                  <a:gd name="T9" fmla="*/ 17 h 89"/>
                  <a:gd name="T10" fmla="*/ 944 w 946"/>
                  <a:gd name="T11" fmla="*/ 27 h 89"/>
                  <a:gd name="T12" fmla="*/ 946 w 946"/>
                  <a:gd name="T13" fmla="*/ 39 h 89"/>
                  <a:gd name="T14" fmla="*/ 946 w 946"/>
                  <a:gd name="T15" fmla="*/ 50 h 89"/>
                  <a:gd name="T16" fmla="*/ 944 w 946"/>
                  <a:gd name="T17" fmla="*/ 61 h 89"/>
                  <a:gd name="T18" fmla="*/ 938 w 946"/>
                  <a:gd name="T19" fmla="*/ 72 h 89"/>
                  <a:gd name="T20" fmla="*/ 929 w 946"/>
                  <a:gd name="T21" fmla="*/ 80 h 89"/>
                  <a:gd name="T22" fmla="*/ 918 w 946"/>
                  <a:gd name="T23" fmla="*/ 86 h 89"/>
                  <a:gd name="T24" fmla="*/ 904 w 946"/>
                  <a:gd name="T25" fmla="*/ 89 h 89"/>
                  <a:gd name="T26" fmla="*/ 42 w 946"/>
                  <a:gd name="T27" fmla="*/ 89 h 89"/>
                  <a:gd name="T28" fmla="*/ 28 w 946"/>
                  <a:gd name="T29" fmla="*/ 86 h 89"/>
                  <a:gd name="T30" fmla="*/ 17 w 946"/>
                  <a:gd name="T31" fmla="*/ 80 h 89"/>
                  <a:gd name="T32" fmla="*/ 8 w 946"/>
                  <a:gd name="T33" fmla="*/ 72 h 89"/>
                  <a:gd name="T34" fmla="*/ 3 w 946"/>
                  <a:gd name="T35" fmla="*/ 61 h 89"/>
                  <a:gd name="T36" fmla="*/ 0 w 946"/>
                  <a:gd name="T37" fmla="*/ 50 h 89"/>
                  <a:gd name="T38" fmla="*/ 0 w 946"/>
                  <a:gd name="T39" fmla="*/ 39 h 89"/>
                  <a:gd name="T40" fmla="*/ 3 w 946"/>
                  <a:gd name="T41" fmla="*/ 27 h 89"/>
                  <a:gd name="T42" fmla="*/ 8 w 946"/>
                  <a:gd name="T43" fmla="*/ 17 h 89"/>
                  <a:gd name="T44" fmla="*/ 17 w 946"/>
                  <a:gd name="T45" fmla="*/ 8 h 89"/>
                  <a:gd name="T46" fmla="*/ 28 w 946"/>
                  <a:gd name="T47" fmla="*/ 2 h 89"/>
                  <a:gd name="T48" fmla="*/ 42 w 946"/>
                  <a:gd name="T4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46" h="89">
                    <a:moveTo>
                      <a:pt x="42" y="0"/>
                    </a:moveTo>
                    <a:lnTo>
                      <a:pt x="904" y="0"/>
                    </a:lnTo>
                    <a:lnTo>
                      <a:pt x="918" y="2"/>
                    </a:lnTo>
                    <a:lnTo>
                      <a:pt x="929" y="8"/>
                    </a:lnTo>
                    <a:lnTo>
                      <a:pt x="938" y="17"/>
                    </a:lnTo>
                    <a:lnTo>
                      <a:pt x="944" y="27"/>
                    </a:lnTo>
                    <a:lnTo>
                      <a:pt x="946" y="39"/>
                    </a:lnTo>
                    <a:lnTo>
                      <a:pt x="946" y="50"/>
                    </a:lnTo>
                    <a:lnTo>
                      <a:pt x="944" y="61"/>
                    </a:lnTo>
                    <a:lnTo>
                      <a:pt x="938" y="72"/>
                    </a:lnTo>
                    <a:lnTo>
                      <a:pt x="929" y="80"/>
                    </a:lnTo>
                    <a:lnTo>
                      <a:pt x="918" y="86"/>
                    </a:lnTo>
                    <a:lnTo>
                      <a:pt x="904" y="89"/>
                    </a:lnTo>
                    <a:lnTo>
                      <a:pt x="42" y="89"/>
                    </a:lnTo>
                    <a:lnTo>
                      <a:pt x="28" y="86"/>
                    </a:lnTo>
                    <a:lnTo>
                      <a:pt x="17" y="80"/>
                    </a:lnTo>
                    <a:lnTo>
                      <a:pt x="8" y="72"/>
                    </a:lnTo>
                    <a:lnTo>
                      <a:pt x="3" y="61"/>
                    </a:lnTo>
                    <a:lnTo>
                      <a:pt x="0" y="50"/>
                    </a:lnTo>
                    <a:lnTo>
                      <a:pt x="0" y="39"/>
                    </a:lnTo>
                    <a:lnTo>
                      <a:pt x="3" y="27"/>
                    </a:lnTo>
                    <a:lnTo>
                      <a:pt x="8" y="17"/>
                    </a:lnTo>
                    <a:lnTo>
                      <a:pt x="17" y="8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5258" y="1651"/>
                <a:ext cx="24" cy="17"/>
              </a:xfrm>
              <a:custGeom>
                <a:avLst/>
                <a:gdLst>
                  <a:gd name="T0" fmla="*/ 77 w 219"/>
                  <a:gd name="T1" fmla="*/ 0 h 158"/>
                  <a:gd name="T2" fmla="*/ 142 w 219"/>
                  <a:gd name="T3" fmla="*/ 0 h 158"/>
                  <a:gd name="T4" fmla="*/ 163 w 219"/>
                  <a:gd name="T5" fmla="*/ 2 h 158"/>
                  <a:gd name="T6" fmla="*/ 180 w 219"/>
                  <a:gd name="T7" fmla="*/ 8 h 158"/>
                  <a:gd name="T8" fmla="*/ 194 w 219"/>
                  <a:gd name="T9" fmla="*/ 19 h 158"/>
                  <a:gd name="T10" fmla="*/ 205 w 219"/>
                  <a:gd name="T11" fmla="*/ 31 h 158"/>
                  <a:gd name="T12" fmla="*/ 213 w 219"/>
                  <a:gd name="T13" fmla="*/ 46 h 158"/>
                  <a:gd name="T14" fmla="*/ 218 w 219"/>
                  <a:gd name="T15" fmla="*/ 62 h 158"/>
                  <a:gd name="T16" fmla="*/ 219 w 219"/>
                  <a:gd name="T17" fmla="*/ 79 h 158"/>
                  <a:gd name="T18" fmla="*/ 218 w 219"/>
                  <a:gd name="T19" fmla="*/ 96 h 158"/>
                  <a:gd name="T20" fmla="*/ 213 w 219"/>
                  <a:gd name="T21" fmla="*/ 112 h 158"/>
                  <a:gd name="T22" fmla="*/ 205 w 219"/>
                  <a:gd name="T23" fmla="*/ 127 h 158"/>
                  <a:gd name="T24" fmla="*/ 194 w 219"/>
                  <a:gd name="T25" fmla="*/ 139 h 158"/>
                  <a:gd name="T26" fmla="*/ 180 w 219"/>
                  <a:gd name="T27" fmla="*/ 150 h 158"/>
                  <a:gd name="T28" fmla="*/ 163 w 219"/>
                  <a:gd name="T29" fmla="*/ 156 h 158"/>
                  <a:gd name="T30" fmla="*/ 142 w 219"/>
                  <a:gd name="T31" fmla="*/ 158 h 158"/>
                  <a:gd name="T32" fmla="*/ 77 w 219"/>
                  <a:gd name="T33" fmla="*/ 158 h 158"/>
                  <a:gd name="T34" fmla="*/ 57 w 219"/>
                  <a:gd name="T35" fmla="*/ 156 h 158"/>
                  <a:gd name="T36" fmla="*/ 40 w 219"/>
                  <a:gd name="T37" fmla="*/ 150 h 158"/>
                  <a:gd name="T38" fmla="*/ 25 w 219"/>
                  <a:gd name="T39" fmla="*/ 139 h 158"/>
                  <a:gd name="T40" fmla="*/ 15 w 219"/>
                  <a:gd name="T41" fmla="*/ 127 h 158"/>
                  <a:gd name="T42" fmla="*/ 7 w 219"/>
                  <a:gd name="T43" fmla="*/ 112 h 158"/>
                  <a:gd name="T44" fmla="*/ 2 w 219"/>
                  <a:gd name="T45" fmla="*/ 96 h 158"/>
                  <a:gd name="T46" fmla="*/ 0 w 219"/>
                  <a:gd name="T47" fmla="*/ 79 h 158"/>
                  <a:gd name="T48" fmla="*/ 2 w 219"/>
                  <a:gd name="T49" fmla="*/ 62 h 158"/>
                  <a:gd name="T50" fmla="*/ 7 w 219"/>
                  <a:gd name="T51" fmla="*/ 46 h 158"/>
                  <a:gd name="T52" fmla="*/ 15 w 219"/>
                  <a:gd name="T53" fmla="*/ 31 h 158"/>
                  <a:gd name="T54" fmla="*/ 25 w 219"/>
                  <a:gd name="T55" fmla="*/ 19 h 158"/>
                  <a:gd name="T56" fmla="*/ 40 w 219"/>
                  <a:gd name="T57" fmla="*/ 8 h 158"/>
                  <a:gd name="T58" fmla="*/ 57 w 219"/>
                  <a:gd name="T59" fmla="*/ 2 h 158"/>
                  <a:gd name="T60" fmla="*/ 77 w 219"/>
                  <a:gd name="T6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158">
                    <a:moveTo>
                      <a:pt x="77" y="0"/>
                    </a:moveTo>
                    <a:lnTo>
                      <a:pt x="142" y="0"/>
                    </a:lnTo>
                    <a:lnTo>
                      <a:pt x="163" y="2"/>
                    </a:lnTo>
                    <a:lnTo>
                      <a:pt x="180" y="8"/>
                    </a:lnTo>
                    <a:lnTo>
                      <a:pt x="194" y="19"/>
                    </a:lnTo>
                    <a:lnTo>
                      <a:pt x="205" y="31"/>
                    </a:lnTo>
                    <a:lnTo>
                      <a:pt x="213" y="46"/>
                    </a:lnTo>
                    <a:lnTo>
                      <a:pt x="218" y="62"/>
                    </a:lnTo>
                    <a:lnTo>
                      <a:pt x="219" y="79"/>
                    </a:lnTo>
                    <a:lnTo>
                      <a:pt x="218" y="96"/>
                    </a:lnTo>
                    <a:lnTo>
                      <a:pt x="213" y="112"/>
                    </a:lnTo>
                    <a:lnTo>
                      <a:pt x="205" y="127"/>
                    </a:lnTo>
                    <a:lnTo>
                      <a:pt x="194" y="139"/>
                    </a:lnTo>
                    <a:lnTo>
                      <a:pt x="180" y="150"/>
                    </a:lnTo>
                    <a:lnTo>
                      <a:pt x="163" y="156"/>
                    </a:lnTo>
                    <a:lnTo>
                      <a:pt x="142" y="158"/>
                    </a:lnTo>
                    <a:lnTo>
                      <a:pt x="77" y="158"/>
                    </a:lnTo>
                    <a:lnTo>
                      <a:pt x="57" y="156"/>
                    </a:lnTo>
                    <a:lnTo>
                      <a:pt x="40" y="150"/>
                    </a:lnTo>
                    <a:lnTo>
                      <a:pt x="25" y="139"/>
                    </a:lnTo>
                    <a:lnTo>
                      <a:pt x="15" y="127"/>
                    </a:lnTo>
                    <a:lnTo>
                      <a:pt x="7" y="112"/>
                    </a:lnTo>
                    <a:lnTo>
                      <a:pt x="2" y="96"/>
                    </a:lnTo>
                    <a:lnTo>
                      <a:pt x="0" y="79"/>
                    </a:lnTo>
                    <a:lnTo>
                      <a:pt x="2" y="62"/>
                    </a:lnTo>
                    <a:lnTo>
                      <a:pt x="7" y="46"/>
                    </a:lnTo>
                    <a:lnTo>
                      <a:pt x="15" y="31"/>
                    </a:lnTo>
                    <a:lnTo>
                      <a:pt x="25" y="19"/>
                    </a:lnTo>
                    <a:lnTo>
                      <a:pt x="40" y="8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5286" y="1651"/>
                <a:ext cx="24" cy="17"/>
              </a:xfrm>
              <a:custGeom>
                <a:avLst/>
                <a:gdLst>
                  <a:gd name="T0" fmla="*/ 76 w 218"/>
                  <a:gd name="T1" fmla="*/ 0 h 158"/>
                  <a:gd name="T2" fmla="*/ 140 w 218"/>
                  <a:gd name="T3" fmla="*/ 0 h 158"/>
                  <a:gd name="T4" fmla="*/ 161 w 218"/>
                  <a:gd name="T5" fmla="*/ 2 h 158"/>
                  <a:gd name="T6" fmla="*/ 179 w 218"/>
                  <a:gd name="T7" fmla="*/ 8 h 158"/>
                  <a:gd name="T8" fmla="*/ 193 w 218"/>
                  <a:gd name="T9" fmla="*/ 19 h 158"/>
                  <a:gd name="T10" fmla="*/ 204 w 218"/>
                  <a:gd name="T11" fmla="*/ 31 h 158"/>
                  <a:gd name="T12" fmla="*/ 211 w 218"/>
                  <a:gd name="T13" fmla="*/ 46 h 158"/>
                  <a:gd name="T14" fmla="*/ 216 w 218"/>
                  <a:gd name="T15" fmla="*/ 62 h 158"/>
                  <a:gd name="T16" fmla="*/ 218 w 218"/>
                  <a:gd name="T17" fmla="*/ 79 h 158"/>
                  <a:gd name="T18" fmla="*/ 216 w 218"/>
                  <a:gd name="T19" fmla="*/ 96 h 158"/>
                  <a:gd name="T20" fmla="*/ 211 w 218"/>
                  <a:gd name="T21" fmla="*/ 112 h 158"/>
                  <a:gd name="T22" fmla="*/ 204 w 218"/>
                  <a:gd name="T23" fmla="*/ 127 h 158"/>
                  <a:gd name="T24" fmla="*/ 193 w 218"/>
                  <a:gd name="T25" fmla="*/ 139 h 158"/>
                  <a:gd name="T26" fmla="*/ 179 w 218"/>
                  <a:gd name="T27" fmla="*/ 150 h 158"/>
                  <a:gd name="T28" fmla="*/ 161 w 218"/>
                  <a:gd name="T29" fmla="*/ 156 h 158"/>
                  <a:gd name="T30" fmla="*/ 140 w 218"/>
                  <a:gd name="T31" fmla="*/ 158 h 158"/>
                  <a:gd name="T32" fmla="*/ 76 w 218"/>
                  <a:gd name="T33" fmla="*/ 158 h 158"/>
                  <a:gd name="T34" fmla="*/ 56 w 218"/>
                  <a:gd name="T35" fmla="*/ 156 h 158"/>
                  <a:gd name="T36" fmla="*/ 38 w 218"/>
                  <a:gd name="T37" fmla="*/ 150 h 158"/>
                  <a:gd name="T38" fmla="*/ 25 w 218"/>
                  <a:gd name="T39" fmla="*/ 139 h 158"/>
                  <a:gd name="T40" fmla="*/ 13 w 218"/>
                  <a:gd name="T41" fmla="*/ 127 h 158"/>
                  <a:gd name="T42" fmla="*/ 6 w 218"/>
                  <a:gd name="T43" fmla="*/ 112 h 158"/>
                  <a:gd name="T44" fmla="*/ 1 w 218"/>
                  <a:gd name="T45" fmla="*/ 96 h 158"/>
                  <a:gd name="T46" fmla="*/ 0 w 218"/>
                  <a:gd name="T47" fmla="*/ 79 h 158"/>
                  <a:gd name="T48" fmla="*/ 1 w 218"/>
                  <a:gd name="T49" fmla="*/ 62 h 158"/>
                  <a:gd name="T50" fmla="*/ 6 w 218"/>
                  <a:gd name="T51" fmla="*/ 46 h 158"/>
                  <a:gd name="T52" fmla="*/ 13 w 218"/>
                  <a:gd name="T53" fmla="*/ 31 h 158"/>
                  <a:gd name="T54" fmla="*/ 25 w 218"/>
                  <a:gd name="T55" fmla="*/ 19 h 158"/>
                  <a:gd name="T56" fmla="*/ 38 w 218"/>
                  <a:gd name="T57" fmla="*/ 8 h 158"/>
                  <a:gd name="T58" fmla="*/ 56 w 218"/>
                  <a:gd name="T59" fmla="*/ 2 h 158"/>
                  <a:gd name="T60" fmla="*/ 76 w 218"/>
                  <a:gd name="T6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8" h="158">
                    <a:moveTo>
                      <a:pt x="76" y="0"/>
                    </a:moveTo>
                    <a:lnTo>
                      <a:pt x="140" y="0"/>
                    </a:lnTo>
                    <a:lnTo>
                      <a:pt x="161" y="2"/>
                    </a:lnTo>
                    <a:lnTo>
                      <a:pt x="179" y="8"/>
                    </a:lnTo>
                    <a:lnTo>
                      <a:pt x="193" y="19"/>
                    </a:lnTo>
                    <a:lnTo>
                      <a:pt x="204" y="31"/>
                    </a:lnTo>
                    <a:lnTo>
                      <a:pt x="211" y="46"/>
                    </a:lnTo>
                    <a:lnTo>
                      <a:pt x="216" y="62"/>
                    </a:lnTo>
                    <a:lnTo>
                      <a:pt x="218" y="79"/>
                    </a:lnTo>
                    <a:lnTo>
                      <a:pt x="216" y="96"/>
                    </a:lnTo>
                    <a:lnTo>
                      <a:pt x="211" y="112"/>
                    </a:lnTo>
                    <a:lnTo>
                      <a:pt x="204" y="127"/>
                    </a:lnTo>
                    <a:lnTo>
                      <a:pt x="193" y="139"/>
                    </a:lnTo>
                    <a:lnTo>
                      <a:pt x="179" y="150"/>
                    </a:lnTo>
                    <a:lnTo>
                      <a:pt x="161" y="156"/>
                    </a:lnTo>
                    <a:lnTo>
                      <a:pt x="140" y="158"/>
                    </a:lnTo>
                    <a:lnTo>
                      <a:pt x="76" y="158"/>
                    </a:lnTo>
                    <a:lnTo>
                      <a:pt x="56" y="156"/>
                    </a:lnTo>
                    <a:lnTo>
                      <a:pt x="38" y="150"/>
                    </a:lnTo>
                    <a:lnTo>
                      <a:pt x="25" y="139"/>
                    </a:lnTo>
                    <a:lnTo>
                      <a:pt x="13" y="127"/>
                    </a:lnTo>
                    <a:lnTo>
                      <a:pt x="6" y="112"/>
                    </a:lnTo>
                    <a:lnTo>
                      <a:pt x="1" y="96"/>
                    </a:lnTo>
                    <a:lnTo>
                      <a:pt x="0" y="79"/>
                    </a:lnTo>
                    <a:lnTo>
                      <a:pt x="1" y="62"/>
                    </a:lnTo>
                    <a:lnTo>
                      <a:pt x="6" y="46"/>
                    </a:lnTo>
                    <a:lnTo>
                      <a:pt x="13" y="31"/>
                    </a:lnTo>
                    <a:lnTo>
                      <a:pt x="25" y="19"/>
                    </a:lnTo>
                    <a:lnTo>
                      <a:pt x="38" y="8"/>
                    </a:lnTo>
                    <a:lnTo>
                      <a:pt x="56" y="2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5315" y="1651"/>
                <a:ext cx="24" cy="17"/>
              </a:xfrm>
              <a:custGeom>
                <a:avLst/>
                <a:gdLst>
                  <a:gd name="T0" fmla="*/ 77 w 219"/>
                  <a:gd name="T1" fmla="*/ 0 h 158"/>
                  <a:gd name="T2" fmla="*/ 142 w 219"/>
                  <a:gd name="T3" fmla="*/ 0 h 158"/>
                  <a:gd name="T4" fmla="*/ 163 w 219"/>
                  <a:gd name="T5" fmla="*/ 2 h 158"/>
                  <a:gd name="T6" fmla="*/ 180 w 219"/>
                  <a:gd name="T7" fmla="*/ 8 h 158"/>
                  <a:gd name="T8" fmla="*/ 194 w 219"/>
                  <a:gd name="T9" fmla="*/ 19 h 158"/>
                  <a:gd name="T10" fmla="*/ 205 w 219"/>
                  <a:gd name="T11" fmla="*/ 31 h 158"/>
                  <a:gd name="T12" fmla="*/ 213 w 219"/>
                  <a:gd name="T13" fmla="*/ 46 h 158"/>
                  <a:gd name="T14" fmla="*/ 217 w 219"/>
                  <a:gd name="T15" fmla="*/ 62 h 158"/>
                  <a:gd name="T16" fmla="*/ 219 w 219"/>
                  <a:gd name="T17" fmla="*/ 79 h 158"/>
                  <a:gd name="T18" fmla="*/ 217 w 219"/>
                  <a:gd name="T19" fmla="*/ 96 h 158"/>
                  <a:gd name="T20" fmla="*/ 213 w 219"/>
                  <a:gd name="T21" fmla="*/ 112 h 158"/>
                  <a:gd name="T22" fmla="*/ 205 w 219"/>
                  <a:gd name="T23" fmla="*/ 127 h 158"/>
                  <a:gd name="T24" fmla="*/ 194 w 219"/>
                  <a:gd name="T25" fmla="*/ 139 h 158"/>
                  <a:gd name="T26" fmla="*/ 180 w 219"/>
                  <a:gd name="T27" fmla="*/ 150 h 158"/>
                  <a:gd name="T28" fmla="*/ 163 w 219"/>
                  <a:gd name="T29" fmla="*/ 156 h 158"/>
                  <a:gd name="T30" fmla="*/ 142 w 219"/>
                  <a:gd name="T31" fmla="*/ 158 h 158"/>
                  <a:gd name="T32" fmla="*/ 77 w 219"/>
                  <a:gd name="T33" fmla="*/ 158 h 158"/>
                  <a:gd name="T34" fmla="*/ 57 w 219"/>
                  <a:gd name="T35" fmla="*/ 156 h 158"/>
                  <a:gd name="T36" fmla="*/ 39 w 219"/>
                  <a:gd name="T37" fmla="*/ 150 h 158"/>
                  <a:gd name="T38" fmla="*/ 25 w 219"/>
                  <a:gd name="T39" fmla="*/ 139 h 158"/>
                  <a:gd name="T40" fmla="*/ 14 w 219"/>
                  <a:gd name="T41" fmla="*/ 127 h 158"/>
                  <a:gd name="T42" fmla="*/ 6 w 219"/>
                  <a:gd name="T43" fmla="*/ 112 h 158"/>
                  <a:gd name="T44" fmla="*/ 1 w 219"/>
                  <a:gd name="T45" fmla="*/ 96 h 158"/>
                  <a:gd name="T46" fmla="*/ 0 w 219"/>
                  <a:gd name="T47" fmla="*/ 79 h 158"/>
                  <a:gd name="T48" fmla="*/ 1 w 219"/>
                  <a:gd name="T49" fmla="*/ 62 h 158"/>
                  <a:gd name="T50" fmla="*/ 6 w 219"/>
                  <a:gd name="T51" fmla="*/ 46 h 158"/>
                  <a:gd name="T52" fmla="*/ 14 w 219"/>
                  <a:gd name="T53" fmla="*/ 31 h 158"/>
                  <a:gd name="T54" fmla="*/ 25 w 219"/>
                  <a:gd name="T55" fmla="*/ 19 h 158"/>
                  <a:gd name="T56" fmla="*/ 39 w 219"/>
                  <a:gd name="T57" fmla="*/ 8 h 158"/>
                  <a:gd name="T58" fmla="*/ 57 w 219"/>
                  <a:gd name="T59" fmla="*/ 2 h 158"/>
                  <a:gd name="T60" fmla="*/ 77 w 219"/>
                  <a:gd name="T6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158">
                    <a:moveTo>
                      <a:pt x="77" y="0"/>
                    </a:moveTo>
                    <a:lnTo>
                      <a:pt x="142" y="0"/>
                    </a:lnTo>
                    <a:lnTo>
                      <a:pt x="163" y="2"/>
                    </a:lnTo>
                    <a:lnTo>
                      <a:pt x="180" y="8"/>
                    </a:lnTo>
                    <a:lnTo>
                      <a:pt x="194" y="19"/>
                    </a:lnTo>
                    <a:lnTo>
                      <a:pt x="205" y="31"/>
                    </a:lnTo>
                    <a:lnTo>
                      <a:pt x="213" y="46"/>
                    </a:lnTo>
                    <a:lnTo>
                      <a:pt x="217" y="62"/>
                    </a:lnTo>
                    <a:lnTo>
                      <a:pt x="219" y="79"/>
                    </a:lnTo>
                    <a:lnTo>
                      <a:pt x="217" y="96"/>
                    </a:lnTo>
                    <a:lnTo>
                      <a:pt x="213" y="112"/>
                    </a:lnTo>
                    <a:lnTo>
                      <a:pt x="205" y="127"/>
                    </a:lnTo>
                    <a:lnTo>
                      <a:pt x="194" y="139"/>
                    </a:lnTo>
                    <a:lnTo>
                      <a:pt x="180" y="150"/>
                    </a:lnTo>
                    <a:lnTo>
                      <a:pt x="163" y="156"/>
                    </a:lnTo>
                    <a:lnTo>
                      <a:pt x="142" y="158"/>
                    </a:lnTo>
                    <a:lnTo>
                      <a:pt x="77" y="158"/>
                    </a:lnTo>
                    <a:lnTo>
                      <a:pt x="57" y="156"/>
                    </a:lnTo>
                    <a:lnTo>
                      <a:pt x="39" y="150"/>
                    </a:lnTo>
                    <a:lnTo>
                      <a:pt x="25" y="139"/>
                    </a:lnTo>
                    <a:lnTo>
                      <a:pt x="14" y="127"/>
                    </a:lnTo>
                    <a:lnTo>
                      <a:pt x="6" y="112"/>
                    </a:lnTo>
                    <a:lnTo>
                      <a:pt x="1" y="96"/>
                    </a:lnTo>
                    <a:lnTo>
                      <a:pt x="0" y="79"/>
                    </a:lnTo>
                    <a:lnTo>
                      <a:pt x="1" y="62"/>
                    </a:lnTo>
                    <a:lnTo>
                      <a:pt x="6" y="46"/>
                    </a:lnTo>
                    <a:lnTo>
                      <a:pt x="14" y="31"/>
                    </a:lnTo>
                    <a:lnTo>
                      <a:pt x="25" y="19"/>
                    </a:lnTo>
                    <a:lnTo>
                      <a:pt x="39" y="8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5258" y="1674"/>
                <a:ext cx="24" cy="18"/>
              </a:xfrm>
              <a:custGeom>
                <a:avLst/>
                <a:gdLst>
                  <a:gd name="T0" fmla="*/ 77 w 219"/>
                  <a:gd name="T1" fmla="*/ 0 h 160"/>
                  <a:gd name="T2" fmla="*/ 142 w 219"/>
                  <a:gd name="T3" fmla="*/ 0 h 160"/>
                  <a:gd name="T4" fmla="*/ 163 w 219"/>
                  <a:gd name="T5" fmla="*/ 3 h 160"/>
                  <a:gd name="T6" fmla="*/ 179 w 219"/>
                  <a:gd name="T7" fmla="*/ 10 h 160"/>
                  <a:gd name="T8" fmla="*/ 194 w 219"/>
                  <a:gd name="T9" fmla="*/ 19 h 160"/>
                  <a:gd name="T10" fmla="*/ 206 w 219"/>
                  <a:gd name="T11" fmla="*/ 33 h 160"/>
                  <a:gd name="T12" fmla="*/ 213 w 219"/>
                  <a:gd name="T13" fmla="*/ 47 h 160"/>
                  <a:gd name="T14" fmla="*/ 218 w 219"/>
                  <a:gd name="T15" fmla="*/ 63 h 160"/>
                  <a:gd name="T16" fmla="*/ 219 w 219"/>
                  <a:gd name="T17" fmla="*/ 79 h 160"/>
                  <a:gd name="T18" fmla="*/ 218 w 219"/>
                  <a:gd name="T19" fmla="*/ 97 h 160"/>
                  <a:gd name="T20" fmla="*/ 213 w 219"/>
                  <a:gd name="T21" fmla="*/ 113 h 160"/>
                  <a:gd name="T22" fmla="*/ 206 w 219"/>
                  <a:gd name="T23" fmla="*/ 127 h 160"/>
                  <a:gd name="T24" fmla="*/ 194 w 219"/>
                  <a:gd name="T25" fmla="*/ 141 h 160"/>
                  <a:gd name="T26" fmla="*/ 179 w 219"/>
                  <a:gd name="T27" fmla="*/ 150 h 160"/>
                  <a:gd name="T28" fmla="*/ 163 w 219"/>
                  <a:gd name="T29" fmla="*/ 157 h 160"/>
                  <a:gd name="T30" fmla="*/ 142 w 219"/>
                  <a:gd name="T31" fmla="*/ 160 h 160"/>
                  <a:gd name="T32" fmla="*/ 77 w 219"/>
                  <a:gd name="T33" fmla="*/ 160 h 160"/>
                  <a:gd name="T34" fmla="*/ 57 w 219"/>
                  <a:gd name="T35" fmla="*/ 157 h 160"/>
                  <a:gd name="T36" fmla="*/ 40 w 219"/>
                  <a:gd name="T37" fmla="*/ 150 h 160"/>
                  <a:gd name="T38" fmla="*/ 26 w 219"/>
                  <a:gd name="T39" fmla="*/ 141 h 160"/>
                  <a:gd name="T40" fmla="*/ 15 w 219"/>
                  <a:gd name="T41" fmla="*/ 127 h 160"/>
                  <a:gd name="T42" fmla="*/ 6 w 219"/>
                  <a:gd name="T43" fmla="*/ 113 h 160"/>
                  <a:gd name="T44" fmla="*/ 2 w 219"/>
                  <a:gd name="T45" fmla="*/ 97 h 160"/>
                  <a:gd name="T46" fmla="*/ 0 w 219"/>
                  <a:gd name="T47" fmla="*/ 79 h 160"/>
                  <a:gd name="T48" fmla="*/ 2 w 219"/>
                  <a:gd name="T49" fmla="*/ 63 h 160"/>
                  <a:gd name="T50" fmla="*/ 6 w 219"/>
                  <a:gd name="T51" fmla="*/ 47 h 160"/>
                  <a:gd name="T52" fmla="*/ 15 w 219"/>
                  <a:gd name="T53" fmla="*/ 33 h 160"/>
                  <a:gd name="T54" fmla="*/ 26 w 219"/>
                  <a:gd name="T55" fmla="*/ 19 h 160"/>
                  <a:gd name="T56" fmla="*/ 40 w 219"/>
                  <a:gd name="T57" fmla="*/ 10 h 160"/>
                  <a:gd name="T58" fmla="*/ 57 w 219"/>
                  <a:gd name="T59" fmla="*/ 3 h 160"/>
                  <a:gd name="T60" fmla="*/ 77 w 219"/>
                  <a:gd name="T61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160">
                    <a:moveTo>
                      <a:pt x="77" y="0"/>
                    </a:moveTo>
                    <a:lnTo>
                      <a:pt x="142" y="0"/>
                    </a:lnTo>
                    <a:lnTo>
                      <a:pt x="163" y="3"/>
                    </a:lnTo>
                    <a:lnTo>
                      <a:pt x="179" y="10"/>
                    </a:lnTo>
                    <a:lnTo>
                      <a:pt x="194" y="19"/>
                    </a:lnTo>
                    <a:lnTo>
                      <a:pt x="206" y="33"/>
                    </a:lnTo>
                    <a:lnTo>
                      <a:pt x="213" y="47"/>
                    </a:lnTo>
                    <a:lnTo>
                      <a:pt x="218" y="63"/>
                    </a:lnTo>
                    <a:lnTo>
                      <a:pt x="219" y="79"/>
                    </a:lnTo>
                    <a:lnTo>
                      <a:pt x="218" y="97"/>
                    </a:lnTo>
                    <a:lnTo>
                      <a:pt x="213" y="113"/>
                    </a:lnTo>
                    <a:lnTo>
                      <a:pt x="206" y="127"/>
                    </a:lnTo>
                    <a:lnTo>
                      <a:pt x="194" y="141"/>
                    </a:lnTo>
                    <a:lnTo>
                      <a:pt x="179" y="150"/>
                    </a:lnTo>
                    <a:lnTo>
                      <a:pt x="163" y="157"/>
                    </a:lnTo>
                    <a:lnTo>
                      <a:pt x="142" y="160"/>
                    </a:lnTo>
                    <a:lnTo>
                      <a:pt x="77" y="160"/>
                    </a:lnTo>
                    <a:lnTo>
                      <a:pt x="57" y="157"/>
                    </a:lnTo>
                    <a:lnTo>
                      <a:pt x="40" y="150"/>
                    </a:lnTo>
                    <a:lnTo>
                      <a:pt x="26" y="141"/>
                    </a:lnTo>
                    <a:lnTo>
                      <a:pt x="15" y="127"/>
                    </a:lnTo>
                    <a:lnTo>
                      <a:pt x="6" y="113"/>
                    </a:lnTo>
                    <a:lnTo>
                      <a:pt x="2" y="97"/>
                    </a:lnTo>
                    <a:lnTo>
                      <a:pt x="0" y="79"/>
                    </a:lnTo>
                    <a:lnTo>
                      <a:pt x="2" y="63"/>
                    </a:lnTo>
                    <a:lnTo>
                      <a:pt x="6" y="47"/>
                    </a:lnTo>
                    <a:lnTo>
                      <a:pt x="15" y="33"/>
                    </a:lnTo>
                    <a:lnTo>
                      <a:pt x="26" y="19"/>
                    </a:lnTo>
                    <a:lnTo>
                      <a:pt x="40" y="10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5285" y="1674"/>
                <a:ext cx="24" cy="18"/>
              </a:xfrm>
              <a:custGeom>
                <a:avLst/>
                <a:gdLst>
                  <a:gd name="T0" fmla="*/ 76 w 218"/>
                  <a:gd name="T1" fmla="*/ 0 h 160"/>
                  <a:gd name="T2" fmla="*/ 142 w 218"/>
                  <a:gd name="T3" fmla="*/ 0 h 160"/>
                  <a:gd name="T4" fmla="*/ 162 w 218"/>
                  <a:gd name="T5" fmla="*/ 3 h 160"/>
                  <a:gd name="T6" fmla="*/ 180 w 218"/>
                  <a:gd name="T7" fmla="*/ 10 h 160"/>
                  <a:gd name="T8" fmla="*/ 193 w 218"/>
                  <a:gd name="T9" fmla="*/ 19 h 160"/>
                  <a:gd name="T10" fmla="*/ 205 w 218"/>
                  <a:gd name="T11" fmla="*/ 33 h 160"/>
                  <a:gd name="T12" fmla="*/ 212 w 218"/>
                  <a:gd name="T13" fmla="*/ 47 h 160"/>
                  <a:gd name="T14" fmla="*/ 217 w 218"/>
                  <a:gd name="T15" fmla="*/ 63 h 160"/>
                  <a:gd name="T16" fmla="*/ 218 w 218"/>
                  <a:gd name="T17" fmla="*/ 79 h 160"/>
                  <a:gd name="T18" fmla="*/ 217 w 218"/>
                  <a:gd name="T19" fmla="*/ 97 h 160"/>
                  <a:gd name="T20" fmla="*/ 212 w 218"/>
                  <a:gd name="T21" fmla="*/ 113 h 160"/>
                  <a:gd name="T22" fmla="*/ 205 w 218"/>
                  <a:gd name="T23" fmla="*/ 127 h 160"/>
                  <a:gd name="T24" fmla="*/ 193 w 218"/>
                  <a:gd name="T25" fmla="*/ 141 h 160"/>
                  <a:gd name="T26" fmla="*/ 180 w 218"/>
                  <a:gd name="T27" fmla="*/ 150 h 160"/>
                  <a:gd name="T28" fmla="*/ 162 w 218"/>
                  <a:gd name="T29" fmla="*/ 157 h 160"/>
                  <a:gd name="T30" fmla="*/ 142 w 218"/>
                  <a:gd name="T31" fmla="*/ 160 h 160"/>
                  <a:gd name="T32" fmla="*/ 76 w 218"/>
                  <a:gd name="T33" fmla="*/ 160 h 160"/>
                  <a:gd name="T34" fmla="*/ 57 w 218"/>
                  <a:gd name="T35" fmla="*/ 157 h 160"/>
                  <a:gd name="T36" fmla="*/ 39 w 218"/>
                  <a:gd name="T37" fmla="*/ 150 h 160"/>
                  <a:gd name="T38" fmla="*/ 25 w 218"/>
                  <a:gd name="T39" fmla="*/ 141 h 160"/>
                  <a:gd name="T40" fmla="*/ 14 w 218"/>
                  <a:gd name="T41" fmla="*/ 127 h 160"/>
                  <a:gd name="T42" fmla="*/ 7 w 218"/>
                  <a:gd name="T43" fmla="*/ 113 h 160"/>
                  <a:gd name="T44" fmla="*/ 1 w 218"/>
                  <a:gd name="T45" fmla="*/ 97 h 160"/>
                  <a:gd name="T46" fmla="*/ 0 w 218"/>
                  <a:gd name="T47" fmla="*/ 79 h 160"/>
                  <a:gd name="T48" fmla="*/ 1 w 218"/>
                  <a:gd name="T49" fmla="*/ 63 h 160"/>
                  <a:gd name="T50" fmla="*/ 7 w 218"/>
                  <a:gd name="T51" fmla="*/ 47 h 160"/>
                  <a:gd name="T52" fmla="*/ 14 w 218"/>
                  <a:gd name="T53" fmla="*/ 33 h 160"/>
                  <a:gd name="T54" fmla="*/ 25 w 218"/>
                  <a:gd name="T55" fmla="*/ 19 h 160"/>
                  <a:gd name="T56" fmla="*/ 39 w 218"/>
                  <a:gd name="T57" fmla="*/ 10 h 160"/>
                  <a:gd name="T58" fmla="*/ 57 w 218"/>
                  <a:gd name="T59" fmla="*/ 3 h 160"/>
                  <a:gd name="T60" fmla="*/ 76 w 218"/>
                  <a:gd name="T61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8" h="160">
                    <a:moveTo>
                      <a:pt x="76" y="0"/>
                    </a:moveTo>
                    <a:lnTo>
                      <a:pt x="142" y="0"/>
                    </a:lnTo>
                    <a:lnTo>
                      <a:pt x="162" y="3"/>
                    </a:lnTo>
                    <a:lnTo>
                      <a:pt x="180" y="10"/>
                    </a:lnTo>
                    <a:lnTo>
                      <a:pt x="193" y="19"/>
                    </a:lnTo>
                    <a:lnTo>
                      <a:pt x="205" y="33"/>
                    </a:lnTo>
                    <a:lnTo>
                      <a:pt x="212" y="47"/>
                    </a:lnTo>
                    <a:lnTo>
                      <a:pt x="217" y="63"/>
                    </a:lnTo>
                    <a:lnTo>
                      <a:pt x="218" y="79"/>
                    </a:lnTo>
                    <a:lnTo>
                      <a:pt x="217" y="97"/>
                    </a:lnTo>
                    <a:lnTo>
                      <a:pt x="212" y="113"/>
                    </a:lnTo>
                    <a:lnTo>
                      <a:pt x="205" y="127"/>
                    </a:lnTo>
                    <a:lnTo>
                      <a:pt x="193" y="141"/>
                    </a:lnTo>
                    <a:lnTo>
                      <a:pt x="180" y="150"/>
                    </a:lnTo>
                    <a:lnTo>
                      <a:pt x="162" y="157"/>
                    </a:lnTo>
                    <a:lnTo>
                      <a:pt x="142" y="160"/>
                    </a:lnTo>
                    <a:lnTo>
                      <a:pt x="76" y="160"/>
                    </a:lnTo>
                    <a:lnTo>
                      <a:pt x="57" y="157"/>
                    </a:lnTo>
                    <a:lnTo>
                      <a:pt x="39" y="150"/>
                    </a:lnTo>
                    <a:lnTo>
                      <a:pt x="25" y="141"/>
                    </a:lnTo>
                    <a:lnTo>
                      <a:pt x="14" y="127"/>
                    </a:lnTo>
                    <a:lnTo>
                      <a:pt x="7" y="113"/>
                    </a:lnTo>
                    <a:lnTo>
                      <a:pt x="1" y="97"/>
                    </a:lnTo>
                    <a:lnTo>
                      <a:pt x="0" y="79"/>
                    </a:lnTo>
                    <a:lnTo>
                      <a:pt x="1" y="63"/>
                    </a:lnTo>
                    <a:lnTo>
                      <a:pt x="7" y="47"/>
                    </a:lnTo>
                    <a:lnTo>
                      <a:pt x="14" y="33"/>
                    </a:lnTo>
                    <a:lnTo>
                      <a:pt x="25" y="19"/>
                    </a:lnTo>
                    <a:lnTo>
                      <a:pt x="39" y="10"/>
                    </a:lnTo>
                    <a:lnTo>
                      <a:pt x="57" y="3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auto">
              <a:xfrm>
                <a:off x="5314" y="1674"/>
                <a:ext cx="24" cy="18"/>
              </a:xfrm>
              <a:custGeom>
                <a:avLst/>
                <a:gdLst>
                  <a:gd name="T0" fmla="*/ 77 w 219"/>
                  <a:gd name="T1" fmla="*/ 0 h 160"/>
                  <a:gd name="T2" fmla="*/ 142 w 219"/>
                  <a:gd name="T3" fmla="*/ 0 h 160"/>
                  <a:gd name="T4" fmla="*/ 162 w 219"/>
                  <a:gd name="T5" fmla="*/ 3 h 160"/>
                  <a:gd name="T6" fmla="*/ 179 w 219"/>
                  <a:gd name="T7" fmla="*/ 10 h 160"/>
                  <a:gd name="T8" fmla="*/ 193 w 219"/>
                  <a:gd name="T9" fmla="*/ 19 h 160"/>
                  <a:gd name="T10" fmla="*/ 204 w 219"/>
                  <a:gd name="T11" fmla="*/ 33 h 160"/>
                  <a:gd name="T12" fmla="*/ 213 w 219"/>
                  <a:gd name="T13" fmla="*/ 47 h 160"/>
                  <a:gd name="T14" fmla="*/ 217 w 219"/>
                  <a:gd name="T15" fmla="*/ 63 h 160"/>
                  <a:gd name="T16" fmla="*/ 219 w 219"/>
                  <a:gd name="T17" fmla="*/ 79 h 160"/>
                  <a:gd name="T18" fmla="*/ 217 w 219"/>
                  <a:gd name="T19" fmla="*/ 97 h 160"/>
                  <a:gd name="T20" fmla="*/ 213 w 219"/>
                  <a:gd name="T21" fmla="*/ 113 h 160"/>
                  <a:gd name="T22" fmla="*/ 204 w 219"/>
                  <a:gd name="T23" fmla="*/ 127 h 160"/>
                  <a:gd name="T24" fmla="*/ 193 w 219"/>
                  <a:gd name="T25" fmla="*/ 141 h 160"/>
                  <a:gd name="T26" fmla="*/ 179 w 219"/>
                  <a:gd name="T27" fmla="*/ 150 h 160"/>
                  <a:gd name="T28" fmla="*/ 162 w 219"/>
                  <a:gd name="T29" fmla="*/ 157 h 160"/>
                  <a:gd name="T30" fmla="*/ 142 w 219"/>
                  <a:gd name="T31" fmla="*/ 160 h 160"/>
                  <a:gd name="T32" fmla="*/ 77 w 219"/>
                  <a:gd name="T33" fmla="*/ 160 h 160"/>
                  <a:gd name="T34" fmla="*/ 56 w 219"/>
                  <a:gd name="T35" fmla="*/ 157 h 160"/>
                  <a:gd name="T36" fmla="*/ 40 w 219"/>
                  <a:gd name="T37" fmla="*/ 150 h 160"/>
                  <a:gd name="T38" fmla="*/ 25 w 219"/>
                  <a:gd name="T39" fmla="*/ 141 h 160"/>
                  <a:gd name="T40" fmla="*/ 15 w 219"/>
                  <a:gd name="T41" fmla="*/ 127 h 160"/>
                  <a:gd name="T42" fmla="*/ 6 w 219"/>
                  <a:gd name="T43" fmla="*/ 113 h 160"/>
                  <a:gd name="T44" fmla="*/ 2 w 219"/>
                  <a:gd name="T45" fmla="*/ 97 h 160"/>
                  <a:gd name="T46" fmla="*/ 0 w 219"/>
                  <a:gd name="T47" fmla="*/ 79 h 160"/>
                  <a:gd name="T48" fmla="*/ 2 w 219"/>
                  <a:gd name="T49" fmla="*/ 63 h 160"/>
                  <a:gd name="T50" fmla="*/ 6 w 219"/>
                  <a:gd name="T51" fmla="*/ 47 h 160"/>
                  <a:gd name="T52" fmla="*/ 15 w 219"/>
                  <a:gd name="T53" fmla="*/ 33 h 160"/>
                  <a:gd name="T54" fmla="*/ 25 w 219"/>
                  <a:gd name="T55" fmla="*/ 19 h 160"/>
                  <a:gd name="T56" fmla="*/ 40 w 219"/>
                  <a:gd name="T57" fmla="*/ 10 h 160"/>
                  <a:gd name="T58" fmla="*/ 56 w 219"/>
                  <a:gd name="T59" fmla="*/ 3 h 160"/>
                  <a:gd name="T60" fmla="*/ 77 w 219"/>
                  <a:gd name="T61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9" h="160">
                    <a:moveTo>
                      <a:pt x="77" y="0"/>
                    </a:moveTo>
                    <a:lnTo>
                      <a:pt x="142" y="0"/>
                    </a:lnTo>
                    <a:lnTo>
                      <a:pt x="162" y="3"/>
                    </a:lnTo>
                    <a:lnTo>
                      <a:pt x="179" y="10"/>
                    </a:lnTo>
                    <a:lnTo>
                      <a:pt x="193" y="19"/>
                    </a:lnTo>
                    <a:lnTo>
                      <a:pt x="204" y="33"/>
                    </a:lnTo>
                    <a:lnTo>
                      <a:pt x="213" y="47"/>
                    </a:lnTo>
                    <a:lnTo>
                      <a:pt x="217" y="63"/>
                    </a:lnTo>
                    <a:lnTo>
                      <a:pt x="219" y="79"/>
                    </a:lnTo>
                    <a:lnTo>
                      <a:pt x="217" y="97"/>
                    </a:lnTo>
                    <a:lnTo>
                      <a:pt x="213" y="113"/>
                    </a:lnTo>
                    <a:lnTo>
                      <a:pt x="204" y="127"/>
                    </a:lnTo>
                    <a:lnTo>
                      <a:pt x="193" y="141"/>
                    </a:lnTo>
                    <a:lnTo>
                      <a:pt x="179" y="150"/>
                    </a:lnTo>
                    <a:lnTo>
                      <a:pt x="162" y="157"/>
                    </a:lnTo>
                    <a:lnTo>
                      <a:pt x="142" y="160"/>
                    </a:lnTo>
                    <a:lnTo>
                      <a:pt x="77" y="160"/>
                    </a:lnTo>
                    <a:lnTo>
                      <a:pt x="56" y="157"/>
                    </a:lnTo>
                    <a:lnTo>
                      <a:pt x="40" y="150"/>
                    </a:lnTo>
                    <a:lnTo>
                      <a:pt x="25" y="141"/>
                    </a:lnTo>
                    <a:lnTo>
                      <a:pt x="15" y="127"/>
                    </a:lnTo>
                    <a:lnTo>
                      <a:pt x="6" y="113"/>
                    </a:lnTo>
                    <a:lnTo>
                      <a:pt x="2" y="97"/>
                    </a:lnTo>
                    <a:lnTo>
                      <a:pt x="0" y="79"/>
                    </a:lnTo>
                    <a:lnTo>
                      <a:pt x="2" y="63"/>
                    </a:lnTo>
                    <a:lnTo>
                      <a:pt x="6" y="47"/>
                    </a:lnTo>
                    <a:lnTo>
                      <a:pt x="15" y="33"/>
                    </a:lnTo>
                    <a:lnTo>
                      <a:pt x="25" y="19"/>
                    </a:lnTo>
                    <a:lnTo>
                      <a:pt x="40" y="10"/>
                    </a:lnTo>
                    <a:lnTo>
                      <a:pt x="56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auto">
              <a:xfrm>
                <a:off x="5133" y="1666"/>
                <a:ext cx="106" cy="10"/>
              </a:xfrm>
              <a:custGeom>
                <a:avLst/>
                <a:gdLst>
                  <a:gd name="T0" fmla="*/ 42 w 946"/>
                  <a:gd name="T1" fmla="*/ 0 h 89"/>
                  <a:gd name="T2" fmla="*/ 904 w 946"/>
                  <a:gd name="T3" fmla="*/ 0 h 89"/>
                  <a:gd name="T4" fmla="*/ 918 w 946"/>
                  <a:gd name="T5" fmla="*/ 3 h 89"/>
                  <a:gd name="T6" fmla="*/ 929 w 946"/>
                  <a:gd name="T7" fmla="*/ 9 h 89"/>
                  <a:gd name="T8" fmla="*/ 938 w 946"/>
                  <a:gd name="T9" fmla="*/ 17 h 89"/>
                  <a:gd name="T10" fmla="*/ 944 w 946"/>
                  <a:gd name="T11" fmla="*/ 28 h 89"/>
                  <a:gd name="T12" fmla="*/ 946 w 946"/>
                  <a:gd name="T13" fmla="*/ 39 h 89"/>
                  <a:gd name="T14" fmla="*/ 946 w 946"/>
                  <a:gd name="T15" fmla="*/ 50 h 89"/>
                  <a:gd name="T16" fmla="*/ 944 w 946"/>
                  <a:gd name="T17" fmla="*/ 62 h 89"/>
                  <a:gd name="T18" fmla="*/ 938 w 946"/>
                  <a:gd name="T19" fmla="*/ 72 h 89"/>
                  <a:gd name="T20" fmla="*/ 929 w 946"/>
                  <a:gd name="T21" fmla="*/ 81 h 89"/>
                  <a:gd name="T22" fmla="*/ 918 w 946"/>
                  <a:gd name="T23" fmla="*/ 87 h 89"/>
                  <a:gd name="T24" fmla="*/ 904 w 946"/>
                  <a:gd name="T25" fmla="*/ 89 h 89"/>
                  <a:gd name="T26" fmla="*/ 42 w 946"/>
                  <a:gd name="T27" fmla="*/ 89 h 89"/>
                  <a:gd name="T28" fmla="*/ 28 w 946"/>
                  <a:gd name="T29" fmla="*/ 87 h 89"/>
                  <a:gd name="T30" fmla="*/ 17 w 946"/>
                  <a:gd name="T31" fmla="*/ 81 h 89"/>
                  <a:gd name="T32" fmla="*/ 8 w 946"/>
                  <a:gd name="T33" fmla="*/ 72 h 89"/>
                  <a:gd name="T34" fmla="*/ 3 w 946"/>
                  <a:gd name="T35" fmla="*/ 62 h 89"/>
                  <a:gd name="T36" fmla="*/ 0 w 946"/>
                  <a:gd name="T37" fmla="*/ 50 h 89"/>
                  <a:gd name="T38" fmla="*/ 0 w 946"/>
                  <a:gd name="T39" fmla="*/ 39 h 89"/>
                  <a:gd name="T40" fmla="*/ 3 w 946"/>
                  <a:gd name="T41" fmla="*/ 28 h 89"/>
                  <a:gd name="T42" fmla="*/ 8 w 946"/>
                  <a:gd name="T43" fmla="*/ 17 h 89"/>
                  <a:gd name="T44" fmla="*/ 17 w 946"/>
                  <a:gd name="T45" fmla="*/ 9 h 89"/>
                  <a:gd name="T46" fmla="*/ 28 w 946"/>
                  <a:gd name="T47" fmla="*/ 3 h 89"/>
                  <a:gd name="T48" fmla="*/ 42 w 946"/>
                  <a:gd name="T4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46" h="89">
                    <a:moveTo>
                      <a:pt x="42" y="0"/>
                    </a:moveTo>
                    <a:lnTo>
                      <a:pt x="904" y="0"/>
                    </a:lnTo>
                    <a:lnTo>
                      <a:pt x="918" y="3"/>
                    </a:lnTo>
                    <a:lnTo>
                      <a:pt x="929" y="9"/>
                    </a:lnTo>
                    <a:lnTo>
                      <a:pt x="938" y="17"/>
                    </a:lnTo>
                    <a:lnTo>
                      <a:pt x="944" y="28"/>
                    </a:lnTo>
                    <a:lnTo>
                      <a:pt x="946" y="39"/>
                    </a:lnTo>
                    <a:lnTo>
                      <a:pt x="946" y="50"/>
                    </a:lnTo>
                    <a:lnTo>
                      <a:pt x="944" y="62"/>
                    </a:lnTo>
                    <a:lnTo>
                      <a:pt x="938" y="72"/>
                    </a:lnTo>
                    <a:lnTo>
                      <a:pt x="929" y="81"/>
                    </a:lnTo>
                    <a:lnTo>
                      <a:pt x="918" y="87"/>
                    </a:lnTo>
                    <a:lnTo>
                      <a:pt x="904" y="89"/>
                    </a:lnTo>
                    <a:lnTo>
                      <a:pt x="42" y="89"/>
                    </a:lnTo>
                    <a:lnTo>
                      <a:pt x="28" y="87"/>
                    </a:lnTo>
                    <a:lnTo>
                      <a:pt x="17" y="81"/>
                    </a:lnTo>
                    <a:lnTo>
                      <a:pt x="8" y="72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9"/>
                    </a:lnTo>
                    <a:lnTo>
                      <a:pt x="3" y="28"/>
                    </a:lnTo>
                    <a:lnTo>
                      <a:pt x="8" y="17"/>
                    </a:lnTo>
                    <a:lnTo>
                      <a:pt x="17" y="9"/>
                    </a:lnTo>
                    <a:lnTo>
                      <a:pt x="28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auto">
              <a:xfrm>
                <a:off x="5269" y="1455"/>
                <a:ext cx="70" cy="9"/>
              </a:xfrm>
              <a:custGeom>
                <a:avLst/>
                <a:gdLst>
                  <a:gd name="T0" fmla="*/ 42 w 636"/>
                  <a:gd name="T1" fmla="*/ 0 h 87"/>
                  <a:gd name="T2" fmla="*/ 594 w 636"/>
                  <a:gd name="T3" fmla="*/ 0 h 87"/>
                  <a:gd name="T4" fmla="*/ 608 w 636"/>
                  <a:gd name="T5" fmla="*/ 2 h 87"/>
                  <a:gd name="T6" fmla="*/ 620 w 636"/>
                  <a:gd name="T7" fmla="*/ 7 h 87"/>
                  <a:gd name="T8" fmla="*/ 628 w 636"/>
                  <a:gd name="T9" fmla="*/ 16 h 87"/>
                  <a:gd name="T10" fmla="*/ 633 w 636"/>
                  <a:gd name="T11" fmla="*/ 26 h 87"/>
                  <a:gd name="T12" fmla="*/ 636 w 636"/>
                  <a:gd name="T13" fmla="*/ 37 h 87"/>
                  <a:gd name="T14" fmla="*/ 636 w 636"/>
                  <a:gd name="T15" fmla="*/ 50 h 87"/>
                  <a:gd name="T16" fmla="*/ 633 w 636"/>
                  <a:gd name="T17" fmla="*/ 61 h 87"/>
                  <a:gd name="T18" fmla="*/ 628 w 636"/>
                  <a:gd name="T19" fmla="*/ 72 h 87"/>
                  <a:gd name="T20" fmla="*/ 620 w 636"/>
                  <a:gd name="T21" fmla="*/ 80 h 87"/>
                  <a:gd name="T22" fmla="*/ 608 w 636"/>
                  <a:gd name="T23" fmla="*/ 85 h 87"/>
                  <a:gd name="T24" fmla="*/ 594 w 636"/>
                  <a:gd name="T25" fmla="*/ 87 h 87"/>
                  <a:gd name="T26" fmla="*/ 42 w 636"/>
                  <a:gd name="T27" fmla="*/ 87 h 87"/>
                  <a:gd name="T28" fmla="*/ 28 w 636"/>
                  <a:gd name="T29" fmla="*/ 85 h 87"/>
                  <a:gd name="T30" fmla="*/ 17 w 636"/>
                  <a:gd name="T31" fmla="*/ 80 h 87"/>
                  <a:gd name="T32" fmla="*/ 9 w 636"/>
                  <a:gd name="T33" fmla="*/ 72 h 87"/>
                  <a:gd name="T34" fmla="*/ 2 w 636"/>
                  <a:gd name="T35" fmla="*/ 61 h 87"/>
                  <a:gd name="T36" fmla="*/ 0 w 636"/>
                  <a:gd name="T37" fmla="*/ 50 h 87"/>
                  <a:gd name="T38" fmla="*/ 0 w 636"/>
                  <a:gd name="T39" fmla="*/ 37 h 87"/>
                  <a:gd name="T40" fmla="*/ 2 w 636"/>
                  <a:gd name="T41" fmla="*/ 26 h 87"/>
                  <a:gd name="T42" fmla="*/ 9 w 636"/>
                  <a:gd name="T43" fmla="*/ 16 h 87"/>
                  <a:gd name="T44" fmla="*/ 17 w 636"/>
                  <a:gd name="T45" fmla="*/ 7 h 87"/>
                  <a:gd name="T46" fmla="*/ 28 w 636"/>
                  <a:gd name="T47" fmla="*/ 2 h 87"/>
                  <a:gd name="T48" fmla="*/ 42 w 636"/>
                  <a:gd name="T4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6" h="87">
                    <a:moveTo>
                      <a:pt x="42" y="0"/>
                    </a:moveTo>
                    <a:lnTo>
                      <a:pt x="594" y="0"/>
                    </a:lnTo>
                    <a:lnTo>
                      <a:pt x="608" y="2"/>
                    </a:lnTo>
                    <a:lnTo>
                      <a:pt x="620" y="7"/>
                    </a:lnTo>
                    <a:lnTo>
                      <a:pt x="628" y="16"/>
                    </a:lnTo>
                    <a:lnTo>
                      <a:pt x="633" y="26"/>
                    </a:lnTo>
                    <a:lnTo>
                      <a:pt x="636" y="37"/>
                    </a:lnTo>
                    <a:lnTo>
                      <a:pt x="636" y="50"/>
                    </a:lnTo>
                    <a:lnTo>
                      <a:pt x="633" y="61"/>
                    </a:lnTo>
                    <a:lnTo>
                      <a:pt x="628" y="72"/>
                    </a:lnTo>
                    <a:lnTo>
                      <a:pt x="620" y="80"/>
                    </a:lnTo>
                    <a:lnTo>
                      <a:pt x="608" y="85"/>
                    </a:lnTo>
                    <a:lnTo>
                      <a:pt x="594" y="87"/>
                    </a:lnTo>
                    <a:lnTo>
                      <a:pt x="42" y="87"/>
                    </a:lnTo>
                    <a:lnTo>
                      <a:pt x="28" y="85"/>
                    </a:lnTo>
                    <a:lnTo>
                      <a:pt x="17" y="80"/>
                    </a:lnTo>
                    <a:lnTo>
                      <a:pt x="9" y="72"/>
                    </a:lnTo>
                    <a:lnTo>
                      <a:pt x="2" y="61"/>
                    </a:lnTo>
                    <a:lnTo>
                      <a:pt x="0" y="50"/>
                    </a:lnTo>
                    <a:lnTo>
                      <a:pt x="0" y="37"/>
                    </a:lnTo>
                    <a:lnTo>
                      <a:pt x="2" y="26"/>
                    </a:lnTo>
                    <a:lnTo>
                      <a:pt x="9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6" name="Freeform 60"/>
              <p:cNvSpPr>
                <a:spLocks/>
              </p:cNvSpPr>
              <p:nvPr/>
            </p:nvSpPr>
            <p:spPr bwMode="auto">
              <a:xfrm>
                <a:off x="5271" y="1476"/>
                <a:ext cx="49" cy="10"/>
              </a:xfrm>
              <a:custGeom>
                <a:avLst/>
                <a:gdLst>
                  <a:gd name="T0" fmla="*/ 42 w 442"/>
                  <a:gd name="T1" fmla="*/ 0 h 87"/>
                  <a:gd name="T2" fmla="*/ 400 w 442"/>
                  <a:gd name="T3" fmla="*/ 0 h 87"/>
                  <a:gd name="T4" fmla="*/ 414 w 442"/>
                  <a:gd name="T5" fmla="*/ 2 h 87"/>
                  <a:gd name="T6" fmla="*/ 426 w 442"/>
                  <a:gd name="T7" fmla="*/ 7 h 87"/>
                  <a:gd name="T8" fmla="*/ 434 w 442"/>
                  <a:gd name="T9" fmla="*/ 15 h 87"/>
                  <a:gd name="T10" fmla="*/ 439 w 442"/>
                  <a:gd name="T11" fmla="*/ 26 h 87"/>
                  <a:gd name="T12" fmla="*/ 442 w 442"/>
                  <a:gd name="T13" fmla="*/ 37 h 87"/>
                  <a:gd name="T14" fmla="*/ 442 w 442"/>
                  <a:gd name="T15" fmla="*/ 50 h 87"/>
                  <a:gd name="T16" fmla="*/ 439 w 442"/>
                  <a:gd name="T17" fmla="*/ 61 h 87"/>
                  <a:gd name="T18" fmla="*/ 434 w 442"/>
                  <a:gd name="T19" fmla="*/ 72 h 87"/>
                  <a:gd name="T20" fmla="*/ 426 w 442"/>
                  <a:gd name="T21" fmla="*/ 80 h 87"/>
                  <a:gd name="T22" fmla="*/ 414 w 442"/>
                  <a:gd name="T23" fmla="*/ 85 h 87"/>
                  <a:gd name="T24" fmla="*/ 400 w 442"/>
                  <a:gd name="T25" fmla="*/ 87 h 87"/>
                  <a:gd name="T26" fmla="*/ 42 w 442"/>
                  <a:gd name="T27" fmla="*/ 87 h 87"/>
                  <a:gd name="T28" fmla="*/ 28 w 442"/>
                  <a:gd name="T29" fmla="*/ 85 h 87"/>
                  <a:gd name="T30" fmla="*/ 17 w 442"/>
                  <a:gd name="T31" fmla="*/ 80 h 87"/>
                  <a:gd name="T32" fmla="*/ 8 w 442"/>
                  <a:gd name="T33" fmla="*/ 72 h 87"/>
                  <a:gd name="T34" fmla="*/ 2 w 442"/>
                  <a:gd name="T35" fmla="*/ 61 h 87"/>
                  <a:gd name="T36" fmla="*/ 0 w 442"/>
                  <a:gd name="T37" fmla="*/ 50 h 87"/>
                  <a:gd name="T38" fmla="*/ 0 w 442"/>
                  <a:gd name="T39" fmla="*/ 37 h 87"/>
                  <a:gd name="T40" fmla="*/ 2 w 442"/>
                  <a:gd name="T41" fmla="*/ 26 h 87"/>
                  <a:gd name="T42" fmla="*/ 8 w 442"/>
                  <a:gd name="T43" fmla="*/ 15 h 87"/>
                  <a:gd name="T44" fmla="*/ 17 w 442"/>
                  <a:gd name="T45" fmla="*/ 7 h 87"/>
                  <a:gd name="T46" fmla="*/ 28 w 442"/>
                  <a:gd name="T47" fmla="*/ 2 h 87"/>
                  <a:gd name="T48" fmla="*/ 42 w 442"/>
                  <a:gd name="T4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2" h="87">
                    <a:moveTo>
                      <a:pt x="42" y="0"/>
                    </a:moveTo>
                    <a:lnTo>
                      <a:pt x="400" y="0"/>
                    </a:lnTo>
                    <a:lnTo>
                      <a:pt x="414" y="2"/>
                    </a:lnTo>
                    <a:lnTo>
                      <a:pt x="426" y="7"/>
                    </a:lnTo>
                    <a:lnTo>
                      <a:pt x="434" y="15"/>
                    </a:lnTo>
                    <a:lnTo>
                      <a:pt x="439" y="26"/>
                    </a:lnTo>
                    <a:lnTo>
                      <a:pt x="442" y="37"/>
                    </a:lnTo>
                    <a:lnTo>
                      <a:pt x="442" y="50"/>
                    </a:lnTo>
                    <a:lnTo>
                      <a:pt x="439" y="61"/>
                    </a:lnTo>
                    <a:lnTo>
                      <a:pt x="434" y="72"/>
                    </a:lnTo>
                    <a:lnTo>
                      <a:pt x="426" y="80"/>
                    </a:lnTo>
                    <a:lnTo>
                      <a:pt x="414" y="85"/>
                    </a:lnTo>
                    <a:lnTo>
                      <a:pt x="400" y="87"/>
                    </a:lnTo>
                    <a:lnTo>
                      <a:pt x="42" y="87"/>
                    </a:lnTo>
                    <a:lnTo>
                      <a:pt x="28" y="85"/>
                    </a:lnTo>
                    <a:lnTo>
                      <a:pt x="17" y="80"/>
                    </a:lnTo>
                    <a:lnTo>
                      <a:pt x="8" y="72"/>
                    </a:lnTo>
                    <a:lnTo>
                      <a:pt x="2" y="61"/>
                    </a:lnTo>
                    <a:lnTo>
                      <a:pt x="0" y="50"/>
                    </a:lnTo>
                    <a:lnTo>
                      <a:pt x="0" y="37"/>
                    </a:lnTo>
                    <a:lnTo>
                      <a:pt x="2" y="26"/>
                    </a:lnTo>
                    <a:lnTo>
                      <a:pt x="8" y="15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5147" y="1501"/>
                <a:ext cx="181" cy="120"/>
              </a:xfrm>
              <a:custGeom>
                <a:avLst/>
                <a:gdLst>
                  <a:gd name="T0" fmla="*/ 695 w 1635"/>
                  <a:gd name="T1" fmla="*/ 10 h 1076"/>
                  <a:gd name="T2" fmla="*/ 717 w 1635"/>
                  <a:gd name="T3" fmla="*/ 85 h 1076"/>
                  <a:gd name="T4" fmla="*/ 749 w 1635"/>
                  <a:gd name="T5" fmla="*/ 273 h 1076"/>
                  <a:gd name="T6" fmla="*/ 779 w 1635"/>
                  <a:gd name="T7" fmla="*/ 485 h 1076"/>
                  <a:gd name="T8" fmla="*/ 809 w 1635"/>
                  <a:gd name="T9" fmla="*/ 694 h 1076"/>
                  <a:gd name="T10" fmla="*/ 840 w 1635"/>
                  <a:gd name="T11" fmla="*/ 865 h 1076"/>
                  <a:gd name="T12" fmla="*/ 869 w 1635"/>
                  <a:gd name="T13" fmla="*/ 757 h 1076"/>
                  <a:gd name="T14" fmla="*/ 898 w 1635"/>
                  <a:gd name="T15" fmla="*/ 612 h 1076"/>
                  <a:gd name="T16" fmla="*/ 928 w 1635"/>
                  <a:gd name="T17" fmla="*/ 462 h 1076"/>
                  <a:gd name="T18" fmla="*/ 957 w 1635"/>
                  <a:gd name="T19" fmla="*/ 338 h 1076"/>
                  <a:gd name="T20" fmla="*/ 982 w 1635"/>
                  <a:gd name="T21" fmla="*/ 285 h 1076"/>
                  <a:gd name="T22" fmla="*/ 1018 w 1635"/>
                  <a:gd name="T23" fmla="*/ 275 h 1076"/>
                  <a:gd name="T24" fmla="*/ 1049 w 1635"/>
                  <a:gd name="T25" fmla="*/ 295 h 1076"/>
                  <a:gd name="T26" fmla="*/ 1247 w 1635"/>
                  <a:gd name="T27" fmla="*/ 554 h 1076"/>
                  <a:gd name="T28" fmla="*/ 1280 w 1635"/>
                  <a:gd name="T29" fmla="*/ 531 h 1076"/>
                  <a:gd name="T30" fmla="*/ 1316 w 1635"/>
                  <a:gd name="T31" fmla="*/ 542 h 1076"/>
                  <a:gd name="T32" fmla="*/ 1391 w 1635"/>
                  <a:gd name="T33" fmla="*/ 729 h 1076"/>
                  <a:gd name="T34" fmla="*/ 1401 w 1635"/>
                  <a:gd name="T35" fmla="*/ 769 h 1076"/>
                  <a:gd name="T36" fmla="*/ 1418 w 1635"/>
                  <a:gd name="T37" fmla="*/ 772 h 1076"/>
                  <a:gd name="T38" fmla="*/ 1606 w 1635"/>
                  <a:gd name="T39" fmla="*/ 773 h 1076"/>
                  <a:gd name="T40" fmla="*/ 1632 w 1635"/>
                  <a:gd name="T41" fmla="*/ 799 h 1076"/>
                  <a:gd name="T42" fmla="*/ 1632 w 1635"/>
                  <a:gd name="T43" fmla="*/ 837 h 1076"/>
                  <a:gd name="T44" fmla="*/ 1606 w 1635"/>
                  <a:gd name="T45" fmla="*/ 863 h 1076"/>
                  <a:gd name="T46" fmla="*/ 1359 w 1635"/>
                  <a:gd name="T47" fmla="*/ 862 h 1076"/>
                  <a:gd name="T48" fmla="*/ 1331 w 1635"/>
                  <a:gd name="T49" fmla="*/ 831 h 1076"/>
                  <a:gd name="T50" fmla="*/ 1195 w 1635"/>
                  <a:gd name="T51" fmla="*/ 850 h 1076"/>
                  <a:gd name="T52" fmla="*/ 1159 w 1635"/>
                  <a:gd name="T53" fmla="*/ 860 h 1076"/>
                  <a:gd name="T54" fmla="*/ 1126 w 1635"/>
                  <a:gd name="T55" fmla="*/ 838 h 1076"/>
                  <a:gd name="T56" fmla="*/ 997 w 1635"/>
                  <a:gd name="T57" fmla="*/ 495 h 1076"/>
                  <a:gd name="T58" fmla="*/ 966 w 1635"/>
                  <a:gd name="T59" fmla="*/ 624 h 1076"/>
                  <a:gd name="T60" fmla="*/ 934 w 1635"/>
                  <a:gd name="T61" fmla="*/ 779 h 1076"/>
                  <a:gd name="T62" fmla="*/ 903 w 1635"/>
                  <a:gd name="T63" fmla="*/ 929 h 1076"/>
                  <a:gd name="T64" fmla="*/ 871 w 1635"/>
                  <a:gd name="T65" fmla="*/ 1042 h 1076"/>
                  <a:gd name="T66" fmla="*/ 844 w 1635"/>
                  <a:gd name="T67" fmla="*/ 1071 h 1076"/>
                  <a:gd name="T68" fmla="*/ 807 w 1635"/>
                  <a:gd name="T69" fmla="*/ 1073 h 1076"/>
                  <a:gd name="T70" fmla="*/ 783 w 1635"/>
                  <a:gd name="T71" fmla="*/ 1042 h 1076"/>
                  <a:gd name="T72" fmla="*/ 755 w 1635"/>
                  <a:gd name="T73" fmla="*/ 879 h 1076"/>
                  <a:gd name="T74" fmla="*/ 727 w 1635"/>
                  <a:gd name="T75" fmla="*/ 680 h 1076"/>
                  <a:gd name="T76" fmla="*/ 698 w 1635"/>
                  <a:gd name="T77" fmla="*/ 476 h 1076"/>
                  <a:gd name="T78" fmla="*/ 669 w 1635"/>
                  <a:gd name="T79" fmla="*/ 298 h 1076"/>
                  <a:gd name="T80" fmla="*/ 510 w 1635"/>
                  <a:gd name="T81" fmla="*/ 836 h 1076"/>
                  <a:gd name="T82" fmla="*/ 477 w 1635"/>
                  <a:gd name="T83" fmla="*/ 857 h 1076"/>
                  <a:gd name="T84" fmla="*/ 440 w 1635"/>
                  <a:gd name="T85" fmla="*/ 847 h 1076"/>
                  <a:gd name="T86" fmla="*/ 254 w 1635"/>
                  <a:gd name="T87" fmla="*/ 831 h 1076"/>
                  <a:gd name="T88" fmla="*/ 225 w 1635"/>
                  <a:gd name="T89" fmla="*/ 862 h 1076"/>
                  <a:gd name="T90" fmla="*/ 29 w 1635"/>
                  <a:gd name="T91" fmla="*/ 863 h 1076"/>
                  <a:gd name="T92" fmla="*/ 3 w 1635"/>
                  <a:gd name="T93" fmla="*/ 837 h 1076"/>
                  <a:gd name="T94" fmla="*/ 3 w 1635"/>
                  <a:gd name="T95" fmla="*/ 799 h 1076"/>
                  <a:gd name="T96" fmla="*/ 29 w 1635"/>
                  <a:gd name="T97" fmla="*/ 773 h 1076"/>
                  <a:gd name="T98" fmla="*/ 181 w 1635"/>
                  <a:gd name="T99" fmla="*/ 762 h 1076"/>
                  <a:gd name="T100" fmla="*/ 284 w 1635"/>
                  <a:gd name="T101" fmla="*/ 492 h 1076"/>
                  <a:gd name="T102" fmla="*/ 307 w 1635"/>
                  <a:gd name="T103" fmla="*/ 465 h 1076"/>
                  <a:gd name="T104" fmla="*/ 340 w 1635"/>
                  <a:gd name="T105" fmla="*/ 459 h 1076"/>
                  <a:gd name="T106" fmla="*/ 367 w 1635"/>
                  <a:gd name="T107" fmla="*/ 482 h 1076"/>
                  <a:gd name="T108" fmla="*/ 626 w 1635"/>
                  <a:gd name="T109" fmla="*/ 21 h 1076"/>
                  <a:gd name="T110" fmla="*/ 658 w 1635"/>
                  <a:gd name="T111" fmla="*/ 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35" h="1076">
                    <a:moveTo>
                      <a:pt x="671" y="0"/>
                    </a:moveTo>
                    <a:lnTo>
                      <a:pt x="683" y="3"/>
                    </a:lnTo>
                    <a:lnTo>
                      <a:pt x="695" y="10"/>
                    </a:lnTo>
                    <a:lnTo>
                      <a:pt x="703" y="19"/>
                    </a:lnTo>
                    <a:lnTo>
                      <a:pt x="708" y="33"/>
                    </a:lnTo>
                    <a:lnTo>
                      <a:pt x="717" y="85"/>
                    </a:lnTo>
                    <a:lnTo>
                      <a:pt x="728" y="142"/>
                    </a:lnTo>
                    <a:lnTo>
                      <a:pt x="738" y="205"/>
                    </a:lnTo>
                    <a:lnTo>
                      <a:pt x="749" y="273"/>
                    </a:lnTo>
                    <a:lnTo>
                      <a:pt x="758" y="342"/>
                    </a:lnTo>
                    <a:lnTo>
                      <a:pt x="769" y="413"/>
                    </a:lnTo>
                    <a:lnTo>
                      <a:pt x="779" y="485"/>
                    </a:lnTo>
                    <a:lnTo>
                      <a:pt x="788" y="557"/>
                    </a:lnTo>
                    <a:lnTo>
                      <a:pt x="799" y="627"/>
                    </a:lnTo>
                    <a:lnTo>
                      <a:pt x="809" y="694"/>
                    </a:lnTo>
                    <a:lnTo>
                      <a:pt x="819" y="756"/>
                    </a:lnTo>
                    <a:lnTo>
                      <a:pt x="829" y="814"/>
                    </a:lnTo>
                    <a:lnTo>
                      <a:pt x="840" y="865"/>
                    </a:lnTo>
                    <a:lnTo>
                      <a:pt x="849" y="835"/>
                    </a:lnTo>
                    <a:lnTo>
                      <a:pt x="859" y="799"/>
                    </a:lnTo>
                    <a:lnTo>
                      <a:pt x="869" y="757"/>
                    </a:lnTo>
                    <a:lnTo>
                      <a:pt x="878" y="711"/>
                    </a:lnTo>
                    <a:lnTo>
                      <a:pt x="889" y="662"/>
                    </a:lnTo>
                    <a:lnTo>
                      <a:pt x="898" y="612"/>
                    </a:lnTo>
                    <a:lnTo>
                      <a:pt x="908" y="561"/>
                    </a:lnTo>
                    <a:lnTo>
                      <a:pt x="918" y="511"/>
                    </a:lnTo>
                    <a:lnTo>
                      <a:pt x="928" y="462"/>
                    </a:lnTo>
                    <a:lnTo>
                      <a:pt x="938" y="416"/>
                    </a:lnTo>
                    <a:lnTo>
                      <a:pt x="947" y="375"/>
                    </a:lnTo>
                    <a:lnTo>
                      <a:pt x="957" y="338"/>
                    </a:lnTo>
                    <a:lnTo>
                      <a:pt x="967" y="308"/>
                    </a:lnTo>
                    <a:lnTo>
                      <a:pt x="974" y="296"/>
                    </a:lnTo>
                    <a:lnTo>
                      <a:pt x="982" y="285"/>
                    </a:lnTo>
                    <a:lnTo>
                      <a:pt x="994" y="279"/>
                    </a:lnTo>
                    <a:lnTo>
                      <a:pt x="1005" y="275"/>
                    </a:lnTo>
                    <a:lnTo>
                      <a:pt x="1018" y="275"/>
                    </a:lnTo>
                    <a:lnTo>
                      <a:pt x="1029" y="278"/>
                    </a:lnTo>
                    <a:lnTo>
                      <a:pt x="1040" y="284"/>
                    </a:lnTo>
                    <a:lnTo>
                      <a:pt x="1049" y="295"/>
                    </a:lnTo>
                    <a:lnTo>
                      <a:pt x="1055" y="308"/>
                    </a:lnTo>
                    <a:lnTo>
                      <a:pt x="1175" y="694"/>
                    </a:lnTo>
                    <a:lnTo>
                      <a:pt x="1247" y="554"/>
                    </a:lnTo>
                    <a:lnTo>
                      <a:pt x="1257" y="541"/>
                    </a:lnTo>
                    <a:lnTo>
                      <a:pt x="1267" y="534"/>
                    </a:lnTo>
                    <a:lnTo>
                      <a:pt x="1280" y="531"/>
                    </a:lnTo>
                    <a:lnTo>
                      <a:pt x="1292" y="531"/>
                    </a:lnTo>
                    <a:lnTo>
                      <a:pt x="1305" y="535"/>
                    </a:lnTo>
                    <a:lnTo>
                      <a:pt x="1316" y="542"/>
                    </a:lnTo>
                    <a:lnTo>
                      <a:pt x="1325" y="553"/>
                    </a:lnTo>
                    <a:lnTo>
                      <a:pt x="1332" y="564"/>
                    </a:lnTo>
                    <a:lnTo>
                      <a:pt x="1391" y="729"/>
                    </a:lnTo>
                    <a:lnTo>
                      <a:pt x="1397" y="746"/>
                    </a:lnTo>
                    <a:lnTo>
                      <a:pt x="1400" y="758"/>
                    </a:lnTo>
                    <a:lnTo>
                      <a:pt x="1401" y="769"/>
                    </a:lnTo>
                    <a:lnTo>
                      <a:pt x="1401" y="776"/>
                    </a:lnTo>
                    <a:lnTo>
                      <a:pt x="1408" y="774"/>
                    </a:lnTo>
                    <a:lnTo>
                      <a:pt x="1418" y="772"/>
                    </a:lnTo>
                    <a:lnTo>
                      <a:pt x="1432" y="771"/>
                    </a:lnTo>
                    <a:lnTo>
                      <a:pt x="1592" y="771"/>
                    </a:lnTo>
                    <a:lnTo>
                      <a:pt x="1606" y="773"/>
                    </a:lnTo>
                    <a:lnTo>
                      <a:pt x="1618" y="779"/>
                    </a:lnTo>
                    <a:lnTo>
                      <a:pt x="1626" y="788"/>
                    </a:lnTo>
                    <a:lnTo>
                      <a:pt x="1632" y="799"/>
                    </a:lnTo>
                    <a:lnTo>
                      <a:pt x="1635" y="811"/>
                    </a:lnTo>
                    <a:lnTo>
                      <a:pt x="1635" y="825"/>
                    </a:lnTo>
                    <a:lnTo>
                      <a:pt x="1632" y="837"/>
                    </a:lnTo>
                    <a:lnTo>
                      <a:pt x="1626" y="848"/>
                    </a:lnTo>
                    <a:lnTo>
                      <a:pt x="1618" y="857"/>
                    </a:lnTo>
                    <a:lnTo>
                      <a:pt x="1606" y="863"/>
                    </a:lnTo>
                    <a:lnTo>
                      <a:pt x="1592" y="865"/>
                    </a:lnTo>
                    <a:lnTo>
                      <a:pt x="1375" y="865"/>
                    </a:lnTo>
                    <a:lnTo>
                      <a:pt x="1359" y="862"/>
                    </a:lnTo>
                    <a:lnTo>
                      <a:pt x="1346" y="855"/>
                    </a:lnTo>
                    <a:lnTo>
                      <a:pt x="1337" y="845"/>
                    </a:lnTo>
                    <a:lnTo>
                      <a:pt x="1331" y="831"/>
                    </a:lnTo>
                    <a:lnTo>
                      <a:pt x="1280" y="691"/>
                    </a:lnTo>
                    <a:lnTo>
                      <a:pt x="1204" y="837"/>
                    </a:lnTo>
                    <a:lnTo>
                      <a:pt x="1195" y="850"/>
                    </a:lnTo>
                    <a:lnTo>
                      <a:pt x="1184" y="857"/>
                    </a:lnTo>
                    <a:lnTo>
                      <a:pt x="1172" y="860"/>
                    </a:lnTo>
                    <a:lnTo>
                      <a:pt x="1159" y="860"/>
                    </a:lnTo>
                    <a:lnTo>
                      <a:pt x="1146" y="856"/>
                    </a:lnTo>
                    <a:lnTo>
                      <a:pt x="1136" y="849"/>
                    </a:lnTo>
                    <a:lnTo>
                      <a:pt x="1126" y="838"/>
                    </a:lnTo>
                    <a:lnTo>
                      <a:pt x="1120" y="826"/>
                    </a:lnTo>
                    <a:lnTo>
                      <a:pt x="1007" y="462"/>
                    </a:lnTo>
                    <a:lnTo>
                      <a:pt x="997" y="495"/>
                    </a:lnTo>
                    <a:lnTo>
                      <a:pt x="987" y="533"/>
                    </a:lnTo>
                    <a:lnTo>
                      <a:pt x="976" y="576"/>
                    </a:lnTo>
                    <a:lnTo>
                      <a:pt x="966" y="624"/>
                    </a:lnTo>
                    <a:lnTo>
                      <a:pt x="955" y="674"/>
                    </a:lnTo>
                    <a:lnTo>
                      <a:pt x="945" y="726"/>
                    </a:lnTo>
                    <a:lnTo>
                      <a:pt x="934" y="779"/>
                    </a:lnTo>
                    <a:lnTo>
                      <a:pt x="924" y="831"/>
                    </a:lnTo>
                    <a:lnTo>
                      <a:pt x="914" y="881"/>
                    </a:lnTo>
                    <a:lnTo>
                      <a:pt x="903" y="929"/>
                    </a:lnTo>
                    <a:lnTo>
                      <a:pt x="893" y="972"/>
                    </a:lnTo>
                    <a:lnTo>
                      <a:pt x="881" y="1010"/>
                    </a:lnTo>
                    <a:lnTo>
                      <a:pt x="871" y="1042"/>
                    </a:lnTo>
                    <a:lnTo>
                      <a:pt x="865" y="1054"/>
                    </a:lnTo>
                    <a:lnTo>
                      <a:pt x="855" y="1064"/>
                    </a:lnTo>
                    <a:lnTo>
                      <a:pt x="844" y="1071"/>
                    </a:lnTo>
                    <a:lnTo>
                      <a:pt x="832" y="1075"/>
                    </a:lnTo>
                    <a:lnTo>
                      <a:pt x="820" y="1076"/>
                    </a:lnTo>
                    <a:lnTo>
                      <a:pt x="807" y="1073"/>
                    </a:lnTo>
                    <a:lnTo>
                      <a:pt x="797" y="1067"/>
                    </a:lnTo>
                    <a:lnTo>
                      <a:pt x="788" y="1056"/>
                    </a:lnTo>
                    <a:lnTo>
                      <a:pt x="783" y="1042"/>
                    </a:lnTo>
                    <a:lnTo>
                      <a:pt x="774" y="994"/>
                    </a:lnTo>
                    <a:lnTo>
                      <a:pt x="764" y="939"/>
                    </a:lnTo>
                    <a:lnTo>
                      <a:pt x="755" y="879"/>
                    </a:lnTo>
                    <a:lnTo>
                      <a:pt x="746" y="815"/>
                    </a:lnTo>
                    <a:lnTo>
                      <a:pt x="736" y="749"/>
                    </a:lnTo>
                    <a:lnTo>
                      <a:pt x="727" y="680"/>
                    </a:lnTo>
                    <a:lnTo>
                      <a:pt x="717" y="611"/>
                    </a:lnTo>
                    <a:lnTo>
                      <a:pt x="707" y="542"/>
                    </a:lnTo>
                    <a:lnTo>
                      <a:pt x="698" y="476"/>
                    </a:lnTo>
                    <a:lnTo>
                      <a:pt x="688" y="412"/>
                    </a:lnTo>
                    <a:lnTo>
                      <a:pt x="679" y="352"/>
                    </a:lnTo>
                    <a:lnTo>
                      <a:pt x="669" y="298"/>
                    </a:lnTo>
                    <a:lnTo>
                      <a:pt x="660" y="249"/>
                    </a:lnTo>
                    <a:lnTo>
                      <a:pt x="515" y="824"/>
                    </a:lnTo>
                    <a:lnTo>
                      <a:pt x="510" y="836"/>
                    </a:lnTo>
                    <a:lnTo>
                      <a:pt x="501" y="847"/>
                    </a:lnTo>
                    <a:lnTo>
                      <a:pt x="490" y="853"/>
                    </a:lnTo>
                    <a:lnTo>
                      <a:pt x="477" y="857"/>
                    </a:lnTo>
                    <a:lnTo>
                      <a:pt x="464" y="857"/>
                    </a:lnTo>
                    <a:lnTo>
                      <a:pt x="451" y="854"/>
                    </a:lnTo>
                    <a:lnTo>
                      <a:pt x="440" y="847"/>
                    </a:lnTo>
                    <a:lnTo>
                      <a:pt x="432" y="834"/>
                    </a:lnTo>
                    <a:lnTo>
                      <a:pt x="333" y="623"/>
                    </a:lnTo>
                    <a:lnTo>
                      <a:pt x="254" y="831"/>
                    </a:lnTo>
                    <a:lnTo>
                      <a:pt x="248" y="845"/>
                    </a:lnTo>
                    <a:lnTo>
                      <a:pt x="238" y="855"/>
                    </a:lnTo>
                    <a:lnTo>
                      <a:pt x="225" y="862"/>
                    </a:lnTo>
                    <a:lnTo>
                      <a:pt x="211" y="865"/>
                    </a:lnTo>
                    <a:lnTo>
                      <a:pt x="44" y="865"/>
                    </a:lnTo>
                    <a:lnTo>
                      <a:pt x="29" y="863"/>
                    </a:lnTo>
                    <a:lnTo>
                      <a:pt x="18" y="857"/>
                    </a:lnTo>
                    <a:lnTo>
                      <a:pt x="8" y="848"/>
                    </a:lnTo>
                    <a:lnTo>
                      <a:pt x="3" y="837"/>
                    </a:lnTo>
                    <a:lnTo>
                      <a:pt x="0" y="825"/>
                    </a:lnTo>
                    <a:lnTo>
                      <a:pt x="0" y="811"/>
                    </a:lnTo>
                    <a:lnTo>
                      <a:pt x="3" y="799"/>
                    </a:lnTo>
                    <a:lnTo>
                      <a:pt x="8" y="788"/>
                    </a:lnTo>
                    <a:lnTo>
                      <a:pt x="18" y="779"/>
                    </a:lnTo>
                    <a:lnTo>
                      <a:pt x="29" y="773"/>
                    </a:lnTo>
                    <a:lnTo>
                      <a:pt x="44" y="771"/>
                    </a:lnTo>
                    <a:lnTo>
                      <a:pt x="178" y="771"/>
                    </a:lnTo>
                    <a:lnTo>
                      <a:pt x="181" y="762"/>
                    </a:lnTo>
                    <a:lnTo>
                      <a:pt x="187" y="752"/>
                    </a:lnTo>
                    <a:lnTo>
                      <a:pt x="192" y="738"/>
                    </a:lnTo>
                    <a:lnTo>
                      <a:pt x="284" y="492"/>
                    </a:lnTo>
                    <a:lnTo>
                      <a:pt x="290" y="482"/>
                    </a:lnTo>
                    <a:lnTo>
                      <a:pt x="297" y="473"/>
                    </a:lnTo>
                    <a:lnTo>
                      <a:pt x="307" y="465"/>
                    </a:lnTo>
                    <a:lnTo>
                      <a:pt x="318" y="461"/>
                    </a:lnTo>
                    <a:lnTo>
                      <a:pt x="328" y="458"/>
                    </a:lnTo>
                    <a:lnTo>
                      <a:pt x="340" y="459"/>
                    </a:lnTo>
                    <a:lnTo>
                      <a:pt x="350" y="463"/>
                    </a:lnTo>
                    <a:lnTo>
                      <a:pt x="360" y="471"/>
                    </a:lnTo>
                    <a:lnTo>
                      <a:pt x="367" y="482"/>
                    </a:lnTo>
                    <a:lnTo>
                      <a:pt x="458" y="675"/>
                    </a:lnTo>
                    <a:lnTo>
                      <a:pt x="619" y="33"/>
                    </a:lnTo>
                    <a:lnTo>
                      <a:pt x="626" y="21"/>
                    </a:lnTo>
                    <a:lnTo>
                      <a:pt x="634" y="10"/>
                    </a:lnTo>
                    <a:lnTo>
                      <a:pt x="646" y="4"/>
                    </a:lnTo>
                    <a:lnTo>
                      <a:pt x="658" y="0"/>
                    </a:lnTo>
                    <a:lnTo>
                      <a:pt x="6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  <p:sp>
            <p:nvSpPr>
              <p:cNvPr id="78" name="Freeform 62"/>
              <p:cNvSpPr>
                <a:spLocks noEditPoints="1"/>
              </p:cNvSpPr>
              <p:nvPr/>
            </p:nvSpPr>
            <p:spPr bwMode="auto">
              <a:xfrm>
                <a:off x="5088" y="1384"/>
                <a:ext cx="301" cy="368"/>
              </a:xfrm>
              <a:custGeom>
                <a:avLst/>
                <a:gdLst>
                  <a:gd name="T0" fmla="*/ 212 w 2713"/>
                  <a:gd name="T1" fmla="*/ 348 h 3310"/>
                  <a:gd name="T2" fmla="*/ 212 w 2713"/>
                  <a:gd name="T3" fmla="*/ 3099 h 3310"/>
                  <a:gd name="T4" fmla="*/ 2501 w 2713"/>
                  <a:gd name="T5" fmla="*/ 3099 h 3310"/>
                  <a:gd name="T6" fmla="*/ 2501 w 2713"/>
                  <a:gd name="T7" fmla="*/ 348 h 3310"/>
                  <a:gd name="T8" fmla="*/ 2092 w 2713"/>
                  <a:gd name="T9" fmla="*/ 348 h 3310"/>
                  <a:gd name="T10" fmla="*/ 2092 w 2713"/>
                  <a:gd name="T11" fmla="*/ 445 h 3310"/>
                  <a:gd name="T12" fmla="*/ 689 w 2713"/>
                  <a:gd name="T13" fmla="*/ 445 h 3310"/>
                  <a:gd name="T14" fmla="*/ 689 w 2713"/>
                  <a:gd name="T15" fmla="*/ 348 h 3310"/>
                  <a:gd name="T16" fmla="*/ 212 w 2713"/>
                  <a:gd name="T17" fmla="*/ 348 h 3310"/>
                  <a:gd name="T18" fmla="*/ 689 w 2713"/>
                  <a:gd name="T19" fmla="*/ 0 h 3310"/>
                  <a:gd name="T20" fmla="*/ 2092 w 2713"/>
                  <a:gd name="T21" fmla="*/ 0 h 3310"/>
                  <a:gd name="T22" fmla="*/ 2092 w 2713"/>
                  <a:gd name="T23" fmla="*/ 136 h 3310"/>
                  <a:gd name="T24" fmla="*/ 2713 w 2713"/>
                  <a:gd name="T25" fmla="*/ 136 h 3310"/>
                  <a:gd name="T26" fmla="*/ 2713 w 2713"/>
                  <a:gd name="T27" fmla="*/ 3310 h 3310"/>
                  <a:gd name="T28" fmla="*/ 0 w 2713"/>
                  <a:gd name="T29" fmla="*/ 3310 h 3310"/>
                  <a:gd name="T30" fmla="*/ 0 w 2713"/>
                  <a:gd name="T31" fmla="*/ 136 h 3310"/>
                  <a:gd name="T32" fmla="*/ 689 w 2713"/>
                  <a:gd name="T33" fmla="*/ 136 h 3310"/>
                  <a:gd name="T34" fmla="*/ 689 w 2713"/>
                  <a:gd name="T35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13" h="3310">
                    <a:moveTo>
                      <a:pt x="212" y="348"/>
                    </a:moveTo>
                    <a:lnTo>
                      <a:pt x="212" y="3099"/>
                    </a:lnTo>
                    <a:lnTo>
                      <a:pt x="2501" y="3099"/>
                    </a:lnTo>
                    <a:lnTo>
                      <a:pt x="2501" y="348"/>
                    </a:lnTo>
                    <a:lnTo>
                      <a:pt x="2092" y="348"/>
                    </a:lnTo>
                    <a:lnTo>
                      <a:pt x="2092" y="445"/>
                    </a:lnTo>
                    <a:lnTo>
                      <a:pt x="689" y="445"/>
                    </a:lnTo>
                    <a:lnTo>
                      <a:pt x="689" y="348"/>
                    </a:lnTo>
                    <a:lnTo>
                      <a:pt x="212" y="348"/>
                    </a:lnTo>
                    <a:close/>
                    <a:moveTo>
                      <a:pt x="689" y="0"/>
                    </a:moveTo>
                    <a:lnTo>
                      <a:pt x="2092" y="0"/>
                    </a:lnTo>
                    <a:lnTo>
                      <a:pt x="2092" y="136"/>
                    </a:lnTo>
                    <a:lnTo>
                      <a:pt x="2713" y="136"/>
                    </a:lnTo>
                    <a:lnTo>
                      <a:pt x="2713" y="3310"/>
                    </a:lnTo>
                    <a:lnTo>
                      <a:pt x="0" y="3310"/>
                    </a:lnTo>
                    <a:lnTo>
                      <a:pt x="0" y="136"/>
                    </a:lnTo>
                    <a:lnTo>
                      <a:pt x="689" y="136"/>
                    </a:lnTo>
                    <a:lnTo>
                      <a:pt x="6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CO" sz="160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2" y="2566906"/>
            <a:ext cx="649949" cy="512080"/>
          </a:xfrm>
          <a:prstGeom prst="rect">
            <a:avLst/>
          </a:prstGeom>
        </p:spPr>
      </p:pic>
      <p:sp>
        <p:nvSpPr>
          <p:cNvPr id="84" name="Freeform 7"/>
          <p:cNvSpPr>
            <a:spLocks noEditPoints="1"/>
          </p:cNvSpPr>
          <p:nvPr/>
        </p:nvSpPr>
        <p:spPr bwMode="auto">
          <a:xfrm>
            <a:off x="2197894" y="2006717"/>
            <a:ext cx="592931" cy="542692"/>
          </a:xfrm>
          <a:custGeom>
            <a:avLst/>
            <a:gdLst>
              <a:gd name="T0" fmla="*/ 1536 w 4917"/>
              <a:gd name="T1" fmla="*/ 2803 h 4917"/>
              <a:gd name="T2" fmla="*/ 1536 w 4917"/>
              <a:gd name="T3" fmla="*/ 4303 h 4917"/>
              <a:gd name="T4" fmla="*/ 922 w 4917"/>
              <a:gd name="T5" fmla="*/ 4303 h 4917"/>
              <a:gd name="T6" fmla="*/ 922 w 4917"/>
              <a:gd name="T7" fmla="*/ 3201 h 4917"/>
              <a:gd name="T8" fmla="*/ 1030 w 4917"/>
              <a:gd name="T9" fmla="*/ 3308 h 4917"/>
              <a:gd name="T10" fmla="*/ 1536 w 4917"/>
              <a:gd name="T11" fmla="*/ 2803 h 4917"/>
              <a:gd name="T12" fmla="*/ 2765 w 4917"/>
              <a:gd name="T13" fmla="*/ 2165 h 4917"/>
              <a:gd name="T14" fmla="*/ 3380 w 4917"/>
              <a:gd name="T15" fmla="*/ 2319 h 4917"/>
              <a:gd name="T16" fmla="*/ 3380 w 4917"/>
              <a:gd name="T17" fmla="*/ 4303 h 4917"/>
              <a:gd name="T18" fmla="*/ 2765 w 4917"/>
              <a:gd name="T19" fmla="*/ 4303 h 4917"/>
              <a:gd name="T20" fmla="*/ 2765 w 4917"/>
              <a:gd name="T21" fmla="*/ 2165 h 4917"/>
              <a:gd name="T22" fmla="*/ 2291 w 4917"/>
              <a:gd name="T23" fmla="*/ 2047 h 4917"/>
              <a:gd name="T24" fmla="*/ 2457 w 4917"/>
              <a:gd name="T25" fmla="*/ 2089 h 4917"/>
              <a:gd name="T26" fmla="*/ 2457 w 4917"/>
              <a:gd name="T27" fmla="*/ 4303 h 4917"/>
              <a:gd name="T28" fmla="*/ 1843 w 4917"/>
              <a:gd name="T29" fmla="*/ 4303 h 4917"/>
              <a:gd name="T30" fmla="*/ 1843 w 4917"/>
              <a:gd name="T31" fmla="*/ 2495 h 4917"/>
              <a:gd name="T32" fmla="*/ 2291 w 4917"/>
              <a:gd name="T33" fmla="*/ 2047 h 4917"/>
              <a:gd name="T34" fmla="*/ 3993 w 4917"/>
              <a:gd name="T35" fmla="*/ 1719 h 4917"/>
              <a:gd name="T36" fmla="*/ 4302 w 4917"/>
              <a:gd name="T37" fmla="*/ 1903 h 4917"/>
              <a:gd name="T38" fmla="*/ 4302 w 4917"/>
              <a:gd name="T39" fmla="*/ 4303 h 4917"/>
              <a:gd name="T40" fmla="*/ 3688 w 4917"/>
              <a:gd name="T41" fmla="*/ 4303 h 4917"/>
              <a:gd name="T42" fmla="*/ 3688 w 4917"/>
              <a:gd name="T43" fmla="*/ 2228 h 4917"/>
              <a:gd name="T44" fmla="*/ 3993 w 4917"/>
              <a:gd name="T45" fmla="*/ 1719 h 4917"/>
              <a:gd name="T46" fmla="*/ 4302 w 4917"/>
              <a:gd name="T47" fmla="*/ 308 h 4917"/>
              <a:gd name="T48" fmla="*/ 4281 w 4917"/>
              <a:gd name="T49" fmla="*/ 1534 h 4917"/>
              <a:gd name="T50" fmla="*/ 3888 w 4917"/>
              <a:gd name="T51" fmla="*/ 1296 h 4917"/>
              <a:gd name="T52" fmla="*/ 3453 w 4917"/>
              <a:gd name="T53" fmla="*/ 2021 h 4917"/>
              <a:gd name="T54" fmla="*/ 2197 w 4917"/>
              <a:gd name="T55" fmla="*/ 1707 h 4917"/>
              <a:gd name="T56" fmla="*/ 1030 w 4917"/>
              <a:gd name="T57" fmla="*/ 2875 h 4917"/>
              <a:gd name="T58" fmla="*/ 813 w 4917"/>
              <a:gd name="T59" fmla="*/ 2657 h 4917"/>
              <a:gd name="T60" fmla="*/ 2103 w 4917"/>
              <a:gd name="T61" fmla="*/ 1366 h 4917"/>
              <a:gd name="T62" fmla="*/ 3306 w 4917"/>
              <a:gd name="T63" fmla="*/ 1667 h 4917"/>
              <a:gd name="T64" fmla="*/ 3623 w 4917"/>
              <a:gd name="T65" fmla="*/ 1139 h 4917"/>
              <a:gd name="T66" fmla="*/ 3230 w 4917"/>
              <a:gd name="T67" fmla="*/ 903 h 4917"/>
              <a:gd name="T68" fmla="*/ 4302 w 4917"/>
              <a:gd name="T69" fmla="*/ 308 h 4917"/>
              <a:gd name="T70" fmla="*/ 0 w 4917"/>
              <a:gd name="T71" fmla="*/ 0 h 4917"/>
              <a:gd name="T72" fmla="*/ 307 w 4917"/>
              <a:gd name="T73" fmla="*/ 0 h 4917"/>
              <a:gd name="T74" fmla="*/ 307 w 4917"/>
              <a:gd name="T75" fmla="*/ 4609 h 4917"/>
              <a:gd name="T76" fmla="*/ 4917 w 4917"/>
              <a:gd name="T77" fmla="*/ 4609 h 4917"/>
              <a:gd name="T78" fmla="*/ 4917 w 4917"/>
              <a:gd name="T79" fmla="*/ 4917 h 4917"/>
              <a:gd name="T80" fmla="*/ 0 w 4917"/>
              <a:gd name="T81" fmla="*/ 4917 h 4917"/>
              <a:gd name="T82" fmla="*/ 0 w 4917"/>
              <a:gd name="T83" fmla="*/ 0 h 4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17" h="4917">
                <a:moveTo>
                  <a:pt x="1536" y="2803"/>
                </a:moveTo>
                <a:lnTo>
                  <a:pt x="1536" y="4303"/>
                </a:lnTo>
                <a:lnTo>
                  <a:pt x="922" y="4303"/>
                </a:lnTo>
                <a:lnTo>
                  <a:pt x="922" y="3201"/>
                </a:lnTo>
                <a:lnTo>
                  <a:pt x="1030" y="3308"/>
                </a:lnTo>
                <a:lnTo>
                  <a:pt x="1536" y="2803"/>
                </a:lnTo>
                <a:close/>
                <a:moveTo>
                  <a:pt x="2765" y="2165"/>
                </a:moveTo>
                <a:lnTo>
                  <a:pt x="3380" y="2319"/>
                </a:lnTo>
                <a:lnTo>
                  <a:pt x="3380" y="4303"/>
                </a:lnTo>
                <a:lnTo>
                  <a:pt x="2765" y="4303"/>
                </a:lnTo>
                <a:lnTo>
                  <a:pt x="2765" y="2165"/>
                </a:lnTo>
                <a:close/>
                <a:moveTo>
                  <a:pt x="2291" y="2047"/>
                </a:moveTo>
                <a:lnTo>
                  <a:pt x="2457" y="2089"/>
                </a:lnTo>
                <a:lnTo>
                  <a:pt x="2457" y="4303"/>
                </a:lnTo>
                <a:lnTo>
                  <a:pt x="1843" y="4303"/>
                </a:lnTo>
                <a:lnTo>
                  <a:pt x="1843" y="2495"/>
                </a:lnTo>
                <a:lnTo>
                  <a:pt x="2291" y="2047"/>
                </a:lnTo>
                <a:close/>
                <a:moveTo>
                  <a:pt x="3993" y="1719"/>
                </a:moveTo>
                <a:lnTo>
                  <a:pt x="4302" y="1903"/>
                </a:lnTo>
                <a:lnTo>
                  <a:pt x="4302" y="4303"/>
                </a:lnTo>
                <a:lnTo>
                  <a:pt x="3688" y="4303"/>
                </a:lnTo>
                <a:lnTo>
                  <a:pt x="3688" y="2228"/>
                </a:lnTo>
                <a:lnTo>
                  <a:pt x="3993" y="1719"/>
                </a:lnTo>
                <a:close/>
                <a:moveTo>
                  <a:pt x="4302" y="308"/>
                </a:moveTo>
                <a:lnTo>
                  <a:pt x="4281" y="1534"/>
                </a:lnTo>
                <a:lnTo>
                  <a:pt x="3888" y="1296"/>
                </a:lnTo>
                <a:lnTo>
                  <a:pt x="3453" y="2021"/>
                </a:lnTo>
                <a:lnTo>
                  <a:pt x="2197" y="1707"/>
                </a:lnTo>
                <a:lnTo>
                  <a:pt x="1030" y="2875"/>
                </a:lnTo>
                <a:lnTo>
                  <a:pt x="813" y="2657"/>
                </a:lnTo>
                <a:lnTo>
                  <a:pt x="2103" y="1366"/>
                </a:lnTo>
                <a:lnTo>
                  <a:pt x="3306" y="1667"/>
                </a:lnTo>
                <a:lnTo>
                  <a:pt x="3623" y="1139"/>
                </a:lnTo>
                <a:lnTo>
                  <a:pt x="3230" y="903"/>
                </a:lnTo>
                <a:lnTo>
                  <a:pt x="4302" y="308"/>
                </a:lnTo>
                <a:close/>
                <a:moveTo>
                  <a:pt x="0" y="0"/>
                </a:moveTo>
                <a:lnTo>
                  <a:pt x="307" y="0"/>
                </a:lnTo>
                <a:lnTo>
                  <a:pt x="307" y="4609"/>
                </a:lnTo>
                <a:lnTo>
                  <a:pt x="4917" y="4609"/>
                </a:lnTo>
                <a:lnTo>
                  <a:pt x="4917" y="4917"/>
                </a:lnTo>
                <a:lnTo>
                  <a:pt x="0" y="49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72" t="3822" r="19829" b="6127"/>
          <a:stretch/>
        </p:blipFill>
        <p:spPr>
          <a:xfrm>
            <a:off x="3962400" y="2376471"/>
            <a:ext cx="838200" cy="857745"/>
          </a:xfrm>
          <a:prstGeom prst="rect">
            <a:avLst/>
          </a:prstGeom>
        </p:spPr>
      </p:pic>
      <p:sp>
        <p:nvSpPr>
          <p:cNvPr id="87" name="Freeform 50"/>
          <p:cNvSpPr>
            <a:spLocks/>
          </p:cNvSpPr>
          <p:nvPr/>
        </p:nvSpPr>
        <p:spPr bwMode="auto">
          <a:xfrm>
            <a:off x="5738861" y="1992583"/>
            <a:ext cx="554126" cy="574555"/>
          </a:xfrm>
          <a:custGeom>
            <a:avLst/>
            <a:gdLst>
              <a:gd name="T0" fmla="*/ 1965 w 3313"/>
              <a:gd name="T1" fmla="*/ 29 h 3306"/>
              <a:gd name="T2" fmla="*/ 2346 w 3313"/>
              <a:gd name="T3" fmla="*/ 150 h 3306"/>
              <a:gd name="T4" fmla="*/ 2681 w 3313"/>
              <a:gd name="T5" fmla="*/ 355 h 3306"/>
              <a:gd name="T6" fmla="*/ 2957 w 3313"/>
              <a:gd name="T7" fmla="*/ 631 h 3306"/>
              <a:gd name="T8" fmla="*/ 3162 w 3313"/>
              <a:gd name="T9" fmla="*/ 965 h 3306"/>
              <a:gd name="T10" fmla="*/ 3284 w 3313"/>
              <a:gd name="T11" fmla="*/ 1345 h 3306"/>
              <a:gd name="T12" fmla="*/ 3309 w 3313"/>
              <a:gd name="T13" fmla="*/ 1758 h 3306"/>
              <a:gd name="T14" fmla="*/ 3235 w 3313"/>
              <a:gd name="T15" fmla="*/ 2156 h 3306"/>
              <a:gd name="T16" fmla="*/ 3070 w 3313"/>
              <a:gd name="T17" fmla="*/ 2515 h 3306"/>
              <a:gd name="T18" fmla="*/ 2827 w 3313"/>
              <a:gd name="T19" fmla="*/ 2821 h 3306"/>
              <a:gd name="T20" fmla="*/ 2520 w 3313"/>
              <a:gd name="T21" fmla="*/ 3063 h 3306"/>
              <a:gd name="T22" fmla="*/ 2161 w 3313"/>
              <a:gd name="T23" fmla="*/ 3227 h 3306"/>
              <a:gd name="T24" fmla="*/ 1761 w 3313"/>
              <a:gd name="T25" fmla="*/ 3303 h 3306"/>
              <a:gd name="T26" fmla="*/ 1348 w 3313"/>
              <a:gd name="T27" fmla="*/ 3277 h 3306"/>
              <a:gd name="T28" fmla="*/ 966 w 3313"/>
              <a:gd name="T29" fmla="*/ 3156 h 3306"/>
              <a:gd name="T30" fmla="*/ 632 w 3313"/>
              <a:gd name="T31" fmla="*/ 2951 h 3306"/>
              <a:gd name="T32" fmla="*/ 356 w 3313"/>
              <a:gd name="T33" fmla="*/ 2675 h 3306"/>
              <a:gd name="T34" fmla="*/ 150 w 3313"/>
              <a:gd name="T35" fmla="*/ 2341 h 3306"/>
              <a:gd name="T36" fmla="*/ 29 w 3313"/>
              <a:gd name="T37" fmla="*/ 1961 h 3306"/>
              <a:gd name="T38" fmla="*/ 0 w 3313"/>
              <a:gd name="T39" fmla="*/ 1466 h 3306"/>
              <a:gd name="T40" fmla="*/ 950 w 3313"/>
              <a:gd name="T41" fmla="*/ 1279 h 3306"/>
              <a:gd name="T42" fmla="*/ 1109 w 3313"/>
              <a:gd name="T43" fmla="*/ 1072 h 3306"/>
              <a:gd name="T44" fmla="*/ 1327 w 3313"/>
              <a:gd name="T45" fmla="*/ 926 h 3306"/>
              <a:gd name="T46" fmla="*/ 1587 w 3313"/>
              <a:gd name="T47" fmla="*/ 858 h 3306"/>
              <a:gd name="T48" fmla="*/ 2376 w 3313"/>
              <a:gd name="T49" fmla="*/ 1145 h 3306"/>
              <a:gd name="T50" fmla="*/ 2376 w 3313"/>
              <a:gd name="T51" fmla="*/ 1787 h 3306"/>
              <a:gd name="T52" fmla="*/ 1657 w 3313"/>
              <a:gd name="T53" fmla="*/ 2451 h 3306"/>
              <a:gd name="T54" fmla="*/ 1388 w 3313"/>
              <a:gd name="T55" fmla="*/ 2405 h 3306"/>
              <a:gd name="T56" fmla="*/ 1159 w 3313"/>
              <a:gd name="T57" fmla="*/ 2277 h 3306"/>
              <a:gd name="T58" fmla="*/ 985 w 3313"/>
              <a:gd name="T59" fmla="*/ 2083 h 3306"/>
              <a:gd name="T60" fmla="*/ 880 w 3313"/>
              <a:gd name="T61" fmla="*/ 1841 h 3306"/>
              <a:gd name="T62" fmla="*/ 454 w 3313"/>
              <a:gd name="T63" fmla="*/ 2095 h 3306"/>
              <a:gd name="T64" fmla="*/ 615 w 3313"/>
              <a:gd name="T65" fmla="*/ 2398 h 3306"/>
              <a:gd name="T66" fmla="*/ 848 w 3313"/>
              <a:gd name="T67" fmla="*/ 2645 h 3306"/>
              <a:gd name="T68" fmla="*/ 1140 w 3313"/>
              <a:gd name="T69" fmla="*/ 2823 h 3306"/>
              <a:gd name="T70" fmla="*/ 1476 w 3313"/>
              <a:gd name="T71" fmla="*/ 2920 h 3306"/>
              <a:gd name="T72" fmla="*/ 1838 w 3313"/>
              <a:gd name="T73" fmla="*/ 2919 h 3306"/>
              <a:gd name="T74" fmla="*/ 2175 w 3313"/>
              <a:gd name="T75" fmla="*/ 2823 h 3306"/>
              <a:gd name="T76" fmla="*/ 2467 w 3313"/>
              <a:gd name="T77" fmla="*/ 2644 h 3306"/>
              <a:gd name="T78" fmla="*/ 2700 w 3313"/>
              <a:gd name="T79" fmla="*/ 2394 h 3306"/>
              <a:gd name="T80" fmla="*/ 2861 w 3313"/>
              <a:gd name="T81" fmla="*/ 2090 h 3306"/>
              <a:gd name="T82" fmla="*/ 2934 w 3313"/>
              <a:gd name="T83" fmla="*/ 1744 h 3306"/>
              <a:gd name="T84" fmla="*/ 2910 w 3313"/>
              <a:gd name="T85" fmla="*/ 1385 h 3306"/>
              <a:gd name="T86" fmla="*/ 2791 w 3313"/>
              <a:gd name="T87" fmla="*/ 1058 h 3306"/>
              <a:gd name="T88" fmla="*/ 2591 w 3313"/>
              <a:gd name="T89" fmla="*/ 781 h 3306"/>
              <a:gd name="T90" fmla="*/ 2327 w 3313"/>
              <a:gd name="T91" fmla="*/ 564 h 3306"/>
              <a:gd name="T92" fmla="*/ 2011 w 3313"/>
              <a:gd name="T93" fmla="*/ 424 h 3306"/>
              <a:gd name="T94" fmla="*/ 1657 w 3313"/>
              <a:gd name="T95" fmla="*/ 374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13" h="3306">
                <a:moveTo>
                  <a:pt x="1657" y="0"/>
                </a:moveTo>
                <a:lnTo>
                  <a:pt x="1761" y="3"/>
                </a:lnTo>
                <a:lnTo>
                  <a:pt x="1864" y="13"/>
                </a:lnTo>
                <a:lnTo>
                  <a:pt x="1965" y="29"/>
                </a:lnTo>
                <a:lnTo>
                  <a:pt x="2064" y="51"/>
                </a:lnTo>
                <a:lnTo>
                  <a:pt x="2161" y="79"/>
                </a:lnTo>
                <a:lnTo>
                  <a:pt x="2255" y="112"/>
                </a:lnTo>
                <a:lnTo>
                  <a:pt x="2346" y="150"/>
                </a:lnTo>
                <a:lnTo>
                  <a:pt x="2435" y="195"/>
                </a:lnTo>
                <a:lnTo>
                  <a:pt x="2520" y="244"/>
                </a:lnTo>
                <a:lnTo>
                  <a:pt x="2602" y="297"/>
                </a:lnTo>
                <a:lnTo>
                  <a:pt x="2681" y="355"/>
                </a:lnTo>
                <a:lnTo>
                  <a:pt x="2756" y="418"/>
                </a:lnTo>
                <a:lnTo>
                  <a:pt x="2827" y="485"/>
                </a:lnTo>
                <a:lnTo>
                  <a:pt x="2894" y="556"/>
                </a:lnTo>
                <a:lnTo>
                  <a:pt x="2957" y="631"/>
                </a:lnTo>
                <a:lnTo>
                  <a:pt x="3015" y="709"/>
                </a:lnTo>
                <a:lnTo>
                  <a:pt x="3070" y="791"/>
                </a:lnTo>
                <a:lnTo>
                  <a:pt x="3119" y="876"/>
                </a:lnTo>
                <a:lnTo>
                  <a:pt x="3162" y="965"/>
                </a:lnTo>
                <a:lnTo>
                  <a:pt x="3201" y="1056"/>
                </a:lnTo>
                <a:lnTo>
                  <a:pt x="3235" y="1151"/>
                </a:lnTo>
                <a:lnTo>
                  <a:pt x="3263" y="1246"/>
                </a:lnTo>
                <a:lnTo>
                  <a:pt x="3284" y="1345"/>
                </a:lnTo>
                <a:lnTo>
                  <a:pt x="3300" y="1446"/>
                </a:lnTo>
                <a:lnTo>
                  <a:pt x="3309" y="1548"/>
                </a:lnTo>
                <a:lnTo>
                  <a:pt x="3313" y="1653"/>
                </a:lnTo>
                <a:lnTo>
                  <a:pt x="3309" y="1758"/>
                </a:lnTo>
                <a:lnTo>
                  <a:pt x="3300" y="1860"/>
                </a:lnTo>
                <a:lnTo>
                  <a:pt x="3284" y="1961"/>
                </a:lnTo>
                <a:lnTo>
                  <a:pt x="3263" y="2060"/>
                </a:lnTo>
                <a:lnTo>
                  <a:pt x="3235" y="2156"/>
                </a:lnTo>
                <a:lnTo>
                  <a:pt x="3201" y="2250"/>
                </a:lnTo>
                <a:lnTo>
                  <a:pt x="3162" y="2341"/>
                </a:lnTo>
                <a:lnTo>
                  <a:pt x="3119" y="2430"/>
                </a:lnTo>
                <a:lnTo>
                  <a:pt x="3070" y="2515"/>
                </a:lnTo>
                <a:lnTo>
                  <a:pt x="3015" y="2597"/>
                </a:lnTo>
                <a:lnTo>
                  <a:pt x="2957" y="2675"/>
                </a:lnTo>
                <a:lnTo>
                  <a:pt x="2894" y="2750"/>
                </a:lnTo>
                <a:lnTo>
                  <a:pt x="2827" y="2821"/>
                </a:lnTo>
                <a:lnTo>
                  <a:pt x="2756" y="2888"/>
                </a:lnTo>
                <a:lnTo>
                  <a:pt x="2681" y="2951"/>
                </a:lnTo>
                <a:lnTo>
                  <a:pt x="2602" y="3009"/>
                </a:lnTo>
                <a:lnTo>
                  <a:pt x="2520" y="3063"/>
                </a:lnTo>
                <a:lnTo>
                  <a:pt x="2435" y="3111"/>
                </a:lnTo>
                <a:lnTo>
                  <a:pt x="2346" y="3156"/>
                </a:lnTo>
                <a:lnTo>
                  <a:pt x="2255" y="3194"/>
                </a:lnTo>
                <a:lnTo>
                  <a:pt x="2161" y="3227"/>
                </a:lnTo>
                <a:lnTo>
                  <a:pt x="2064" y="3255"/>
                </a:lnTo>
                <a:lnTo>
                  <a:pt x="1965" y="3277"/>
                </a:lnTo>
                <a:lnTo>
                  <a:pt x="1864" y="3293"/>
                </a:lnTo>
                <a:lnTo>
                  <a:pt x="1761" y="3303"/>
                </a:lnTo>
                <a:lnTo>
                  <a:pt x="1657" y="3306"/>
                </a:lnTo>
                <a:lnTo>
                  <a:pt x="1551" y="3303"/>
                </a:lnTo>
                <a:lnTo>
                  <a:pt x="1449" y="3293"/>
                </a:lnTo>
                <a:lnTo>
                  <a:pt x="1348" y="3277"/>
                </a:lnTo>
                <a:lnTo>
                  <a:pt x="1249" y="3255"/>
                </a:lnTo>
                <a:lnTo>
                  <a:pt x="1153" y="3227"/>
                </a:lnTo>
                <a:lnTo>
                  <a:pt x="1058" y="3194"/>
                </a:lnTo>
                <a:lnTo>
                  <a:pt x="966" y="3156"/>
                </a:lnTo>
                <a:lnTo>
                  <a:pt x="878" y="3111"/>
                </a:lnTo>
                <a:lnTo>
                  <a:pt x="793" y="3063"/>
                </a:lnTo>
                <a:lnTo>
                  <a:pt x="711" y="3009"/>
                </a:lnTo>
                <a:lnTo>
                  <a:pt x="632" y="2951"/>
                </a:lnTo>
                <a:lnTo>
                  <a:pt x="557" y="2888"/>
                </a:lnTo>
                <a:lnTo>
                  <a:pt x="486" y="2821"/>
                </a:lnTo>
                <a:lnTo>
                  <a:pt x="419" y="2750"/>
                </a:lnTo>
                <a:lnTo>
                  <a:pt x="356" y="2675"/>
                </a:lnTo>
                <a:lnTo>
                  <a:pt x="297" y="2597"/>
                </a:lnTo>
                <a:lnTo>
                  <a:pt x="243" y="2515"/>
                </a:lnTo>
                <a:lnTo>
                  <a:pt x="194" y="2430"/>
                </a:lnTo>
                <a:lnTo>
                  <a:pt x="150" y="2341"/>
                </a:lnTo>
                <a:lnTo>
                  <a:pt x="112" y="2250"/>
                </a:lnTo>
                <a:lnTo>
                  <a:pt x="79" y="2156"/>
                </a:lnTo>
                <a:lnTo>
                  <a:pt x="51" y="2060"/>
                </a:lnTo>
                <a:lnTo>
                  <a:pt x="29" y="1961"/>
                </a:lnTo>
                <a:lnTo>
                  <a:pt x="13" y="1860"/>
                </a:lnTo>
                <a:lnTo>
                  <a:pt x="3" y="1758"/>
                </a:lnTo>
                <a:lnTo>
                  <a:pt x="0" y="1653"/>
                </a:lnTo>
                <a:lnTo>
                  <a:pt x="0" y="1466"/>
                </a:lnTo>
                <a:lnTo>
                  <a:pt x="880" y="1466"/>
                </a:lnTo>
                <a:lnTo>
                  <a:pt x="898" y="1402"/>
                </a:lnTo>
                <a:lnTo>
                  <a:pt x="923" y="1339"/>
                </a:lnTo>
                <a:lnTo>
                  <a:pt x="950" y="1279"/>
                </a:lnTo>
                <a:lnTo>
                  <a:pt x="985" y="1223"/>
                </a:lnTo>
                <a:lnTo>
                  <a:pt x="1022" y="1169"/>
                </a:lnTo>
                <a:lnTo>
                  <a:pt x="1063" y="1119"/>
                </a:lnTo>
                <a:lnTo>
                  <a:pt x="1109" y="1072"/>
                </a:lnTo>
                <a:lnTo>
                  <a:pt x="1159" y="1029"/>
                </a:lnTo>
                <a:lnTo>
                  <a:pt x="1211" y="990"/>
                </a:lnTo>
                <a:lnTo>
                  <a:pt x="1268" y="956"/>
                </a:lnTo>
                <a:lnTo>
                  <a:pt x="1327" y="926"/>
                </a:lnTo>
                <a:lnTo>
                  <a:pt x="1388" y="902"/>
                </a:lnTo>
                <a:lnTo>
                  <a:pt x="1452" y="882"/>
                </a:lnTo>
                <a:lnTo>
                  <a:pt x="1518" y="867"/>
                </a:lnTo>
                <a:lnTo>
                  <a:pt x="1587" y="858"/>
                </a:lnTo>
                <a:lnTo>
                  <a:pt x="1657" y="855"/>
                </a:lnTo>
                <a:lnTo>
                  <a:pt x="1843" y="855"/>
                </a:lnTo>
                <a:lnTo>
                  <a:pt x="1843" y="1145"/>
                </a:lnTo>
                <a:lnTo>
                  <a:pt x="2376" y="1145"/>
                </a:lnTo>
                <a:lnTo>
                  <a:pt x="2376" y="1520"/>
                </a:lnTo>
                <a:lnTo>
                  <a:pt x="1843" y="1520"/>
                </a:lnTo>
                <a:lnTo>
                  <a:pt x="1843" y="1787"/>
                </a:lnTo>
                <a:lnTo>
                  <a:pt x="2376" y="1787"/>
                </a:lnTo>
                <a:lnTo>
                  <a:pt x="2376" y="2161"/>
                </a:lnTo>
                <a:lnTo>
                  <a:pt x="1843" y="2161"/>
                </a:lnTo>
                <a:lnTo>
                  <a:pt x="1843" y="2451"/>
                </a:lnTo>
                <a:lnTo>
                  <a:pt x="1657" y="2451"/>
                </a:lnTo>
                <a:lnTo>
                  <a:pt x="1587" y="2448"/>
                </a:lnTo>
                <a:lnTo>
                  <a:pt x="1518" y="2439"/>
                </a:lnTo>
                <a:lnTo>
                  <a:pt x="1452" y="2425"/>
                </a:lnTo>
                <a:lnTo>
                  <a:pt x="1388" y="2405"/>
                </a:lnTo>
                <a:lnTo>
                  <a:pt x="1327" y="2380"/>
                </a:lnTo>
                <a:lnTo>
                  <a:pt x="1268" y="2350"/>
                </a:lnTo>
                <a:lnTo>
                  <a:pt x="1211" y="2316"/>
                </a:lnTo>
                <a:lnTo>
                  <a:pt x="1159" y="2277"/>
                </a:lnTo>
                <a:lnTo>
                  <a:pt x="1109" y="2234"/>
                </a:lnTo>
                <a:lnTo>
                  <a:pt x="1063" y="2187"/>
                </a:lnTo>
                <a:lnTo>
                  <a:pt x="1022" y="2137"/>
                </a:lnTo>
                <a:lnTo>
                  <a:pt x="985" y="2083"/>
                </a:lnTo>
                <a:lnTo>
                  <a:pt x="950" y="2027"/>
                </a:lnTo>
                <a:lnTo>
                  <a:pt x="923" y="1967"/>
                </a:lnTo>
                <a:lnTo>
                  <a:pt x="898" y="1906"/>
                </a:lnTo>
                <a:lnTo>
                  <a:pt x="880" y="1841"/>
                </a:lnTo>
                <a:lnTo>
                  <a:pt x="389" y="1841"/>
                </a:lnTo>
                <a:lnTo>
                  <a:pt x="405" y="1928"/>
                </a:lnTo>
                <a:lnTo>
                  <a:pt x="426" y="2013"/>
                </a:lnTo>
                <a:lnTo>
                  <a:pt x="454" y="2095"/>
                </a:lnTo>
                <a:lnTo>
                  <a:pt x="487" y="2176"/>
                </a:lnTo>
                <a:lnTo>
                  <a:pt x="524" y="2252"/>
                </a:lnTo>
                <a:lnTo>
                  <a:pt x="568" y="2327"/>
                </a:lnTo>
                <a:lnTo>
                  <a:pt x="615" y="2398"/>
                </a:lnTo>
                <a:lnTo>
                  <a:pt x="667" y="2465"/>
                </a:lnTo>
                <a:lnTo>
                  <a:pt x="723" y="2529"/>
                </a:lnTo>
                <a:lnTo>
                  <a:pt x="784" y="2589"/>
                </a:lnTo>
                <a:lnTo>
                  <a:pt x="848" y="2645"/>
                </a:lnTo>
                <a:lnTo>
                  <a:pt x="916" y="2697"/>
                </a:lnTo>
                <a:lnTo>
                  <a:pt x="988" y="2744"/>
                </a:lnTo>
                <a:lnTo>
                  <a:pt x="1062" y="2786"/>
                </a:lnTo>
                <a:lnTo>
                  <a:pt x="1140" y="2823"/>
                </a:lnTo>
                <a:lnTo>
                  <a:pt x="1220" y="2856"/>
                </a:lnTo>
                <a:lnTo>
                  <a:pt x="1303" y="2883"/>
                </a:lnTo>
                <a:lnTo>
                  <a:pt x="1388" y="2904"/>
                </a:lnTo>
                <a:lnTo>
                  <a:pt x="1476" y="2920"/>
                </a:lnTo>
                <a:lnTo>
                  <a:pt x="1565" y="2929"/>
                </a:lnTo>
                <a:lnTo>
                  <a:pt x="1657" y="2932"/>
                </a:lnTo>
                <a:lnTo>
                  <a:pt x="1747" y="2929"/>
                </a:lnTo>
                <a:lnTo>
                  <a:pt x="1838" y="2919"/>
                </a:lnTo>
                <a:lnTo>
                  <a:pt x="1925" y="2904"/>
                </a:lnTo>
                <a:lnTo>
                  <a:pt x="2011" y="2883"/>
                </a:lnTo>
                <a:lnTo>
                  <a:pt x="2094" y="2855"/>
                </a:lnTo>
                <a:lnTo>
                  <a:pt x="2175" y="2823"/>
                </a:lnTo>
                <a:lnTo>
                  <a:pt x="2253" y="2785"/>
                </a:lnTo>
                <a:lnTo>
                  <a:pt x="2327" y="2742"/>
                </a:lnTo>
                <a:lnTo>
                  <a:pt x="2398" y="2695"/>
                </a:lnTo>
                <a:lnTo>
                  <a:pt x="2467" y="2644"/>
                </a:lnTo>
                <a:lnTo>
                  <a:pt x="2532" y="2587"/>
                </a:lnTo>
                <a:lnTo>
                  <a:pt x="2591" y="2527"/>
                </a:lnTo>
                <a:lnTo>
                  <a:pt x="2648" y="2462"/>
                </a:lnTo>
                <a:lnTo>
                  <a:pt x="2700" y="2394"/>
                </a:lnTo>
                <a:lnTo>
                  <a:pt x="2748" y="2322"/>
                </a:lnTo>
                <a:lnTo>
                  <a:pt x="2791" y="2248"/>
                </a:lnTo>
                <a:lnTo>
                  <a:pt x="2828" y="2170"/>
                </a:lnTo>
                <a:lnTo>
                  <a:pt x="2861" y="2090"/>
                </a:lnTo>
                <a:lnTo>
                  <a:pt x="2888" y="2007"/>
                </a:lnTo>
                <a:lnTo>
                  <a:pt x="2910" y="1922"/>
                </a:lnTo>
                <a:lnTo>
                  <a:pt x="2925" y="1834"/>
                </a:lnTo>
                <a:lnTo>
                  <a:pt x="2934" y="1744"/>
                </a:lnTo>
                <a:lnTo>
                  <a:pt x="2938" y="1654"/>
                </a:lnTo>
                <a:lnTo>
                  <a:pt x="2934" y="1562"/>
                </a:lnTo>
                <a:lnTo>
                  <a:pt x="2925" y="1473"/>
                </a:lnTo>
                <a:lnTo>
                  <a:pt x="2910" y="1385"/>
                </a:lnTo>
                <a:lnTo>
                  <a:pt x="2888" y="1300"/>
                </a:lnTo>
                <a:lnTo>
                  <a:pt x="2861" y="1217"/>
                </a:lnTo>
                <a:lnTo>
                  <a:pt x="2828" y="1136"/>
                </a:lnTo>
                <a:lnTo>
                  <a:pt x="2791" y="1058"/>
                </a:lnTo>
                <a:lnTo>
                  <a:pt x="2748" y="984"/>
                </a:lnTo>
                <a:lnTo>
                  <a:pt x="2700" y="912"/>
                </a:lnTo>
                <a:lnTo>
                  <a:pt x="2648" y="844"/>
                </a:lnTo>
                <a:lnTo>
                  <a:pt x="2591" y="781"/>
                </a:lnTo>
                <a:lnTo>
                  <a:pt x="2532" y="720"/>
                </a:lnTo>
                <a:lnTo>
                  <a:pt x="2467" y="664"/>
                </a:lnTo>
                <a:lnTo>
                  <a:pt x="2398" y="612"/>
                </a:lnTo>
                <a:lnTo>
                  <a:pt x="2327" y="564"/>
                </a:lnTo>
                <a:lnTo>
                  <a:pt x="2253" y="521"/>
                </a:lnTo>
                <a:lnTo>
                  <a:pt x="2175" y="484"/>
                </a:lnTo>
                <a:lnTo>
                  <a:pt x="2094" y="451"/>
                </a:lnTo>
                <a:lnTo>
                  <a:pt x="2011" y="424"/>
                </a:lnTo>
                <a:lnTo>
                  <a:pt x="1925" y="403"/>
                </a:lnTo>
                <a:lnTo>
                  <a:pt x="1838" y="387"/>
                </a:lnTo>
                <a:lnTo>
                  <a:pt x="1747" y="378"/>
                </a:lnTo>
                <a:lnTo>
                  <a:pt x="1657" y="374"/>
                </a:lnTo>
                <a:lnTo>
                  <a:pt x="165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9" grpId="0"/>
      <p:bldP spid="20" grpId="0"/>
      <p:bldP spid="21" grpId="0" animBg="1"/>
      <p:bldP spid="34" grpId="0" animBg="1"/>
      <p:bldP spid="35" grpId="0" animBg="1"/>
      <p:bldP spid="38" grpId="0"/>
      <p:bldP spid="39" grpId="0"/>
      <p:bldP spid="48" grpId="0" animBg="1"/>
      <p:bldP spid="84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95800" y="0"/>
            <a:ext cx="0" cy="3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0" y="557080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Elementos Comunes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495800" y="1200150"/>
            <a:ext cx="0" cy="39433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79542" y="1516888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Left Bracket 13"/>
          <p:cNvSpPr/>
          <p:nvPr/>
        </p:nvSpPr>
        <p:spPr>
          <a:xfrm>
            <a:off x="4953000" y="1290603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5105400" y="1288288"/>
            <a:ext cx="1295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Préstamo de bicicletas</a:t>
            </a:r>
          </a:p>
        </p:txBody>
      </p:sp>
      <p:cxnSp>
        <p:nvCxnSpPr>
          <p:cNvPr id="19" name="Straight Connector 18"/>
          <p:cNvCxnSpPr>
            <a:stCxn id="11" idx="6"/>
            <a:endCxn id="14" idx="1"/>
          </p:cNvCxnSpPr>
          <p:nvPr/>
        </p:nvCxnSpPr>
        <p:spPr>
          <a:xfrm>
            <a:off x="4608142" y="1631188"/>
            <a:ext cx="344858" cy="1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107358" y="1276350"/>
            <a:ext cx="28382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200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5600" y="1440688"/>
            <a:ext cx="130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Alquiler</a:t>
            </a:r>
          </a:p>
        </p:txBody>
      </p:sp>
      <p:sp>
        <p:nvSpPr>
          <p:cNvPr id="21" name="Oval 20"/>
          <p:cNvSpPr/>
          <p:nvPr/>
        </p:nvSpPr>
        <p:spPr>
          <a:xfrm>
            <a:off x="4381500" y="241935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Oval 21"/>
          <p:cNvSpPr/>
          <p:nvPr/>
        </p:nvSpPr>
        <p:spPr>
          <a:xfrm>
            <a:off x="4381500" y="333375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Left Bracket 23"/>
          <p:cNvSpPr/>
          <p:nvPr/>
        </p:nvSpPr>
        <p:spPr>
          <a:xfrm flipH="1">
            <a:off x="3886200" y="2191907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Straight Connector 28"/>
          <p:cNvCxnSpPr>
            <a:stCxn id="24" idx="1"/>
            <a:endCxn id="21" idx="2"/>
          </p:cNvCxnSpPr>
          <p:nvPr/>
        </p:nvCxnSpPr>
        <p:spPr>
          <a:xfrm>
            <a:off x="4038600" y="2533650"/>
            <a:ext cx="34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ket 32"/>
          <p:cNvSpPr/>
          <p:nvPr/>
        </p:nvSpPr>
        <p:spPr>
          <a:xfrm>
            <a:off x="4954958" y="3107465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Straight Connector 33"/>
          <p:cNvCxnSpPr>
            <a:endCxn id="33" idx="1"/>
          </p:cNvCxnSpPr>
          <p:nvPr/>
        </p:nvCxnSpPr>
        <p:spPr>
          <a:xfrm>
            <a:off x="4610100" y="3448050"/>
            <a:ext cx="344858" cy="1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05400" y="3105150"/>
            <a:ext cx="1371600" cy="702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Tableros de control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1936" y="2343150"/>
            <a:ext cx="130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Usuarios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67000" y="3257550"/>
            <a:ext cx="159788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Centro de control</a:t>
            </a:r>
          </a:p>
        </p:txBody>
      </p:sp>
      <p:sp>
        <p:nvSpPr>
          <p:cNvPr id="38" name="Oval 37"/>
          <p:cNvSpPr/>
          <p:nvPr/>
        </p:nvSpPr>
        <p:spPr>
          <a:xfrm>
            <a:off x="4381500" y="435666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Left Bracket 38"/>
          <p:cNvSpPr/>
          <p:nvPr/>
        </p:nvSpPr>
        <p:spPr>
          <a:xfrm flipH="1">
            <a:off x="3886200" y="4129219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Straight Connector 39"/>
          <p:cNvCxnSpPr>
            <a:stCxn id="39" idx="1"/>
            <a:endCxn id="38" idx="2"/>
          </p:cNvCxnSpPr>
          <p:nvPr/>
        </p:nvCxnSpPr>
        <p:spPr>
          <a:xfrm>
            <a:off x="4038600" y="4470962"/>
            <a:ext cx="34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71936" y="4280462"/>
            <a:ext cx="130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Interfaz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66949" y="2189592"/>
            <a:ext cx="1655393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Alta, Baja y Modificación</a:t>
            </a:r>
            <a:endParaRPr lang="es-CO" sz="14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07007" y="4126904"/>
            <a:ext cx="1655393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 dirty="0" smtClean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Interfaz WEB</a:t>
            </a:r>
            <a:endParaRPr lang="es-CO" sz="1400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495800" y="0"/>
            <a:ext cx="0" cy="3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10000" y="557080"/>
            <a:ext cx="1447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ln w="3175"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Elementos Variables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95800" y="1200150"/>
            <a:ext cx="0" cy="39433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79542" y="150495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Left Bracket 36"/>
          <p:cNvSpPr/>
          <p:nvPr/>
        </p:nvSpPr>
        <p:spPr>
          <a:xfrm>
            <a:off x="4953000" y="1278665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angle 37"/>
          <p:cNvSpPr/>
          <p:nvPr/>
        </p:nvSpPr>
        <p:spPr>
          <a:xfrm>
            <a:off x="5105400" y="1276350"/>
            <a:ext cx="1295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Pago del préstamo de bicicletas</a:t>
            </a:r>
          </a:p>
        </p:txBody>
      </p:sp>
      <p:cxnSp>
        <p:nvCxnSpPr>
          <p:cNvPr id="40" name="Straight Connector 39"/>
          <p:cNvCxnSpPr>
            <a:stCxn id="34" idx="6"/>
            <a:endCxn id="37" idx="1"/>
          </p:cNvCxnSpPr>
          <p:nvPr/>
        </p:nvCxnSpPr>
        <p:spPr>
          <a:xfrm>
            <a:off x="4608142" y="1619250"/>
            <a:ext cx="344858" cy="1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95600" y="1428750"/>
            <a:ext cx="130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Pago</a:t>
            </a:r>
          </a:p>
        </p:txBody>
      </p:sp>
      <p:sp>
        <p:nvSpPr>
          <p:cNvPr id="25" name="Oval 24"/>
          <p:cNvSpPr/>
          <p:nvPr/>
        </p:nvSpPr>
        <p:spPr>
          <a:xfrm>
            <a:off x="4381500" y="26433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Oval 25"/>
          <p:cNvSpPr/>
          <p:nvPr/>
        </p:nvSpPr>
        <p:spPr>
          <a:xfrm>
            <a:off x="4381500" y="3858609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Left Bracket 26"/>
          <p:cNvSpPr/>
          <p:nvPr/>
        </p:nvSpPr>
        <p:spPr>
          <a:xfrm flipH="1">
            <a:off x="3886200" y="2415877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Straight Connector 27"/>
          <p:cNvCxnSpPr>
            <a:stCxn id="27" idx="1"/>
            <a:endCxn id="25" idx="2"/>
          </p:cNvCxnSpPr>
          <p:nvPr/>
        </p:nvCxnSpPr>
        <p:spPr>
          <a:xfrm>
            <a:off x="4038600" y="2757620"/>
            <a:ext cx="34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ket 28"/>
          <p:cNvSpPr/>
          <p:nvPr/>
        </p:nvSpPr>
        <p:spPr>
          <a:xfrm>
            <a:off x="4954958" y="3632324"/>
            <a:ext cx="152400" cy="68348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" name="Straight Connector 29"/>
          <p:cNvCxnSpPr>
            <a:endCxn id="29" idx="1"/>
          </p:cNvCxnSpPr>
          <p:nvPr/>
        </p:nvCxnSpPr>
        <p:spPr>
          <a:xfrm>
            <a:off x="4610100" y="3972909"/>
            <a:ext cx="344858" cy="1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14600" y="2415877"/>
            <a:ext cx="1466672" cy="68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Tracking y botón de pago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05400" y="3630009"/>
            <a:ext cx="1371600" cy="702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Gamificacion</a:t>
            </a:r>
            <a:endParaRPr lang="es-CO" sz="140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CO" sz="140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Bonificaciones</a:t>
            </a:r>
          </a:p>
          <a:p>
            <a:r>
              <a:rPr lang="es-CO" sz="140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Comunidades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71936" y="2567120"/>
            <a:ext cx="130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Seguridad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7000" y="3782409"/>
            <a:ext cx="159788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rgbClr val="00B0F0"/>
                  </a:soli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Fidelización</a:t>
            </a:r>
          </a:p>
        </p:txBody>
      </p:sp>
    </p:spTree>
    <p:extLst>
      <p:ext uri="{BB962C8B-B14F-4D97-AF65-F5344CB8AC3E}">
        <p14:creationId xmlns:p14="http://schemas.microsoft.com/office/powerpoint/2010/main" val="29073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2A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>
            <a:grpSpLocks noChangeAspect="1"/>
          </p:cNvGrpSpPr>
          <p:nvPr/>
        </p:nvGrpSpPr>
        <p:grpSpPr bwMode="auto">
          <a:xfrm>
            <a:off x="430213" y="1200150"/>
            <a:ext cx="8228013" cy="3937000"/>
            <a:chOff x="271" y="382"/>
            <a:chExt cx="5183" cy="2480"/>
          </a:xfrm>
          <a:solidFill>
            <a:srgbClr val="1E91CA">
              <a:alpha val="7000"/>
            </a:srgbClr>
          </a:solidFill>
        </p:grpSpPr>
        <p:sp>
          <p:nvSpPr>
            <p:cNvPr id="214" name="Freeform 213"/>
            <p:cNvSpPr>
              <a:spLocks noEditPoints="1"/>
            </p:cNvSpPr>
            <p:nvPr/>
          </p:nvSpPr>
          <p:spPr bwMode="auto">
            <a:xfrm>
              <a:off x="5068" y="1455"/>
              <a:ext cx="386" cy="1407"/>
            </a:xfrm>
            <a:custGeom>
              <a:avLst/>
              <a:gdLst>
                <a:gd name="T0" fmla="*/ 101 w 163"/>
                <a:gd name="T1" fmla="*/ 49 h 594"/>
                <a:gd name="T2" fmla="*/ 85 w 163"/>
                <a:gd name="T3" fmla="*/ 33 h 594"/>
                <a:gd name="T4" fmla="*/ 101 w 163"/>
                <a:gd name="T5" fmla="*/ 17 h 594"/>
                <a:gd name="T6" fmla="*/ 117 w 163"/>
                <a:gd name="T7" fmla="*/ 33 h 594"/>
                <a:gd name="T8" fmla="*/ 101 w 163"/>
                <a:gd name="T9" fmla="*/ 49 h 594"/>
                <a:gd name="T10" fmla="*/ 100 w 163"/>
                <a:gd name="T11" fmla="*/ 0 h 594"/>
                <a:gd name="T12" fmla="*/ 78 w 163"/>
                <a:gd name="T13" fmla="*/ 10 h 594"/>
                <a:gd name="T14" fmla="*/ 100 w 163"/>
                <a:gd name="T15" fmla="*/ 66 h 594"/>
                <a:gd name="T16" fmla="*/ 117 w 163"/>
                <a:gd name="T17" fmla="*/ 61 h 594"/>
                <a:gd name="T18" fmla="*/ 147 w 163"/>
                <a:gd name="T19" fmla="*/ 90 h 594"/>
                <a:gd name="T20" fmla="*/ 147 w 163"/>
                <a:gd name="T21" fmla="*/ 442 h 594"/>
                <a:gd name="T22" fmla="*/ 0 w 163"/>
                <a:gd name="T23" fmla="*/ 588 h 594"/>
                <a:gd name="T24" fmla="*/ 0 w 163"/>
                <a:gd name="T25" fmla="*/ 594 h 594"/>
                <a:gd name="T26" fmla="*/ 18 w 163"/>
                <a:gd name="T27" fmla="*/ 594 h 594"/>
                <a:gd name="T28" fmla="*/ 163 w 163"/>
                <a:gd name="T29" fmla="*/ 448 h 594"/>
                <a:gd name="T30" fmla="*/ 163 w 163"/>
                <a:gd name="T31" fmla="*/ 84 h 594"/>
                <a:gd name="T32" fmla="*/ 129 w 163"/>
                <a:gd name="T33" fmla="*/ 50 h 594"/>
                <a:gd name="T34" fmla="*/ 100 w 163"/>
                <a:gd name="T35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594">
                  <a:moveTo>
                    <a:pt x="101" y="49"/>
                  </a:moveTo>
                  <a:cubicBezTo>
                    <a:pt x="92" y="49"/>
                    <a:pt x="85" y="42"/>
                    <a:pt x="85" y="33"/>
                  </a:cubicBezTo>
                  <a:cubicBezTo>
                    <a:pt x="85" y="24"/>
                    <a:pt x="92" y="17"/>
                    <a:pt x="101" y="17"/>
                  </a:cubicBezTo>
                  <a:cubicBezTo>
                    <a:pt x="110" y="17"/>
                    <a:pt x="117" y="24"/>
                    <a:pt x="117" y="33"/>
                  </a:cubicBezTo>
                  <a:cubicBezTo>
                    <a:pt x="117" y="42"/>
                    <a:pt x="110" y="49"/>
                    <a:pt x="101" y="49"/>
                  </a:cubicBezTo>
                  <a:moveTo>
                    <a:pt x="100" y="0"/>
                  </a:moveTo>
                  <a:cubicBezTo>
                    <a:pt x="93" y="0"/>
                    <a:pt x="85" y="3"/>
                    <a:pt x="78" y="10"/>
                  </a:cubicBezTo>
                  <a:cubicBezTo>
                    <a:pt x="55" y="32"/>
                    <a:pt x="75" y="66"/>
                    <a:pt x="100" y="66"/>
                  </a:cubicBezTo>
                  <a:cubicBezTo>
                    <a:pt x="106" y="66"/>
                    <a:pt x="112" y="65"/>
                    <a:pt x="117" y="61"/>
                  </a:cubicBezTo>
                  <a:cubicBezTo>
                    <a:pt x="127" y="71"/>
                    <a:pt x="137" y="81"/>
                    <a:pt x="147" y="90"/>
                  </a:cubicBezTo>
                  <a:cubicBezTo>
                    <a:pt x="147" y="442"/>
                    <a:pt x="147" y="442"/>
                    <a:pt x="147" y="442"/>
                  </a:cubicBezTo>
                  <a:cubicBezTo>
                    <a:pt x="98" y="491"/>
                    <a:pt x="49" y="539"/>
                    <a:pt x="0" y="588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18" y="594"/>
                    <a:pt x="18" y="594"/>
                    <a:pt x="18" y="594"/>
                  </a:cubicBezTo>
                  <a:cubicBezTo>
                    <a:pt x="66" y="545"/>
                    <a:pt x="115" y="497"/>
                    <a:pt x="163" y="44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52" y="72"/>
                    <a:pt x="140" y="61"/>
                    <a:pt x="129" y="50"/>
                  </a:cubicBezTo>
                  <a:cubicBezTo>
                    <a:pt x="143" y="25"/>
                    <a:pt x="123" y="0"/>
                    <a:pt x="10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4"/>
            <p:cNvSpPr>
              <a:spLocks noEditPoints="1"/>
            </p:cNvSpPr>
            <p:nvPr/>
          </p:nvSpPr>
          <p:spPr bwMode="auto">
            <a:xfrm>
              <a:off x="4723" y="2225"/>
              <a:ext cx="679" cy="637"/>
            </a:xfrm>
            <a:custGeom>
              <a:avLst/>
              <a:gdLst>
                <a:gd name="T0" fmla="*/ 241 w 287"/>
                <a:gd name="T1" fmla="*/ 49 h 269"/>
                <a:gd name="T2" fmla="*/ 225 w 287"/>
                <a:gd name="T3" fmla="*/ 33 h 269"/>
                <a:gd name="T4" fmla="*/ 241 w 287"/>
                <a:gd name="T5" fmla="*/ 17 h 269"/>
                <a:gd name="T6" fmla="*/ 258 w 287"/>
                <a:gd name="T7" fmla="*/ 33 h 269"/>
                <a:gd name="T8" fmla="*/ 241 w 287"/>
                <a:gd name="T9" fmla="*/ 49 h 269"/>
                <a:gd name="T10" fmla="*/ 242 w 287"/>
                <a:gd name="T11" fmla="*/ 0 h 269"/>
                <a:gd name="T12" fmla="*/ 213 w 287"/>
                <a:gd name="T13" fmla="*/ 50 h 269"/>
                <a:gd name="T14" fmla="*/ 0 w 287"/>
                <a:gd name="T15" fmla="*/ 263 h 269"/>
                <a:gd name="T16" fmla="*/ 0 w 287"/>
                <a:gd name="T17" fmla="*/ 269 h 269"/>
                <a:gd name="T18" fmla="*/ 17 w 287"/>
                <a:gd name="T19" fmla="*/ 269 h 269"/>
                <a:gd name="T20" fmla="*/ 225 w 287"/>
                <a:gd name="T21" fmla="*/ 61 h 269"/>
                <a:gd name="T22" fmla="*/ 242 w 287"/>
                <a:gd name="T23" fmla="*/ 66 h 269"/>
                <a:gd name="T24" fmla="*/ 264 w 287"/>
                <a:gd name="T25" fmla="*/ 10 h 269"/>
                <a:gd name="T26" fmla="*/ 242 w 28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269">
                  <a:moveTo>
                    <a:pt x="241" y="49"/>
                  </a:moveTo>
                  <a:cubicBezTo>
                    <a:pt x="232" y="49"/>
                    <a:pt x="225" y="42"/>
                    <a:pt x="225" y="33"/>
                  </a:cubicBezTo>
                  <a:cubicBezTo>
                    <a:pt x="225" y="24"/>
                    <a:pt x="232" y="17"/>
                    <a:pt x="241" y="17"/>
                  </a:cubicBezTo>
                  <a:cubicBezTo>
                    <a:pt x="250" y="17"/>
                    <a:pt x="258" y="24"/>
                    <a:pt x="258" y="33"/>
                  </a:cubicBezTo>
                  <a:cubicBezTo>
                    <a:pt x="258" y="42"/>
                    <a:pt x="250" y="49"/>
                    <a:pt x="241" y="49"/>
                  </a:cubicBezTo>
                  <a:moveTo>
                    <a:pt x="242" y="0"/>
                  </a:moveTo>
                  <a:cubicBezTo>
                    <a:pt x="219" y="0"/>
                    <a:pt x="199" y="25"/>
                    <a:pt x="213" y="50"/>
                  </a:cubicBezTo>
                  <a:cubicBezTo>
                    <a:pt x="142" y="121"/>
                    <a:pt x="71" y="192"/>
                    <a:pt x="0" y="263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86" y="199"/>
                    <a:pt x="156" y="130"/>
                    <a:pt x="225" y="61"/>
                  </a:cubicBezTo>
                  <a:cubicBezTo>
                    <a:pt x="231" y="64"/>
                    <a:pt x="236" y="66"/>
                    <a:pt x="242" y="66"/>
                  </a:cubicBezTo>
                  <a:cubicBezTo>
                    <a:pt x="268" y="66"/>
                    <a:pt x="287" y="32"/>
                    <a:pt x="264" y="10"/>
                  </a:cubicBezTo>
                  <a:cubicBezTo>
                    <a:pt x="258" y="3"/>
                    <a:pt x="250" y="0"/>
                    <a:pt x="2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5"/>
            <p:cNvSpPr>
              <a:spLocks noEditPoints="1"/>
            </p:cNvSpPr>
            <p:nvPr/>
          </p:nvSpPr>
          <p:spPr bwMode="auto">
            <a:xfrm>
              <a:off x="4145" y="577"/>
              <a:ext cx="1089" cy="2285"/>
            </a:xfrm>
            <a:custGeom>
              <a:avLst/>
              <a:gdLst>
                <a:gd name="T0" fmla="*/ 300 w 460"/>
                <a:gd name="T1" fmla="*/ 148 h 965"/>
                <a:gd name="T2" fmla="*/ 284 w 460"/>
                <a:gd name="T3" fmla="*/ 132 h 965"/>
                <a:gd name="T4" fmla="*/ 300 w 460"/>
                <a:gd name="T5" fmla="*/ 115 h 965"/>
                <a:gd name="T6" fmla="*/ 316 w 460"/>
                <a:gd name="T7" fmla="*/ 132 h 965"/>
                <a:gd name="T8" fmla="*/ 300 w 460"/>
                <a:gd name="T9" fmla="*/ 148 h 965"/>
                <a:gd name="T10" fmla="*/ 415 w 460"/>
                <a:gd name="T11" fmla="*/ 49 h 965"/>
                <a:gd name="T12" fmla="*/ 398 w 460"/>
                <a:gd name="T13" fmla="*/ 33 h 965"/>
                <a:gd name="T14" fmla="*/ 415 w 460"/>
                <a:gd name="T15" fmla="*/ 16 h 965"/>
                <a:gd name="T16" fmla="*/ 431 w 460"/>
                <a:gd name="T17" fmla="*/ 33 h 965"/>
                <a:gd name="T18" fmla="*/ 415 w 460"/>
                <a:gd name="T19" fmla="*/ 49 h 965"/>
                <a:gd name="T20" fmla="*/ 415 w 460"/>
                <a:gd name="T21" fmla="*/ 0 h 965"/>
                <a:gd name="T22" fmla="*/ 406 w 460"/>
                <a:gd name="T23" fmla="*/ 64 h 965"/>
                <a:gd name="T24" fmla="*/ 406 w 460"/>
                <a:gd name="T25" fmla="*/ 227 h 965"/>
                <a:gd name="T26" fmla="*/ 328 w 460"/>
                <a:gd name="T27" fmla="*/ 148 h 965"/>
                <a:gd name="T28" fmla="*/ 328 w 460"/>
                <a:gd name="T29" fmla="*/ 148 h 965"/>
                <a:gd name="T30" fmla="*/ 299 w 460"/>
                <a:gd name="T31" fmla="*/ 99 h 965"/>
                <a:gd name="T32" fmla="*/ 277 w 460"/>
                <a:gd name="T33" fmla="*/ 109 h 965"/>
                <a:gd name="T34" fmla="*/ 299 w 460"/>
                <a:gd name="T35" fmla="*/ 165 h 965"/>
                <a:gd name="T36" fmla="*/ 316 w 460"/>
                <a:gd name="T37" fmla="*/ 160 h 965"/>
                <a:gd name="T38" fmla="*/ 406 w 460"/>
                <a:gd name="T39" fmla="*/ 250 h 965"/>
                <a:gd name="T40" fmla="*/ 406 w 460"/>
                <a:gd name="T41" fmla="*/ 552 h 965"/>
                <a:gd name="T42" fmla="*/ 0 w 460"/>
                <a:gd name="T43" fmla="*/ 959 h 965"/>
                <a:gd name="T44" fmla="*/ 0 w 460"/>
                <a:gd name="T45" fmla="*/ 965 h 965"/>
                <a:gd name="T46" fmla="*/ 17 w 460"/>
                <a:gd name="T47" fmla="*/ 965 h 965"/>
                <a:gd name="T48" fmla="*/ 423 w 460"/>
                <a:gd name="T49" fmla="*/ 559 h 965"/>
                <a:gd name="T50" fmla="*/ 423 w 460"/>
                <a:gd name="T51" fmla="*/ 64 h 965"/>
                <a:gd name="T52" fmla="*/ 415 w 460"/>
                <a:gd name="T53" fmla="*/ 0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0" h="965">
                  <a:moveTo>
                    <a:pt x="300" y="148"/>
                  </a:moveTo>
                  <a:cubicBezTo>
                    <a:pt x="291" y="148"/>
                    <a:pt x="284" y="141"/>
                    <a:pt x="284" y="132"/>
                  </a:cubicBezTo>
                  <a:cubicBezTo>
                    <a:pt x="284" y="123"/>
                    <a:pt x="291" y="115"/>
                    <a:pt x="300" y="115"/>
                  </a:cubicBezTo>
                  <a:cubicBezTo>
                    <a:pt x="309" y="115"/>
                    <a:pt x="316" y="123"/>
                    <a:pt x="316" y="132"/>
                  </a:cubicBezTo>
                  <a:cubicBezTo>
                    <a:pt x="316" y="141"/>
                    <a:pt x="309" y="148"/>
                    <a:pt x="300" y="148"/>
                  </a:cubicBezTo>
                  <a:moveTo>
                    <a:pt x="415" y="49"/>
                  </a:moveTo>
                  <a:cubicBezTo>
                    <a:pt x="406" y="49"/>
                    <a:pt x="398" y="42"/>
                    <a:pt x="398" y="33"/>
                  </a:cubicBezTo>
                  <a:cubicBezTo>
                    <a:pt x="398" y="24"/>
                    <a:pt x="406" y="16"/>
                    <a:pt x="415" y="16"/>
                  </a:cubicBezTo>
                  <a:cubicBezTo>
                    <a:pt x="424" y="16"/>
                    <a:pt x="431" y="24"/>
                    <a:pt x="431" y="33"/>
                  </a:cubicBezTo>
                  <a:cubicBezTo>
                    <a:pt x="431" y="42"/>
                    <a:pt x="424" y="49"/>
                    <a:pt x="415" y="49"/>
                  </a:cubicBezTo>
                  <a:moveTo>
                    <a:pt x="415" y="0"/>
                  </a:moveTo>
                  <a:cubicBezTo>
                    <a:pt x="376" y="0"/>
                    <a:pt x="369" y="55"/>
                    <a:pt x="406" y="64"/>
                  </a:cubicBezTo>
                  <a:cubicBezTo>
                    <a:pt x="406" y="227"/>
                    <a:pt x="406" y="227"/>
                    <a:pt x="406" y="227"/>
                  </a:cubicBezTo>
                  <a:cubicBezTo>
                    <a:pt x="380" y="201"/>
                    <a:pt x="354" y="175"/>
                    <a:pt x="328" y="148"/>
                  </a:cubicBezTo>
                  <a:cubicBezTo>
                    <a:pt x="328" y="148"/>
                    <a:pt x="328" y="148"/>
                    <a:pt x="328" y="148"/>
                  </a:cubicBezTo>
                  <a:cubicBezTo>
                    <a:pt x="342" y="124"/>
                    <a:pt x="322" y="99"/>
                    <a:pt x="299" y="99"/>
                  </a:cubicBezTo>
                  <a:cubicBezTo>
                    <a:pt x="292" y="99"/>
                    <a:pt x="284" y="102"/>
                    <a:pt x="277" y="109"/>
                  </a:cubicBezTo>
                  <a:cubicBezTo>
                    <a:pt x="254" y="131"/>
                    <a:pt x="274" y="165"/>
                    <a:pt x="299" y="165"/>
                  </a:cubicBezTo>
                  <a:cubicBezTo>
                    <a:pt x="305" y="165"/>
                    <a:pt x="311" y="163"/>
                    <a:pt x="316" y="160"/>
                  </a:cubicBezTo>
                  <a:cubicBezTo>
                    <a:pt x="346" y="190"/>
                    <a:pt x="376" y="220"/>
                    <a:pt x="406" y="250"/>
                  </a:cubicBezTo>
                  <a:cubicBezTo>
                    <a:pt x="406" y="552"/>
                    <a:pt x="406" y="552"/>
                    <a:pt x="406" y="552"/>
                  </a:cubicBezTo>
                  <a:cubicBezTo>
                    <a:pt x="271" y="688"/>
                    <a:pt x="135" y="824"/>
                    <a:pt x="0" y="959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17" y="965"/>
                    <a:pt x="17" y="965"/>
                    <a:pt x="17" y="965"/>
                  </a:cubicBezTo>
                  <a:cubicBezTo>
                    <a:pt x="152" y="829"/>
                    <a:pt x="288" y="694"/>
                    <a:pt x="423" y="559"/>
                  </a:cubicBezTo>
                  <a:cubicBezTo>
                    <a:pt x="423" y="64"/>
                    <a:pt x="423" y="64"/>
                    <a:pt x="423" y="64"/>
                  </a:cubicBezTo>
                  <a:cubicBezTo>
                    <a:pt x="460" y="55"/>
                    <a:pt x="453" y="0"/>
                    <a:pt x="4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6"/>
            <p:cNvSpPr>
              <a:spLocks noEditPoints="1"/>
            </p:cNvSpPr>
            <p:nvPr/>
          </p:nvSpPr>
          <p:spPr bwMode="auto">
            <a:xfrm>
              <a:off x="4375" y="2225"/>
              <a:ext cx="679" cy="637"/>
            </a:xfrm>
            <a:custGeom>
              <a:avLst/>
              <a:gdLst>
                <a:gd name="T0" fmla="*/ 242 w 287"/>
                <a:gd name="T1" fmla="*/ 49 h 269"/>
                <a:gd name="T2" fmla="*/ 226 w 287"/>
                <a:gd name="T3" fmla="*/ 33 h 269"/>
                <a:gd name="T4" fmla="*/ 242 w 287"/>
                <a:gd name="T5" fmla="*/ 17 h 269"/>
                <a:gd name="T6" fmla="*/ 258 w 287"/>
                <a:gd name="T7" fmla="*/ 33 h 269"/>
                <a:gd name="T8" fmla="*/ 242 w 287"/>
                <a:gd name="T9" fmla="*/ 49 h 269"/>
                <a:gd name="T10" fmla="*/ 242 w 287"/>
                <a:gd name="T11" fmla="*/ 0 h 269"/>
                <a:gd name="T12" fmla="*/ 214 w 287"/>
                <a:gd name="T13" fmla="*/ 50 h 269"/>
                <a:gd name="T14" fmla="*/ 0 w 287"/>
                <a:gd name="T15" fmla="*/ 263 h 269"/>
                <a:gd name="T16" fmla="*/ 0 w 287"/>
                <a:gd name="T17" fmla="*/ 269 h 269"/>
                <a:gd name="T18" fmla="*/ 18 w 287"/>
                <a:gd name="T19" fmla="*/ 269 h 269"/>
                <a:gd name="T20" fmla="*/ 225 w 287"/>
                <a:gd name="T21" fmla="*/ 61 h 269"/>
                <a:gd name="T22" fmla="*/ 242 w 287"/>
                <a:gd name="T23" fmla="*/ 66 h 269"/>
                <a:gd name="T24" fmla="*/ 265 w 287"/>
                <a:gd name="T25" fmla="*/ 10 h 269"/>
                <a:gd name="T26" fmla="*/ 242 w 287"/>
                <a:gd name="T2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7" h="269">
                  <a:moveTo>
                    <a:pt x="242" y="49"/>
                  </a:moveTo>
                  <a:cubicBezTo>
                    <a:pt x="233" y="49"/>
                    <a:pt x="226" y="42"/>
                    <a:pt x="226" y="33"/>
                  </a:cubicBezTo>
                  <a:cubicBezTo>
                    <a:pt x="226" y="24"/>
                    <a:pt x="233" y="17"/>
                    <a:pt x="242" y="17"/>
                  </a:cubicBezTo>
                  <a:cubicBezTo>
                    <a:pt x="251" y="17"/>
                    <a:pt x="258" y="24"/>
                    <a:pt x="258" y="33"/>
                  </a:cubicBezTo>
                  <a:cubicBezTo>
                    <a:pt x="258" y="42"/>
                    <a:pt x="251" y="49"/>
                    <a:pt x="242" y="49"/>
                  </a:cubicBezTo>
                  <a:moveTo>
                    <a:pt x="242" y="0"/>
                  </a:moveTo>
                  <a:cubicBezTo>
                    <a:pt x="220" y="0"/>
                    <a:pt x="199" y="25"/>
                    <a:pt x="214" y="50"/>
                  </a:cubicBezTo>
                  <a:cubicBezTo>
                    <a:pt x="143" y="121"/>
                    <a:pt x="71" y="192"/>
                    <a:pt x="0" y="263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8" y="269"/>
                    <a:pt x="18" y="269"/>
                    <a:pt x="18" y="269"/>
                  </a:cubicBezTo>
                  <a:cubicBezTo>
                    <a:pt x="87" y="199"/>
                    <a:pt x="156" y="130"/>
                    <a:pt x="225" y="61"/>
                  </a:cubicBezTo>
                  <a:cubicBezTo>
                    <a:pt x="231" y="64"/>
                    <a:pt x="237" y="66"/>
                    <a:pt x="242" y="66"/>
                  </a:cubicBezTo>
                  <a:cubicBezTo>
                    <a:pt x="268" y="66"/>
                    <a:pt x="287" y="32"/>
                    <a:pt x="265" y="10"/>
                  </a:cubicBezTo>
                  <a:cubicBezTo>
                    <a:pt x="258" y="3"/>
                    <a:pt x="250" y="0"/>
                    <a:pt x="24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17"/>
            <p:cNvSpPr>
              <a:spLocks noEditPoints="1"/>
            </p:cNvSpPr>
            <p:nvPr/>
          </p:nvSpPr>
          <p:spPr bwMode="auto">
            <a:xfrm>
              <a:off x="3876" y="1190"/>
              <a:ext cx="1104" cy="1672"/>
            </a:xfrm>
            <a:custGeom>
              <a:avLst/>
              <a:gdLst>
                <a:gd name="T0" fmla="*/ 364 w 467"/>
                <a:gd name="T1" fmla="*/ 147 h 706"/>
                <a:gd name="T2" fmla="*/ 315 w 467"/>
                <a:gd name="T3" fmla="*/ 98 h 706"/>
                <a:gd name="T4" fmla="*/ 364 w 467"/>
                <a:gd name="T5" fmla="*/ 49 h 706"/>
                <a:gd name="T6" fmla="*/ 412 w 467"/>
                <a:gd name="T7" fmla="*/ 98 h 706"/>
                <a:gd name="T8" fmla="*/ 364 w 467"/>
                <a:gd name="T9" fmla="*/ 147 h 706"/>
                <a:gd name="T10" fmla="*/ 364 w 467"/>
                <a:gd name="T11" fmla="*/ 0 h 706"/>
                <a:gd name="T12" fmla="*/ 361 w 467"/>
                <a:gd name="T13" fmla="*/ 0 h 706"/>
                <a:gd name="T14" fmla="*/ 266 w 467"/>
                <a:gd name="T15" fmla="*/ 88 h 706"/>
                <a:gd name="T16" fmla="*/ 341 w 467"/>
                <a:gd name="T17" fmla="*/ 193 h 706"/>
                <a:gd name="T18" fmla="*/ 341 w 467"/>
                <a:gd name="T19" fmla="*/ 358 h 706"/>
                <a:gd name="T20" fmla="*/ 0 w 467"/>
                <a:gd name="T21" fmla="*/ 700 h 706"/>
                <a:gd name="T22" fmla="*/ 0 w 467"/>
                <a:gd name="T23" fmla="*/ 706 h 706"/>
                <a:gd name="T24" fmla="*/ 63 w 467"/>
                <a:gd name="T25" fmla="*/ 706 h 706"/>
                <a:gd name="T26" fmla="*/ 390 w 467"/>
                <a:gd name="T27" fmla="*/ 379 h 706"/>
                <a:gd name="T28" fmla="*/ 390 w 467"/>
                <a:gd name="T29" fmla="*/ 192 h 706"/>
                <a:gd name="T30" fmla="*/ 460 w 467"/>
                <a:gd name="T31" fmla="*/ 83 h 706"/>
                <a:gd name="T32" fmla="*/ 364 w 467"/>
                <a:gd name="T3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706">
                  <a:moveTo>
                    <a:pt x="364" y="147"/>
                  </a:moveTo>
                  <a:cubicBezTo>
                    <a:pt x="337" y="147"/>
                    <a:pt x="315" y="125"/>
                    <a:pt x="315" y="98"/>
                  </a:cubicBezTo>
                  <a:cubicBezTo>
                    <a:pt x="315" y="71"/>
                    <a:pt x="337" y="49"/>
                    <a:pt x="364" y="49"/>
                  </a:cubicBezTo>
                  <a:cubicBezTo>
                    <a:pt x="391" y="49"/>
                    <a:pt x="412" y="71"/>
                    <a:pt x="412" y="98"/>
                  </a:cubicBezTo>
                  <a:cubicBezTo>
                    <a:pt x="412" y="125"/>
                    <a:pt x="391" y="147"/>
                    <a:pt x="364" y="147"/>
                  </a:cubicBezTo>
                  <a:moveTo>
                    <a:pt x="364" y="0"/>
                  </a:moveTo>
                  <a:cubicBezTo>
                    <a:pt x="363" y="0"/>
                    <a:pt x="362" y="0"/>
                    <a:pt x="361" y="0"/>
                  </a:cubicBezTo>
                  <a:cubicBezTo>
                    <a:pt x="312" y="2"/>
                    <a:pt x="271" y="39"/>
                    <a:pt x="266" y="88"/>
                  </a:cubicBezTo>
                  <a:cubicBezTo>
                    <a:pt x="261" y="137"/>
                    <a:pt x="294" y="182"/>
                    <a:pt x="341" y="193"/>
                  </a:cubicBezTo>
                  <a:cubicBezTo>
                    <a:pt x="341" y="358"/>
                    <a:pt x="341" y="358"/>
                    <a:pt x="341" y="358"/>
                  </a:cubicBezTo>
                  <a:cubicBezTo>
                    <a:pt x="228" y="472"/>
                    <a:pt x="114" y="586"/>
                    <a:pt x="0" y="70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63" y="706"/>
                    <a:pt x="63" y="706"/>
                    <a:pt x="63" y="706"/>
                  </a:cubicBezTo>
                  <a:cubicBezTo>
                    <a:pt x="172" y="597"/>
                    <a:pt x="281" y="488"/>
                    <a:pt x="390" y="379"/>
                  </a:cubicBezTo>
                  <a:cubicBezTo>
                    <a:pt x="390" y="192"/>
                    <a:pt x="390" y="192"/>
                    <a:pt x="390" y="192"/>
                  </a:cubicBezTo>
                  <a:cubicBezTo>
                    <a:pt x="438" y="179"/>
                    <a:pt x="467" y="132"/>
                    <a:pt x="460" y="83"/>
                  </a:cubicBezTo>
                  <a:cubicBezTo>
                    <a:pt x="453" y="36"/>
                    <a:pt x="412" y="0"/>
                    <a:pt x="36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8"/>
            <p:cNvSpPr>
              <a:spLocks noEditPoints="1"/>
            </p:cNvSpPr>
            <p:nvPr/>
          </p:nvSpPr>
          <p:spPr bwMode="auto">
            <a:xfrm>
              <a:off x="3566" y="1820"/>
              <a:ext cx="1083" cy="1042"/>
            </a:xfrm>
            <a:custGeom>
              <a:avLst/>
              <a:gdLst>
                <a:gd name="T0" fmla="*/ 413 w 458"/>
                <a:gd name="T1" fmla="*/ 49 h 440"/>
                <a:gd name="T2" fmla="*/ 397 w 458"/>
                <a:gd name="T3" fmla="*/ 33 h 440"/>
                <a:gd name="T4" fmla="*/ 413 w 458"/>
                <a:gd name="T5" fmla="*/ 17 h 440"/>
                <a:gd name="T6" fmla="*/ 429 w 458"/>
                <a:gd name="T7" fmla="*/ 33 h 440"/>
                <a:gd name="T8" fmla="*/ 413 w 458"/>
                <a:gd name="T9" fmla="*/ 49 h 440"/>
                <a:gd name="T10" fmla="*/ 413 w 458"/>
                <a:gd name="T11" fmla="*/ 0 h 440"/>
                <a:gd name="T12" fmla="*/ 385 w 458"/>
                <a:gd name="T13" fmla="*/ 50 h 440"/>
                <a:gd name="T14" fmla="*/ 0 w 458"/>
                <a:gd name="T15" fmla="*/ 434 h 440"/>
                <a:gd name="T16" fmla="*/ 0 w 458"/>
                <a:gd name="T17" fmla="*/ 440 h 440"/>
                <a:gd name="T18" fmla="*/ 18 w 458"/>
                <a:gd name="T19" fmla="*/ 440 h 440"/>
                <a:gd name="T20" fmla="*/ 397 w 458"/>
                <a:gd name="T21" fmla="*/ 61 h 440"/>
                <a:gd name="T22" fmla="*/ 413 w 458"/>
                <a:gd name="T23" fmla="*/ 66 h 440"/>
                <a:gd name="T24" fmla="*/ 436 w 458"/>
                <a:gd name="T25" fmla="*/ 10 h 440"/>
                <a:gd name="T26" fmla="*/ 413 w 458"/>
                <a:gd name="T2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8" h="440">
                  <a:moveTo>
                    <a:pt x="413" y="49"/>
                  </a:moveTo>
                  <a:cubicBezTo>
                    <a:pt x="404" y="49"/>
                    <a:pt x="397" y="42"/>
                    <a:pt x="397" y="33"/>
                  </a:cubicBezTo>
                  <a:cubicBezTo>
                    <a:pt x="397" y="24"/>
                    <a:pt x="404" y="17"/>
                    <a:pt x="413" y="17"/>
                  </a:cubicBezTo>
                  <a:cubicBezTo>
                    <a:pt x="422" y="17"/>
                    <a:pt x="429" y="24"/>
                    <a:pt x="429" y="33"/>
                  </a:cubicBezTo>
                  <a:cubicBezTo>
                    <a:pt x="429" y="42"/>
                    <a:pt x="422" y="49"/>
                    <a:pt x="413" y="49"/>
                  </a:cubicBezTo>
                  <a:moveTo>
                    <a:pt x="413" y="0"/>
                  </a:moveTo>
                  <a:cubicBezTo>
                    <a:pt x="391" y="0"/>
                    <a:pt x="371" y="25"/>
                    <a:pt x="385" y="50"/>
                  </a:cubicBezTo>
                  <a:cubicBezTo>
                    <a:pt x="257" y="178"/>
                    <a:pt x="129" y="306"/>
                    <a:pt x="0" y="434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18" y="440"/>
                    <a:pt x="18" y="440"/>
                    <a:pt x="18" y="440"/>
                  </a:cubicBezTo>
                  <a:cubicBezTo>
                    <a:pt x="144" y="314"/>
                    <a:pt x="270" y="187"/>
                    <a:pt x="397" y="61"/>
                  </a:cubicBezTo>
                  <a:cubicBezTo>
                    <a:pt x="402" y="65"/>
                    <a:pt x="408" y="66"/>
                    <a:pt x="413" y="66"/>
                  </a:cubicBezTo>
                  <a:cubicBezTo>
                    <a:pt x="439" y="66"/>
                    <a:pt x="458" y="32"/>
                    <a:pt x="436" y="10"/>
                  </a:cubicBezTo>
                  <a:cubicBezTo>
                    <a:pt x="429" y="3"/>
                    <a:pt x="421" y="0"/>
                    <a:pt x="4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9"/>
            <p:cNvSpPr>
              <a:spLocks noEditPoints="1"/>
            </p:cNvSpPr>
            <p:nvPr/>
          </p:nvSpPr>
          <p:spPr bwMode="auto">
            <a:xfrm>
              <a:off x="3105" y="382"/>
              <a:ext cx="1088" cy="2480"/>
            </a:xfrm>
            <a:custGeom>
              <a:avLst/>
              <a:gdLst>
                <a:gd name="T0" fmla="*/ 415 w 460"/>
                <a:gd name="T1" fmla="*/ 49 h 1047"/>
                <a:gd name="T2" fmla="*/ 399 w 460"/>
                <a:gd name="T3" fmla="*/ 32 h 1047"/>
                <a:gd name="T4" fmla="*/ 415 w 460"/>
                <a:gd name="T5" fmla="*/ 16 h 1047"/>
                <a:gd name="T6" fmla="*/ 431 w 460"/>
                <a:gd name="T7" fmla="*/ 32 h 1047"/>
                <a:gd name="T8" fmla="*/ 415 w 460"/>
                <a:gd name="T9" fmla="*/ 49 h 1047"/>
                <a:gd name="T10" fmla="*/ 415 w 460"/>
                <a:gd name="T11" fmla="*/ 0 h 1047"/>
                <a:gd name="T12" fmla="*/ 407 w 460"/>
                <a:gd name="T13" fmla="*/ 64 h 1047"/>
                <a:gd name="T14" fmla="*/ 407 w 460"/>
                <a:gd name="T15" fmla="*/ 358 h 1047"/>
                <a:gd name="T16" fmla="*/ 0 w 460"/>
                <a:gd name="T17" fmla="*/ 765 h 1047"/>
                <a:gd name="T18" fmla="*/ 0 w 460"/>
                <a:gd name="T19" fmla="*/ 1047 h 1047"/>
                <a:gd name="T20" fmla="*/ 16 w 460"/>
                <a:gd name="T21" fmla="*/ 1047 h 1047"/>
                <a:gd name="T22" fmla="*/ 16 w 460"/>
                <a:gd name="T23" fmla="*/ 771 h 1047"/>
                <a:gd name="T24" fmla="*/ 423 w 460"/>
                <a:gd name="T25" fmla="*/ 364 h 1047"/>
                <a:gd name="T26" fmla="*/ 423 w 460"/>
                <a:gd name="T27" fmla="*/ 64 h 1047"/>
                <a:gd name="T28" fmla="*/ 415 w 460"/>
                <a:gd name="T29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0" h="1047">
                  <a:moveTo>
                    <a:pt x="415" y="49"/>
                  </a:moveTo>
                  <a:cubicBezTo>
                    <a:pt x="406" y="49"/>
                    <a:pt x="399" y="41"/>
                    <a:pt x="399" y="32"/>
                  </a:cubicBezTo>
                  <a:cubicBezTo>
                    <a:pt x="399" y="23"/>
                    <a:pt x="406" y="16"/>
                    <a:pt x="415" y="16"/>
                  </a:cubicBezTo>
                  <a:cubicBezTo>
                    <a:pt x="424" y="16"/>
                    <a:pt x="431" y="23"/>
                    <a:pt x="431" y="32"/>
                  </a:cubicBezTo>
                  <a:cubicBezTo>
                    <a:pt x="431" y="41"/>
                    <a:pt x="424" y="49"/>
                    <a:pt x="415" y="49"/>
                  </a:cubicBezTo>
                  <a:moveTo>
                    <a:pt x="415" y="0"/>
                  </a:moveTo>
                  <a:cubicBezTo>
                    <a:pt x="377" y="0"/>
                    <a:pt x="370" y="54"/>
                    <a:pt x="407" y="64"/>
                  </a:cubicBezTo>
                  <a:cubicBezTo>
                    <a:pt x="407" y="358"/>
                    <a:pt x="407" y="358"/>
                    <a:pt x="407" y="358"/>
                  </a:cubicBezTo>
                  <a:cubicBezTo>
                    <a:pt x="271" y="493"/>
                    <a:pt x="136" y="629"/>
                    <a:pt x="0" y="765"/>
                  </a:cubicBezTo>
                  <a:cubicBezTo>
                    <a:pt x="0" y="1047"/>
                    <a:pt x="0" y="1047"/>
                    <a:pt x="0" y="1047"/>
                  </a:cubicBezTo>
                  <a:cubicBezTo>
                    <a:pt x="16" y="1047"/>
                    <a:pt x="16" y="1047"/>
                    <a:pt x="16" y="1047"/>
                  </a:cubicBezTo>
                  <a:cubicBezTo>
                    <a:pt x="16" y="771"/>
                    <a:pt x="16" y="771"/>
                    <a:pt x="16" y="771"/>
                  </a:cubicBezTo>
                  <a:cubicBezTo>
                    <a:pt x="152" y="636"/>
                    <a:pt x="288" y="500"/>
                    <a:pt x="423" y="364"/>
                  </a:cubicBezTo>
                  <a:cubicBezTo>
                    <a:pt x="423" y="64"/>
                    <a:pt x="423" y="64"/>
                    <a:pt x="423" y="64"/>
                  </a:cubicBezTo>
                  <a:cubicBezTo>
                    <a:pt x="460" y="54"/>
                    <a:pt x="453" y="0"/>
                    <a:pt x="4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0"/>
            <p:cNvSpPr>
              <a:spLocks noEditPoints="1"/>
            </p:cNvSpPr>
            <p:nvPr/>
          </p:nvSpPr>
          <p:spPr bwMode="auto">
            <a:xfrm>
              <a:off x="3029" y="536"/>
              <a:ext cx="1050" cy="2326"/>
            </a:xfrm>
            <a:custGeom>
              <a:avLst/>
              <a:gdLst>
                <a:gd name="T0" fmla="*/ 398 w 444"/>
                <a:gd name="T1" fmla="*/ 49 h 982"/>
                <a:gd name="T2" fmla="*/ 382 w 444"/>
                <a:gd name="T3" fmla="*/ 32 h 982"/>
                <a:gd name="T4" fmla="*/ 398 w 444"/>
                <a:gd name="T5" fmla="*/ 16 h 982"/>
                <a:gd name="T6" fmla="*/ 415 w 444"/>
                <a:gd name="T7" fmla="*/ 32 h 982"/>
                <a:gd name="T8" fmla="*/ 398 w 444"/>
                <a:gd name="T9" fmla="*/ 49 h 982"/>
                <a:gd name="T10" fmla="*/ 398 w 444"/>
                <a:gd name="T11" fmla="*/ 0 h 982"/>
                <a:gd name="T12" fmla="*/ 390 w 444"/>
                <a:gd name="T13" fmla="*/ 64 h 982"/>
                <a:gd name="T14" fmla="*/ 390 w 444"/>
                <a:gd name="T15" fmla="*/ 293 h 982"/>
                <a:gd name="T16" fmla="*/ 0 w 444"/>
                <a:gd name="T17" fmla="*/ 683 h 982"/>
                <a:gd name="T18" fmla="*/ 0 w 444"/>
                <a:gd name="T19" fmla="*/ 982 h 982"/>
                <a:gd name="T20" fmla="*/ 16 w 444"/>
                <a:gd name="T21" fmla="*/ 982 h 982"/>
                <a:gd name="T22" fmla="*/ 16 w 444"/>
                <a:gd name="T23" fmla="*/ 690 h 982"/>
                <a:gd name="T24" fmla="*/ 406 w 444"/>
                <a:gd name="T25" fmla="*/ 299 h 982"/>
                <a:gd name="T26" fmla="*/ 406 w 444"/>
                <a:gd name="T27" fmla="*/ 64 h 982"/>
                <a:gd name="T28" fmla="*/ 398 w 444"/>
                <a:gd name="T29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4" h="982">
                  <a:moveTo>
                    <a:pt x="398" y="49"/>
                  </a:moveTo>
                  <a:cubicBezTo>
                    <a:pt x="389" y="49"/>
                    <a:pt x="382" y="41"/>
                    <a:pt x="382" y="32"/>
                  </a:cubicBezTo>
                  <a:cubicBezTo>
                    <a:pt x="382" y="23"/>
                    <a:pt x="389" y="16"/>
                    <a:pt x="398" y="16"/>
                  </a:cubicBezTo>
                  <a:cubicBezTo>
                    <a:pt x="407" y="16"/>
                    <a:pt x="415" y="23"/>
                    <a:pt x="415" y="32"/>
                  </a:cubicBezTo>
                  <a:cubicBezTo>
                    <a:pt x="415" y="41"/>
                    <a:pt x="407" y="49"/>
                    <a:pt x="398" y="49"/>
                  </a:cubicBezTo>
                  <a:moveTo>
                    <a:pt x="398" y="0"/>
                  </a:moveTo>
                  <a:cubicBezTo>
                    <a:pt x="360" y="0"/>
                    <a:pt x="353" y="54"/>
                    <a:pt x="390" y="64"/>
                  </a:cubicBezTo>
                  <a:cubicBezTo>
                    <a:pt x="390" y="293"/>
                    <a:pt x="390" y="293"/>
                    <a:pt x="390" y="293"/>
                  </a:cubicBezTo>
                  <a:cubicBezTo>
                    <a:pt x="260" y="423"/>
                    <a:pt x="130" y="553"/>
                    <a:pt x="0" y="683"/>
                  </a:cubicBezTo>
                  <a:cubicBezTo>
                    <a:pt x="0" y="982"/>
                    <a:pt x="0" y="982"/>
                    <a:pt x="0" y="982"/>
                  </a:cubicBezTo>
                  <a:cubicBezTo>
                    <a:pt x="16" y="982"/>
                    <a:pt x="16" y="982"/>
                    <a:pt x="16" y="982"/>
                  </a:cubicBezTo>
                  <a:cubicBezTo>
                    <a:pt x="16" y="690"/>
                    <a:pt x="16" y="690"/>
                    <a:pt x="16" y="690"/>
                  </a:cubicBezTo>
                  <a:cubicBezTo>
                    <a:pt x="146" y="560"/>
                    <a:pt x="276" y="430"/>
                    <a:pt x="406" y="299"/>
                  </a:cubicBezTo>
                  <a:cubicBezTo>
                    <a:pt x="406" y="64"/>
                    <a:pt x="406" y="64"/>
                    <a:pt x="406" y="64"/>
                  </a:cubicBezTo>
                  <a:cubicBezTo>
                    <a:pt x="444" y="54"/>
                    <a:pt x="437" y="0"/>
                    <a:pt x="39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21"/>
            <p:cNvSpPr>
              <a:spLocks noEditPoints="1"/>
            </p:cNvSpPr>
            <p:nvPr/>
          </p:nvSpPr>
          <p:spPr bwMode="auto">
            <a:xfrm>
              <a:off x="3337" y="1863"/>
              <a:ext cx="740" cy="999"/>
            </a:xfrm>
            <a:custGeom>
              <a:avLst/>
              <a:gdLst>
                <a:gd name="T0" fmla="*/ 170 w 313"/>
                <a:gd name="T1" fmla="*/ 195 h 422"/>
                <a:gd name="T2" fmla="*/ 104 w 313"/>
                <a:gd name="T3" fmla="*/ 130 h 422"/>
                <a:gd name="T4" fmla="*/ 170 w 313"/>
                <a:gd name="T5" fmla="*/ 65 h 422"/>
                <a:gd name="T6" fmla="*/ 235 w 313"/>
                <a:gd name="T7" fmla="*/ 130 h 422"/>
                <a:gd name="T8" fmla="*/ 170 w 313"/>
                <a:gd name="T9" fmla="*/ 195 h 422"/>
                <a:gd name="T10" fmla="*/ 170 w 313"/>
                <a:gd name="T11" fmla="*/ 0 h 422"/>
                <a:gd name="T12" fmla="*/ 90 w 313"/>
                <a:gd name="T13" fmla="*/ 27 h 422"/>
                <a:gd name="T14" fmla="*/ 57 w 313"/>
                <a:gd name="T15" fmla="*/ 196 h 422"/>
                <a:gd name="T16" fmla="*/ 0 w 313"/>
                <a:gd name="T17" fmla="*/ 253 h 422"/>
                <a:gd name="T18" fmla="*/ 0 w 313"/>
                <a:gd name="T19" fmla="*/ 422 h 422"/>
                <a:gd name="T20" fmla="*/ 65 w 313"/>
                <a:gd name="T21" fmla="*/ 422 h 422"/>
                <a:gd name="T22" fmla="*/ 65 w 313"/>
                <a:gd name="T23" fmla="*/ 280 h 422"/>
                <a:gd name="T24" fmla="*/ 103 w 313"/>
                <a:gd name="T25" fmla="*/ 242 h 422"/>
                <a:gd name="T26" fmla="*/ 170 w 313"/>
                <a:gd name="T27" fmla="*/ 260 h 422"/>
                <a:gd name="T28" fmla="*/ 273 w 313"/>
                <a:gd name="T29" fmla="*/ 209 h 422"/>
                <a:gd name="T30" fmla="*/ 262 w 313"/>
                <a:gd name="T31" fmla="*/ 38 h 422"/>
                <a:gd name="T32" fmla="*/ 170 w 313"/>
                <a:gd name="T33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3" h="422">
                  <a:moveTo>
                    <a:pt x="170" y="195"/>
                  </a:moveTo>
                  <a:cubicBezTo>
                    <a:pt x="134" y="195"/>
                    <a:pt x="104" y="166"/>
                    <a:pt x="104" y="130"/>
                  </a:cubicBezTo>
                  <a:cubicBezTo>
                    <a:pt x="104" y="94"/>
                    <a:pt x="134" y="65"/>
                    <a:pt x="170" y="65"/>
                  </a:cubicBezTo>
                  <a:cubicBezTo>
                    <a:pt x="206" y="65"/>
                    <a:pt x="235" y="94"/>
                    <a:pt x="235" y="130"/>
                  </a:cubicBezTo>
                  <a:cubicBezTo>
                    <a:pt x="235" y="166"/>
                    <a:pt x="206" y="195"/>
                    <a:pt x="170" y="195"/>
                  </a:cubicBezTo>
                  <a:moveTo>
                    <a:pt x="170" y="0"/>
                  </a:moveTo>
                  <a:cubicBezTo>
                    <a:pt x="142" y="0"/>
                    <a:pt x="113" y="9"/>
                    <a:pt x="90" y="27"/>
                  </a:cubicBezTo>
                  <a:cubicBezTo>
                    <a:pt x="38" y="67"/>
                    <a:pt x="24" y="139"/>
                    <a:pt x="57" y="196"/>
                  </a:cubicBezTo>
                  <a:cubicBezTo>
                    <a:pt x="38" y="215"/>
                    <a:pt x="19" y="234"/>
                    <a:pt x="0" y="253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65" y="422"/>
                    <a:pt x="65" y="422"/>
                    <a:pt x="65" y="422"/>
                  </a:cubicBezTo>
                  <a:cubicBezTo>
                    <a:pt x="65" y="280"/>
                    <a:pt x="65" y="280"/>
                    <a:pt x="65" y="280"/>
                  </a:cubicBezTo>
                  <a:cubicBezTo>
                    <a:pt x="78" y="268"/>
                    <a:pt x="91" y="255"/>
                    <a:pt x="103" y="242"/>
                  </a:cubicBezTo>
                  <a:cubicBezTo>
                    <a:pt x="124" y="254"/>
                    <a:pt x="147" y="260"/>
                    <a:pt x="170" y="260"/>
                  </a:cubicBezTo>
                  <a:cubicBezTo>
                    <a:pt x="209" y="260"/>
                    <a:pt x="247" y="242"/>
                    <a:pt x="273" y="209"/>
                  </a:cubicBezTo>
                  <a:cubicBezTo>
                    <a:pt x="313" y="158"/>
                    <a:pt x="308" y="84"/>
                    <a:pt x="262" y="38"/>
                  </a:cubicBezTo>
                  <a:cubicBezTo>
                    <a:pt x="236" y="12"/>
                    <a:pt x="203" y="0"/>
                    <a:pt x="17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22"/>
            <p:cNvSpPr>
              <a:spLocks noEditPoints="1"/>
            </p:cNvSpPr>
            <p:nvPr/>
          </p:nvSpPr>
          <p:spPr bwMode="auto">
            <a:xfrm>
              <a:off x="2913" y="690"/>
              <a:ext cx="1050" cy="2172"/>
            </a:xfrm>
            <a:custGeom>
              <a:avLst/>
              <a:gdLst>
                <a:gd name="T0" fmla="*/ 399 w 444"/>
                <a:gd name="T1" fmla="*/ 49 h 917"/>
                <a:gd name="T2" fmla="*/ 382 w 444"/>
                <a:gd name="T3" fmla="*/ 32 h 917"/>
                <a:gd name="T4" fmla="*/ 399 w 444"/>
                <a:gd name="T5" fmla="*/ 16 h 917"/>
                <a:gd name="T6" fmla="*/ 415 w 444"/>
                <a:gd name="T7" fmla="*/ 32 h 917"/>
                <a:gd name="T8" fmla="*/ 399 w 444"/>
                <a:gd name="T9" fmla="*/ 49 h 917"/>
                <a:gd name="T10" fmla="*/ 399 w 444"/>
                <a:gd name="T11" fmla="*/ 0 h 917"/>
                <a:gd name="T12" fmla="*/ 390 w 444"/>
                <a:gd name="T13" fmla="*/ 64 h 917"/>
                <a:gd name="T14" fmla="*/ 390 w 444"/>
                <a:gd name="T15" fmla="*/ 228 h 917"/>
                <a:gd name="T16" fmla="*/ 0 w 444"/>
                <a:gd name="T17" fmla="*/ 618 h 917"/>
                <a:gd name="T18" fmla="*/ 0 w 444"/>
                <a:gd name="T19" fmla="*/ 917 h 917"/>
                <a:gd name="T20" fmla="*/ 16 w 444"/>
                <a:gd name="T21" fmla="*/ 917 h 917"/>
                <a:gd name="T22" fmla="*/ 16 w 444"/>
                <a:gd name="T23" fmla="*/ 625 h 917"/>
                <a:gd name="T24" fmla="*/ 407 w 444"/>
                <a:gd name="T25" fmla="*/ 234 h 917"/>
                <a:gd name="T26" fmla="*/ 407 w 444"/>
                <a:gd name="T27" fmla="*/ 64 h 917"/>
                <a:gd name="T28" fmla="*/ 399 w 444"/>
                <a:gd name="T29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4" h="917">
                  <a:moveTo>
                    <a:pt x="399" y="49"/>
                  </a:moveTo>
                  <a:cubicBezTo>
                    <a:pt x="390" y="49"/>
                    <a:pt x="382" y="41"/>
                    <a:pt x="382" y="32"/>
                  </a:cubicBezTo>
                  <a:cubicBezTo>
                    <a:pt x="382" y="23"/>
                    <a:pt x="390" y="16"/>
                    <a:pt x="399" y="16"/>
                  </a:cubicBezTo>
                  <a:cubicBezTo>
                    <a:pt x="408" y="16"/>
                    <a:pt x="415" y="23"/>
                    <a:pt x="415" y="32"/>
                  </a:cubicBezTo>
                  <a:cubicBezTo>
                    <a:pt x="415" y="41"/>
                    <a:pt x="408" y="49"/>
                    <a:pt x="399" y="49"/>
                  </a:cubicBezTo>
                  <a:moveTo>
                    <a:pt x="399" y="0"/>
                  </a:moveTo>
                  <a:cubicBezTo>
                    <a:pt x="360" y="0"/>
                    <a:pt x="353" y="54"/>
                    <a:pt x="390" y="64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260" y="358"/>
                    <a:pt x="130" y="488"/>
                    <a:pt x="0" y="618"/>
                  </a:cubicBezTo>
                  <a:cubicBezTo>
                    <a:pt x="0" y="917"/>
                    <a:pt x="0" y="917"/>
                    <a:pt x="0" y="917"/>
                  </a:cubicBezTo>
                  <a:cubicBezTo>
                    <a:pt x="16" y="917"/>
                    <a:pt x="16" y="917"/>
                    <a:pt x="16" y="917"/>
                  </a:cubicBezTo>
                  <a:cubicBezTo>
                    <a:pt x="16" y="625"/>
                    <a:pt x="16" y="625"/>
                    <a:pt x="16" y="625"/>
                  </a:cubicBezTo>
                  <a:cubicBezTo>
                    <a:pt x="146" y="495"/>
                    <a:pt x="276" y="365"/>
                    <a:pt x="407" y="23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44" y="54"/>
                    <a:pt x="437" y="0"/>
                    <a:pt x="39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3"/>
            <p:cNvSpPr>
              <a:spLocks noEditPoints="1"/>
            </p:cNvSpPr>
            <p:nvPr/>
          </p:nvSpPr>
          <p:spPr bwMode="auto">
            <a:xfrm>
              <a:off x="2835" y="389"/>
              <a:ext cx="639" cy="2473"/>
            </a:xfrm>
            <a:custGeom>
              <a:avLst/>
              <a:gdLst>
                <a:gd name="T0" fmla="*/ 225 w 270"/>
                <a:gd name="T1" fmla="*/ 386 h 1044"/>
                <a:gd name="T2" fmla="*/ 209 w 270"/>
                <a:gd name="T3" fmla="*/ 369 h 1044"/>
                <a:gd name="T4" fmla="*/ 225 w 270"/>
                <a:gd name="T5" fmla="*/ 353 h 1044"/>
                <a:gd name="T6" fmla="*/ 241 w 270"/>
                <a:gd name="T7" fmla="*/ 369 h 1044"/>
                <a:gd name="T8" fmla="*/ 225 w 270"/>
                <a:gd name="T9" fmla="*/ 386 h 1044"/>
                <a:gd name="T10" fmla="*/ 85 w 270"/>
                <a:gd name="T11" fmla="*/ 125 h 1044"/>
                <a:gd name="T12" fmla="*/ 68 w 270"/>
                <a:gd name="T13" fmla="*/ 109 h 1044"/>
                <a:gd name="T14" fmla="*/ 85 w 270"/>
                <a:gd name="T15" fmla="*/ 93 h 1044"/>
                <a:gd name="T16" fmla="*/ 101 w 270"/>
                <a:gd name="T17" fmla="*/ 109 h 1044"/>
                <a:gd name="T18" fmla="*/ 85 w 270"/>
                <a:gd name="T19" fmla="*/ 125 h 1044"/>
                <a:gd name="T20" fmla="*/ 155 w 270"/>
                <a:gd name="T21" fmla="*/ 49 h 1044"/>
                <a:gd name="T22" fmla="*/ 139 w 270"/>
                <a:gd name="T23" fmla="*/ 32 h 1044"/>
                <a:gd name="T24" fmla="*/ 155 w 270"/>
                <a:gd name="T25" fmla="*/ 16 h 1044"/>
                <a:gd name="T26" fmla="*/ 171 w 270"/>
                <a:gd name="T27" fmla="*/ 32 h 1044"/>
                <a:gd name="T28" fmla="*/ 155 w 270"/>
                <a:gd name="T29" fmla="*/ 49 h 1044"/>
                <a:gd name="T30" fmla="*/ 155 w 270"/>
                <a:gd name="T31" fmla="*/ 0 h 1044"/>
                <a:gd name="T32" fmla="*/ 147 w 270"/>
                <a:gd name="T33" fmla="*/ 64 h 1044"/>
                <a:gd name="T34" fmla="*/ 147 w 270"/>
                <a:gd name="T35" fmla="*/ 159 h 1044"/>
                <a:gd name="T36" fmla="*/ 113 w 270"/>
                <a:gd name="T37" fmla="*/ 125 h 1044"/>
                <a:gd name="T38" fmla="*/ 84 w 270"/>
                <a:gd name="T39" fmla="*/ 76 h 1044"/>
                <a:gd name="T40" fmla="*/ 62 w 270"/>
                <a:gd name="T41" fmla="*/ 86 h 1044"/>
                <a:gd name="T42" fmla="*/ 84 w 270"/>
                <a:gd name="T43" fmla="*/ 142 h 1044"/>
                <a:gd name="T44" fmla="*/ 101 w 270"/>
                <a:gd name="T45" fmla="*/ 137 h 1044"/>
                <a:gd name="T46" fmla="*/ 147 w 270"/>
                <a:gd name="T47" fmla="*/ 182 h 1044"/>
                <a:gd name="T48" fmla="*/ 147 w 270"/>
                <a:gd name="T49" fmla="*/ 583 h 1044"/>
                <a:gd name="T50" fmla="*/ 0 w 270"/>
                <a:gd name="T51" fmla="*/ 729 h 1044"/>
                <a:gd name="T52" fmla="*/ 0 w 270"/>
                <a:gd name="T53" fmla="*/ 1044 h 1044"/>
                <a:gd name="T54" fmla="*/ 17 w 270"/>
                <a:gd name="T55" fmla="*/ 1044 h 1044"/>
                <a:gd name="T56" fmla="*/ 17 w 270"/>
                <a:gd name="T57" fmla="*/ 736 h 1044"/>
                <a:gd name="T58" fmla="*/ 163 w 270"/>
                <a:gd name="T59" fmla="*/ 589 h 1044"/>
                <a:gd name="T60" fmla="*/ 163 w 270"/>
                <a:gd name="T61" fmla="*/ 443 h 1044"/>
                <a:gd name="T62" fmla="*/ 209 w 270"/>
                <a:gd name="T63" fmla="*/ 397 h 1044"/>
                <a:gd name="T64" fmla="*/ 225 w 270"/>
                <a:gd name="T65" fmla="*/ 402 h 1044"/>
                <a:gd name="T66" fmla="*/ 248 w 270"/>
                <a:gd name="T67" fmla="*/ 346 h 1044"/>
                <a:gd name="T68" fmla="*/ 225 w 270"/>
                <a:gd name="T69" fmla="*/ 336 h 1044"/>
                <a:gd name="T70" fmla="*/ 197 w 270"/>
                <a:gd name="T71" fmla="*/ 386 h 1044"/>
                <a:gd name="T72" fmla="*/ 163 w 270"/>
                <a:gd name="T73" fmla="*/ 420 h 1044"/>
                <a:gd name="T74" fmla="*/ 163 w 270"/>
                <a:gd name="T75" fmla="*/ 64 h 1044"/>
                <a:gd name="T76" fmla="*/ 155 w 270"/>
                <a:gd name="T77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0" h="1044">
                  <a:moveTo>
                    <a:pt x="225" y="386"/>
                  </a:moveTo>
                  <a:cubicBezTo>
                    <a:pt x="216" y="386"/>
                    <a:pt x="209" y="378"/>
                    <a:pt x="209" y="369"/>
                  </a:cubicBezTo>
                  <a:cubicBezTo>
                    <a:pt x="209" y="360"/>
                    <a:pt x="216" y="353"/>
                    <a:pt x="225" y="353"/>
                  </a:cubicBezTo>
                  <a:cubicBezTo>
                    <a:pt x="234" y="353"/>
                    <a:pt x="241" y="360"/>
                    <a:pt x="241" y="369"/>
                  </a:cubicBezTo>
                  <a:cubicBezTo>
                    <a:pt x="241" y="378"/>
                    <a:pt x="234" y="386"/>
                    <a:pt x="225" y="386"/>
                  </a:cubicBezTo>
                  <a:moveTo>
                    <a:pt x="85" y="125"/>
                  </a:moveTo>
                  <a:cubicBezTo>
                    <a:pt x="76" y="125"/>
                    <a:pt x="68" y="118"/>
                    <a:pt x="68" y="109"/>
                  </a:cubicBezTo>
                  <a:cubicBezTo>
                    <a:pt x="68" y="100"/>
                    <a:pt x="76" y="93"/>
                    <a:pt x="85" y="93"/>
                  </a:cubicBezTo>
                  <a:cubicBezTo>
                    <a:pt x="94" y="93"/>
                    <a:pt x="101" y="100"/>
                    <a:pt x="101" y="109"/>
                  </a:cubicBezTo>
                  <a:cubicBezTo>
                    <a:pt x="101" y="118"/>
                    <a:pt x="94" y="125"/>
                    <a:pt x="85" y="125"/>
                  </a:cubicBezTo>
                  <a:moveTo>
                    <a:pt x="155" y="49"/>
                  </a:moveTo>
                  <a:cubicBezTo>
                    <a:pt x="146" y="49"/>
                    <a:pt x="139" y="41"/>
                    <a:pt x="139" y="32"/>
                  </a:cubicBezTo>
                  <a:cubicBezTo>
                    <a:pt x="139" y="23"/>
                    <a:pt x="146" y="16"/>
                    <a:pt x="155" y="16"/>
                  </a:cubicBezTo>
                  <a:cubicBezTo>
                    <a:pt x="164" y="16"/>
                    <a:pt x="171" y="23"/>
                    <a:pt x="171" y="32"/>
                  </a:cubicBezTo>
                  <a:cubicBezTo>
                    <a:pt x="171" y="41"/>
                    <a:pt x="164" y="49"/>
                    <a:pt x="155" y="49"/>
                  </a:cubicBezTo>
                  <a:moveTo>
                    <a:pt x="155" y="0"/>
                  </a:moveTo>
                  <a:cubicBezTo>
                    <a:pt x="117" y="0"/>
                    <a:pt x="110" y="54"/>
                    <a:pt x="147" y="64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35" y="148"/>
                    <a:pt x="124" y="137"/>
                    <a:pt x="113" y="125"/>
                  </a:cubicBezTo>
                  <a:cubicBezTo>
                    <a:pt x="127" y="101"/>
                    <a:pt x="107" y="76"/>
                    <a:pt x="84" y="76"/>
                  </a:cubicBezTo>
                  <a:cubicBezTo>
                    <a:pt x="77" y="76"/>
                    <a:pt x="69" y="79"/>
                    <a:pt x="62" y="86"/>
                  </a:cubicBezTo>
                  <a:cubicBezTo>
                    <a:pt x="39" y="108"/>
                    <a:pt x="58" y="142"/>
                    <a:pt x="84" y="142"/>
                  </a:cubicBezTo>
                  <a:cubicBezTo>
                    <a:pt x="90" y="142"/>
                    <a:pt x="95" y="140"/>
                    <a:pt x="101" y="137"/>
                  </a:cubicBezTo>
                  <a:cubicBezTo>
                    <a:pt x="116" y="152"/>
                    <a:pt x="132" y="167"/>
                    <a:pt x="147" y="182"/>
                  </a:cubicBezTo>
                  <a:cubicBezTo>
                    <a:pt x="147" y="583"/>
                    <a:pt x="147" y="583"/>
                    <a:pt x="147" y="583"/>
                  </a:cubicBezTo>
                  <a:cubicBezTo>
                    <a:pt x="98" y="631"/>
                    <a:pt x="49" y="680"/>
                    <a:pt x="0" y="729"/>
                  </a:cubicBezTo>
                  <a:cubicBezTo>
                    <a:pt x="0" y="1044"/>
                    <a:pt x="0" y="1044"/>
                    <a:pt x="0" y="1044"/>
                  </a:cubicBezTo>
                  <a:cubicBezTo>
                    <a:pt x="17" y="1044"/>
                    <a:pt x="17" y="1044"/>
                    <a:pt x="17" y="1044"/>
                  </a:cubicBezTo>
                  <a:cubicBezTo>
                    <a:pt x="17" y="736"/>
                    <a:pt x="17" y="736"/>
                    <a:pt x="17" y="736"/>
                  </a:cubicBezTo>
                  <a:cubicBezTo>
                    <a:pt x="65" y="687"/>
                    <a:pt x="114" y="638"/>
                    <a:pt x="163" y="589"/>
                  </a:cubicBezTo>
                  <a:cubicBezTo>
                    <a:pt x="163" y="443"/>
                    <a:pt x="163" y="443"/>
                    <a:pt x="163" y="443"/>
                  </a:cubicBezTo>
                  <a:cubicBezTo>
                    <a:pt x="178" y="428"/>
                    <a:pt x="193" y="412"/>
                    <a:pt x="209" y="397"/>
                  </a:cubicBezTo>
                  <a:cubicBezTo>
                    <a:pt x="214" y="401"/>
                    <a:pt x="220" y="402"/>
                    <a:pt x="225" y="402"/>
                  </a:cubicBezTo>
                  <a:cubicBezTo>
                    <a:pt x="251" y="402"/>
                    <a:pt x="270" y="369"/>
                    <a:pt x="248" y="346"/>
                  </a:cubicBezTo>
                  <a:cubicBezTo>
                    <a:pt x="241" y="339"/>
                    <a:pt x="233" y="336"/>
                    <a:pt x="225" y="336"/>
                  </a:cubicBezTo>
                  <a:cubicBezTo>
                    <a:pt x="203" y="336"/>
                    <a:pt x="183" y="361"/>
                    <a:pt x="197" y="386"/>
                  </a:cubicBezTo>
                  <a:cubicBezTo>
                    <a:pt x="186" y="397"/>
                    <a:pt x="174" y="408"/>
                    <a:pt x="163" y="42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200" y="54"/>
                    <a:pt x="193" y="0"/>
                    <a:pt x="15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24"/>
            <p:cNvSpPr>
              <a:spLocks noEditPoints="1"/>
            </p:cNvSpPr>
            <p:nvPr/>
          </p:nvSpPr>
          <p:spPr bwMode="auto">
            <a:xfrm>
              <a:off x="2296" y="922"/>
              <a:ext cx="811" cy="1940"/>
            </a:xfrm>
            <a:custGeom>
              <a:avLst/>
              <a:gdLst>
                <a:gd name="T0" fmla="*/ 171 w 343"/>
                <a:gd name="T1" fmla="*/ 244 h 819"/>
                <a:gd name="T2" fmla="*/ 90 w 343"/>
                <a:gd name="T3" fmla="*/ 162 h 819"/>
                <a:gd name="T4" fmla="*/ 171 w 343"/>
                <a:gd name="T5" fmla="*/ 81 h 819"/>
                <a:gd name="T6" fmla="*/ 253 w 343"/>
                <a:gd name="T7" fmla="*/ 162 h 819"/>
                <a:gd name="T8" fmla="*/ 171 w 343"/>
                <a:gd name="T9" fmla="*/ 244 h 819"/>
                <a:gd name="T10" fmla="*/ 171 w 343"/>
                <a:gd name="T11" fmla="*/ 0 h 819"/>
                <a:gd name="T12" fmla="*/ 10 w 343"/>
                <a:gd name="T13" fmla="*/ 142 h 819"/>
                <a:gd name="T14" fmla="*/ 131 w 343"/>
                <a:gd name="T15" fmla="*/ 320 h 819"/>
                <a:gd name="T16" fmla="*/ 131 w 343"/>
                <a:gd name="T17" fmla="*/ 819 h 819"/>
                <a:gd name="T18" fmla="*/ 212 w 343"/>
                <a:gd name="T19" fmla="*/ 819 h 819"/>
                <a:gd name="T20" fmla="*/ 212 w 343"/>
                <a:gd name="T21" fmla="*/ 320 h 819"/>
                <a:gd name="T22" fmla="*/ 333 w 343"/>
                <a:gd name="T23" fmla="*/ 142 h 819"/>
                <a:gd name="T24" fmla="*/ 171 w 343"/>
                <a:gd name="T25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" h="819">
                  <a:moveTo>
                    <a:pt x="171" y="244"/>
                  </a:moveTo>
                  <a:cubicBezTo>
                    <a:pt x="126" y="244"/>
                    <a:pt x="90" y="207"/>
                    <a:pt x="90" y="162"/>
                  </a:cubicBezTo>
                  <a:cubicBezTo>
                    <a:pt x="90" y="117"/>
                    <a:pt x="126" y="81"/>
                    <a:pt x="171" y="81"/>
                  </a:cubicBezTo>
                  <a:cubicBezTo>
                    <a:pt x="216" y="81"/>
                    <a:pt x="253" y="117"/>
                    <a:pt x="253" y="162"/>
                  </a:cubicBezTo>
                  <a:cubicBezTo>
                    <a:pt x="253" y="207"/>
                    <a:pt x="216" y="244"/>
                    <a:pt x="171" y="244"/>
                  </a:cubicBezTo>
                  <a:moveTo>
                    <a:pt x="171" y="0"/>
                  </a:moveTo>
                  <a:cubicBezTo>
                    <a:pt x="89" y="0"/>
                    <a:pt x="20" y="60"/>
                    <a:pt x="10" y="142"/>
                  </a:cubicBezTo>
                  <a:cubicBezTo>
                    <a:pt x="0" y="223"/>
                    <a:pt x="51" y="299"/>
                    <a:pt x="131" y="320"/>
                  </a:cubicBezTo>
                  <a:cubicBezTo>
                    <a:pt x="131" y="819"/>
                    <a:pt x="131" y="819"/>
                    <a:pt x="131" y="819"/>
                  </a:cubicBezTo>
                  <a:cubicBezTo>
                    <a:pt x="212" y="819"/>
                    <a:pt x="212" y="819"/>
                    <a:pt x="212" y="819"/>
                  </a:cubicBezTo>
                  <a:cubicBezTo>
                    <a:pt x="212" y="320"/>
                    <a:pt x="212" y="320"/>
                    <a:pt x="212" y="320"/>
                  </a:cubicBezTo>
                  <a:cubicBezTo>
                    <a:pt x="291" y="299"/>
                    <a:pt x="343" y="223"/>
                    <a:pt x="333" y="142"/>
                  </a:cubicBezTo>
                  <a:cubicBezTo>
                    <a:pt x="322" y="60"/>
                    <a:pt x="253" y="0"/>
                    <a:pt x="17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 noEditPoints="1"/>
            </p:cNvSpPr>
            <p:nvPr/>
          </p:nvSpPr>
          <p:spPr bwMode="auto">
            <a:xfrm>
              <a:off x="2017" y="690"/>
              <a:ext cx="511" cy="2172"/>
            </a:xfrm>
            <a:custGeom>
              <a:avLst/>
              <a:gdLst>
                <a:gd name="T0" fmla="*/ 45 w 216"/>
                <a:gd name="T1" fmla="*/ 49 h 917"/>
                <a:gd name="T2" fmla="*/ 29 w 216"/>
                <a:gd name="T3" fmla="*/ 32 h 917"/>
                <a:gd name="T4" fmla="*/ 45 w 216"/>
                <a:gd name="T5" fmla="*/ 16 h 917"/>
                <a:gd name="T6" fmla="*/ 61 w 216"/>
                <a:gd name="T7" fmla="*/ 32 h 917"/>
                <a:gd name="T8" fmla="*/ 45 w 216"/>
                <a:gd name="T9" fmla="*/ 49 h 917"/>
                <a:gd name="T10" fmla="*/ 45 w 216"/>
                <a:gd name="T11" fmla="*/ 0 h 917"/>
                <a:gd name="T12" fmla="*/ 37 w 216"/>
                <a:gd name="T13" fmla="*/ 64 h 917"/>
                <a:gd name="T14" fmla="*/ 37 w 216"/>
                <a:gd name="T15" fmla="*/ 325 h 917"/>
                <a:gd name="T16" fmla="*/ 200 w 216"/>
                <a:gd name="T17" fmla="*/ 488 h 917"/>
                <a:gd name="T18" fmla="*/ 200 w 216"/>
                <a:gd name="T19" fmla="*/ 917 h 917"/>
                <a:gd name="T20" fmla="*/ 216 w 216"/>
                <a:gd name="T21" fmla="*/ 917 h 917"/>
                <a:gd name="T22" fmla="*/ 216 w 216"/>
                <a:gd name="T23" fmla="*/ 481 h 917"/>
                <a:gd name="T24" fmla="*/ 53 w 216"/>
                <a:gd name="T25" fmla="*/ 319 h 917"/>
                <a:gd name="T26" fmla="*/ 53 w 216"/>
                <a:gd name="T27" fmla="*/ 64 h 917"/>
                <a:gd name="T28" fmla="*/ 45 w 216"/>
                <a:gd name="T29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917">
                  <a:moveTo>
                    <a:pt x="45" y="49"/>
                  </a:moveTo>
                  <a:cubicBezTo>
                    <a:pt x="36" y="49"/>
                    <a:pt x="29" y="41"/>
                    <a:pt x="29" y="32"/>
                  </a:cubicBezTo>
                  <a:cubicBezTo>
                    <a:pt x="29" y="23"/>
                    <a:pt x="36" y="16"/>
                    <a:pt x="45" y="16"/>
                  </a:cubicBezTo>
                  <a:cubicBezTo>
                    <a:pt x="54" y="16"/>
                    <a:pt x="61" y="23"/>
                    <a:pt x="61" y="32"/>
                  </a:cubicBezTo>
                  <a:cubicBezTo>
                    <a:pt x="61" y="41"/>
                    <a:pt x="54" y="49"/>
                    <a:pt x="45" y="49"/>
                  </a:cubicBezTo>
                  <a:moveTo>
                    <a:pt x="45" y="0"/>
                  </a:moveTo>
                  <a:cubicBezTo>
                    <a:pt x="7" y="0"/>
                    <a:pt x="0" y="54"/>
                    <a:pt x="37" y="64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91" y="380"/>
                    <a:pt x="146" y="434"/>
                    <a:pt x="200" y="488"/>
                  </a:cubicBezTo>
                  <a:cubicBezTo>
                    <a:pt x="200" y="917"/>
                    <a:pt x="200" y="917"/>
                    <a:pt x="200" y="917"/>
                  </a:cubicBezTo>
                  <a:cubicBezTo>
                    <a:pt x="216" y="917"/>
                    <a:pt x="216" y="917"/>
                    <a:pt x="216" y="917"/>
                  </a:cubicBezTo>
                  <a:cubicBezTo>
                    <a:pt x="216" y="481"/>
                    <a:pt x="216" y="481"/>
                    <a:pt x="216" y="481"/>
                  </a:cubicBezTo>
                  <a:cubicBezTo>
                    <a:pt x="162" y="427"/>
                    <a:pt x="108" y="373"/>
                    <a:pt x="53" y="31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90" y="54"/>
                    <a:pt x="83" y="0"/>
                    <a:pt x="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26"/>
            <p:cNvSpPr>
              <a:spLocks noEditPoints="1"/>
            </p:cNvSpPr>
            <p:nvPr/>
          </p:nvSpPr>
          <p:spPr bwMode="auto">
            <a:xfrm>
              <a:off x="1901" y="998"/>
              <a:ext cx="511" cy="1864"/>
            </a:xfrm>
            <a:custGeom>
              <a:avLst/>
              <a:gdLst>
                <a:gd name="T0" fmla="*/ 45 w 216"/>
                <a:gd name="T1" fmla="*/ 49 h 787"/>
                <a:gd name="T2" fmla="*/ 29 w 216"/>
                <a:gd name="T3" fmla="*/ 33 h 787"/>
                <a:gd name="T4" fmla="*/ 45 w 216"/>
                <a:gd name="T5" fmla="*/ 16 h 787"/>
                <a:gd name="T6" fmla="*/ 62 w 216"/>
                <a:gd name="T7" fmla="*/ 33 h 787"/>
                <a:gd name="T8" fmla="*/ 45 w 216"/>
                <a:gd name="T9" fmla="*/ 49 h 787"/>
                <a:gd name="T10" fmla="*/ 45 w 216"/>
                <a:gd name="T11" fmla="*/ 0 h 787"/>
                <a:gd name="T12" fmla="*/ 37 w 216"/>
                <a:gd name="T13" fmla="*/ 64 h 787"/>
                <a:gd name="T14" fmla="*/ 37 w 216"/>
                <a:gd name="T15" fmla="*/ 195 h 787"/>
                <a:gd name="T16" fmla="*/ 200 w 216"/>
                <a:gd name="T17" fmla="*/ 358 h 787"/>
                <a:gd name="T18" fmla="*/ 200 w 216"/>
                <a:gd name="T19" fmla="*/ 787 h 787"/>
                <a:gd name="T20" fmla="*/ 216 w 216"/>
                <a:gd name="T21" fmla="*/ 787 h 787"/>
                <a:gd name="T22" fmla="*/ 216 w 216"/>
                <a:gd name="T23" fmla="*/ 351 h 787"/>
                <a:gd name="T24" fmla="*/ 54 w 216"/>
                <a:gd name="T25" fmla="*/ 189 h 787"/>
                <a:gd name="T26" fmla="*/ 54 w 216"/>
                <a:gd name="T27" fmla="*/ 64 h 787"/>
                <a:gd name="T28" fmla="*/ 45 w 216"/>
                <a:gd name="T29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787">
                  <a:moveTo>
                    <a:pt x="45" y="49"/>
                  </a:moveTo>
                  <a:cubicBezTo>
                    <a:pt x="36" y="49"/>
                    <a:pt x="29" y="42"/>
                    <a:pt x="29" y="33"/>
                  </a:cubicBezTo>
                  <a:cubicBezTo>
                    <a:pt x="29" y="24"/>
                    <a:pt x="36" y="16"/>
                    <a:pt x="45" y="16"/>
                  </a:cubicBezTo>
                  <a:cubicBezTo>
                    <a:pt x="54" y="16"/>
                    <a:pt x="62" y="24"/>
                    <a:pt x="62" y="33"/>
                  </a:cubicBezTo>
                  <a:cubicBezTo>
                    <a:pt x="62" y="42"/>
                    <a:pt x="54" y="49"/>
                    <a:pt x="45" y="49"/>
                  </a:cubicBezTo>
                  <a:moveTo>
                    <a:pt x="45" y="0"/>
                  </a:moveTo>
                  <a:cubicBezTo>
                    <a:pt x="7" y="0"/>
                    <a:pt x="0" y="55"/>
                    <a:pt x="37" y="64"/>
                  </a:cubicBezTo>
                  <a:cubicBezTo>
                    <a:pt x="37" y="195"/>
                    <a:pt x="37" y="195"/>
                    <a:pt x="37" y="195"/>
                  </a:cubicBezTo>
                  <a:cubicBezTo>
                    <a:pt x="92" y="250"/>
                    <a:pt x="146" y="304"/>
                    <a:pt x="200" y="358"/>
                  </a:cubicBezTo>
                  <a:cubicBezTo>
                    <a:pt x="200" y="787"/>
                    <a:pt x="200" y="787"/>
                    <a:pt x="200" y="787"/>
                  </a:cubicBezTo>
                  <a:cubicBezTo>
                    <a:pt x="216" y="787"/>
                    <a:pt x="216" y="787"/>
                    <a:pt x="216" y="787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62" y="297"/>
                    <a:pt x="108" y="243"/>
                    <a:pt x="54" y="189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91" y="55"/>
                    <a:pt x="84" y="0"/>
                    <a:pt x="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7"/>
            <p:cNvSpPr>
              <a:spLocks noEditPoints="1"/>
            </p:cNvSpPr>
            <p:nvPr/>
          </p:nvSpPr>
          <p:spPr bwMode="auto">
            <a:xfrm>
              <a:off x="1574" y="382"/>
              <a:ext cx="722" cy="2480"/>
            </a:xfrm>
            <a:custGeom>
              <a:avLst/>
              <a:gdLst>
                <a:gd name="T0" fmla="*/ 104 w 305"/>
                <a:gd name="T1" fmla="*/ 146 h 1047"/>
                <a:gd name="T2" fmla="*/ 55 w 305"/>
                <a:gd name="T3" fmla="*/ 97 h 1047"/>
                <a:gd name="T4" fmla="*/ 104 w 305"/>
                <a:gd name="T5" fmla="*/ 48 h 1047"/>
                <a:gd name="T6" fmla="*/ 153 w 305"/>
                <a:gd name="T7" fmla="*/ 97 h 1047"/>
                <a:gd name="T8" fmla="*/ 104 w 305"/>
                <a:gd name="T9" fmla="*/ 146 h 1047"/>
                <a:gd name="T10" fmla="*/ 104 w 305"/>
                <a:gd name="T11" fmla="*/ 0 h 1047"/>
                <a:gd name="T12" fmla="*/ 8 w 305"/>
                <a:gd name="T13" fmla="*/ 83 h 1047"/>
                <a:gd name="T14" fmla="*/ 78 w 305"/>
                <a:gd name="T15" fmla="*/ 191 h 1047"/>
                <a:gd name="T16" fmla="*/ 78 w 305"/>
                <a:gd name="T17" fmla="*/ 476 h 1047"/>
                <a:gd name="T18" fmla="*/ 257 w 305"/>
                <a:gd name="T19" fmla="*/ 655 h 1047"/>
                <a:gd name="T20" fmla="*/ 257 w 305"/>
                <a:gd name="T21" fmla="*/ 1047 h 1047"/>
                <a:gd name="T22" fmla="*/ 305 w 305"/>
                <a:gd name="T23" fmla="*/ 1047 h 1047"/>
                <a:gd name="T24" fmla="*/ 305 w 305"/>
                <a:gd name="T25" fmla="*/ 634 h 1047"/>
                <a:gd name="T26" fmla="*/ 126 w 305"/>
                <a:gd name="T27" fmla="*/ 455 h 1047"/>
                <a:gd name="T28" fmla="*/ 126 w 305"/>
                <a:gd name="T29" fmla="*/ 192 h 1047"/>
                <a:gd name="T30" fmla="*/ 201 w 305"/>
                <a:gd name="T31" fmla="*/ 87 h 1047"/>
                <a:gd name="T32" fmla="*/ 107 w 305"/>
                <a:gd name="T33" fmla="*/ 0 h 1047"/>
                <a:gd name="T34" fmla="*/ 104 w 305"/>
                <a:gd name="T35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047">
                  <a:moveTo>
                    <a:pt x="104" y="146"/>
                  </a:moveTo>
                  <a:cubicBezTo>
                    <a:pt x="77" y="146"/>
                    <a:pt x="55" y="124"/>
                    <a:pt x="55" y="97"/>
                  </a:cubicBezTo>
                  <a:cubicBezTo>
                    <a:pt x="55" y="70"/>
                    <a:pt x="77" y="48"/>
                    <a:pt x="104" y="48"/>
                  </a:cubicBezTo>
                  <a:cubicBezTo>
                    <a:pt x="131" y="48"/>
                    <a:pt x="153" y="70"/>
                    <a:pt x="153" y="97"/>
                  </a:cubicBezTo>
                  <a:cubicBezTo>
                    <a:pt x="153" y="124"/>
                    <a:pt x="131" y="146"/>
                    <a:pt x="104" y="146"/>
                  </a:cubicBezTo>
                  <a:moveTo>
                    <a:pt x="104" y="0"/>
                  </a:moveTo>
                  <a:cubicBezTo>
                    <a:pt x="56" y="0"/>
                    <a:pt x="15" y="35"/>
                    <a:pt x="8" y="83"/>
                  </a:cubicBezTo>
                  <a:cubicBezTo>
                    <a:pt x="0" y="131"/>
                    <a:pt x="30" y="178"/>
                    <a:pt x="78" y="191"/>
                  </a:cubicBezTo>
                  <a:cubicBezTo>
                    <a:pt x="78" y="476"/>
                    <a:pt x="78" y="476"/>
                    <a:pt x="78" y="476"/>
                  </a:cubicBezTo>
                  <a:cubicBezTo>
                    <a:pt x="137" y="535"/>
                    <a:pt x="197" y="595"/>
                    <a:pt x="257" y="655"/>
                  </a:cubicBezTo>
                  <a:cubicBezTo>
                    <a:pt x="257" y="1047"/>
                    <a:pt x="257" y="1047"/>
                    <a:pt x="257" y="1047"/>
                  </a:cubicBezTo>
                  <a:cubicBezTo>
                    <a:pt x="305" y="1047"/>
                    <a:pt x="305" y="1047"/>
                    <a:pt x="305" y="1047"/>
                  </a:cubicBezTo>
                  <a:cubicBezTo>
                    <a:pt x="305" y="634"/>
                    <a:pt x="305" y="634"/>
                    <a:pt x="305" y="634"/>
                  </a:cubicBezTo>
                  <a:cubicBezTo>
                    <a:pt x="246" y="575"/>
                    <a:pt x="186" y="515"/>
                    <a:pt x="126" y="455"/>
                  </a:cubicBezTo>
                  <a:cubicBezTo>
                    <a:pt x="126" y="192"/>
                    <a:pt x="126" y="192"/>
                    <a:pt x="126" y="192"/>
                  </a:cubicBezTo>
                  <a:cubicBezTo>
                    <a:pt x="174" y="181"/>
                    <a:pt x="206" y="136"/>
                    <a:pt x="201" y="87"/>
                  </a:cubicBezTo>
                  <a:cubicBezTo>
                    <a:pt x="196" y="38"/>
                    <a:pt x="156" y="1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 noEditPoints="1"/>
            </p:cNvSpPr>
            <p:nvPr/>
          </p:nvSpPr>
          <p:spPr bwMode="auto">
            <a:xfrm>
              <a:off x="1555" y="1244"/>
              <a:ext cx="549" cy="1618"/>
            </a:xfrm>
            <a:custGeom>
              <a:avLst/>
              <a:gdLst>
                <a:gd name="T0" fmla="*/ 45 w 232"/>
                <a:gd name="T1" fmla="*/ 49 h 683"/>
                <a:gd name="T2" fmla="*/ 29 w 232"/>
                <a:gd name="T3" fmla="*/ 33 h 683"/>
                <a:gd name="T4" fmla="*/ 45 w 232"/>
                <a:gd name="T5" fmla="*/ 17 h 683"/>
                <a:gd name="T6" fmla="*/ 61 w 232"/>
                <a:gd name="T7" fmla="*/ 33 h 683"/>
                <a:gd name="T8" fmla="*/ 45 w 232"/>
                <a:gd name="T9" fmla="*/ 49 h 683"/>
                <a:gd name="T10" fmla="*/ 45 w 232"/>
                <a:gd name="T11" fmla="*/ 0 h 683"/>
                <a:gd name="T12" fmla="*/ 37 w 232"/>
                <a:gd name="T13" fmla="*/ 65 h 683"/>
                <a:gd name="T14" fmla="*/ 37 w 232"/>
                <a:gd name="T15" fmla="*/ 179 h 683"/>
                <a:gd name="T16" fmla="*/ 216 w 232"/>
                <a:gd name="T17" fmla="*/ 358 h 683"/>
                <a:gd name="T18" fmla="*/ 216 w 232"/>
                <a:gd name="T19" fmla="*/ 683 h 683"/>
                <a:gd name="T20" fmla="*/ 232 w 232"/>
                <a:gd name="T21" fmla="*/ 683 h 683"/>
                <a:gd name="T22" fmla="*/ 232 w 232"/>
                <a:gd name="T23" fmla="*/ 352 h 683"/>
                <a:gd name="T24" fmla="*/ 53 w 232"/>
                <a:gd name="T25" fmla="*/ 173 h 683"/>
                <a:gd name="T26" fmla="*/ 53 w 232"/>
                <a:gd name="T27" fmla="*/ 65 h 683"/>
                <a:gd name="T28" fmla="*/ 45 w 232"/>
                <a:gd name="T2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683">
                  <a:moveTo>
                    <a:pt x="45" y="49"/>
                  </a:moveTo>
                  <a:cubicBezTo>
                    <a:pt x="36" y="49"/>
                    <a:pt x="29" y="42"/>
                    <a:pt x="29" y="33"/>
                  </a:cubicBezTo>
                  <a:cubicBezTo>
                    <a:pt x="29" y="24"/>
                    <a:pt x="36" y="17"/>
                    <a:pt x="45" y="17"/>
                  </a:cubicBezTo>
                  <a:cubicBezTo>
                    <a:pt x="54" y="17"/>
                    <a:pt x="61" y="24"/>
                    <a:pt x="61" y="33"/>
                  </a:cubicBezTo>
                  <a:cubicBezTo>
                    <a:pt x="61" y="42"/>
                    <a:pt x="54" y="49"/>
                    <a:pt x="45" y="49"/>
                  </a:cubicBezTo>
                  <a:moveTo>
                    <a:pt x="45" y="0"/>
                  </a:moveTo>
                  <a:cubicBezTo>
                    <a:pt x="7" y="0"/>
                    <a:pt x="0" y="55"/>
                    <a:pt x="37" y="65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96" y="239"/>
                    <a:pt x="156" y="299"/>
                    <a:pt x="216" y="358"/>
                  </a:cubicBezTo>
                  <a:cubicBezTo>
                    <a:pt x="216" y="683"/>
                    <a:pt x="216" y="683"/>
                    <a:pt x="216" y="683"/>
                  </a:cubicBezTo>
                  <a:cubicBezTo>
                    <a:pt x="232" y="683"/>
                    <a:pt x="232" y="683"/>
                    <a:pt x="232" y="683"/>
                  </a:cubicBezTo>
                  <a:cubicBezTo>
                    <a:pt x="232" y="352"/>
                    <a:pt x="232" y="352"/>
                    <a:pt x="232" y="352"/>
                  </a:cubicBezTo>
                  <a:cubicBezTo>
                    <a:pt x="172" y="292"/>
                    <a:pt x="113" y="232"/>
                    <a:pt x="53" y="173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90" y="55"/>
                    <a:pt x="83" y="0"/>
                    <a:pt x="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229"/>
            <p:cNvSpPr>
              <a:spLocks noChangeArrowheads="1"/>
            </p:cNvSpPr>
            <p:nvPr/>
          </p:nvSpPr>
          <p:spPr bwMode="auto">
            <a:xfrm>
              <a:off x="1872" y="2848"/>
              <a:ext cx="116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1872" y="2848"/>
              <a:ext cx="116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231"/>
            <p:cNvSpPr>
              <a:spLocks noChangeArrowheads="1"/>
            </p:cNvSpPr>
            <p:nvPr/>
          </p:nvSpPr>
          <p:spPr bwMode="auto">
            <a:xfrm>
              <a:off x="1872" y="2732"/>
              <a:ext cx="116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1872" y="2732"/>
              <a:ext cx="116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233"/>
            <p:cNvSpPr>
              <a:spLocks noChangeArrowheads="1"/>
            </p:cNvSpPr>
            <p:nvPr/>
          </p:nvSpPr>
          <p:spPr bwMode="auto">
            <a:xfrm>
              <a:off x="1872" y="2656"/>
              <a:ext cx="116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34"/>
            <p:cNvSpPr>
              <a:spLocks noChangeArrowheads="1"/>
            </p:cNvSpPr>
            <p:nvPr/>
          </p:nvSpPr>
          <p:spPr bwMode="auto">
            <a:xfrm>
              <a:off x="1872" y="2656"/>
              <a:ext cx="116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5"/>
            <p:cNvSpPr>
              <a:spLocks noEditPoints="1"/>
            </p:cNvSpPr>
            <p:nvPr/>
          </p:nvSpPr>
          <p:spPr bwMode="auto">
            <a:xfrm>
              <a:off x="1305" y="1931"/>
              <a:ext cx="489" cy="931"/>
            </a:xfrm>
            <a:custGeom>
              <a:avLst/>
              <a:gdLst>
                <a:gd name="T0" fmla="*/ 104 w 207"/>
                <a:gd name="T1" fmla="*/ 147 h 393"/>
                <a:gd name="T2" fmla="*/ 56 w 207"/>
                <a:gd name="T3" fmla="*/ 98 h 393"/>
                <a:gd name="T4" fmla="*/ 104 w 207"/>
                <a:gd name="T5" fmla="*/ 49 h 393"/>
                <a:gd name="T6" fmla="*/ 153 w 207"/>
                <a:gd name="T7" fmla="*/ 98 h 393"/>
                <a:gd name="T8" fmla="*/ 104 w 207"/>
                <a:gd name="T9" fmla="*/ 147 h 393"/>
                <a:gd name="T10" fmla="*/ 104 w 207"/>
                <a:gd name="T11" fmla="*/ 0 h 393"/>
                <a:gd name="T12" fmla="*/ 8 w 207"/>
                <a:gd name="T13" fmla="*/ 83 h 393"/>
                <a:gd name="T14" fmla="*/ 78 w 207"/>
                <a:gd name="T15" fmla="*/ 192 h 393"/>
                <a:gd name="T16" fmla="*/ 78 w 207"/>
                <a:gd name="T17" fmla="*/ 393 h 393"/>
                <a:gd name="T18" fmla="*/ 127 w 207"/>
                <a:gd name="T19" fmla="*/ 393 h 393"/>
                <a:gd name="T20" fmla="*/ 127 w 207"/>
                <a:gd name="T21" fmla="*/ 193 h 393"/>
                <a:gd name="T22" fmla="*/ 201 w 207"/>
                <a:gd name="T23" fmla="*/ 88 h 393"/>
                <a:gd name="T24" fmla="*/ 107 w 207"/>
                <a:gd name="T25" fmla="*/ 0 h 393"/>
                <a:gd name="T26" fmla="*/ 104 w 207"/>
                <a:gd name="T27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393">
                  <a:moveTo>
                    <a:pt x="104" y="147"/>
                  </a:moveTo>
                  <a:cubicBezTo>
                    <a:pt x="77" y="147"/>
                    <a:pt x="56" y="125"/>
                    <a:pt x="56" y="98"/>
                  </a:cubicBezTo>
                  <a:cubicBezTo>
                    <a:pt x="56" y="71"/>
                    <a:pt x="77" y="49"/>
                    <a:pt x="104" y="49"/>
                  </a:cubicBezTo>
                  <a:cubicBezTo>
                    <a:pt x="131" y="49"/>
                    <a:pt x="153" y="71"/>
                    <a:pt x="153" y="98"/>
                  </a:cubicBezTo>
                  <a:cubicBezTo>
                    <a:pt x="153" y="125"/>
                    <a:pt x="131" y="147"/>
                    <a:pt x="104" y="147"/>
                  </a:cubicBezTo>
                  <a:moveTo>
                    <a:pt x="104" y="0"/>
                  </a:moveTo>
                  <a:cubicBezTo>
                    <a:pt x="56" y="0"/>
                    <a:pt x="15" y="36"/>
                    <a:pt x="8" y="83"/>
                  </a:cubicBezTo>
                  <a:cubicBezTo>
                    <a:pt x="0" y="132"/>
                    <a:pt x="30" y="179"/>
                    <a:pt x="78" y="192"/>
                  </a:cubicBezTo>
                  <a:cubicBezTo>
                    <a:pt x="78" y="393"/>
                    <a:pt x="78" y="393"/>
                    <a:pt x="78" y="393"/>
                  </a:cubicBezTo>
                  <a:cubicBezTo>
                    <a:pt x="127" y="393"/>
                    <a:pt x="127" y="393"/>
                    <a:pt x="127" y="3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74" y="182"/>
                    <a:pt x="207" y="137"/>
                    <a:pt x="201" y="88"/>
                  </a:cubicBezTo>
                  <a:cubicBezTo>
                    <a:pt x="196" y="39"/>
                    <a:pt x="156" y="2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643" y="2848"/>
              <a:ext cx="116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1643" y="2848"/>
              <a:ext cx="116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>
              <a:off x="1643" y="2732"/>
              <a:ext cx="116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239"/>
            <p:cNvSpPr>
              <a:spLocks noChangeArrowheads="1"/>
            </p:cNvSpPr>
            <p:nvPr/>
          </p:nvSpPr>
          <p:spPr bwMode="auto">
            <a:xfrm>
              <a:off x="1643" y="2732"/>
              <a:ext cx="116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240"/>
            <p:cNvSpPr>
              <a:spLocks noChangeArrowheads="1"/>
            </p:cNvSpPr>
            <p:nvPr/>
          </p:nvSpPr>
          <p:spPr bwMode="auto">
            <a:xfrm>
              <a:off x="1643" y="2656"/>
              <a:ext cx="116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241"/>
            <p:cNvSpPr>
              <a:spLocks noChangeArrowheads="1"/>
            </p:cNvSpPr>
            <p:nvPr/>
          </p:nvSpPr>
          <p:spPr bwMode="auto">
            <a:xfrm>
              <a:off x="1643" y="2656"/>
              <a:ext cx="116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1643" y="2578"/>
              <a:ext cx="116" cy="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243"/>
            <p:cNvSpPr>
              <a:spLocks noChangeArrowheads="1"/>
            </p:cNvSpPr>
            <p:nvPr/>
          </p:nvSpPr>
          <p:spPr bwMode="auto">
            <a:xfrm>
              <a:off x="1643" y="2578"/>
              <a:ext cx="116" cy="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/>
            <p:cNvSpPr>
              <a:spLocks noEditPoints="1"/>
            </p:cNvSpPr>
            <p:nvPr/>
          </p:nvSpPr>
          <p:spPr bwMode="auto">
            <a:xfrm>
              <a:off x="1025" y="783"/>
              <a:ext cx="552" cy="2079"/>
            </a:xfrm>
            <a:custGeom>
              <a:avLst/>
              <a:gdLst>
                <a:gd name="T0" fmla="*/ 188 w 233"/>
                <a:gd name="T1" fmla="*/ 49 h 878"/>
                <a:gd name="T2" fmla="*/ 171 w 233"/>
                <a:gd name="T3" fmla="*/ 33 h 878"/>
                <a:gd name="T4" fmla="*/ 188 w 233"/>
                <a:gd name="T5" fmla="*/ 16 h 878"/>
                <a:gd name="T6" fmla="*/ 204 w 233"/>
                <a:gd name="T7" fmla="*/ 33 h 878"/>
                <a:gd name="T8" fmla="*/ 188 w 233"/>
                <a:gd name="T9" fmla="*/ 49 h 878"/>
                <a:gd name="T10" fmla="*/ 188 w 233"/>
                <a:gd name="T11" fmla="*/ 0 h 878"/>
                <a:gd name="T12" fmla="*/ 179 w 233"/>
                <a:gd name="T13" fmla="*/ 64 h 878"/>
                <a:gd name="T14" fmla="*/ 179 w 233"/>
                <a:gd name="T15" fmla="*/ 172 h 878"/>
                <a:gd name="T16" fmla="*/ 0 w 233"/>
                <a:gd name="T17" fmla="*/ 351 h 878"/>
                <a:gd name="T18" fmla="*/ 0 w 233"/>
                <a:gd name="T19" fmla="*/ 878 h 878"/>
                <a:gd name="T20" fmla="*/ 17 w 233"/>
                <a:gd name="T21" fmla="*/ 878 h 878"/>
                <a:gd name="T22" fmla="*/ 17 w 233"/>
                <a:gd name="T23" fmla="*/ 358 h 878"/>
                <a:gd name="T24" fmla="*/ 196 w 233"/>
                <a:gd name="T25" fmla="*/ 179 h 878"/>
                <a:gd name="T26" fmla="*/ 196 w 233"/>
                <a:gd name="T27" fmla="*/ 64 h 878"/>
                <a:gd name="T28" fmla="*/ 188 w 233"/>
                <a:gd name="T29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3" h="878">
                  <a:moveTo>
                    <a:pt x="188" y="49"/>
                  </a:moveTo>
                  <a:cubicBezTo>
                    <a:pt x="179" y="49"/>
                    <a:pt x="171" y="42"/>
                    <a:pt x="171" y="33"/>
                  </a:cubicBezTo>
                  <a:cubicBezTo>
                    <a:pt x="171" y="24"/>
                    <a:pt x="179" y="16"/>
                    <a:pt x="188" y="16"/>
                  </a:cubicBezTo>
                  <a:cubicBezTo>
                    <a:pt x="197" y="16"/>
                    <a:pt x="204" y="24"/>
                    <a:pt x="204" y="33"/>
                  </a:cubicBezTo>
                  <a:cubicBezTo>
                    <a:pt x="204" y="42"/>
                    <a:pt x="197" y="49"/>
                    <a:pt x="188" y="49"/>
                  </a:cubicBezTo>
                  <a:moveTo>
                    <a:pt x="188" y="0"/>
                  </a:moveTo>
                  <a:cubicBezTo>
                    <a:pt x="149" y="0"/>
                    <a:pt x="142" y="55"/>
                    <a:pt x="179" y="64"/>
                  </a:cubicBezTo>
                  <a:cubicBezTo>
                    <a:pt x="179" y="172"/>
                    <a:pt x="179" y="172"/>
                    <a:pt x="179" y="172"/>
                  </a:cubicBezTo>
                  <a:cubicBezTo>
                    <a:pt x="120" y="232"/>
                    <a:pt x="60" y="292"/>
                    <a:pt x="0" y="351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7" y="878"/>
                    <a:pt x="17" y="878"/>
                    <a:pt x="17" y="878"/>
                  </a:cubicBezTo>
                  <a:cubicBezTo>
                    <a:pt x="17" y="358"/>
                    <a:pt x="17" y="358"/>
                    <a:pt x="17" y="358"/>
                  </a:cubicBezTo>
                  <a:cubicBezTo>
                    <a:pt x="76" y="299"/>
                    <a:pt x="136" y="239"/>
                    <a:pt x="196" y="179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33" y="55"/>
                    <a:pt x="226" y="0"/>
                    <a:pt x="1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245"/>
            <p:cNvSpPr>
              <a:spLocks noChangeArrowheads="1"/>
            </p:cNvSpPr>
            <p:nvPr/>
          </p:nvSpPr>
          <p:spPr bwMode="auto">
            <a:xfrm>
              <a:off x="1335" y="2848"/>
              <a:ext cx="114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246"/>
            <p:cNvSpPr>
              <a:spLocks noChangeArrowheads="1"/>
            </p:cNvSpPr>
            <p:nvPr/>
          </p:nvSpPr>
          <p:spPr bwMode="auto">
            <a:xfrm>
              <a:off x="1335" y="2848"/>
              <a:ext cx="114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247"/>
            <p:cNvSpPr>
              <a:spLocks noChangeArrowheads="1"/>
            </p:cNvSpPr>
            <p:nvPr/>
          </p:nvSpPr>
          <p:spPr bwMode="auto">
            <a:xfrm>
              <a:off x="1335" y="2772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335" y="2772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335" y="2694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250"/>
            <p:cNvSpPr>
              <a:spLocks noChangeArrowheads="1"/>
            </p:cNvSpPr>
            <p:nvPr/>
          </p:nvSpPr>
          <p:spPr bwMode="auto">
            <a:xfrm>
              <a:off x="1335" y="2694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251"/>
            <p:cNvSpPr>
              <a:spLocks noChangeArrowheads="1"/>
            </p:cNvSpPr>
            <p:nvPr/>
          </p:nvSpPr>
          <p:spPr bwMode="auto">
            <a:xfrm>
              <a:off x="1335" y="2618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335" y="2618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253"/>
            <p:cNvSpPr>
              <a:spLocks noChangeArrowheads="1"/>
            </p:cNvSpPr>
            <p:nvPr/>
          </p:nvSpPr>
          <p:spPr bwMode="auto">
            <a:xfrm>
              <a:off x="1335" y="2540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254"/>
            <p:cNvSpPr>
              <a:spLocks noChangeArrowheads="1"/>
            </p:cNvSpPr>
            <p:nvPr/>
          </p:nvSpPr>
          <p:spPr bwMode="auto">
            <a:xfrm>
              <a:off x="1335" y="2540"/>
              <a:ext cx="114" cy="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5"/>
            <p:cNvSpPr>
              <a:spLocks noEditPoints="1"/>
            </p:cNvSpPr>
            <p:nvPr/>
          </p:nvSpPr>
          <p:spPr bwMode="auto">
            <a:xfrm>
              <a:off x="834" y="828"/>
              <a:ext cx="584" cy="2034"/>
            </a:xfrm>
            <a:custGeom>
              <a:avLst/>
              <a:gdLst>
                <a:gd name="T0" fmla="*/ 139 w 247"/>
                <a:gd name="T1" fmla="*/ 146 h 859"/>
                <a:gd name="T2" fmla="*/ 91 w 247"/>
                <a:gd name="T3" fmla="*/ 97 h 859"/>
                <a:gd name="T4" fmla="*/ 139 w 247"/>
                <a:gd name="T5" fmla="*/ 49 h 859"/>
                <a:gd name="T6" fmla="*/ 188 w 247"/>
                <a:gd name="T7" fmla="*/ 97 h 859"/>
                <a:gd name="T8" fmla="*/ 139 w 247"/>
                <a:gd name="T9" fmla="*/ 146 h 859"/>
                <a:gd name="T10" fmla="*/ 139 w 247"/>
                <a:gd name="T11" fmla="*/ 0 h 859"/>
                <a:gd name="T12" fmla="*/ 80 w 247"/>
                <a:gd name="T13" fmla="*/ 20 h 859"/>
                <a:gd name="T14" fmla="*/ 55 w 247"/>
                <a:gd name="T15" fmla="*/ 147 h 859"/>
                <a:gd name="T16" fmla="*/ 0 w 247"/>
                <a:gd name="T17" fmla="*/ 202 h 859"/>
                <a:gd name="T18" fmla="*/ 0 w 247"/>
                <a:gd name="T19" fmla="*/ 859 h 859"/>
                <a:gd name="T20" fmla="*/ 49 w 247"/>
                <a:gd name="T21" fmla="*/ 859 h 859"/>
                <a:gd name="T22" fmla="*/ 49 w 247"/>
                <a:gd name="T23" fmla="*/ 222 h 859"/>
                <a:gd name="T24" fmla="*/ 90 w 247"/>
                <a:gd name="T25" fmla="*/ 182 h 859"/>
                <a:gd name="T26" fmla="*/ 139 w 247"/>
                <a:gd name="T27" fmla="*/ 195 h 859"/>
                <a:gd name="T28" fmla="*/ 217 w 247"/>
                <a:gd name="T29" fmla="*/ 157 h 859"/>
                <a:gd name="T30" fmla="*/ 208 w 247"/>
                <a:gd name="T31" fmla="*/ 28 h 859"/>
                <a:gd name="T32" fmla="*/ 139 w 247"/>
                <a:gd name="T3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859">
                  <a:moveTo>
                    <a:pt x="139" y="146"/>
                  </a:moveTo>
                  <a:cubicBezTo>
                    <a:pt x="112" y="146"/>
                    <a:pt x="91" y="124"/>
                    <a:pt x="91" y="97"/>
                  </a:cubicBezTo>
                  <a:cubicBezTo>
                    <a:pt x="91" y="71"/>
                    <a:pt x="112" y="49"/>
                    <a:pt x="139" y="49"/>
                  </a:cubicBezTo>
                  <a:cubicBezTo>
                    <a:pt x="166" y="49"/>
                    <a:pt x="188" y="71"/>
                    <a:pt x="188" y="97"/>
                  </a:cubicBezTo>
                  <a:cubicBezTo>
                    <a:pt x="188" y="124"/>
                    <a:pt x="166" y="146"/>
                    <a:pt x="139" y="146"/>
                  </a:cubicBezTo>
                  <a:moveTo>
                    <a:pt x="139" y="0"/>
                  </a:moveTo>
                  <a:cubicBezTo>
                    <a:pt x="118" y="0"/>
                    <a:pt x="97" y="7"/>
                    <a:pt x="80" y="20"/>
                  </a:cubicBezTo>
                  <a:cubicBezTo>
                    <a:pt x="41" y="50"/>
                    <a:pt x="30" y="105"/>
                    <a:pt x="55" y="147"/>
                  </a:cubicBezTo>
                  <a:cubicBezTo>
                    <a:pt x="37" y="165"/>
                    <a:pt x="18" y="184"/>
                    <a:pt x="0" y="202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49" y="859"/>
                    <a:pt x="49" y="859"/>
                    <a:pt x="49" y="859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63" y="209"/>
                    <a:pt x="76" y="195"/>
                    <a:pt x="90" y="182"/>
                  </a:cubicBezTo>
                  <a:cubicBezTo>
                    <a:pt x="105" y="191"/>
                    <a:pt x="122" y="195"/>
                    <a:pt x="139" y="195"/>
                  </a:cubicBezTo>
                  <a:cubicBezTo>
                    <a:pt x="169" y="195"/>
                    <a:pt x="197" y="182"/>
                    <a:pt x="217" y="157"/>
                  </a:cubicBezTo>
                  <a:cubicBezTo>
                    <a:pt x="247" y="118"/>
                    <a:pt x="243" y="63"/>
                    <a:pt x="208" y="28"/>
                  </a:cubicBezTo>
                  <a:cubicBezTo>
                    <a:pt x="189" y="9"/>
                    <a:pt x="164" y="0"/>
                    <a:pt x="13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6"/>
            <p:cNvSpPr>
              <a:spLocks noEditPoints="1"/>
            </p:cNvSpPr>
            <p:nvPr/>
          </p:nvSpPr>
          <p:spPr bwMode="auto">
            <a:xfrm>
              <a:off x="1094" y="1927"/>
              <a:ext cx="213" cy="935"/>
            </a:xfrm>
            <a:custGeom>
              <a:avLst/>
              <a:gdLst>
                <a:gd name="T0" fmla="*/ 45 w 90"/>
                <a:gd name="T1" fmla="*/ 49 h 395"/>
                <a:gd name="T2" fmla="*/ 28 w 90"/>
                <a:gd name="T3" fmla="*/ 32 h 395"/>
                <a:gd name="T4" fmla="*/ 45 w 90"/>
                <a:gd name="T5" fmla="*/ 16 h 395"/>
                <a:gd name="T6" fmla="*/ 61 w 90"/>
                <a:gd name="T7" fmla="*/ 32 h 395"/>
                <a:gd name="T8" fmla="*/ 45 w 90"/>
                <a:gd name="T9" fmla="*/ 49 h 395"/>
                <a:gd name="T10" fmla="*/ 45 w 90"/>
                <a:gd name="T11" fmla="*/ 0 h 395"/>
                <a:gd name="T12" fmla="*/ 37 w 90"/>
                <a:gd name="T13" fmla="*/ 64 h 395"/>
                <a:gd name="T14" fmla="*/ 37 w 90"/>
                <a:gd name="T15" fmla="*/ 395 h 395"/>
                <a:gd name="T16" fmla="*/ 53 w 90"/>
                <a:gd name="T17" fmla="*/ 395 h 395"/>
                <a:gd name="T18" fmla="*/ 53 w 90"/>
                <a:gd name="T19" fmla="*/ 64 h 395"/>
                <a:gd name="T20" fmla="*/ 45 w 90"/>
                <a:gd name="T2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395">
                  <a:moveTo>
                    <a:pt x="45" y="49"/>
                  </a:moveTo>
                  <a:cubicBezTo>
                    <a:pt x="36" y="49"/>
                    <a:pt x="28" y="41"/>
                    <a:pt x="28" y="32"/>
                  </a:cubicBezTo>
                  <a:cubicBezTo>
                    <a:pt x="28" y="23"/>
                    <a:pt x="36" y="16"/>
                    <a:pt x="45" y="16"/>
                  </a:cubicBezTo>
                  <a:cubicBezTo>
                    <a:pt x="54" y="16"/>
                    <a:pt x="61" y="23"/>
                    <a:pt x="61" y="32"/>
                  </a:cubicBezTo>
                  <a:cubicBezTo>
                    <a:pt x="61" y="41"/>
                    <a:pt x="54" y="49"/>
                    <a:pt x="45" y="49"/>
                  </a:cubicBezTo>
                  <a:moveTo>
                    <a:pt x="45" y="0"/>
                  </a:moveTo>
                  <a:cubicBezTo>
                    <a:pt x="6" y="0"/>
                    <a:pt x="0" y="54"/>
                    <a:pt x="37" y="64"/>
                  </a:cubicBezTo>
                  <a:cubicBezTo>
                    <a:pt x="37" y="395"/>
                    <a:pt x="37" y="395"/>
                    <a:pt x="37" y="395"/>
                  </a:cubicBezTo>
                  <a:cubicBezTo>
                    <a:pt x="53" y="395"/>
                    <a:pt x="53" y="395"/>
                    <a:pt x="53" y="39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90" y="54"/>
                    <a:pt x="83" y="0"/>
                    <a:pt x="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7"/>
            <p:cNvSpPr>
              <a:spLocks noEditPoints="1"/>
            </p:cNvSpPr>
            <p:nvPr/>
          </p:nvSpPr>
          <p:spPr bwMode="auto">
            <a:xfrm>
              <a:off x="465" y="460"/>
              <a:ext cx="381" cy="2402"/>
            </a:xfrm>
            <a:custGeom>
              <a:avLst/>
              <a:gdLst>
                <a:gd name="T0" fmla="*/ 45 w 161"/>
                <a:gd name="T1" fmla="*/ 209 h 1014"/>
                <a:gd name="T2" fmla="*/ 29 w 161"/>
                <a:gd name="T3" fmla="*/ 193 h 1014"/>
                <a:gd name="T4" fmla="*/ 45 w 161"/>
                <a:gd name="T5" fmla="*/ 177 h 1014"/>
                <a:gd name="T6" fmla="*/ 61 w 161"/>
                <a:gd name="T7" fmla="*/ 193 h 1014"/>
                <a:gd name="T8" fmla="*/ 45 w 161"/>
                <a:gd name="T9" fmla="*/ 209 h 1014"/>
                <a:gd name="T10" fmla="*/ 115 w 161"/>
                <a:gd name="T11" fmla="*/ 49 h 1014"/>
                <a:gd name="T12" fmla="*/ 99 w 161"/>
                <a:gd name="T13" fmla="*/ 33 h 1014"/>
                <a:gd name="T14" fmla="*/ 115 w 161"/>
                <a:gd name="T15" fmla="*/ 17 h 1014"/>
                <a:gd name="T16" fmla="*/ 132 w 161"/>
                <a:gd name="T17" fmla="*/ 33 h 1014"/>
                <a:gd name="T18" fmla="*/ 115 w 161"/>
                <a:gd name="T19" fmla="*/ 49 h 1014"/>
                <a:gd name="T20" fmla="*/ 115 w 161"/>
                <a:gd name="T21" fmla="*/ 0 h 1014"/>
                <a:gd name="T22" fmla="*/ 107 w 161"/>
                <a:gd name="T23" fmla="*/ 64 h 1014"/>
                <a:gd name="T24" fmla="*/ 107 w 161"/>
                <a:gd name="T25" fmla="*/ 243 h 1014"/>
                <a:gd name="T26" fmla="*/ 73 w 161"/>
                <a:gd name="T27" fmla="*/ 209 h 1014"/>
                <a:gd name="T28" fmla="*/ 45 w 161"/>
                <a:gd name="T29" fmla="*/ 160 h 1014"/>
                <a:gd name="T30" fmla="*/ 22 w 161"/>
                <a:gd name="T31" fmla="*/ 170 h 1014"/>
                <a:gd name="T32" fmla="*/ 45 w 161"/>
                <a:gd name="T33" fmla="*/ 226 h 1014"/>
                <a:gd name="T34" fmla="*/ 62 w 161"/>
                <a:gd name="T35" fmla="*/ 221 h 1014"/>
                <a:gd name="T36" fmla="*/ 107 w 161"/>
                <a:gd name="T37" fmla="*/ 266 h 1014"/>
                <a:gd name="T38" fmla="*/ 107 w 161"/>
                <a:gd name="T39" fmla="*/ 1014 h 1014"/>
                <a:gd name="T40" fmla="*/ 124 w 161"/>
                <a:gd name="T41" fmla="*/ 1014 h 1014"/>
                <a:gd name="T42" fmla="*/ 124 w 161"/>
                <a:gd name="T43" fmla="*/ 64 h 1014"/>
                <a:gd name="T44" fmla="*/ 115 w 161"/>
                <a:gd name="T45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1014">
                  <a:moveTo>
                    <a:pt x="45" y="209"/>
                  </a:moveTo>
                  <a:cubicBezTo>
                    <a:pt x="36" y="209"/>
                    <a:pt x="29" y="202"/>
                    <a:pt x="29" y="193"/>
                  </a:cubicBezTo>
                  <a:cubicBezTo>
                    <a:pt x="29" y="184"/>
                    <a:pt x="36" y="177"/>
                    <a:pt x="45" y="177"/>
                  </a:cubicBezTo>
                  <a:cubicBezTo>
                    <a:pt x="54" y="177"/>
                    <a:pt x="61" y="184"/>
                    <a:pt x="61" y="193"/>
                  </a:cubicBezTo>
                  <a:cubicBezTo>
                    <a:pt x="61" y="202"/>
                    <a:pt x="54" y="209"/>
                    <a:pt x="45" y="209"/>
                  </a:cubicBezTo>
                  <a:moveTo>
                    <a:pt x="115" y="49"/>
                  </a:moveTo>
                  <a:cubicBezTo>
                    <a:pt x="106" y="49"/>
                    <a:pt x="99" y="42"/>
                    <a:pt x="99" y="33"/>
                  </a:cubicBezTo>
                  <a:cubicBezTo>
                    <a:pt x="99" y="24"/>
                    <a:pt x="106" y="17"/>
                    <a:pt x="115" y="17"/>
                  </a:cubicBezTo>
                  <a:cubicBezTo>
                    <a:pt x="124" y="17"/>
                    <a:pt x="132" y="24"/>
                    <a:pt x="132" y="33"/>
                  </a:cubicBezTo>
                  <a:cubicBezTo>
                    <a:pt x="132" y="42"/>
                    <a:pt x="124" y="49"/>
                    <a:pt x="115" y="49"/>
                  </a:cubicBezTo>
                  <a:moveTo>
                    <a:pt x="115" y="0"/>
                  </a:moveTo>
                  <a:cubicBezTo>
                    <a:pt x="77" y="0"/>
                    <a:pt x="70" y="55"/>
                    <a:pt x="107" y="64"/>
                  </a:cubicBezTo>
                  <a:cubicBezTo>
                    <a:pt x="107" y="243"/>
                    <a:pt x="107" y="243"/>
                    <a:pt x="107" y="243"/>
                  </a:cubicBezTo>
                  <a:cubicBezTo>
                    <a:pt x="96" y="232"/>
                    <a:pt x="85" y="221"/>
                    <a:pt x="73" y="209"/>
                  </a:cubicBezTo>
                  <a:cubicBezTo>
                    <a:pt x="88" y="185"/>
                    <a:pt x="67" y="160"/>
                    <a:pt x="45" y="160"/>
                  </a:cubicBezTo>
                  <a:cubicBezTo>
                    <a:pt x="37" y="160"/>
                    <a:pt x="29" y="163"/>
                    <a:pt x="22" y="170"/>
                  </a:cubicBezTo>
                  <a:cubicBezTo>
                    <a:pt x="0" y="192"/>
                    <a:pt x="19" y="226"/>
                    <a:pt x="45" y="226"/>
                  </a:cubicBezTo>
                  <a:cubicBezTo>
                    <a:pt x="50" y="226"/>
                    <a:pt x="56" y="224"/>
                    <a:pt x="62" y="221"/>
                  </a:cubicBezTo>
                  <a:cubicBezTo>
                    <a:pt x="77" y="236"/>
                    <a:pt x="92" y="251"/>
                    <a:pt x="107" y="266"/>
                  </a:cubicBezTo>
                  <a:cubicBezTo>
                    <a:pt x="107" y="1014"/>
                    <a:pt x="107" y="1014"/>
                    <a:pt x="107" y="1014"/>
                  </a:cubicBezTo>
                  <a:cubicBezTo>
                    <a:pt x="124" y="1014"/>
                    <a:pt x="124" y="1014"/>
                    <a:pt x="124" y="101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61" y="55"/>
                    <a:pt x="154" y="0"/>
                    <a:pt x="1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8"/>
            <p:cNvSpPr>
              <a:spLocks noEditPoints="1"/>
            </p:cNvSpPr>
            <p:nvPr/>
          </p:nvSpPr>
          <p:spPr bwMode="auto">
            <a:xfrm>
              <a:off x="271" y="1571"/>
              <a:ext cx="371" cy="1291"/>
            </a:xfrm>
            <a:custGeom>
              <a:avLst/>
              <a:gdLst>
                <a:gd name="T0" fmla="*/ 78 w 157"/>
                <a:gd name="T1" fmla="*/ 440 h 545"/>
                <a:gd name="T2" fmla="*/ 62 w 157"/>
                <a:gd name="T3" fmla="*/ 424 h 545"/>
                <a:gd name="T4" fmla="*/ 78 w 157"/>
                <a:gd name="T5" fmla="*/ 407 h 545"/>
                <a:gd name="T6" fmla="*/ 95 w 157"/>
                <a:gd name="T7" fmla="*/ 424 h 545"/>
                <a:gd name="T8" fmla="*/ 78 w 157"/>
                <a:gd name="T9" fmla="*/ 440 h 545"/>
                <a:gd name="T10" fmla="*/ 46 w 157"/>
                <a:gd name="T11" fmla="*/ 49 h 545"/>
                <a:gd name="T12" fmla="*/ 30 w 157"/>
                <a:gd name="T13" fmla="*/ 33 h 545"/>
                <a:gd name="T14" fmla="*/ 46 w 157"/>
                <a:gd name="T15" fmla="*/ 17 h 545"/>
                <a:gd name="T16" fmla="*/ 62 w 157"/>
                <a:gd name="T17" fmla="*/ 33 h 545"/>
                <a:gd name="T18" fmla="*/ 46 w 157"/>
                <a:gd name="T19" fmla="*/ 49 h 545"/>
                <a:gd name="T20" fmla="*/ 45 w 157"/>
                <a:gd name="T21" fmla="*/ 0 h 545"/>
                <a:gd name="T22" fmla="*/ 23 w 157"/>
                <a:gd name="T23" fmla="*/ 10 h 545"/>
                <a:gd name="T24" fmla="*/ 45 w 157"/>
                <a:gd name="T25" fmla="*/ 66 h 545"/>
                <a:gd name="T26" fmla="*/ 62 w 157"/>
                <a:gd name="T27" fmla="*/ 61 h 545"/>
                <a:gd name="T28" fmla="*/ 140 w 157"/>
                <a:gd name="T29" fmla="*/ 139 h 545"/>
                <a:gd name="T30" fmla="*/ 140 w 157"/>
                <a:gd name="T31" fmla="*/ 474 h 545"/>
                <a:gd name="T32" fmla="*/ 106 w 157"/>
                <a:gd name="T33" fmla="*/ 440 h 545"/>
                <a:gd name="T34" fmla="*/ 78 w 157"/>
                <a:gd name="T35" fmla="*/ 391 h 545"/>
                <a:gd name="T36" fmla="*/ 55 w 157"/>
                <a:gd name="T37" fmla="*/ 401 h 545"/>
                <a:gd name="T38" fmla="*/ 78 w 157"/>
                <a:gd name="T39" fmla="*/ 456 h 545"/>
                <a:gd name="T40" fmla="*/ 95 w 157"/>
                <a:gd name="T41" fmla="*/ 452 h 545"/>
                <a:gd name="T42" fmla="*/ 140 w 157"/>
                <a:gd name="T43" fmla="*/ 497 h 545"/>
                <a:gd name="T44" fmla="*/ 140 w 157"/>
                <a:gd name="T45" fmla="*/ 545 h 545"/>
                <a:gd name="T46" fmla="*/ 157 w 157"/>
                <a:gd name="T47" fmla="*/ 545 h 545"/>
                <a:gd name="T48" fmla="*/ 157 w 157"/>
                <a:gd name="T49" fmla="*/ 132 h 545"/>
                <a:gd name="T50" fmla="*/ 74 w 157"/>
                <a:gd name="T51" fmla="*/ 50 h 545"/>
                <a:gd name="T52" fmla="*/ 45 w 157"/>
                <a:gd name="T5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7" h="545">
                  <a:moveTo>
                    <a:pt x="78" y="440"/>
                  </a:moveTo>
                  <a:cubicBezTo>
                    <a:pt x="69" y="440"/>
                    <a:pt x="62" y="433"/>
                    <a:pt x="62" y="424"/>
                  </a:cubicBezTo>
                  <a:cubicBezTo>
                    <a:pt x="62" y="415"/>
                    <a:pt x="69" y="407"/>
                    <a:pt x="78" y="407"/>
                  </a:cubicBezTo>
                  <a:cubicBezTo>
                    <a:pt x="87" y="407"/>
                    <a:pt x="95" y="415"/>
                    <a:pt x="95" y="424"/>
                  </a:cubicBezTo>
                  <a:cubicBezTo>
                    <a:pt x="95" y="433"/>
                    <a:pt x="87" y="440"/>
                    <a:pt x="78" y="440"/>
                  </a:cubicBezTo>
                  <a:moveTo>
                    <a:pt x="46" y="49"/>
                  </a:moveTo>
                  <a:cubicBezTo>
                    <a:pt x="37" y="49"/>
                    <a:pt x="30" y="42"/>
                    <a:pt x="30" y="33"/>
                  </a:cubicBezTo>
                  <a:cubicBezTo>
                    <a:pt x="30" y="24"/>
                    <a:pt x="37" y="17"/>
                    <a:pt x="46" y="17"/>
                  </a:cubicBezTo>
                  <a:cubicBezTo>
                    <a:pt x="55" y="17"/>
                    <a:pt x="62" y="24"/>
                    <a:pt x="62" y="33"/>
                  </a:cubicBezTo>
                  <a:cubicBezTo>
                    <a:pt x="62" y="42"/>
                    <a:pt x="55" y="49"/>
                    <a:pt x="46" y="49"/>
                  </a:cubicBezTo>
                  <a:moveTo>
                    <a:pt x="45" y="0"/>
                  </a:moveTo>
                  <a:cubicBezTo>
                    <a:pt x="38" y="0"/>
                    <a:pt x="30" y="3"/>
                    <a:pt x="23" y="10"/>
                  </a:cubicBezTo>
                  <a:cubicBezTo>
                    <a:pt x="0" y="32"/>
                    <a:pt x="20" y="66"/>
                    <a:pt x="45" y="66"/>
                  </a:cubicBezTo>
                  <a:cubicBezTo>
                    <a:pt x="51" y="66"/>
                    <a:pt x="57" y="64"/>
                    <a:pt x="62" y="61"/>
                  </a:cubicBezTo>
                  <a:cubicBezTo>
                    <a:pt x="88" y="87"/>
                    <a:pt x="114" y="113"/>
                    <a:pt x="140" y="139"/>
                  </a:cubicBezTo>
                  <a:cubicBezTo>
                    <a:pt x="140" y="474"/>
                    <a:pt x="140" y="474"/>
                    <a:pt x="140" y="474"/>
                  </a:cubicBezTo>
                  <a:cubicBezTo>
                    <a:pt x="129" y="463"/>
                    <a:pt x="118" y="451"/>
                    <a:pt x="106" y="440"/>
                  </a:cubicBezTo>
                  <a:cubicBezTo>
                    <a:pt x="121" y="416"/>
                    <a:pt x="100" y="391"/>
                    <a:pt x="78" y="391"/>
                  </a:cubicBezTo>
                  <a:cubicBezTo>
                    <a:pt x="70" y="391"/>
                    <a:pt x="62" y="394"/>
                    <a:pt x="55" y="401"/>
                  </a:cubicBezTo>
                  <a:cubicBezTo>
                    <a:pt x="33" y="423"/>
                    <a:pt x="52" y="456"/>
                    <a:pt x="78" y="456"/>
                  </a:cubicBezTo>
                  <a:cubicBezTo>
                    <a:pt x="83" y="456"/>
                    <a:pt x="89" y="455"/>
                    <a:pt x="95" y="452"/>
                  </a:cubicBezTo>
                  <a:cubicBezTo>
                    <a:pt x="110" y="467"/>
                    <a:pt x="125" y="482"/>
                    <a:pt x="140" y="497"/>
                  </a:cubicBezTo>
                  <a:cubicBezTo>
                    <a:pt x="140" y="545"/>
                    <a:pt x="140" y="545"/>
                    <a:pt x="140" y="545"/>
                  </a:cubicBezTo>
                  <a:cubicBezTo>
                    <a:pt x="157" y="545"/>
                    <a:pt x="157" y="545"/>
                    <a:pt x="157" y="545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29" y="105"/>
                    <a:pt x="101" y="77"/>
                    <a:pt x="74" y="50"/>
                  </a:cubicBezTo>
                  <a:cubicBezTo>
                    <a:pt x="88" y="25"/>
                    <a:pt x="68" y="0"/>
                    <a:pt x="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6"/>
          <p:cNvSpPr>
            <a:spLocks/>
          </p:cNvSpPr>
          <p:nvPr/>
        </p:nvSpPr>
        <p:spPr bwMode="auto">
          <a:xfrm>
            <a:off x="6426234" y="1525828"/>
            <a:ext cx="418570" cy="371197"/>
          </a:xfrm>
          <a:custGeom>
            <a:avLst/>
            <a:gdLst>
              <a:gd name="T0" fmla="*/ 60 w 118"/>
              <a:gd name="T1" fmla="*/ 1 h 105"/>
              <a:gd name="T2" fmla="*/ 117 w 118"/>
              <a:gd name="T3" fmla="*/ 48 h 105"/>
              <a:gd name="T4" fmla="*/ 57 w 118"/>
              <a:gd name="T5" fmla="*/ 92 h 105"/>
              <a:gd name="T6" fmla="*/ 48 w 118"/>
              <a:gd name="T7" fmla="*/ 91 h 105"/>
              <a:gd name="T8" fmla="*/ 6 w 118"/>
              <a:gd name="T9" fmla="*/ 105 h 105"/>
              <a:gd name="T10" fmla="*/ 6 w 118"/>
              <a:gd name="T11" fmla="*/ 102 h 105"/>
              <a:gd name="T12" fmla="*/ 21 w 118"/>
              <a:gd name="T13" fmla="*/ 84 h 105"/>
              <a:gd name="T14" fmla="*/ 21 w 118"/>
              <a:gd name="T15" fmla="*/ 81 h 105"/>
              <a:gd name="T16" fmla="*/ 0 w 118"/>
              <a:gd name="T17" fmla="*/ 45 h 105"/>
              <a:gd name="T18" fmla="*/ 60 w 118"/>
              <a:gd name="T19" fmla="*/ 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105">
                <a:moveTo>
                  <a:pt x="60" y="1"/>
                </a:moveTo>
                <a:cubicBezTo>
                  <a:pt x="92" y="2"/>
                  <a:pt x="118" y="23"/>
                  <a:pt x="117" y="48"/>
                </a:cubicBezTo>
                <a:cubicBezTo>
                  <a:pt x="117" y="73"/>
                  <a:pt x="90" y="93"/>
                  <a:pt x="57" y="92"/>
                </a:cubicBezTo>
                <a:cubicBezTo>
                  <a:pt x="54" y="92"/>
                  <a:pt x="51" y="92"/>
                  <a:pt x="48" y="91"/>
                </a:cubicBezTo>
                <a:cubicBezTo>
                  <a:pt x="35" y="103"/>
                  <a:pt x="20" y="105"/>
                  <a:pt x="6" y="105"/>
                </a:cubicBezTo>
                <a:cubicBezTo>
                  <a:pt x="6" y="102"/>
                  <a:pt x="6" y="102"/>
                  <a:pt x="6" y="102"/>
                </a:cubicBezTo>
                <a:cubicBezTo>
                  <a:pt x="14" y="98"/>
                  <a:pt x="21" y="92"/>
                  <a:pt x="21" y="84"/>
                </a:cubicBezTo>
                <a:cubicBezTo>
                  <a:pt x="21" y="83"/>
                  <a:pt x="21" y="82"/>
                  <a:pt x="21" y="81"/>
                </a:cubicBezTo>
                <a:cubicBezTo>
                  <a:pt x="8" y="72"/>
                  <a:pt x="0" y="59"/>
                  <a:pt x="0" y="45"/>
                </a:cubicBezTo>
                <a:cubicBezTo>
                  <a:pt x="1" y="20"/>
                  <a:pt x="28" y="0"/>
                  <a:pt x="60" y="1"/>
                </a:cubicBezTo>
                <a:close/>
              </a:path>
            </a:pathLst>
          </a:custGeom>
          <a:solidFill>
            <a:srgbClr val="005E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726623" y="2063989"/>
            <a:ext cx="1651858" cy="909359"/>
          </a:xfrm>
          <a:custGeom>
            <a:avLst/>
            <a:gdLst>
              <a:gd name="T0" fmla="*/ 467 w 467"/>
              <a:gd name="T1" fmla="*/ 8 h 257"/>
              <a:gd name="T2" fmla="*/ 319 w 467"/>
              <a:gd name="T3" fmla="*/ 8 h 257"/>
              <a:gd name="T4" fmla="*/ 268 w 467"/>
              <a:gd name="T5" fmla="*/ 46 h 257"/>
              <a:gd name="T6" fmla="*/ 268 w 467"/>
              <a:gd name="T7" fmla="*/ 190 h 257"/>
              <a:gd name="T8" fmla="*/ 250 w 467"/>
              <a:gd name="T9" fmla="*/ 234 h 257"/>
              <a:gd name="T10" fmla="*/ 181 w 467"/>
              <a:gd name="T11" fmla="*/ 256 h 257"/>
              <a:gd name="T12" fmla="*/ 0 w 467"/>
              <a:gd name="T13" fmla="*/ 256 h 257"/>
              <a:gd name="T14" fmla="*/ 0 w 467"/>
              <a:gd name="T15" fmla="*/ 244 h 257"/>
              <a:gd name="T16" fmla="*/ 181 w 467"/>
              <a:gd name="T17" fmla="*/ 244 h 257"/>
              <a:gd name="T18" fmla="*/ 241 w 467"/>
              <a:gd name="T19" fmla="*/ 226 h 257"/>
              <a:gd name="T20" fmla="*/ 256 w 467"/>
              <a:gd name="T21" fmla="*/ 191 h 257"/>
              <a:gd name="T22" fmla="*/ 256 w 467"/>
              <a:gd name="T23" fmla="*/ 46 h 257"/>
              <a:gd name="T24" fmla="*/ 319 w 467"/>
              <a:gd name="T25" fmla="*/ 0 h 257"/>
              <a:gd name="T26" fmla="*/ 467 w 467"/>
              <a:gd name="T27" fmla="*/ 0 h 257"/>
              <a:gd name="T28" fmla="*/ 467 w 467"/>
              <a:gd name="T29" fmla="*/ 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7" h="257">
                <a:moveTo>
                  <a:pt x="467" y="8"/>
                </a:moveTo>
                <a:cubicBezTo>
                  <a:pt x="319" y="8"/>
                  <a:pt x="319" y="8"/>
                  <a:pt x="319" y="8"/>
                </a:cubicBezTo>
                <a:cubicBezTo>
                  <a:pt x="270" y="8"/>
                  <a:pt x="268" y="44"/>
                  <a:pt x="268" y="46"/>
                </a:cubicBezTo>
                <a:cubicBezTo>
                  <a:pt x="268" y="190"/>
                  <a:pt x="268" y="190"/>
                  <a:pt x="268" y="190"/>
                </a:cubicBezTo>
                <a:cubicBezTo>
                  <a:pt x="268" y="208"/>
                  <a:pt x="262" y="223"/>
                  <a:pt x="250" y="234"/>
                </a:cubicBezTo>
                <a:cubicBezTo>
                  <a:pt x="225" y="257"/>
                  <a:pt x="183" y="256"/>
                  <a:pt x="181" y="25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44"/>
                  <a:pt x="0" y="244"/>
                  <a:pt x="0" y="244"/>
                </a:cubicBezTo>
                <a:cubicBezTo>
                  <a:pt x="181" y="244"/>
                  <a:pt x="181" y="244"/>
                  <a:pt x="181" y="244"/>
                </a:cubicBezTo>
                <a:cubicBezTo>
                  <a:pt x="182" y="244"/>
                  <a:pt x="220" y="246"/>
                  <a:pt x="241" y="226"/>
                </a:cubicBezTo>
                <a:cubicBezTo>
                  <a:pt x="251" y="217"/>
                  <a:pt x="256" y="205"/>
                  <a:pt x="256" y="191"/>
                </a:cubicBezTo>
                <a:cubicBezTo>
                  <a:pt x="256" y="46"/>
                  <a:pt x="256" y="46"/>
                  <a:pt x="256" y="46"/>
                </a:cubicBezTo>
                <a:cubicBezTo>
                  <a:pt x="256" y="46"/>
                  <a:pt x="259" y="0"/>
                  <a:pt x="319" y="0"/>
                </a:cubicBezTo>
                <a:cubicBezTo>
                  <a:pt x="467" y="0"/>
                  <a:pt x="467" y="0"/>
                  <a:pt x="467" y="0"/>
                </a:cubicBezTo>
                <a:lnTo>
                  <a:pt x="467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6203494" y="2669234"/>
            <a:ext cx="647289" cy="420392"/>
          </a:xfrm>
          <a:custGeom>
            <a:avLst/>
            <a:gdLst>
              <a:gd name="T0" fmla="*/ 183 w 183"/>
              <a:gd name="T1" fmla="*/ 84 h 119"/>
              <a:gd name="T2" fmla="*/ 147 w 183"/>
              <a:gd name="T3" fmla="*/ 119 h 119"/>
              <a:gd name="T4" fmla="*/ 36 w 183"/>
              <a:gd name="T5" fmla="*/ 119 h 119"/>
              <a:gd name="T6" fmla="*/ 0 w 183"/>
              <a:gd name="T7" fmla="*/ 84 h 119"/>
              <a:gd name="T8" fmla="*/ 30 w 183"/>
              <a:gd name="T9" fmla="*/ 50 h 119"/>
              <a:gd name="T10" fmla="*/ 30 w 183"/>
              <a:gd name="T11" fmla="*/ 46 h 119"/>
              <a:gd name="T12" fmla="*/ 53 w 183"/>
              <a:gd name="T13" fmla="*/ 24 h 119"/>
              <a:gd name="T14" fmla="*/ 68 w 183"/>
              <a:gd name="T15" fmla="*/ 30 h 119"/>
              <a:gd name="T16" fmla="*/ 109 w 183"/>
              <a:gd name="T17" fmla="*/ 0 h 119"/>
              <a:gd name="T18" fmla="*/ 155 w 183"/>
              <a:gd name="T19" fmla="*/ 47 h 119"/>
              <a:gd name="T20" fmla="*/ 155 w 183"/>
              <a:gd name="T21" fmla="*/ 50 h 119"/>
              <a:gd name="T22" fmla="*/ 183 w 183"/>
              <a:gd name="T23" fmla="*/ 8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19">
                <a:moveTo>
                  <a:pt x="183" y="84"/>
                </a:moveTo>
                <a:cubicBezTo>
                  <a:pt x="183" y="103"/>
                  <a:pt x="167" y="119"/>
                  <a:pt x="147" y="11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16" y="119"/>
                  <a:pt x="0" y="103"/>
                  <a:pt x="0" y="84"/>
                </a:cubicBezTo>
                <a:cubicBezTo>
                  <a:pt x="0" y="67"/>
                  <a:pt x="13" y="53"/>
                  <a:pt x="30" y="50"/>
                </a:cubicBezTo>
                <a:cubicBezTo>
                  <a:pt x="30" y="49"/>
                  <a:pt x="30" y="48"/>
                  <a:pt x="30" y="46"/>
                </a:cubicBezTo>
                <a:cubicBezTo>
                  <a:pt x="30" y="34"/>
                  <a:pt x="40" y="24"/>
                  <a:pt x="53" y="24"/>
                </a:cubicBezTo>
                <a:cubicBezTo>
                  <a:pt x="58" y="24"/>
                  <a:pt x="64" y="26"/>
                  <a:pt x="68" y="30"/>
                </a:cubicBezTo>
                <a:cubicBezTo>
                  <a:pt x="75" y="14"/>
                  <a:pt x="84" y="0"/>
                  <a:pt x="109" y="0"/>
                </a:cubicBezTo>
                <a:cubicBezTo>
                  <a:pt x="140" y="0"/>
                  <a:pt x="155" y="23"/>
                  <a:pt x="155" y="47"/>
                </a:cubicBezTo>
                <a:cubicBezTo>
                  <a:pt x="155" y="48"/>
                  <a:pt x="155" y="49"/>
                  <a:pt x="155" y="50"/>
                </a:cubicBezTo>
                <a:cubicBezTo>
                  <a:pt x="171" y="54"/>
                  <a:pt x="183" y="68"/>
                  <a:pt x="183" y="84"/>
                </a:cubicBezTo>
                <a:close/>
              </a:path>
            </a:pathLst>
          </a:custGeom>
          <a:solidFill>
            <a:srgbClr val="007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2416927" y="2587243"/>
            <a:ext cx="976166" cy="383123"/>
          </a:xfrm>
          <a:custGeom>
            <a:avLst/>
            <a:gdLst>
              <a:gd name="T0" fmla="*/ 81 w 276"/>
              <a:gd name="T1" fmla="*/ 107 h 108"/>
              <a:gd name="T2" fmla="*/ 21 w 276"/>
              <a:gd name="T3" fmla="*/ 87 h 108"/>
              <a:gd name="T4" fmla="*/ 0 w 276"/>
              <a:gd name="T5" fmla="*/ 34 h 108"/>
              <a:gd name="T6" fmla="*/ 0 w 276"/>
              <a:gd name="T7" fmla="*/ 0 h 108"/>
              <a:gd name="T8" fmla="*/ 12 w 276"/>
              <a:gd name="T9" fmla="*/ 0 h 108"/>
              <a:gd name="T10" fmla="*/ 12 w 276"/>
              <a:gd name="T11" fmla="*/ 34 h 108"/>
              <a:gd name="T12" fmla="*/ 29 w 276"/>
              <a:gd name="T13" fmla="*/ 78 h 108"/>
              <a:gd name="T14" fmla="*/ 85 w 276"/>
              <a:gd name="T15" fmla="*/ 95 h 108"/>
              <a:gd name="T16" fmla="*/ 85 w 276"/>
              <a:gd name="T17" fmla="*/ 96 h 108"/>
              <a:gd name="T18" fmla="*/ 276 w 276"/>
              <a:gd name="T19" fmla="*/ 96 h 108"/>
              <a:gd name="T20" fmla="*/ 276 w 276"/>
              <a:gd name="T21" fmla="*/ 108 h 108"/>
              <a:gd name="T22" fmla="*/ 85 w 276"/>
              <a:gd name="T23" fmla="*/ 108 h 108"/>
              <a:gd name="T24" fmla="*/ 81 w 27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6" h="108">
                <a:moveTo>
                  <a:pt x="81" y="107"/>
                </a:moveTo>
                <a:cubicBezTo>
                  <a:pt x="71" y="107"/>
                  <a:pt x="42" y="105"/>
                  <a:pt x="21" y="87"/>
                </a:cubicBezTo>
                <a:cubicBezTo>
                  <a:pt x="7" y="74"/>
                  <a:pt x="0" y="56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53"/>
                  <a:pt x="18" y="67"/>
                  <a:pt x="29" y="78"/>
                </a:cubicBezTo>
                <a:cubicBezTo>
                  <a:pt x="51" y="96"/>
                  <a:pt x="84" y="95"/>
                  <a:pt x="85" y="95"/>
                </a:cubicBezTo>
                <a:cubicBezTo>
                  <a:pt x="85" y="96"/>
                  <a:pt x="85" y="96"/>
                  <a:pt x="85" y="96"/>
                </a:cubicBezTo>
                <a:cubicBezTo>
                  <a:pt x="276" y="96"/>
                  <a:pt x="276" y="96"/>
                  <a:pt x="276" y="96"/>
                </a:cubicBezTo>
                <a:cubicBezTo>
                  <a:pt x="276" y="108"/>
                  <a:pt x="276" y="108"/>
                  <a:pt x="276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108"/>
                  <a:pt x="83" y="107"/>
                  <a:pt x="81" y="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3378144" y="1703227"/>
            <a:ext cx="2387346" cy="1854495"/>
            <a:chOff x="3378144" y="1703227"/>
            <a:chExt cx="2387346" cy="1854495"/>
          </a:xfrm>
        </p:grpSpPr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378144" y="1703227"/>
              <a:ext cx="2387346" cy="1380436"/>
            </a:xfrm>
            <a:custGeom>
              <a:avLst/>
              <a:gdLst>
                <a:gd name="T0" fmla="*/ 0 w 675"/>
                <a:gd name="T1" fmla="*/ 390 h 390"/>
                <a:gd name="T2" fmla="*/ 0 w 675"/>
                <a:gd name="T3" fmla="*/ 15 h 390"/>
                <a:gd name="T4" fmla="*/ 15 w 675"/>
                <a:gd name="T5" fmla="*/ 0 h 390"/>
                <a:gd name="T6" fmla="*/ 659 w 675"/>
                <a:gd name="T7" fmla="*/ 0 h 390"/>
                <a:gd name="T8" fmla="*/ 675 w 675"/>
                <a:gd name="T9" fmla="*/ 15 h 390"/>
                <a:gd name="T10" fmla="*/ 675 w 675"/>
                <a:gd name="T11" fmla="*/ 390 h 390"/>
                <a:gd name="T12" fmla="*/ 0 w 675"/>
                <a:gd name="T1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390">
                  <a:moveTo>
                    <a:pt x="0" y="39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68" y="0"/>
                    <a:pt x="675" y="7"/>
                    <a:pt x="675" y="15"/>
                  </a:cubicBezTo>
                  <a:cubicBezTo>
                    <a:pt x="675" y="390"/>
                    <a:pt x="675" y="390"/>
                    <a:pt x="675" y="390"/>
                  </a:cubicBezTo>
                  <a:lnTo>
                    <a:pt x="0" y="390"/>
                  </a:lnTo>
                  <a:close/>
                </a:path>
              </a:pathLst>
            </a:cu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378144" y="3083663"/>
              <a:ext cx="2387346" cy="204233"/>
            </a:xfrm>
            <a:custGeom>
              <a:avLst/>
              <a:gdLst>
                <a:gd name="T0" fmla="*/ 659 w 675"/>
                <a:gd name="T1" fmla="*/ 58 h 58"/>
                <a:gd name="T2" fmla="*/ 15 w 675"/>
                <a:gd name="T3" fmla="*/ 58 h 58"/>
                <a:gd name="T4" fmla="*/ 0 w 675"/>
                <a:gd name="T5" fmla="*/ 43 h 58"/>
                <a:gd name="T6" fmla="*/ 0 w 675"/>
                <a:gd name="T7" fmla="*/ 0 h 58"/>
                <a:gd name="T8" fmla="*/ 675 w 675"/>
                <a:gd name="T9" fmla="*/ 0 h 58"/>
                <a:gd name="T10" fmla="*/ 675 w 675"/>
                <a:gd name="T11" fmla="*/ 43 h 58"/>
                <a:gd name="T12" fmla="*/ 659 w 675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5" h="58">
                  <a:moveTo>
                    <a:pt x="659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7" y="58"/>
                    <a:pt x="0" y="51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51"/>
                    <a:pt x="668" y="58"/>
                    <a:pt x="659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191367" y="3281933"/>
              <a:ext cx="799768" cy="275789"/>
            </a:xfrm>
            <a:custGeom>
              <a:avLst/>
              <a:gdLst>
                <a:gd name="T0" fmla="*/ 0 w 535"/>
                <a:gd name="T1" fmla="*/ 185 h 185"/>
                <a:gd name="T2" fmla="*/ 0 w 535"/>
                <a:gd name="T3" fmla="*/ 166 h 185"/>
                <a:gd name="T4" fmla="*/ 64 w 535"/>
                <a:gd name="T5" fmla="*/ 159 h 185"/>
                <a:gd name="T6" fmla="*/ 107 w 535"/>
                <a:gd name="T7" fmla="*/ 0 h 185"/>
                <a:gd name="T8" fmla="*/ 429 w 535"/>
                <a:gd name="T9" fmla="*/ 0 h 185"/>
                <a:gd name="T10" fmla="*/ 471 w 535"/>
                <a:gd name="T11" fmla="*/ 159 h 185"/>
                <a:gd name="T12" fmla="*/ 535 w 535"/>
                <a:gd name="T13" fmla="*/ 166 h 185"/>
                <a:gd name="T14" fmla="*/ 535 w 535"/>
                <a:gd name="T15" fmla="*/ 185 h 185"/>
                <a:gd name="T16" fmla="*/ 0 w 535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185">
                  <a:moveTo>
                    <a:pt x="0" y="185"/>
                  </a:moveTo>
                  <a:lnTo>
                    <a:pt x="0" y="166"/>
                  </a:lnTo>
                  <a:lnTo>
                    <a:pt x="64" y="159"/>
                  </a:lnTo>
                  <a:lnTo>
                    <a:pt x="107" y="0"/>
                  </a:lnTo>
                  <a:lnTo>
                    <a:pt x="429" y="0"/>
                  </a:lnTo>
                  <a:lnTo>
                    <a:pt x="471" y="159"/>
                  </a:lnTo>
                  <a:lnTo>
                    <a:pt x="535" y="166"/>
                  </a:lnTo>
                  <a:lnTo>
                    <a:pt x="535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191367" y="3281933"/>
              <a:ext cx="799768" cy="275789"/>
            </a:xfrm>
            <a:custGeom>
              <a:avLst/>
              <a:gdLst>
                <a:gd name="T0" fmla="*/ 0 w 535"/>
                <a:gd name="T1" fmla="*/ 185 h 185"/>
                <a:gd name="T2" fmla="*/ 0 w 535"/>
                <a:gd name="T3" fmla="*/ 166 h 185"/>
                <a:gd name="T4" fmla="*/ 64 w 535"/>
                <a:gd name="T5" fmla="*/ 159 h 185"/>
                <a:gd name="T6" fmla="*/ 107 w 535"/>
                <a:gd name="T7" fmla="*/ 0 h 185"/>
                <a:gd name="T8" fmla="*/ 429 w 535"/>
                <a:gd name="T9" fmla="*/ 0 h 185"/>
                <a:gd name="T10" fmla="*/ 471 w 535"/>
                <a:gd name="T11" fmla="*/ 159 h 185"/>
                <a:gd name="T12" fmla="*/ 535 w 535"/>
                <a:gd name="T13" fmla="*/ 166 h 185"/>
                <a:gd name="T14" fmla="*/ 535 w 535"/>
                <a:gd name="T15" fmla="*/ 185 h 185"/>
                <a:gd name="T16" fmla="*/ 0 w 535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185">
                  <a:moveTo>
                    <a:pt x="0" y="185"/>
                  </a:moveTo>
                  <a:lnTo>
                    <a:pt x="0" y="166"/>
                  </a:lnTo>
                  <a:lnTo>
                    <a:pt x="64" y="159"/>
                  </a:lnTo>
                  <a:lnTo>
                    <a:pt x="107" y="0"/>
                  </a:lnTo>
                  <a:lnTo>
                    <a:pt x="429" y="0"/>
                  </a:lnTo>
                  <a:lnTo>
                    <a:pt x="471" y="159"/>
                  </a:lnTo>
                  <a:lnTo>
                    <a:pt x="535" y="166"/>
                  </a:lnTo>
                  <a:lnTo>
                    <a:pt x="535" y="185"/>
                  </a:lnTo>
                  <a:lnTo>
                    <a:pt x="0" y="1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452889" y="1795654"/>
              <a:ext cx="2237857" cy="1195583"/>
            </a:xfrm>
            <a:prstGeom prst="rect">
              <a:avLst/>
            </a:prstGeom>
            <a:solidFill>
              <a:srgbClr val="6F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340856" y="3281933"/>
              <a:ext cx="502284" cy="41741"/>
            </a:xfrm>
            <a:custGeom>
              <a:avLst/>
              <a:gdLst>
                <a:gd name="T0" fmla="*/ 329 w 336"/>
                <a:gd name="T1" fmla="*/ 0 h 28"/>
                <a:gd name="T2" fmla="*/ 7 w 336"/>
                <a:gd name="T3" fmla="*/ 0 h 28"/>
                <a:gd name="T4" fmla="*/ 0 w 336"/>
                <a:gd name="T5" fmla="*/ 28 h 28"/>
                <a:gd name="T6" fmla="*/ 336 w 336"/>
                <a:gd name="T7" fmla="*/ 28 h 28"/>
                <a:gd name="T8" fmla="*/ 329 w 33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8">
                  <a:moveTo>
                    <a:pt x="329" y="0"/>
                  </a:moveTo>
                  <a:lnTo>
                    <a:pt x="7" y="0"/>
                  </a:lnTo>
                  <a:lnTo>
                    <a:pt x="0" y="28"/>
                  </a:lnTo>
                  <a:lnTo>
                    <a:pt x="336" y="2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3E2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340856" y="3281933"/>
              <a:ext cx="502284" cy="41741"/>
            </a:xfrm>
            <a:custGeom>
              <a:avLst/>
              <a:gdLst>
                <a:gd name="T0" fmla="*/ 329 w 336"/>
                <a:gd name="T1" fmla="*/ 0 h 28"/>
                <a:gd name="T2" fmla="*/ 7 w 336"/>
                <a:gd name="T3" fmla="*/ 0 h 28"/>
                <a:gd name="T4" fmla="*/ 0 w 336"/>
                <a:gd name="T5" fmla="*/ 28 h 28"/>
                <a:gd name="T6" fmla="*/ 336 w 336"/>
                <a:gd name="T7" fmla="*/ 28 h 28"/>
                <a:gd name="T8" fmla="*/ 329 w 33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8">
                  <a:moveTo>
                    <a:pt x="329" y="0"/>
                  </a:moveTo>
                  <a:lnTo>
                    <a:pt x="7" y="0"/>
                  </a:lnTo>
                  <a:lnTo>
                    <a:pt x="0" y="28"/>
                  </a:lnTo>
                  <a:lnTo>
                    <a:pt x="336" y="28"/>
                  </a:lnTo>
                  <a:lnTo>
                    <a:pt x="3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2162795" y="1654032"/>
            <a:ext cx="554606" cy="940664"/>
            <a:chOff x="2162795" y="1654032"/>
            <a:chExt cx="554606" cy="940664"/>
          </a:xfrm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162795" y="1654032"/>
              <a:ext cx="554606" cy="940664"/>
            </a:xfrm>
            <a:custGeom>
              <a:avLst/>
              <a:gdLst>
                <a:gd name="T0" fmla="*/ 137 w 157"/>
                <a:gd name="T1" fmla="*/ 0 h 266"/>
                <a:gd name="T2" fmla="*/ 20 w 157"/>
                <a:gd name="T3" fmla="*/ 0 h 266"/>
                <a:gd name="T4" fmla="*/ 0 w 157"/>
                <a:gd name="T5" fmla="*/ 19 h 266"/>
                <a:gd name="T6" fmla="*/ 0 w 157"/>
                <a:gd name="T7" fmla="*/ 246 h 266"/>
                <a:gd name="T8" fmla="*/ 20 w 157"/>
                <a:gd name="T9" fmla="*/ 266 h 266"/>
                <a:gd name="T10" fmla="*/ 137 w 157"/>
                <a:gd name="T11" fmla="*/ 266 h 266"/>
                <a:gd name="T12" fmla="*/ 157 w 157"/>
                <a:gd name="T13" fmla="*/ 246 h 266"/>
                <a:gd name="T14" fmla="*/ 157 w 157"/>
                <a:gd name="T15" fmla="*/ 19 h 266"/>
                <a:gd name="T16" fmla="*/ 137 w 157"/>
                <a:gd name="T1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66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7"/>
                    <a:pt x="9" y="266"/>
                    <a:pt x="20" y="266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48" y="266"/>
                    <a:pt x="157" y="257"/>
                    <a:pt x="157" y="246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215117" y="1770311"/>
              <a:ext cx="449963" cy="644005"/>
            </a:xfrm>
            <a:prstGeom prst="rect">
              <a:avLst/>
            </a:prstGeom>
            <a:solidFill>
              <a:srgbClr val="6FB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342183" y="1703227"/>
              <a:ext cx="194336" cy="20871"/>
            </a:xfrm>
            <a:custGeom>
              <a:avLst/>
              <a:gdLst>
                <a:gd name="T0" fmla="*/ 128 w 130"/>
                <a:gd name="T1" fmla="*/ 14 h 14"/>
                <a:gd name="T2" fmla="*/ 0 w 130"/>
                <a:gd name="T3" fmla="*/ 14 h 14"/>
                <a:gd name="T4" fmla="*/ 0 w 130"/>
                <a:gd name="T5" fmla="*/ 0 h 14"/>
                <a:gd name="T6" fmla="*/ 130 w 130"/>
                <a:gd name="T7" fmla="*/ 0 h 14"/>
                <a:gd name="T8" fmla="*/ 130 w 130"/>
                <a:gd name="T9" fmla="*/ 14 h 14"/>
                <a:gd name="T10" fmla="*/ 128 w 13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4">
                  <a:moveTo>
                    <a:pt x="128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4"/>
                  </a:lnTo>
                  <a:lnTo>
                    <a:pt x="12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2579871" y="1695773"/>
              <a:ext cx="38867" cy="3577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352647" y="2467983"/>
              <a:ext cx="173408" cy="52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2318264" y="1919386"/>
              <a:ext cx="243668" cy="371197"/>
            </a:xfrm>
            <a:custGeom>
              <a:avLst/>
              <a:gdLst>
                <a:gd name="T0" fmla="*/ 35 w 69"/>
                <a:gd name="T1" fmla="*/ 0 h 105"/>
                <a:gd name="T2" fmla="*/ 0 w 69"/>
                <a:gd name="T3" fmla="*/ 33 h 105"/>
                <a:gd name="T4" fmla="*/ 3 w 69"/>
                <a:gd name="T5" fmla="*/ 46 h 105"/>
                <a:gd name="T6" fmla="*/ 29 w 69"/>
                <a:gd name="T7" fmla="*/ 101 h 105"/>
                <a:gd name="T8" fmla="*/ 34 w 69"/>
                <a:gd name="T9" fmla="*/ 105 h 105"/>
                <a:gd name="T10" fmla="*/ 39 w 69"/>
                <a:gd name="T11" fmla="*/ 101 h 105"/>
                <a:gd name="T12" fmla="*/ 66 w 69"/>
                <a:gd name="T13" fmla="*/ 47 h 105"/>
                <a:gd name="T14" fmla="*/ 69 w 69"/>
                <a:gd name="T15" fmla="*/ 33 h 105"/>
                <a:gd name="T16" fmla="*/ 35 w 69"/>
                <a:gd name="T17" fmla="*/ 0 h 105"/>
                <a:gd name="T18" fmla="*/ 34 w 69"/>
                <a:gd name="T19" fmla="*/ 53 h 105"/>
                <a:gd name="T20" fmla="*/ 14 w 69"/>
                <a:gd name="T21" fmla="*/ 33 h 105"/>
                <a:gd name="T22" fmla="*/ 34 w 69"/>
                <a:gd name="T23" fmla="*/ 13 h 105"/>
                <a:gd name="T24" fmla="*/ 55 w 69"/>
                <a:gd name="T25" fmla="*/ 33 h 105"/>
                <a:gd name="T26" fmla="*/ 34 w 69"/>
                <a:gd name="T27" fmla="*/ 5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5">
                  <a:moveTo>
                    <a:pt x="35" y="0"/>
                  </a:moveTo>
                  <a:cubicBezTo>
                    <a:pt x="15" y="0"/>
                    <a:pt x="0" y="14"/>
                    <a:pt x="0" y="33"/>
                  </a:cubicBezTo>
                  <a:cubicBezTo>
                    <a:pt x="0" y="38"/>
                    <a:pt x="1" y="42"/>
                    <a:pt x="3" y="46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0" y="104"/>
                    <a:pt x="32" y="105"/>
                    <a:pt x="34" y="105"/>
                  </a:cubicBezTo>
                  <a:cubicBezTo>
                    <a:pt x="36" y="105"/>
                    <a:pt x="38" y="104"/>
                    <a:pt x="39" y="101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8" y="43"/>
                    <a:pt x="69" y="38"/>
                    <a:pt x="69" y="33"/>
                  </a:cubicBezTo>
                  <a:cubicBezTo>
                    <a:pt x="69" y="15"/>
                    <a:pt x="54" y="0"/>
                    <a:pt x="35" y="0"/>
                  </a:cubicBezTo>
                  <a:close/>
                  <a:moveTo>
                    <a:pt x="34" y="53"/>
                  </a:moveTo>
                  <a:cubicBezTo>
                    <a:pt x="23" y="53"/>
                    <a:pt x="13" y="44"/>
                    <a:pt x="14" y="33"/>
                  </a:cubicBezTo>
                  <a:cubicBezTo>
                    <a:pt x="14" y="22"/>
                    <a:pt x="23" y="13"/>
                    <a:pt x="34" y="13"/>
                  </a:cubicBezTo>
                  <a:cubicBezTo>
                    <a:pt x="46" y="13"/>
                    <a:pt x="55" y="22"/>
                    <a:pt x="55" y="33"/>
                  </a:cubicBezTo>
                  <a:cubicBezTo>
                    <a:pt x="55" y="44"/>
                    <a:pt x="46" y="53"/>
                    <a:pt x="34" y="53"/>
                  </a:cubicBezTo>
                  <a:close/>
                </a:path>
              </a:pathLst>
            </a:cu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50457" y="1837395"/>
            <a:ext cx="1470976" cy="906377"/>
            <a:chOff x="4750457" y="1837395"/>
            <a:chExt cx="1470976" cy="906377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778860" y="1865719"/>
              <a:ext cx="1414170" cy="8631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4750457" y="1837395"/>
              <a:ext cx="1470976" cy="906377"/>
            </a:xfrm>
            <a:custGeom>
              <a:avLst/>
              <a:gdLst>
                <a:gd name="T0" fmla="*/ 970 w 984"/>
                <a:gd name="T1" fmla="*/ 594 h 608"/>
                <a:gd name="T2" fmla="*/ 970 w 984"/>
                <a:gd name="T3" fmla="*/ 579 h 608"/>
                <a:gd name="T4" fmla="*/ 29 w 984"/>
                <a:gd name="T5" fmla="*/ 579 h 608"/>
                <a:gd name="T6" fmla="*/ 29 w 984"/>
                <a:gd name="T7" fmla="*/ 29 h 608"/>
                <a:gd name="T8" fmla="*/ 956 w 984"/>
                <a:gd name="T9" fmla="*/ 29 h 608"/>
                <a:gd name="T10" fmla="*/ 956 w 984"/>
                <a:gd name="T11" fmla="*/ 594 h 608"/>
                <a:gd name="T12" fmla="*/ 970 w 984"/>
                <a:gd name="T13" fmla="*/ 594 h 608"/>
                <a:gd name="T14" fmla="*/ 970 w 984"/>
                <a:gd name="T15" fmla="*/ 579 h 608"/>
                <a:gd name="T16" fmla="*/ 970 w 984"/>
                <a:gd name="T17" fmla="*/ 594 h 608"/>
                <a:gd name="T18" fmla="*/ 984 w 984"/>
                <a:gd name="T19" fmla="*/ 594 h 608"/>
                <a:gd name="T20" fmla="*/ 984 w 984"/>
                <a:gd name="T21" fmla="*/ 0 h 608"/>
                <a:gd name="T22" fmla="*/ 0 w 984"/>
                <a:gd name="T23" fmla="*/ 0 h 608"/>
                <a:gd name="T24" fmla="*/ 0 w 984"/>
                <a:gd name="T25" fmla="*/ 608 h 608"/>
                <a:gd name="T26" fmla="*/ 984 w 984"/>
                <a:gd name="T27" fmla="*/ 608 h 608"/>
                <a:gd name="T28" fmla="*/ 984 w 984"/>
                <a:gd name="T29" fmla="*/ 594 h 608"/>
                <a:gd name="T30" fmla="*/ 970 w 984"/>
                <a:gd name="T31" fmla="*/ 5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4" h="608">
                  <a:moveTo>
                    <a:pt x="970" y="594"/>
                  </a:moveTo>
                  <a:lnTo>
                    <a:pt x="970" y="579"/>
                  </a:lnTo>
                  <a:lnTo>
                    <a:pt x="29" y="579"/>
                  </a:lnTo>
                  <a:lnTo>
                    <a:pt x="29" y="29"/>
                  </a:lnTo>
                  <a:lnTo>
                    <a:pt x="956" y="29"/>
                  </a:lnTo>
                  <a:lnTo>
                    <a:pt x="956" y="594"/>
                  </a:lnTo>
                  <a:lnTo>
                    <a:pt x="970" y="594"/>
                  </a:lnTo>
                  <a:lnTo>
                    <a:pt x="970" y="579"/>
                  </a:lnTo>
                  <a:lnTo>
                    <a:pt x="970" y="594"/>
                  </a:lnTo>
                  <a:lnTo>
                    <a:pt x="984" y="594"/>
                  </a:lnTo>
                  <a:lnTo>
                    <a:pt x="984" y="0"/>
                  </a:lnTo>
                  <a:lnTo>
                    <a:pt x="0" y="0"/>
                  </a:lnTo>
                  <a:lnTo>
                    <a:pt x="0" y="608"/>
                  </a:lnTo>
                  <a:lnTo>
                    <a:pt x="984" y="608"/>
                  </a:lnTo>
                  <a:lnTo>
                    <a:pt x="984" y="594"/>
                  </a:lnTo>
                  <a:lnTo>
                    <a:pt x="970" y="594"/>
                  </a:lnTo>
                  <a:close/>
                </a:path>
              </a:pathLst>
            </a:custGeom>
            <a:solidFill>
              <a:srgbClr val="9B9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4778860" y="1865719"/>
              <a:ext cx="1414170" cy="126714"/>
            </a:xfrm>
            <a:prstGeom prst="rect">
              <a:avLst/>
            </a:prstGeom>
            <a:solidFill>
              <a:srgbClr val="9B9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4838656" y="1904478"/>
              <a:ext cx="49332" cy="46213"/>
            </a:xfrm>
            <a:prstGeom prst="ellipse">
              <a:avLst/>
            </a:prstGeom>
            <a:solidFill>
              <a:srgbClr val="E42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4913401" y="1904478"/>
              <a:ext cx="49332" cy="46213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4988145" y="1904478"/>
              <a:ext cx="49332" cy="46213"/>
            </a:xfrm>
            <a:prstGeom prst="ellipse">
              <a:avLst/>
            </a:prstGeom>
            <a:solidFill>
              <a:srgbClr val="6FB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5076344" y="1908951"/>
              <a:ext cx="748942" cy="417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5853689" y="1908951"/>
              <a:ext cx="325887" cy="417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5825286" y="2105730"/>
              <a:ext cx="255627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5825286" y="2105730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5825286" y="2134054"/>
              <a:ext cx="255627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5825286" y="2134054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5825286" y="2177286"/>
              <a:ext cx="255627" cy="13417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5825286" y="2177286"/>
              <a:ext cx="255627" cy="13417"/>
            </a:xfrm>
            <a:custGeom>
              <a:avLst/>
              <a:gdLst>
                <a:gd name="T0" fmla="*/ 0 w 171"/>
                <a:gd name="T1" fmla="*/ 9 h 9"/>
                <a:gd name="T2" fmla="*/ 171 w 171"/>
                <a:gd name="T3" fmla="*/ 9 h 9"/>
                <a:gd name="T4" fmla="*/ 171 w 171"/>
                <a:gd name="T5" fmla="*/ 0 h 9"/>
                <a:gd name="T6" fmla="*/ 0 w 17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">
                  <a:moveTo>
                    <a:pt x="0" y="9"/>
                  </a:moveTo>
                  <a:lnTo>
                    <a:pt x="171" y="9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5825286" y="2190703"/>
              <a:ext cx="255627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5825286" y="2190703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5825286" y="2219027"/>
              <a:ext cx="255627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5825286" y="2219027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4991135" y="2128091"/>
              <a:ext cx="339341" cy="448716"/>
            </a:xfrm>
            <a:custGeom>
              <a:avLst/>
              <a:gdLst>
                <a:gd name="T0" fmla="*/ 63 w 96"/>
                <a:gd name="T1" fmla="*/ 65 h 127"/>
                <a:gd name="T2" fmla="*/ 96 w 96"/>
                <a:gd name="T3" fmla="*/ 120 h 127"/>
                <a:gd name="T4" fmla="*/ 67 w 96"/>
                <a:gd name="T5" fmla="*/ 127 h 127"/>
                <a:gd name="T6" fmla="*/ 0 w 96"/>
                <a:gd name="T7" fmla="*/ 63 h 127"/>
                <a:gd name="T8" fmla="*/ 62 w 96"/>
                <a:gd name="T9" fmla="*/ 0 h 127"/>
                <a:gd name="T10" fmla="*/ 62 w 96"/>
                <a:gd name="T11" fmla="*/ 63 h 127"/>
                <a:gd name="T12" fmla="*/ 63 w 96"/>
                <a:gd name="T13" fmla="*/ 6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7">
                  <a:moveTo>
                    <a:pt x="63" y="65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87" y="124"/>
                    <a:pt x="77" y="127"/>
                    <a:pt x="67" y="127"/>
                  </a:cubicBezTo>
                  <a:cubicBezTo>
                    <a:pt x="30" y="127"/>
                    <a:pt x="0" y="98"/>
                    <a:pt x="0" y="63"/>
                  </a:cubicBezTo>
                  <a:cubicBezTo>
                    <a:pt x="0" y="30"/>
                    <a:pt x="28" y="2"/>
                    <a:pt x="62" y="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4"/>
                    <a:pt x="63" y="65"/>
                    <a:pt x="63" y="65"/>
                  </a:cubicBezTo>
                  <a:close/>
                </a:path>
              </a:pathLst>
            </a:cu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 noEditPoints="1"/>
            </p:cNvSpPr>
            <p:nvPr/>
          </p:nvSpPr>
          <p:spPr bwMode="auto">
            <a:xfrm>
              <a:off x="5239288" y="2128091"/>
              <a:ext cx="222739" cy="211687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60 h 60"/>
                <a:gd name="T4" fmla="*/ 63 w 63"/>
                <a:gd name="T5" fmla="*/ 60 h 60"/>
                <a:gd name="T6" fmla="*/ 0 w 63"/>
                <a:gd name="T7" fmla="*/ 0 h 60"/>
                <a:gd name="T8" fmla="*/ 10 w 63"/>
                <a:gd name="T9" fmla="*/ 9 h 60"/>
                <a:gd name="T10" fmla="*/ 53 w 63"/>
                <a:gd name="T11" fmla="*/ 51 h 60"/>
                <a:gd name="T12" fmla="*/ 10 w 63"/>
                <a:gd name="T13" fmla="*/ 51 h 60"/>
                <a:gd name="T14" fmla="*/ 10 w 63"/>
                <a:gd name="T15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1" y="27"/>
                    <a:pt x="35" y="2"/>
                    <a:pt x="0" y="0"/>
                  </a:cubicBezTo>
                  <a:close/>
                  <a:moveTo>
                    <a:pt x="10" y="9"/>
                  </a:moveTo>
                  <a:cubicBezTo>
                    <a:pt x="32" y="14"/>
                    <a:pt x="48" y="30"/>
                    <a:pt x="53" y="51"/>
                  </a:cubicBezTo>
                  <a:cubicBezTo>
                    <a:pt x="10" y="51"/>
                    <a:pt x="10" y="51"/>
                    <a:pt x="10" y="51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10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5252742" y="2365121"/>
              <a:ext cx="209285" cy="172927"/>
            </a:xfrm>
            <a:custGeom>
              <a:avLst/>
              <a:gdLst>
                <a:gd name="T0" fmla="*/ 29 w 59"/>
                <a:gd name="T1" fmla="*/ 49 h 49"/>
                <a:gd name="T2" fmla="*/ 59 w 59"/>
                <a:gd name="T3" fmla="*/ 0 h 49"/>
                <a:gd name="T4" fmla="*/ 0 w 59"/>
                <a:gd name="T5" fmla="*/ 0 h 49"/>
                <a:gd name="T6" fmla="*/ 29 w 59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9">
                  <a:moveTo>
                    <a:pt x="29" y="49"/>
                  </a:moveTo>
                  <a:cubicBezTo>
                    <a:pt x="46" y="38"/>
                    <a:pt x="57" y="21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49"/>
                  </a:lnTo>
                  <a:close/>
                </a:path>
              </a:pathLst>
            </a:custGeom>
            <a:solidFill>
              <a:srgbClr val="103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706937" y="2761661"/>
            <a:ext cx="378208" cy="360762"/>
            <a:chOff x="2706937" y="2761661"/>
            <a:chExt cx="378208" cy="360762"/>
          </a:xfrm>
        </p:grpSpPr>
        <p:sp>
          <p:nvSpPr>
            <p:cNvPr id="68" name="Oval 62"/>
            <p:cNvSpPr>
              <a:spLocks noChangeArrowheads="1"/>
            </p:cNvSpPr>
            <p:nvPr/>
          </p:nvSpPr>
          <p:spPr bwMode="auto">
            <a:xfrm>
              <a:off x="2706937" y="2761661"/>
              <a:ext cx="378208" cy="360762"/>
            </a:xfrm>
            <a:prstGeom prst="ellipse">
              <a:avLst/>
            </a:pr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2834003" y="2849615"/>
              <a:ext cx="127066" cy="172927"/>
            </a:xfrm>
            <a:custGeom>
              <a:avLst/>
              <a:gdLst>
                <a:gd name="T0" fmla="*/ 34 w 36"/>
                <a:gd name="T1" fmla="*/ 18 h 49"/>
                <a:gd name="T2" fmla="*/ 32 w 36"/>
                <a:gd name="T3" fmla="*/ 18 h 49"/>
                <a:gd name="T4" fmla="*/ 32 w 36"/>
                <a:gd name="T5" fmla="*/ 12 h 49"/>
                <a:gd name="T6" fmla="*/ 19 w 36"/>
                <a:gd name="T7" fmla="*/ 0 h 49"/>
                <a:gd name="T8" fmla="*/ 5 w 36"/>
                <a:gd name="T9" fmla="*/ 12 h 49"/>
                <a:gd name="T10" fmla="*/ 5 w 36"/>
                <a:gd name="T11" fmla="*/ 18 h 49"/>
                <a:gd name="T12" fmla="*/ 2 w 36"/>
                <a:gd name="T13" fmla="*/ 18 h 49"/>
                <a:gd name="T14" fmla="*/ 0 w 36"/>
                <a:gd name="T15" fmla="*/ 21 h 49"/>
                <a:gd name="T16" fmla="*/ 0 w 36"/>
                <a:gd name="T17" fmla="*/ 47 h 49"/>
                <a:gd name="T18" fmla="*/ 2 w 36"/>
                <a:gd name="T19" fmla="*/ 49 h 49"/>
                <a:gd name="T20" fmla="*/ 34 w 36"/>
                <a:gd name="T21" fmla="*/ 49 h 49"/>
                <a:gd name="T22" fmla="*/ 36 w 36"/>
                <a:gd name="T23" fmla="*/ 48 h 49"/>
                <a:gd name="T24" fmla="*/ 36 w 36"/>
                <a:gd name="T25" fmla="*/ 21 h 49"/>
                <a:gd name="T26" fmla="*/ 34 w 36"/>
                <a:gd name="T27" fmla="*/ 18 h 49"/>
                <a:gd name="T28" fmla="*/ 27 w 36"/>
                <a:gd name="T29" fmla="*/ 20 h 49"/>
                <a:gd name="T30" fmla="*/ 10 w 36"/>
                <a:gd name="T31" fmla="*/ 20 h 49"/>
                <a:gd name="T32" fmla="*/ 10 w 36"/>
                <a:gd name="T33" fmla="*/ 13 h 49"/>
                <a:gd name="T34" fmla="*/ 19 w 36"/>
                <a:gd name="T35" fmla="*/ 5 h 49"/>
                <a:gd name="T36" fmla="*/ 27 w 36"/>
                <a:gd name="T37" fmla="*/ 13 h 49"/>
                <a:gd name="T38" fmla="*/ 27 w 36"/>
                <a:gd name="T3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49">
                  <a:moveTo>
                    <a:pt x="34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6" y="0"/>
                    <a:pt x="19" y="0"/>
                  </a:cubicBezTo>
                  <a:cubicBezTo>
                    <a:pt x="11" y="0"/>
                    <a:pt x="5" y="5"/>
                    <a:pt x="5" y="1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0" y="20"/>
                    <a:pt x="0" y="2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9"/>
                    <a:pt x="36" y="49"/>
                    <a:pt x="36" y="48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8"/>
                    <a:pt x="34" y="18"/>
                  </a:cubicBezTo>
                  <a:close/>
                  <a:moveTo>
                    <a:pt x="27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9"/>
                    <a:pt x="14" y="5"/>
                    <a:pt x="19" y="5"/>
                  </a:cubicBezTo>
                  <a:cubicBezTo>
                    <a:pt x="23" y="5"/>
                    <a:pt x="27" y="9"/>
                    <a:pt x="27" y="13"/>
                  </a:cubicBezTo>
                  <a:lnTo>
                    <a:pt x="2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42130" y="1727079"/>
            <a:ext cx="1654848" cy="1058434"/>
            <a:chOff x="7042130" y="1727079"/>
            <a:chExt cx="1654848" cy="1058434"/>
          </a:xfrm>
        </p:grpSpPr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7173681" y="1727079"/>
              <a:ext cx="1414170" cy="955572"/>
            </a:xfrm>
            <a:custGeom>
              <a:avLst/>
              <a:gdLst>
                <a:gd name="T0" fmla="*/ 391 w 400"/>
                <a:gd name="T1" fmla="*/ 0 h 270"/>
                <a:gd name="T2" fmla="*/ 9 w 400"/>
                <a:gd name="T3" fmla="*/ 0 h 270"/>
                <a:gd name="T4" fmla="*/ 0 w 400"/>
                <a:gd name="T5" fmla="*/ 9 h 270"/>
                <a:gd name="T6" fmla="*/ 0 w 400"/>
                <a:gd name="T7" fmla="*/ 260 h 270"/>
                <a:gd name="T8" fmla="*/ 9 w 400"/>
                <a:gd name="T9" fmla="*/ 270 h 270"/>
                <a:gd name="T10" fmla="*/ 391 w 400"/>
                <a:gd name="T11" fmla="*/ 270 h 270"/>
                <a:gd name="T12" fmla="*/ 400 w 400"/>
                <a:gd name="T13" fmla="*/ 260 h 270"/>
                <a:gd name="T14" fmla="*/ 400 w 400"/>
                <a:gd name="T15" fmla="*/ 9 h 270"/>
                <a:gd name="T16" fmla="*/ 391 w 400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0" h="270">
                  <a:moveTo>
                    <a:pt x="39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5"/>
                    <a:pt x="4" y="270"/>
                    <a:pt x="9" y="270"/>
                  </a:cubicBezTo>
                  <a:cubicBezTo>
                    <a:pt x="391" y="270"/>
                    <a:pt x="391" y="270"/>
                    <a:pt x="391" y="270"/>
                  </a:cubicBezTo>
                  <a:cubicBezTo>
                    <a:pt x="396" y="270"/>
                    <a:pt x="400" y="265"/>
                    <a:pt x="400" y="260"/>
                  </a:cubicBezTo>
                  <a:cubicBezTo>
                    <a:pt x="400" y="9"/>
                    <a:pt x="400" y="9"/>
                    <a:pt x="400" y="9"/>
                  </a:cubicBezTo>
                  <a:cubicBezTo>
                    <a:pt x="400" y="4"/>
                    <a:pt x="396" y="0"/>
                    <a:pt x="391" y="0"/>
                  </a:cubicBezTo>
                  <a:close/>
                </a:path>
              </a:pathLst>
            </a:cu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5"/>
            <p:cNvSpPr>
              <a:spLocks/>
            </p:cNvSpPr>
            <p:nvPr/>
          </p:nvSpPr>
          <p:spPr bwMode="auto">
            <a:xfrm>
              <a:off x="7254405" y="1795654"/>
              <a:ext cx="1248237" cy="806497"/>
            </a:xfrm>
            <a:custGeom>
              <a:avLst/>
              <a:gdLst>
                <a:gd name="T0" fmla="*/ 352 w 353"/>
                <a:gd name="T1" fmla="*/ 220 h 228"/>
                <a:gd name="T2" fmla="*/ 347 w 353"/>
                <a:gd name="T3" fmla="*/ 228 h 228"/>
                <a:gd name="T4" fmla="*/ 8 w 353"/>
                <a:gd name="T5" fmla="*/ 228 h 228"/>
                <a:gd name="T6" fmla="*/ 0 w 353"/>
                <a:gd name="T7" fmla="*/ 220 h 228"/>
                <a:gd name="T8" fmla="*/ 0 w 353"/>
                <a:gd name="T9" fmla="*/ 11 h 228"/>
                <a:gd name="T10" fmla="*/ 8 w 353"/>
                <a:gd name="T11" fmla="*/ 0 h 228"/>
                <a:gd name="T12" fmla="*/ 347 w 353"/>
                <a:gd name="T13" fmla="*/ 0 h 228"/>
                <a:gd name="T14" fmla="*/ 352 w 353"/>
                <a:gd name="T15" fmla="*/ 11 h 228"/>
                <a:gd name="T16" fmla="*/ 352 w 353"/>
                <a:gd name="T17" fmla="*/ 22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228">
                  <a:moveTo>
                    <a:pt x="352" y="220"/>
                  </a:moveTo>
                  <a:cubicBezTo>
                    <a:pt x="352" y="225"/>
                    <a:pt x="353" y="228"/>
                    <a:pt x="347" y="228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3" y="228"/>
                    <a:pt x="0" y="225"/>
                    <a:pt x="0" y="2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3" y="0"/>
                    <a:pt x="8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53" y="0"/>
                    <a:pt x="352" y="6"/>
                    <a:pt x="352" y="11"/>
                  </a:cubicBezTo>
                  <a:lnTo>
                    <a:pt x="352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6"/>
            <p:cNvSpPr>
              <a:spLocks/>
            </p:cNvSpPr>
            <p:nvPr/>
          </p:nvSpPr>
          <p:spPr bwMode="auto">
            <a:xfrm>
              <a:off x="7042130" y="2700540"/>
              <a:ext cx="1654848" cy="84973"/>
            </a:xfrm>
            <a:custGeom>
              <a:avLst/>
              <a:gdLst>
                <a:gd name="T0" fmla="*/ 468 w 468"/>
                <a:gd name="T1" fmla="*/ 19 h 24"/>
                <a:gd name="T2" fmla="*/ 464 w 468"/>
                <a:gd name="T3" fmla="*/ 24 h 24"/>
                <a:gd name="T4" fmla="*/ 5 w 468"/>
                <a:gd name="T5" fmla="*/ 24 h 24"/>
                <a:gd name="T6" fmla="*/ 0 w 468"/>
                <a:gd name="T7" fmla="*/ 19 h 24"/>
                <a:gd name="T8" fmla="*/ 0 w 468"/>
                <a:gd name="T9" fmla="*/ 6 h 24"/>
                <a:gd name="T10" fmla="*/ 5 w 468"/>
                <a:gd name="T11" fmla="*/ 0 h 24"/>
                <a:gd name="T12" fmla="*/ 464 w 468"/>
                <a:gd name="T13" fmla="*/ 0 h 24"/>
                <a:gd name="T14" fmla="*/ 468 w 468"/>
                <a:gd name="T15" fmla="*/ 6 h 24"/>
                <a:gd name="T16" fmla="*/ 468 w 468"/>
                <a:gd name="T1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8" h="24">
                  <a:moveTo>
                    <a:pt x="468" y="19"/>
                  </a:moveTo>
                  <a:cubicBezTo>
                    <a:pt x="468" y="21"/>
                    <a:pt x="467" y="24"/>
                    <a:pt x="46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1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2" y="0"/>
                    <a:pt x="5" y="0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467" y="0"/>
                    <a:pt x="468" y="4"/>
                    <a:pt x="468" y="6"/>
                  </a:cubicBezTo>
                  <a:lnTo>
                    <a:pt x="468" y="19"/>
                  </a:lnTo>
                  <a:close/>
                </a:path>
              </a:pathLst>
            </a:cu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7311211" y="1935784"/>
              <a:ext cx="1116686" cy="141621"/>
            </a:xfrm>
            <a:prstGeom prst="rect">
              <a:avLst/>
            </a:pr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7311211" y="2092313"/>
              <a:ext cx="1131635" cy="70065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7311211" y="2205610"/>
              <a:ext cx="35279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7311211" y="2205610"/>
              <a:ext cx="352795" cy="13417"/>
            </a:xfrm>
            <a:custGeom>
              <a:avLst/>
              <a:gdLst>
                <a:gd name="T0" fmla="*/ 0 w 236"/>
                <a:gd name="T1" fmla="*/ 9 h 9"/>
                <a:gd name="T2" fmla="*/ 236 w 236"/>
                <a:gd name="T3" fmla="*/ 9 h 9"/>
                <a:gd name="T4" fmla="*/ 236 w 236"/>
                <a:gd name="T5" fmla="*/ 0 h 9"/>
                <a:gd name="T6" fmla="*/ 0 w 2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9">
                  <a:moveTo>
                    <a:pt x="0" y="9"/>
                  </a:moveTo>
                  <a:lnTo>
                    <a:pt x="236" y="9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311211" y="2233935"/>
              <a:ext cx="35279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7311211" y="2233935"/>
              <a:ext cx="352795" cy="13417"/>
            </a:xfrm>
            <a:custGeom>
              <a:avLst/>
              <a:gdLst>
                <a:gd name="T0" fmla="*/ 0 w 236"/>
                <a:gd name="T1" fmla="*/ 9 h 9"/>
                <a:gd name="T2" fmla="*/ 236 w 236"/>
                <a:gd name="T3" fmla="*/ 9 h 9"/>
                <a:gd name="T4" fmla="*/ 236 w 236"/>
                <a:gd name="T5" fmla="*/ 0 h 9"/>
                <a:gd name="T6" fmla="*/ 0 w 2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9">
                  <a:moveTo>
                    <a:pt x="0" y="9"/>
                  </a:moveTo>
                  <a:lnTo>
                    <a:pt x="236" y="9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7311211" y="2262259"/>
              <a:ext cx="35279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7311211" y="2262259"/>
              <a:ext cx="352795" cy="13417"/>
            </a:xfrm>
            <a:custGeom>
              <a:avLst/>
              <a:gdLst>
                <a:gd name="T0" fmla="*/ 0 w 236"/>
                <a:gd name="T1" fmla="*/ 9 h 9"/>
                <a:gd name="T2" fmla="*/ 236 w 236"/>
                <a:gd name="T3" fmla="*/ 9 h 9"/>
                <a:gd name="T4" fmla="*/ 236 w 236"/>
                <a:gd name="T5" fmla="*/ 0 h 9"/>
                <a:gd name="T6" fmla="*/ 0 w 2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9">
                  <a:moveTo>
                    <a:pt x="0" y="9"/>
                  </a:moveTo>
                  <a:lnTo>
                    <a:pt x="236" y="9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7311211" y="2275676"/>
              <a:ext cx="35279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7311211" y="2275676"/>
              <a:ext cx="352795" cy="14908"/>
            </a:xfrm>
            <a:custGeom>
              <a:avLst/>
              <a:gdLst>
                <a:gd name="T0" fmla="*/ 0 w 236"/>
                <a:gd name="T1" fmla="*/ 10 h 10"/>
                <a:gd name="T2" fmla="*/ 236 w 236"/>
                <a:gd name="T3" fmla="*/ 10 h 10"/>
                <a:gd name="T4" fmla="*/ 236 w 236"/>
                <a:gd name="T5" fmla="*/ 0 h 10"/>
                <a:gd name="T6" fmla="*/ 0 w 23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0">
                  <a:moveTo>
                    <a:pt x="0" y="10"/>
                  </a:moveTo>
                  <a:lnTo>
                    <a:pt x="236" y="10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7311211" y="2290583"/>
              <a:ext cx="35279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7311211" y="2290583"/>
              <a:ext cx="352795" cy="13417"/>
            </a:xfrm>
            <a:custGeom>
              <a:avLst/>
              <a:gdLst>
                <a:gd name="T0" fmla="*/ 0 w 236"/>
                <a:gd name="T1" fmla="*/ 9 h 9"/>
                <a:gd name="T2" fmla="*/ 236 w 236"/>
                <a:gd name="T3" fmla="*/ 9 h 9"/>
                <a:gd name="T4" fmla="*/ 236 w 236"/>
                <a:gd name="T5" fmla="*/ 0 h 9"/>
                <a:gd name="T6" fmla="*/ 0 w 2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9">
                  <a:moveTo>
                    <a:pt x="0" y="9"/>
                  </a:moveTo>
                  <a:lnTo>
                    <a:pt x="236" y="9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7311211" y="2332324"/>
              <a:ext cx="35279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/>
            <p:cNvSpPr>
              <a:spLocks/>
            </p:cNvSpPr>
            <p:nvPr/>
          </p:nvSpPr>
          <p:spPr bwMode="auto">
            <a:xfrm>
              <a:off x="7311211" y="2332324"/>
              <a:ext cx="352795" cy="14908"/>
            </a:xfrm>
            <a:custGeom>
              <a:avLst/>
              <a:gdLst>
                <a:gd name="T0" fmla="*/ 0 w 236"/>
                <a:gd name="T1" fmla="*/ 10 h 10"/>
                <a:gd name="T2" fmla="*/ 236 w 236"/>
                <a:gd name="T3" fmla="*/ 10 h 10"/>
                <a:gd name="T4" fmla="*/ 236 w 236"/>
                <a:gd name="T5" fmla="*/ 0 h 10"/>
                <a:gd name="T6" fmla="*/ 0 w 23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0">
                  <a:moveTo>
                    <a:pt x="0" y="10"/>
                  </a:moveTo>
                  <a:lnTo>
                    <a:pt x="236" y="10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7311211" y="2375556"/>
              <a:ext cx="35279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7311211" y="2375556"/>
              <a:ext cx="352795" cy="13417"/>
            </a:xfrm>
            <a:custGeom>
              <a:avLst/>
              <a:gdLst>
                <a:gd name="T0" fmla="*/ 0 w 236"/>
                <a:gd name="T1" fmla="*/ 9 h 9"/>
                <a:gd name="T2" fmla="*/ 236 w 236"/>
                <a:gd name="T3" fmla="*/ 9 h 9"/>
                <a:gd name="T4" fmla="*/ 236 w 236"/>
                <a:gd name="T5" fmla="*/ 0 h 9"/>
                <a:gd name="T6" fmla="*/ 0 w 2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9">
                  <a:moveTo>
                    <a:pt x="0" y="9"/>
                  </a:moveTo>
                  <a:lnTo>
                    <a:pt x="236" y="9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7311211" y="2388973"/>
              <a:ext cx="35279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7311211" y="2388973"/>
              <a:ext cx="352795" cy="14908"/>
            </a:xfrm>
            <a:custGeom>
              <a:avLst/>
              <a:gdLst>
                <a:gd name="T0" fmla="*/ 0 w 236"/>
                <a:gd name="T1" fmla="*/ 10 h 10"/>
                <a:gd name="T2" fmla="*/ 236 w 236"/>
                <a:gd name="T3" fmla="*/ 10 h 10"/>
                <a:gd name="T4" fmla="*/ 236 w 236"/>
                <a:gd name="T5" fmla="*/ 0 h 10"/>
                <a:gd name="T6" fmla="*/ 0 w 23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0">
                  <a:moveTo>
                    <a:pt x="0" y="10"/>
                  </a:moveTo>
                  <a:lnTo>
                    <a:pt x="236" y="10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7311211" y="2403880"/>
              <a:ext cx="35279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7311211" y="2403880"/>
              <a:ext cx="352795" cy="13417"/>
            </a:xfrm>
            <a:custGeom>
              <a:avLst/>
              <a:gdLst>
                <a:gd name="T0" fmla="*/ 0 w 236"/>
                <a:gd name="T1" fmla="*/ 9 h 9"/>
                <a:gd name="T2" fmla="*/ 236 w 236"/>
                <a:gd name="T3" fmla="*/ 9 h 9"/>
                <a:gd name="T4" fmla="*/ 236 w 236"/>
                <a:gd name="T5" fmla="*/ 0 h 9"/>
                <a:gd name="T6" fmla="*/ 0 w 23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9">
                  <a:moveTo>
                    <a:pt x="0" y="9"/>
                  </a:moveTo>
                  <a:lnTo>
                    <a:pt x="236" y="9"/>
                  </a:lnTo>
                  <a:lnTo>
                    <a:pt x="23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7692409" y="2205610"/>
              <a:ext cx="35429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7692409" y="2205610"/>
              <a:ext cx="354290" cy="13417"/>
            </a:xfrm>
            <a:custGeom>
              <a:avLst/>
              <a:gdLst>
                <a:gd name="T0" fmla="*/ 0 w 237"/>
                <a:gd name="T1" fmla="*/ 9 h 9"/>
                <a:gd name="T2" fmla="*/ 237 w 237"/>
                <a:gd name="T3" fmla="*/ 9 h 9"/>
                <a:gd name="T4" fmla="*/ 237 w 237"/>
                <a:gd name="T5" fmla="*/ 0 h 9"/>
                <a:gd name="T6" fmla="*/ 0 w 2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9">
                  <a:moveTo>
                    <a:pt x="0" y="9"/>
                  </a:moveTo>
                  <a:lnTo>
                    <a:pt x="237" y="9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7692409" y="2233935"/>
              <a:ext cx="35429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7692409" y="2233935"/>
              <a:ext cx="354290" cy="13417"/>
            </a:xfrm>
            <a:custGeom>
              <a:avLst/>
              <a:gdLst>
                <a:gd name="T0" fmla="*/ 0 w 237"/>
                <a:gd name="T1" fmla="*/ 9 h 9"/>
                <a:gd name="T2" fmla="*/ 237 w 237"/>
                <a:gd name="T3" fmla="*/ 9 h 9"/>
                <a:gd name="T4" fmla="*/ 237 w 237"/>
                <a:gd name="T5" fmla="*/ 0 h 9"/>
                <a:gd name="T6" fmla="*/ 0 w 2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9">
                  <a:moveTo>
                    <a:pt x="0" y="9"/>
                  </a:moveTo>
                  <a:lnTo>
                    <a:pt x="237" y="9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7692409" y="2262259"/>
              <a:ext cx="35429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2"/>
            <p:cNvSpPr>
              <a:spLocks/>
            </p:cNvSpPr>
            <p:nvPr/>
          </p:nvSpPr>
          <p:spPr bwMode="auto">
            <a:xfrm>
              <a:off x="7692409" y="2262259"/>
              <a:ext cx="354290" cy="13417"/>
            </a:xfrm>
            <a:custGeom>
              <a:avLst/>
              <a:gdLst>
                <a:gd name="T0" fmla="*/ 0 w 237"/>
                <a:gd name="T1" fmla="*/ 9 h 9"/>
                <a:gd name="T2" fmla="*/ 237 w 237"/>
                <a:gd name="T3" fmla="*/ 9 h 9"/>
                <a:gd name="T4" fmla="*/ 237 w 237"/>
                <a:gd name="T5" fmla="*/ 0 h 9"/>
                <a:gd name="T6" fmla="*/ 0 w 2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9">
                  <a:moveTo>
                    <a:pt x="0" y="9"/>
                  </a:moveTo>
                  <a:lnTo>
                    <a:pt x="237" y="9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7692409" y="2275676"/>
              <a:ext cx="35429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7692409" y="2275676"/>
              <a:ext cx="354290" cy="14908"/>
            </a:xfrm>
            <a:custGeom>
              <a:avLst/>
              <a:gdLst>
                <a:gd name="T0" fmla="*/ 0 w 237"/>
                <a:gd name="T1" fmla="*/ 10 h 10"/>
                <a:gd name="T2" fmla="*/ 237 w 237"/>
                <a:gd name="T3" fmla="*/ 10 h 10"/>
                <a:gd name="T4" fmla="*/ 237 w 237"/>
                <a:gd name="T5" fmla="*/ 0 h 10"/>
                <a:gd name="T6" fmla="*/ 0 w 23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0">
                  <a:moveTo>
                    <a:pt x="0" y="10"/>
                  </a:moveTo>
                  <a:lnTo>
                    <a:pt x="237" y="10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7692409" y="2290583"/>
              <a:ext cx="35429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7692409" y="2290583"/>
              <a:ext cx="354290" cy="13417"/>
            </a:xfrm>
            <a:custGeom>
              <a:avLst/>
              <a:gdLst>
                <a:gd name="T0" fmla="*/ 0 w 237"/>
                <a:gd name="T1" fmla="*/ 9 h 9"/>
                <a:gd name="T2" fmla="*/ 237 w 237"/>
                <a:gd name="T3" fmla="*/ 9 h 9"/>
                <a:gd name="T4" fmla="*/ 237 w 237"/>
                <a:gd name="T5" fmla="*/ 0 h 9"/>
                <a:gd name="T6" fmla="*/ 0 w 2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9">
                  <a:moveTo>
                    <a:pt x="0" y="9"/>
                  </a:moveTo>
                  <a:lnTo>
                    <a:pt x="237" y="9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7692409" y="2332324"/>
              <a:ext cx="35429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7692409" y="2332324"/>
              <a:ext cx="354290" cy="14908"/>
            </a:xfrm>
            <a:custGeom>
              <a:avLst/>
              <a:gdLst>
                <a:gd name="T0" fmla="*/ 0 w 237"/>
                <a:gd name="T1" fmla="*/ 10 h 10"/>
                <a:gd name="T2" fmla="*/ 237 w 237"/>
                <a:gd name="T3" fmla="*/ 10 h 10"/>
                <a:gd name="T4" fmla="*/ 237 w 237"/>
                <a:gd name="T5" fmla="*/ 0 h 10"/>
                <a:gd name="T6" fmla="*/ 0 w 23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0">
                  <a:moveTo>
                    <a:pt x="0" y="10"/>
                  </a:moveTo>
                  <a:lnTo>
                    <a:pt x="237" y="10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7692409" y="2375556"/>
              <a:ext cx="35429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/>
            <p:cNvSpPr>
              <a:spLocks/>
            </p:cNvSpPr>
            <p:nvPr/>
          </p:nvSpPr>
          <p:spPr bwMode="auto">
            <a:xfrm>
              <a:off x="7692409" y="2375556"/>
              <a:ext cx="354290" cy="13417"/>
            </a:xfrm>
            <a:custGeom>
              <a:avLst/>
              <a:gdLst>
                <a:gd name="T0" fmla="*/ 0 w 237"/>
                <a:gd name="T1" fmla="*/ 9 h 9"/>
                <a:gd name="T2" fmla="*/ 237 w 237"/>
                <a:gd name="T3" fmla="*/ 9 h 9"/>
                <a:gd name="T4" fmla="*/ 237 w 237"/>
                <a:gd name="T5" fmla="*/ 0 h 9"/>
                <a:gd name="T6" fmla="*/ 0 w 2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9">
                  <a:moveTo>
                    <a:pt x="0" y="9"/>
                  </a:moveTo>
                  <a:lnTo>
                    <a:pt x="237" y="9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7692409" y="2388973"/>
              <a:ext cx="35429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2"/>
            <p:cNvSpPr>
              <a:spLocks/>
            </p:cNvSpPr>
            <p:nvPr/>
          </p:nvSpPr>
          <p:spPr bwMode="auto">
            <a:xfrm>
              <a:off x="7692409" y="2388973"/>
              <a:ext cx="354290" cy="14908"/>
            </a:xfrm>
            <a:custGeom>
              <a:avLst/>
              <a:gdLst>
                <a:gd name="T0" fmla="*/ 0 w 237"/>
                <a:gd name="T1" fmla="*/ 10 h 10"/>
                <a:gd name="T2" fmla="*/ 237 w 237"/>
                <a:gd name="T3" fmla="*/ 10 h 10"/>
                <a:gd name="T4" fmla="*/ 237 w 237"/>
                <a:gd name="T5" fmla="*/ 0 h 10"/>
                <a:gd name="T6" fmla="*/ 0 w 23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0">
                  <a:moveTo>
                    <a:pt x="0" y="10"/>
                  </a:moveTo>
                  <a:lnTo>
                    <a:pt x="237" y="10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3"/>
            <p:cNvSpPr>
              <a:spLocks noChangeArrowheads="1"/>
            </p:cNvSpPr>
            <p:nvPr/>
          </p:nvSpPr>
          <p:spPr bwMode="auto">
            <a:xfrm>
              <a:off x="7692409" y="2403880"/>
              <a:ext cx="35429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4"/>
            <p:cNvSpPr>
              <a:spLocks/>
            </p:cNvSpPr>
            <p:nvPr/>
          </p:nvSpPr>
          <p:spPr bwMode="auto">
            <a:xfrm>
              <a:off x="7692409" y="2403880"/>
              <a:ext cx="354290" cy="13417"/>
            </a:xfrm>
            <a:custGeom>
              <a:avLst/>
              <a:gdLst>
                <a:gd name="T0" fmla="*/ 0 w 237"/>
                <a:gd name="T1" fmla="*/ 9 h 9"/>
                <a:gd name="T2" fmla="*/ 237 w 237"/>
                <a:gd name="T3" fmla="*/ 9 h 9"/>
                <a:gd name="T4" fmla="*/ 237 w 237"/>
                <a:gd name="T5" fmla="*/ 0 h 9"/>
                <a:gd name="T6" fmla="*/ 0 w 2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9">
                  <a:moveTo>
                    <a:pt x="0" y="9"/>
                  </a:moveTo>
                  <a:lnTo>
                    <a:pt x="237" y="9"/>
                  </a:lnTo>
                  <a:lnTo>
                    <a:pt x="2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auto">
            <a:xfrm>
              <a:off x="8075102" y="2205610"/>
              <a:ext cx="367744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6"/>
            <p:cNvSpPr>
              <a:spLocks/>
            </p:cNvSpPr>
            <p:nvPr/>
          </p:nvSpPr>
          <p:spPr bwMode="auto">
            <a:xfrm>
              <a:off x="8075102" y="2205610"/>
              <a:ext cx="367744" cy="13417"/>
            </a:xfrm>
            <a:custGeom>
              <a:avLst/>
              <a:gdLst>
                <a:gd name="T0" fmla="*/ 0 w 246"/>
                <a:gd name="T1" fmla="*/ 9 h 9"/>
                <a:gd name="T2" fmla="*/ 246 w 246"/>
                <a:gd name="T3" fmla="*/ 9 h 9"/>
                <a:gd name="T4" fmla="*/ 246 w 246"/>
                <a:gd name="T5" fmla="*/ 0 h 9"/>
                <a:gd name="T6" fmla="*/ 0 w 24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9">
                  <a:moveTo>
                    <a:pt x="0" y="9"/>
                  </a:moveTo>
                  <a:lnTo>
                    <a:pt x="246" y="9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auto">
            <a:xfrm>
              <a:off x="8075102" y="2233935"/>
              <a:ext cx="367744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/>
            <p:cNvSpPr>
              <a:spLocks/>
            </p:cNvSpPr>
            <p:nvPr/>
          </p:nvSpPr>
          <p:spPr bwMode="auto">
            <a:xfrm>
              <a:off x="8075102" y="2233935"/>
              <a:ext cx="367744" cy="13417"/>
            </a:xfrm>
            <a:custGeom>
              <a:avLst/>
              <a:gdLst>
                <a:gd name="T0" fmla="*/ 0 w 246"/>
                <a:gd name="T1" fmla="*/ 9 h 9"/>
                <a:gd name="T2" fmla="*/ 246 w 246"/>
                <a:gd name="T3" fmla="*/ 9 h 9"/>
                <a:gd name="T4" fmla="*/ 246 w 246"/>
                <a:gd name="T5" fmla="*/ 0 h 9"/>
                <a:gd name="T6" fmla="*/ 0 w 24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9">
                  <a:moveTo>
                    <a:pt x="0" y="9"/>
                  </a:moveTo>
                  <a:lnTo>
                    <a:pt x="246" y="9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auto">
            <a:xfrm>
              <a:off x="8075102" y="2262259"/>
              <a:ext cx="367744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8075102" y="2262259"/>
              <a:ext cx="367744" cy="13417"/>
            </a:xfrm>
            <a:custGeom>
              <a:avLst/>
              <a:gdLst>
                <a:gd name="T0" fmla="*/ 0 w 246"/>
                <a:gd name="T1" fmla="*/ 9 h 9"/>
                <a:gd name="T2" fmla="*/ 246 w 246"/>
                <a:gd name="T3" fmla="*/ 9 h 9"/>
                <a:gd name="T4" fmla="*/ 246 w 246"/>
                <a:gd name="T5" fmla="*/ 0 h 9"/>
                <a:gd name="T6" fmla="*/ 0 w 24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9">
                  <a:moveTo>
                    <a:pt x="0" y="9"/>
                  </a:moveTo>
                  <a:lnTo>
                    <a:pt x="246" y="9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8075102" y="2275676"/>
              <a:ext cx="367744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2"/>
            <p:cNvSpPr>
              <a:spLocks/>
            </p:cNvSpPr>
            <p:nvPr/>
          </p:nvSpPr>
          <p:spPr bwMode="auto">
            <a:xfrm>
              <a:off x="8075102" y="2275676"/>
              <a:ext cx="367744" cy="14908"/>
            </a:xfrm>
            <a:custGeom>
              <a:avLst/>
              <a:gdLst>
                <a:gd name="T0" fmla="*/ 0 w 246"/>
                <a:gd name="T1" fmla="*/ 10 h 10"/>
                <a:gd name="T2" fmla="*/ 246 w 246"/>
                <a:gd name="T3" fmla="*/ 10 h 10"/>
                <a:gd name="T4" fmla="*/ 246 w 246"/>
                <a:gd name="T5" fmla="*/ 0 h 10"/>
                <a:gd name="T6" fmla="*/ 0 w 24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">
                  <a:moveTo>
                    <a:pt x="0" y="10"/>
                  </a:moveTo>
                  <a:lnTo>
                    <a:pt x="246" y="10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auto">
            <a:xfrm>
              <a:off x="8075102" y="2290583"/>
              <a:ext cx="367744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8075102" y="2290583"/>
              <a:ext cx="367744" cy="13417"/>
            </a:xfrm>
            <a:custGeom>
              <a:avLst/>
              <a:gdLst>
                <a:gd name="T0" fmla="*/ 0 w 246"/>
                <a:gd name="T1" fmla="*/ 9 h 9"/>
                <a:gd name="T2" fmla="*/ 246 w 246"/>
                <a:gd name="T3" fmla="*/ 9 h 9"/>
                <a:gd name="T4" fmla="*/ 246 w 246"/>
                <a:gd name="T5" fmla="*/ 0 h 9"/>
                <a:gd name="T6" fmla="*/ 0 w 24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9">
                  <a:moveTo>
                    <a:pt x="0" y="9"/>
                  </a:moveTo>
                  <a:lnTo>
                    <a:pt x="246" y="9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5"/>
            <p:cNvSpPr>
              <a:spLocks noChangeArrowheads="1"/>
            </p:cNvSpPr>
            <p:nvPr/>
          </p:nvSpPr>
          <p:spPr bwMode="auto">
            <a:xfrm>
              <a:off x="8075102" y="2332324"/>
              <a:ext cx="367744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8075102" y="2332324"/>
              <a:ext cx="367744" cy="14908"/>
            </a:xfrm>
            <a:custGeom>
              <a:avLst/>
              <a:gdLst>
                <a:gd name="T0" fmla="*/ 0 w 246"/>
                <a:gd name="T1" fmla="*/ 10 h 10"/>
                <a:gd name="T2" fmla="*/ 246 w 246"/>
                <a:gd name="T3" fmla="*/ 10 h 10"/>
                <a:gd name="T4" fmla="*/ 246 w 246"/>
                <a:gd name="T5" fmla="*/ 0 h 10"/>
                <a:gd name="T6" fmla="*/ 0 w 24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">
                  <a:moveTo>
                    <a:pt x="0" y="10"/>
                  </a:moveTo>
                  <a:lnTo>
                    <a:pt x="246" y="10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7"/>
            <p:cNvSpPr>
              <a:spLocks noChangeArrowheads="1"/>
            </p:cNvSpPr>
            <p:nvPr/>
          </p:nvSpPr>
          <p:spPr bwMode="auto">
            <a:xfrm>
              <a:off x="8075102" y="2375556"/>
              <a:ext cx="367744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8075102" y="2375556"/>
              <a:ext cx="367744" cy="13417"/>
            </a:xfrm>
            <a:custGeom>
              <a:avLst/>
              <a:gdLst>
                <a:gd name="T0" fmla="*/ 0 w 246"/>
                <a:gd name="T1" fmla="*/ 9 h 9"/>
                <a:gd name="T2" fmla="*/ 246 w 246"/>
                <a:gd name="T3" fmla="*/ 9 h 9"/>
                <a:gd name="T4" fmla="*/ 246 w 246"/>
                <a:gd name="T5" fmla="*/ 0 h 9"/>
                <a:gd name="T6" fmla="*/ 0 w 24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9">
                  <a:moveTo>
                    <a:pt x="0" y="9"/>
                  </a:moveTo>
                  <a:lnTo>
                    <a:pt x="246" y="9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19"/>
            <p:cNvSpPr>
              <a:spLocks noChangeArrowheads="1"/>
            </p:cNvSpPr>
            <p:nvPr/>
          </p:nvSpPr>
          <p:spPr bwMode="auto">
            <a:xfrm>
              <a:off x="8075102" y="2388973"/>
              <a:ext cx="367744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8075102" y="2388973"/>
              <a:ext cx="367744" cy="14908"/>
            </a:xfrm>
            <a:custGeom>
              <a:avLst/>
              <a:gdLst>
                <a:gd name="T0" fmla="*/ 0 w 246"/>
                <a:gd name="T1" fmla="*/ 10 h 10"/>
                <a:gd name="T2" fmla="*/ 246 w 246"/>
                <a:gd name="T3" fmla="*/ 10 h 10"/>
                <a:gd name="T4" fmla="*/ 246 w 246"/>
                <a:gd name="T5" fmla="*/ 0 h 10"/>
                <a:gd name="T6" fmla="*/ 0 w 24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0">
                  <a:moveTo>
                    <a:pt x="0" y="10"/>
                  </a:moveTo>
                  <a:lnTo>
                    <a:pt x="246" y="10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1"/>
            <p:cNvSpPr>
              <a:spLocks noChangeArrowheads="1"/>
            </p:cNvSpPr>
            <p:nvPr/>
          </p:nvSpPr>
          <p:spPr bwMode="auto">
            <a:xfrm>
              <a:off x="8075102" y="2403880"/>
              <a:ext cx="367744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8075102" y="2403880"/>
              <a:ext cx="367744" cy="13417"/>
            </a:xfrm>
            <a:custGeom>
              <a:avLst/>
              <a:gdLst>
                <a:gd name="T0" fmla="*/ 0 w 246"/>
                <a:gd name="T1" fmla="*/ 9 h 9"/>
                <a:gd name="T2" fmla="*/ 246 w 246"/>
                <a:gd name="T3" fmla="*/ 9 h 9"/>
                <a:gd name="T4" fmla="*/ 246 w 246"/>
                <a:gd name="T5" fmla="*/ 0 h 9"/>
                <a:gd name="T6" fmla="*/ 0 w 246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9">
                  <a:moveTo>
                    <a:pt x="0" y="9"/>
                  </a:moveTo>
                  <a:lnTo>
                    <a:pt x="246" y="9"/>
                  </a:lnTo>
                  <a:lnTo>
                    <a:pt x="24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9" name="Freeform 123"/>
          <p:cNvSpPr>
            <a:spLocks/>
          </p:cNvSpPr>
          <p:nvPr/>
        </p:nvSpPr>
        <p:spPr bwMode="auto">
          <a:xfrm>
            <a:off x="6394841" y="2942042"/>
            <a:ext cx="109127" cy="102862"/>
          </a:xfrm>
          <a:custGeom>
            <a:avLst/>
            <a:gdLst>
              <a:gd name="T0" fmla="*/ 13 w 31"/>
              <a:gd name="T1" fmla="*/ 26 h 29"/>
              <a:gd name="T2" fmla="*/ 31 w 31"/>
              <a:gd name="T3" fmla="*/ 10 h 29"/>
              <a:gd name="T4" fmla="*/ 21 w 31"/>
              <a:gd name="T5" fmla="*/ 0 h 29"/>
              <a:gd name="T6" fmla="*/ 3 w 31"/>
              <a:gd name="T7" fmla="*/ 16 h 29"/>
              <a:gd name="T8" fmla="*/ 2 w 31"/>
              <a:gd name="T9" fmla="*/ 26 h 29"/>
              <a:gd name="T10" fmla="*/ 13 w 31"/>
              <a:gd name="T11" fmla="*/ 2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9">
                <a:moveTo>
                  <a:pt x="13" y="26"/>
                </a:moveTo>
                <a:cubicBezTo>
                  <a:pt x="31" y="10"/>
                  <a:pt x="31" y="10"/>
                  <a:pt x="31" y="10"/>
                </a:cubicBezTo>
                <a:cubicBezTo>
                  <a:pt x="27" y="7"/>
                  <a:pt x="24" y="4"/>
                  <a:pt x="21" y="0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9"/>
                  <a:pt x="0" y="23"/>
                  <a:pt x="2" y="26"/>
                </a:cubicBezTo>
                <a:cubicBezTo>
                  <a:pt x="5" y="29"/>
                  <a:pt x="10" y="29"/>
                  <a:pt x="1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4"/>
          <p:cNvSpPr>
            <a:spLocks noEditPoints="1"/>
          </p:cNvSpPr>
          <p:nvPr/>
        </p:nvSpPr>
        <p:spPr bwMode="auto">
          <a:xfrm>
            <a:off x="6469586" y="2782531"/>
            <a:ext cx="207790" cy="198270"/>
          </a:xfrm>
          <a:custGeom>
            <a:avLst/>
            <a:gdLst>
              <a:gd name="T0" fmla="*/ 29 w 59"/>
              <a:gd name="T1" fmla="*/ 56 h 56"/>
              <a:gd name="T2" fmla="*/ 59 w 59"/>
              <a:gd name="T3" fmla="*/ 29 h 56"/>
              <a:gd name="T4" fmla="*/ 30 w 59"/>
              <a:gd name="T5" fmla="*/ 0 h 56"/>
              <a:gd name="T6" fmla="*/ 0 w 59"/>
              <a:gd name="T7" fmla="*/ 27 h 56"/>
              <a:gd name="T8" fmla="*/ 29 w 59"/>
              <a:gd name="T9" fmla="*/ 56 h 56"/>
              <a:gd name="T10" fmla="*/ 8 w 59"/>
              <a:gd name="T11" fmla="*/ 27 h 56"/>
              <a:gd name="T12" fmla="*/ 30 w 59"/>
              <a:gd name="T13" fmla="*/ 7 h 56"/>
              <a:gd name="T14" fmla="*/ 51 w 59"/>
              <a:gd name="T15" fmla="*/ 29 h 56"/>
              <a:gd name="T16" fmla="*/ 29 w 59"/>
              <a:gd name="T17" fmla="*/ 49 h 56"/>
              <a:gd name="T18" fmla="*/ 8 w 59"/>
              <a:gd name="T19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56">
                <a:moveTo>
                  <a:pt x="29" y="56"/>
                </a:moveTo>
                <a:cubicBezTo>
                  <a:pt x="45" y="56"/>
                  <a:pt x="58" y="44"/>
                  <a:pt x="59" y="29"/>
                </a:cubicBezTo>
                <a:cubicBezTo>
                  <a:pt x="59" y="14"/>
                  <a:pt x="47" y="1"/>
                  <a:pt x="30" y="0"/>
                </a:cubicBezTo>
                <a:cubicBezTo>
                  <a:pt x="14" y="0"/>
                  <a:pt x="1" y="12"/>
                  <a:pt x="0" y="27"/>
                </a:cubicBezTo>
                <a:cubicBezTo>
                  <a:pt x="0" y="42"/>
                  <a:pt x="12" y="55"/>
                  <a:pt x="29" y="56"/>
                </a:cubicBezTo>
                <a:close/>
                <a:moveTo>
                  <a:pt x="8" y="27"/>
                </a:moveTo>
                <a:cubicBezTo>
                  <a:pt x="8" y="16"/>
                  <a:pt x="18" y="7"/>
                  <a:pt x="30" y="7"/>
                </a:cubicBezTo>
                <a:cubicBezTo>
                  <a:pt x="42" y="7"/>
                  <a:pt x="52" y="17"/>
                  <a:pt x="51" y="29"/>
                </a:cubicBezTo>
                <a:cubicBezTo>
                  <a:pt x="51" y="40"/>
                  <a:pt x="41" y="49"/>
                  <a:pt x="29" y="49"/>
                </a:cubicBezTo>
                <a:cubicBezTo>
                  <a:pt x="17" y="48"/>
                  <a:pt x="7" y="39"/>
                  <a:pt x="8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5"/>
          <p:cNvSpPr>
            <a:spLocks/>
          </p:cNvSpPr>
          <p:nvPr/>
        </p:nvSpPr>
        <p:spPr bwMode="auto">
          <a:xfrm>
            <a:off x="6575723" y="2824272"/>
            <a:ext cx="59796" cy="61121"/>
          </a:xfrm>
          <a:custGeom>
            <a:avLst/>
            <a:gdLst>
              <a:gd name="T0" fmla="*/ 0 w 17"/>
              <a:gd name="T1" fmla="*/ 0 h 17"/>
              <a:gd name="T2" fmla="*/ 0 w 17"/>
              <a:gd name="T3" fmla="*/ 4 h 17"/>
              <a:gd name="T4" fmla="*/ 12 w 17"/>
              <a:gd name="T5" fmla="*/ 16 h 17"/>
              <a:gd name="T6" fmla="*/ 17 w 17"/>
              <a:gd name="T7" fmla="*/ 17 h 17"/>
              <a:gd name="T8" fmla="*/ 0 w 17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7" y="5"/>
                  <a:pt x="12" y="10"/>
                  <a:pt x="12" y="16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8"/>
                  <a:pt x="9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6"/>
          <p:cNvSpPr>
            <a:spLocks/>
          </p:cNvSpPr>
          <p:nvPr/>
        </p:nvSpPr>
        <p:spPr bwMode="auto">
          <a:xfrm>
            <a:off x="6604126" y="1727079"/>
            <a:ext cx="62786" cy="61121"/>
          </a:xfrm>
          <a:custGeom>
            <a:avLst/>
            <a:gdLst>
              <a:gd name="T0" fmla="*/ 9 w 18"/>
              <a:gd name="T1" fmla="*/ 0 h 17"/>
              <a:gd name="T2" fmla="*/ 17 w 18"/>
              <a:gd name="T3" fmla="*/ 9 h 17"/>
              <a:gd name="T4" fmla="*/ 8 w 18"/>
              <a:gd name="T5" fmla="*/ 17 h 17"/>
              <a:gd name="T6" fmla="*/ 0 w 18"/>
              <a:gd name="T7" fmla="*/ 8 h 17"/>
              <a:gd name="T8" fmla="*/ 9 w 18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7">
                <a:moveTo>
                  <a:pt x="9" y="0"/>
                </a:moveTo>
                <a:cubicBezTo>
                  <a:pt x="14" y="0"/>
                  <a:pt x="18" y="4"/>
                  <a:pt x="17" y="9"/>
                </a:cubicBezTo>
                <a:cubicBezTo>
                  <a:pt x="17" y="13"/>
                  <a:pt x="13" y="17"/>
                  <a:pt x="8" y="17"/>
                </a:cubicBezTo>
                <a:cubicBezTo>
                  <a:pt x="4" y="16"/>
                  <a:pt x="0" y="13"/>
                  <a:pt x="0" y="8"/>
                </a:cubicBezTo>
                <a:cubicBezTo>
                  <a:pt x="1" y="4"/>
                  <a:pt x="5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7"/>
          <p:cNvSpPr>
            <a:spLocks/>
          </p:cNvSpPr>
          <p:nvPr/>
        </p:nvSpPr>
        <p:spPr bwMode="auto">
          <a:xfrm>
            <a:off x="6550310" y="1649560"/>
            <a:ext cx="173408" cy="81991"/>
          </a:xfrm>
          <a:custGeom>
            <a:avLst/>
            <a:gdLst>
              <a:gd name="T0" fmla="*/ 45 w 49"/>
              <a:gd name="T1" fmla="*/ 12 h 23"/>
              <a:gd name="T2" fmla="*/ 45 w 49"/>
              <a:gd name="T3" fmla="*/ 11 h 23"/>
              <a:gd name="T4" fmla="*/ 45 w 49"/>
              <a:gd name="T5" fmla="*/ 11 h 23"/>
              <a:gd name="T6" fmla="*/ 44 w 49"/>
              <a:gd name="T7" fmla="*/ 11 h 23"/>
              <a:gd name="T8" fmla="*/ 6 w 49"/>
              <a:gd name="T9" fmla="*/ 10 h 23"/>
              <a:gd name="T10" fmla="*/ 4 w 49"/>
              <a:gd name="T11" fmla="*/ 11 h 23"/>
              <a:gd name="T12" fmla="*/ 3 w 49"/>
              <a:gd name="T13" fmla="*/ 13 h 23"/>
              <a:gd name="T14" fmla="*/ 2 w 49"/>
              <a:gd name="T15" fmla="*/ 20 h 23"/>
              <a:gd name="T16" fmla="*/ 10 w 49"/>
              <a:gd name="T17" fmla="*/ 20 h 23"/>
              <a:gd name="T18" fmla="*/ 13 w 49"/>
              <a:gd name="T19" fmla="*/ 17 h 23"/>
              <a:gd name="T20" fmla="*/ 37 w 49"/>
              <a:gd name="T21" fmla="*/ 19 h 23"/>
              <a:gd name="T22" fmla="*/ 39 w 49"/>
              <a:gd name="T23" fmla="*/ 21 h 23"/>
              <a:gd name="T24" fmla="*/ 47 w 49"/>
              <a:gd name="T25" fmla="*/ 21 h 23"/>
              <a:gd name="T26" fmla="*/ 49 w 49"/>
              <a:gd name="T27" fmla="*/ 17 h 23"/>
              <a:gd name="T28" fmla="*/ 47 w 49"/>
              <a:gd name="T29" fmla="*/ 14 h 23"/>
              <a:gd name="T30" fmla="*/ 45 w 49"/>
              <a:gd name="T3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" h="23">
                <a:moveTo>
                  <a:pt x="45" y="12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34" y="1"/>
                  <a:pt x="17" y="0"/>
                  <a:pt x="6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3"/>
                  <a:pt x="3" y="13"/>
                  <a:pt x="3" y="13"/>
                </a:cubicBezTo>
                <a:cubicBezTo>
                  <a:pt x="0" y="14"/>
                  <a:pt x="0" y="18"/>
                  <a:pt x="2" y="20"/>
                </a:cubicBezTo>
                <a:cubicBezTo>
                  <a:pt x="4" y="22"/>
                  <a:pt x="8" y="22"/>
                  <a:pt x="10" y="20"/>
                </a:cubicBezTo>
                <a:cubicBezTo>
                  <a:pt x="13" y="17"/>
                  <a:pt x="13" y="17"/>
                  <a:pt x="13" y="17"/>
                </a:cubicBezTo>
                <a:cubicBezTo>
                  <a:pt x="20" y="11"/>
                  <a:pt x="31" y="12"/>
                  <a:pt x="37" y="19"/>
                </a:cubicBezTo>
                <a:cubicBezTo>
                  <a:pt x="39" y="21"/>
                  <a:pt x="39" y="21"/>
                  <a:pt x="39" y="21"/>
                </a:cubicBezTo>
                <a:cubicBezTo>
                  <a:pt x="41" y="23"/>
                  <a:pt x="45" y="23"/>
                  <a:pt x="47" y="21"/>
                </a:cubicBezTo>
                <a:cubicBezTo>
                  <a:pt x="48" y="20"/>
                  <a:pt x="49" y="19"/>
                  <a:pt x="49" y="17"/>
                </a:cubicBezTo>
                <a:cubicBezTo>
                  <a:pt x="49" y="16"/>
                  <a:pt x="48" y="15"/>
                  <a:pt x="47" y="14"/>
                </a:cubicBezTo>
                <a:lnTo>
                  <a:pt x="4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8"/>
          <p:cNvSpPr>
            <a:spLocks/>
          </p:cNvSpPr>
          <p:nvPr/>
        </p:nvSpPr>
        <p:spPr bwMode="auto">
          <a:xfrm>
            <a:off x="6508453" y="1585458"/>
            <a:ext cx="261606" cy="102862"/>
          </a:xfrm>
          <a:custGeom>
            <a:avLst/>
            <a:gdLst>
              <a:gd name="T0" fmla="*/ 72 w 74"/>
              <a:gd name="T1" fmla="*/ 20 h 29"/>
              <a:gd name="T2" fmla="*/ 71 w 74"/>
              <a:gd name="T3" fmla="*/ 18 h 29"/>
              <a:gd name="T4" fmla="*/ 71 w 74"/>
              <a:gd name="T5" fmla="*/ 18 h 29"/>
              <a:gd name="T6" fmla="*/ 69 w 74"/>
              <a:gd name="T7" fmla="*/ 17 h 29"/>
              <a:gd name="T8" fmla="*/ 69 w 74"/>
              <a:gd name="T9" fmla="*/ 16 h 29"/>
              <a:gd name="T10" fmla="*/ 6 w 74"/>
              <a:gd name="T11" fmla="*/ 15 h 29"/>
              <a:gd name="T12" fmla="*/ 5 w 74"/>
              <a:gd name="T13" fmla="*/ 15 h 29"/>
              <a:gd name="T14" fmla="*/ 2 w 74"/>
              <a:gd name="T15" fmla="*/ 18 h 29"/>
              <a:gd name="T16" fmla="*/ 2 w 74"/>
              <a:gd name="T17" fmla="*/ 25 h 29"/>
              <a:gd name="T18" fmla="*/ 9 w 74"/>
              <a:gd name="T19" fmla="*/ 25 h 29"/>
              <a:gd name="T20" fmla="*/ 12 w 74"/>
              <a:gd name="T21" fmla="*/ 22 h 29"/>
              <a:gd name="T22" fmla="*/ 12 w 74"/>
              <a:gd name="T23" fmla="*/ 22 h 29"/>
              <a:gd name="T24" fmla="*/ 63 w 74"/>
              <a:gd name="T25" fmla="*/ 24 h 29"/>
              <a:gd name="T26" fmla="*/ 65 w 74"/>
              <a:gd name="T27" fmla="*/ 27 h 29"/>
              <a:gd name="T28" fmla="*/ 72 w 74"/>
              <a:gd name="T29" fmla="*/ 27 h 29"/>
              <a:gd name="T30" fmla="*/ 72 w 74"/>
              <a:gd name="T31" fmla="*/ 2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29">
                <a:moveTo>
                  <a:pt x="72" y="20"/>
                </a:moveTo>
                <a:cubicBezTo>
                  <a:pt x="71" y="18"/>
                  <a:pt x="71" y="18"/>
                  <a:pt x="71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6"/>
                  <a:pt x="69" y="16"/>
                  <a:pt x="69" y="16"/>
                </a:cubicBezTo>
                <a:cubicBezTo>
                  <a:pt x="51" y="0"/>
                  <a:pt x="24" y="0"/>
                  <a:pt x="6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3"/>
                  <a:pt x="2" y="25"/>
                </a:cubicBezTo>
                <a:cubicBezTo>
                  <a:pt x="3" y="27"/>
                  <a:pt x="7" y="27"/>
                  <a:pt x="9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27" y="10"/>
                  <a:pt x="49" y="11"/>
                  <a:pt x="63" y="24"/>
                </a:cubicBezTo>
                <a:cubicBezTo>
                  <a:pt x="65" y="27"/>
                  <a:pt x="65" y="27"/>
                  <a:pt x="65" y="27"/>
                </a:cubicBezTo>
                <a:cubicBezTo>
                  <a:pt x="67" y="28"/>
                  <a:pt x="70" y="29"/>
                  <a:pt x="72" y="27"/>
                </a:cubicBezTo>
                <a:cubicBezTo>
                  <a:pt x="74" y="25"/>
                  <a:pt x="74" y="22"/>
                  <a:pt x="7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33"/>
          <p:cNvSpPr>
            <a:spLocks/>
          </p:cNvSpPr>
          <p:nvPr/>
        </p:nvSpPr>
        <p:spPr bwMode="auto">
          <a:xfrm>
            <a:off x="1762164" y="3111987"/>
            <a:ext cx="2068934" cy="378651"/>
          </a:xfrm>
          <a:custGeom>
            <a:avLst/>
            <a:gdLst>
              <a:gd name="T0" fmla="*/ 502 w 585"/>
              <a:gd name="T1" fmla="*/ 106 h 107"/>
              <a:gd name="T2" fmla="*/ 563 w 585"/>
              <a:gd name="T3" fmla="*/ 86 h 107"/>
              <a:gd name="T4" fmla="*/ 585 w 585"/>
              <a:gd name="T5" fmla="*/ 34 h 107"/>
              <a:gd name="T6" fmla="*/ 585 w 585"/>
              <a:gd name="T7" fmla="*/ 0 h 107"/>
              <a:gd name="T8" fmla="*/ 569 w 585"/>
              <a:gd name="T9" fmla="*/ 0 h 107"/>
              <a:gd name="T10" fmla="*/ 569 w 585"/>
              <a:gd name="T11" fmla="*/ 34 h 107"/>
              <a:gd name="T12" fmla="*/ 553 w 585"/>
              <a:gd name="T13" fmla="*/ 77 h 107"/>
              <a:gd name="T14" fmla="*/ 498 w 585"/>
              <a:gd name="T15" fmla="*/ 94 h 107"/>
              <a:gd name="T16" fmla="*/ 498 w 585"/>
              <a:gd name="T17" fmla="*/ 94 h 107"/>
              <a:gd name="T18" fmla="*/ 0 w 585"/>
              <a:gd name="T19" fmla="*/ 96 h 107"/>
              <a:gd name="T20" fmla="*/ 3 w 585"/>
              <a:gd name="T21" fmla="*/ 107 h 107"/>
              <a:gd name="T22" fmla="*/ 498 w 585"/>
              <a:gd name="T23" fmla="*/ 106 h 107"/>
              <a:gd name="T24" fmla="*/ 502 w 585"/>
              <a:gd name="T2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5" h="107">
                <a:moveTo>
                  <a:pt x="502" y="106"/>
                </a:moveTo>
                <a:cubicBezTo>
                  <a:pt x="512" y="106"/>
                  <a:pt x="542" y="104"/>
                  <a:pt x="563" y="86"/>
                </a:cubicBezTo>
                <a:cubicBezTo>
                  <a:pt x="577" y="74"/>
                  <a:pt x="585" y="56"/>
                  <a:pt x="585" y="34"/>
                </a:cubicBezTo>
                <a:cubicBezTo>
                  <a:pt x="585" y="0"/>
                  <a:pt x="585" y="0"/>
                  <a:pt x="585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569" y="34"/>
                  <a:pt x="569" y="34"/>
                  <a:pt x="569" y="34"/>
                </a:cubicBezTo>
                <a:cubicBezTo>
                  <a:pt x="569" y="52"/>
                  <a:pt x="564" y="67"/>
                  <a:pt x="553" y="77"/>
                </a:cubicBezTo>
                <a:cubicBezTo>
                  <a:pt x="531" y="96"/>
                  <a:pt x="498" y="94"/>
                  <a:pt x="498" y="94"/>
                </a:cubicBezTo>
                <a:cubicBezTo>
                  <a:pt x="498" y="94"/>
                  <a:pt x="498" y="94"/>
                  <a:pt x="498" y="94"/>
                </a:cubicBezTo>
                <a:cubicBezTo>
                  <a:pt x="0" y="96"/>
                  <a:pt x="0" y="96"/>
                  <a:pt x="0" y="96"/>
                </a:cubicBezTo>
                <a:cubicBezTo>
                  <a:pt x="3" y="107"/>
                  <a:pt x="3" y="107"/>
                  <a:pt x="3" y="107"/>
                </a:cubicBezTo>
                <a:cubicBezTo>
                  <a:pt x="498" y="106"/>
                  <a:pt x="498" y="106"/>
                  <a:pt x="498" y="106"/>
                </a:cubicBezTo>
                <a:cubicBezTo>
                  <a:pt x="498" y="106"/>
                  <a:pt x="500" y="106"/>
                  <a:pt x="502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3" name="Group 212"/>
          <p:cNvGrpSpPr/>
          <p:nvPr/>
        </p:nvGrpSpPr>
        <p:grpSpPr>
          <a:xfrm>
            <a:off x="513927" y="2785513"/>
            <a:ext cx="1287104" cy="898923"/>
            <a:chOff x="513927" y="2785513"/>
            <a:chExt cx="1287104" cy="898923"/>
          </a:xfrm>
        </p:grpSpPr>
        <p:sp>
          <p:nvSpPr>
            <p:cNvPr id="140" name="Freeform 134"/>
            <p:cNvSpPr>
              <a:spLocks/>
            </p:cNvSpPr>
            <p:nvPr/>
          </p:nvSpPr>
          <p:spPr bwMode="auto">
            <a:xfrm>
              <a:off x="513927" y="2785513"/>
              <a:ext cx="1287104" cy="898923"/>
            </a:xfrm>
            <a:custGeom>
              <a:avLst/>
              <a:gdLst>
                <a:gd name="T0" fmla="*/ 0 w 364"/>
                <a:gd name="T1" fmla="*/ 23 h 254"/>
                <a:gd name="T2" fmla="*/ 0 w 364"/>
                <a:gd name="T3" fmla="*/ 230 h 254"/>
                <a:gd name="T4" fmla="*/ 25 w 364"/>
                <a:gd name="T5" fmla="*/ 253 h 254"/>
                <a:gd name="T6" fmla="*/ 339 w 364"/>
                <a:gd name="T7" fmla="*/ 254 h 254"/>
                <a:gd name="T8" fmla="*/ 364 w 364"/>
                <a:gd name="T9" fmla="*/ 230 h 254"/>
                <a:gd name="T10" fmla="*/ 364 w 364"/>
                <a:gd name="T11" fmla="*/ 23 h 254"/>
                <a:gd name="T12" fmla="*/ 339 w 364"/>
                <a:gd name="T13" fmla="*/ 0 h 254"/>
                <a:gd name="T14" fmla="*/ 25 w 364"/>
                <a:gd name="T15" fmla="*/ 0 h 254"/>
                <a:gd name="T16" fmla="*/ 0 w 364"/>
                <a:gd name="T17" fmla="*/ 2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54">
                  <a:moveTo>
                    <a:pt x="0" y="2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43"/>
                    <a:pt x="11" y="253"/>
                    <a:pt x="25" y="253"/>
                  </a:cubicBezTo>
                  <a:cubicBezTo>
                    <a:pt x="339" y="254"/>
                    <a:pt x="339" y="254"/>
                    <a:pt x="339" y="254"/>
                  </a:cubicBezTo>
                  <a:cubicBezTo>
                    <a:pt x="353" y="254"/>
                    <a:pt x="364" y="243"/>
                    <a:pt x="364" y="230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64" y="10"/>
                    <a:pt x="353" y="0"/>
                    <a:pt x="33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" y="10"/>
                    <a:pt x="0" y="23"/>
                  </a:cubicBezTo>
                  <a:close/>
                </a:path>
              </a:pathLst>
            </a:custGeom>
            <a:solidFill>
              <a:srgbClr val="005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35"/>
            <p:cNvSpPr>
              <a:spLocks noChangeArrowheads="1"/>
            </p:cNvSpPr>
            <p:nvPr/>
          </p:nvSpPr>
          <p:spPr bwMode="auto">
            <a:xfrm>
              <a:off x="1663501" y="3186525"/>
              <a:ext cx="106137" cy="983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6"/>
            <p:cNvSpPr>
              <a:spLocks/>
            </p:cNvSpPr>
            <p:nvPr/>
          </p:nvSpPr>
          <p:spPr bwMode="auto">
            <a:xfrm>
              <a:off x="620065" y="2870486"/>
              <a:ext cx="1001579" cy="728978"/>
            </a:xfrm>
            <a:custGeom>
              <a:avLst/>
              <a:gdLst>
                <a:gd name="T0" fmla="*/ 670 w 670"/>
                <a:gd name="T1" fmla="*/ 0 h 489"/>
                <a:gd name="T2" fmla="*/ 667 w 670"/>
                <a:gd name="T3" fmla="*/ 489 h 489"/>
                <a:gd name="T4" fmla="*/ 0 w 670"/>
                <a:gd name="T5" fmla="*/ 489 h 489"/>
                <a:gd name="T6" fmla="*/ 0 w 670"/>
                <a:gd name="T7" fmla="*/ 0 h 489"/>
                <a:gd name="T8" fmla="*/ 670 w 670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489">
                  <a:moveTo>
                    <a:pt x="670" y="0"/>
                  </a:moveTo>
                  <a:lnTo>
                    <a:pt x="667" y="489"/>
                  </a:lnTo>
                  <a:lnTo>
                    <a:pt x="0" y="489"/>
                  </a:lnTo>
                  <a:lnTo>
                    <a:pt x="0" y="0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676871" y="3423554"/>
              <a:ext cx="890957" cy="70065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38"/>
            <p:cNvSpPr>
              <a:spLocks noChangeArrowheads="1"/>
            </p:cNvSpPr>
            <p:nvPr/>
          </p:nvSpPr>
          <p:spPr bwMode="auto">
            <a:xfrm>
              <a:off x="676871" y="2942042"/>
              <a:ext cx="890957" cy="126714"/>
            </a:xfrm>
            <a:prstGeom prst="rect">
              <a:avLst/>
            </a:pr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39"/>
            <p:cNvSpPr>
              <a:spLocks noChangeArrowheads="1"/>
            </p:cNvSpPr>
            <p:nvPr/>
          </p:nvSpPr>
          <p:spPr bwMode="auto">
            <a:xfrm>
              <a:off x="676871" y="3111987"/>
              <a:ext cx="28403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0"/>
            <p:cNvSpPr>
              <a:spLocks/>
            </p:cNvSpPr>
            <p:nvPr/>
          </p:nvSpPr>
          <p:spPr bwMode="auto">
            <a:xfrm>
              <a:off x="676871" y="3111987"/>
              <a:ext cx="284030" cy="13417"/>
            </a:xfrm>
            <a:custGeom>
              <a:avLst/>
              <a:gdLst>
                <a:gd name="T0" fmla="*/ 0 w 190"/>
                <a:gd name="T1" fmla="*/ 9 h 9"/>
                <a:gd name="T2" fmla="*/ 190 w 190"/>
                <a:gd name="T3" fmla="*/ 9 h 9"/>
                <a:gd name="T4" fmla="*/ 190 w 190"/>
                <a:gd name="T5" fmla="*/ 0 h 9"/>
                <a:gd name="T6" fmla="*/ 0 w 19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9">
                  <a:moveTo>
                    <a:pt x="0" y="9"/>
                  </a:moveTo>
                  <a:lnTo>
                    <a:pt x="190" y="9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676871" y="3140312"/>
              <a:ext cx="28403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2"/>
            <p:cNvSpPr>
              <a:spLocks/>
            </p:cNvSpPr>
            <p:nvPr/>
          </p:nvSpPr>
          <p:spPr bwMode="auto">
            <a:xfrm>
              <a:off x="676871" y="3140312"/>
              <a:ext cx="284030" cy="13417"/>
            </a:xfrm>
            <a:custGeom>
              <a:avLst/>
              <a:gdLst>
                <a:gd name="T0" fmla="*/ 0 w 190"/>
                <a:gd name="T1" fmla="*/ 9 h 9"/>
                <a:gd name="T2" fmla="*/ 190 w 190"/>
                <a:gd name="T3" fmla="*/ 9 h 9"/>
                <a:gd name="T4" fmla="*/ 190 w 190"/>
                <a:gd name="T5" fmla="*/ 0 h 9"/>
                <a:gd name="T6" fmla="*/ 0 w 19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9">
                  <a:moveTo>
                    <a:pt x="0" y="9"/>
                  </a:moveTo>
                  <a:lnTo>
                    <a:pt x="190" y="9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676871" y="3196960"/>
              <a:ext cx="28403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4"/>
            <p:cNvSpPr>
              <a:spLocks/>
            </p:cNvSpPr>
            <p:nvPr/>
          </p:nvSpPr>
          <p:spPr bwMode="auto">
            <a:xfrm>
              <a:off x="676871" y="3196960"/>
              <a:ext cx="284030" cy="13417"/>
            </a:xfrm>
            <a:custGeom>
              <a:avLst/>
              <a:gdLst>
                <a:gd name="T0" fmla="*/ 0 w 190"/>
                <a:gd name="T1" fmla="*/ 9 h 9"/>
                <a:gd name="T2" fmla="*/ 190 w 190"/>
                <a:gd name="T3" fmla="*/ 9 h 9"/>
                <a:gd name="T4" fmla="*/ 190 w 190"/>
                <a:gd name="T5" fmla="*/ 0 h 9"/>
                <a:gd name="T6" fmla="*/ 0 w 19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9">
                  <a:moveTo>
                    <a:pt x="0" y="9"/>
                  </a:moveTo>
                  <a:lnTo>
                    <a:pt x="190" y="9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5"/>
            <p:cNvSpPr>
              <a:spLocks noChangeArrowheads="1"/>
            </p:cNvSpPr>
            <p:nvPr/>
          </p:nvSpPr>
          <p:spPr bwMode="auto">
            <a:xfrm>
              <a:off x="676871" y="3210377"/>
              <a:ext cx="28403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6"/>
            <p:cNvSpPr>
              <a:spLocks/>
            </p:cNvSpPr>
            <p:nvPr/>
          </p:nvSpPr>
          <p:spPr bwMode="auto">
            <a:xfrm>
              <a:off x="676871" y="3210377"/>
              <a:ext cx="284030" cy="14908"/>
            </a:xfrm>
            <a:custGeom>
              <a:avLst/>
              <a:gdLst>
                <a:gd name="T0" fmla="*/ 0 w 190"/>
                <a:gd name="T1" fmla="*/ 10 h 10"/>
                <a:gd name="T2" fmla="*/ 190 w 190"/>
                <a:gd name="T3" fmla="*/ 10 h 10"/>
                <a:gd name="T4" fmla="*/ 190 w 190"/>
                <a:gd name="T5" fmla="*/ 0 h 10"/>
                <a:gd name="T6" fmla="*/ 0 w 19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">
                  <a:moveTo>
                    <a:pt x="0" y="10"/>
                  </a:moveTo>
                  <a:lnTo>
                    <a:pt x="190" y="10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47"/>
            <p:cNvSpPr>
              <a:spLocks noChangeArrowheads="1"/>
            </p:cNvSpPr>
            <p:nvPr/>
          </p:nvSpPr>
          <p:spPr bwMode="auto">
            <a:xfrm>
              <a:off x="676871" y="3238701"/>
              <a:ext cx="28403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8"/>
            <p:cNvSpPr>
              <a:spLocks/>
            </p:cNvSpPr>
            <p:nvPr/>
          </p:nvSpPr>
          <p:spPr bwMode="auto">
            <a:xfrm>
              <a:off x="676871" y="3238701"/>
              <a:ext cx="284030" cy="14908"/>
            </a:xfrm>
            <a:custGeom>
              <a:avLst/>
              <a:gdLst>
                <a:gd name="T0" fmla="*/ 0 w 190"/>
                <a:gd name="T1" fmla="*/ 10 h 10"/>
                <a:gd name="T2" fmla="*/ 190 w 190"/>
                <a:gd name="T3" fmla="*/ 10 h 10"/>
                <a:gd name="T4" fmla="*/ 190 w 190"/>
                <a:gd name="T5" fmla="*/ 0 h 10"/>
                <a:gd name="T6" fmla="*/ 0 w 19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">
                  <a:moveTo>
                    <a:pt x="0" y="10"/>
                  </a:moveTo>
                  <a:lnTo>
                    <a:pt x="190" y="10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49"/>
            <p:cNvSpPr>
              <a:spLocks noChangeArrowheads="1"/>
            </p:cNvSpPr>
            <p:nvPr/>
          </p:nvSpPr>
          <p:spPr bwMode="auto">
            <a:xfrm>
              <a:off x="676871" y="3267026"/>
              <a:ext cx="28403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0"/>
            <p:cNvSpPr>
              <a:spLocks/>
            </p:cNvSpPr>
            <p:nvPr/>
          </p:nvSpPr>
          <p:spPr bwMode="auto">
            <a:xfrm>
              <a:off x="676871" y="3267026"/>
              <a:ext cx="284030" cy="14908"/>
            </a:xfrm>
            <a:custGeom>
              <a:avLst/>
              <a:gdLst>
                <a:gd name="T0" fmla="*/ 0 w 190"/>
                <a:gd name="T1" fmla="*/ 10 h 10"/>
                <a:gd name="T2" fmla="*/ 190 w 190"/>
                <a:gd name="T3" fmla="*/ 10 h 10"/>
                <a:gd name="T4" fmla="*/ 190 w 190"/>
                <a:gd name="T5" fmla="*/ 0 h 10"/>
                <a:gd name="T6" fmla="*/ 0 w 19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">
                  <a:moveTo>
                    <a:pt x="0" y="10"/>
                  </a:moveTo>
                  <a:lnTo>
                    <a:pt x="190" y="10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1"/>
            <p:cNvSpPr>
              <a:spLocks noChangeArrowheads="1"/>
            </p:cNvSpPr>
            <p:nvPr/>
          </p:nvSpPr>
          <p:spPr bwMode="auto">
            <a:xfrm>
              <a:off x="676871" y="3295350"/>
              <a:ext cx="28403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2"/>
            <p:cNvSpPr>
              <a:spLocks/>
            </p:cNvSpPr>
            <p:nvPr/>
          </p:nvSpPr>
          <p:spPr bwMode="auto">
            <a:xfrm>
              <a:off x="676871" y="3295350"/>
              <a:ext cx="284030" cy="14908"/>
            </a:xfrm>
            <a:custGeom>
              <a:avLst/>
              <a:gdLst>
                <a:gd name="T0" fmla="*/ 0 w 190"/>
                <a:gd name="T1" fmla="*/ 10 h 10"/>
                <a:gd name="T2" fmla="*/ 190 w 190"/>
                <a:gd name="T3" fmla="*/ 10 h 10"/>
                <a:gd name="T4" fmla="*/ 190 w 190"/>
                <a:gd name="T5" fmla="*/ 0 h 10"/>
                <a:gd name="T6" fmla="*/ 0 w 19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">
                  <a:moveTo>
                    <a:pt x="0" y="10"/>
                  </a:moveTo>
                  <a:lnTo>
                    <a:pt x="190" y="10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3"/>
            <p:cNvSpPr>
              <a:spLocks noChangeArrowheads="1"/>
            </p:cNvSpPr>
            <p:nvPr/>
          </p:nvSpPr>
          <p:spPr bwMode="auto">
            <a:xfrm>
              <a:off x="676871" y="3323674"/>
              <a:ext cx="284030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4"/>
            <p:cNvSpPr>
              <a:spLocks/>
            </p:cNvSpPr>
            <p:nvPr/>
          </p:nvSpPr>
          <p:spPr bwMode="auto">
            <a:xfrm>
              <a:off x="676871" y="3323674"/>
              <a:ext cx="284030" cy="14908"/>
            </a:xfrm>
            <a:custGeom>
              <a:avLst/>
              <a:gdLst>
                <a:gd name="T0" fmla="*/ 0 w 190"/>
                <a:gd name="T1" fmla="*/ 10 h 10"/>
                <a:gd name="T2" fmla="*/ 190 w 190"/>
                <a:gd name="T3" fmla="*/ 10 h 10"/>
                <a:gd name="T4" fmla="*/ 190 w 190"/>
                <a:gd name="T5" fmla="*/ 0 h 10"/>
                <a:gd name="T6" fmla="*/ 0 w 190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">
                  <a:moveTo>
                    <a:pt x="0" y="10"/>
                  </a:moveTo>
                  <a:lnTo>
                    <a:pt x="190" y="10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55"/>
            <p:cNvSpPr>
              <a:spLocks noChangeArrowheads="1"/>
            </p:cNvSpPr>
            <p:nvPr/>
          </p:nvSpPr>
          <p:spPr bwMode="auto">
            <a:xfrm>
              <a:off x="676871" y="3366906"/>
              <a:ext cx="284030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6"/>
            <p:cNvSpPr>
              <a:spLocks/>
            </p:cNvSpPr>
            <p:nvPr/>
          </p:nvSpPr>
          <p:spPr bwMode="auto">
            <a:xfrm>
              <a:off x="676871" y="3366906"/>
              <a:ext cx="284030" cy="13417"/>
            </a:xfrm>
            <a:custGeom>
              <a:avLst/>
              <a:gdLst>
                <a:gd name="T0" fmla="*/ 0 w 190"/>
                <a:gd name="T1" fmla="*/ 9 h 9"/>
                <a:gd name="T2" fmla="*/ 190 w 190"/>
                <a:gd name="T3" fmla="*/ 9 h 9"/>
                <a:gd name="T4" fmla="*/ 190 w 190"/>
                <a:gd name="T5" fmla="*/ 0 h 9"/>
                <a:gd name="T6" fmla="*/ 0 w 19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9">
                  <a:moveTo>
                    <a:pt x="0" y="9"/>
                  </a:moveTo>
                  <a:lnTo>
                    <a:pt x="190" y="9"/>
                  </a:lnTo>
                  <a:lnTo>
                    <a:pt x="1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57"/>
            <p:cNvSpPr>
              <a:spLocks noChangeArrowheads="1"/>
            </p:cNvSpPr>
            <p:nvPr/>
          </p:nvSpPr>
          <p:spPr bwMode="auto">
            <a:xfrm>
              <a:off x="987809" y="3111987"/>
              <a:ext cx="255627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8"/>
            <p:cNvSpPr>
              <a:spLocks/>
            </p:cNvSpPr>
            <p:nvPr/>
          </p:nvSpPr>
          <p:spPr bwMode="auto">
            <a:xfrm>
              <a:off x="987809" y="3111987"/>
              <a:ext cx="255627" cy="13417"/>
            </a:xfrm>
            <a:custGeom>
              <a:avLst/>
              <a:gdLst>
                <a:gd name="T0" fmla="*/ 0 w 171"/>
                <a:gd name="T1" fmla="*/ 9 h 9"/>
                <a:gd name="T2" fmla="*/ 171 w 171"/>
                <a:gd name="T3" fmla="*/ 9 h 9"/>
                <a:gd name="T4" fmla="*/ 171 w 171"/>
                <a:gd name="T5" fmla="*/ 0 h 9"/>
                <a:gd name="T6" fmla="*/ 0 w 17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">
                  <a:moveTo>
                    <a:pt x="0" y="9"/>
                  </a:moveTo>
                  <a:lnTo>
                    <a:pt x="171" y="9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59"/>
            <p:cNvSpPr>
              <a:spLocks noChangeArrowheads="1"/>
            </p:cNvSpPr>
            <p:nvPr/>
          </p:nvSpPr>
          <p:spPr bwMode="auto">
            <a:xfrm>
              <a:off x="987809" y="3140312"/>
              <a:ext cx="255627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0"/>
            <p:cNvSpPr>
              <a:spLocks/>
            </p:cNvSpPr>
            <p:nvPr/>
          </p:nvSpPr>
          <p:spPr bwMode="auto">
            <a:xfrm>
              <a:off x="987809" y="3140312"/>
              <a:ext cx="255627" cy="13417"/>
            </a:xfrm>
            <a:custGeom>
              <a:avLst/>
              <a:gdLst>
                <a:gd name="T0" fmla="*/ 0 w 171"/>
                <a:gd name="T1" fmla="*/ 9 h 9"/>
                <a:gd name="T2" fmla="*/ 171 w 171"/>
                <a:gd name="T3" fmla="*/ 9 h 9"/>
                <a:gd name="T4" fmla="*/ 171 w 171"/>
                <a:gd name="T5" fmla="*/ 0 h 9"/>
                <a:gd name="T6" fmla="*/ 0 w 17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">
                  <a:moveTo>
                    <a:pt x="0" y="9"/>
                  </a:moveTo>
                  <a:lnTo>
                    <a:pt x="171" y="9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161"/>
            <p:cNvSpPr>
              <a:spLocks noChangeArrowheads="1"/>
            </p:cNvSpPr>
            <p:nvPr/>
          </p:nvSpPr>
          <p:spPr bwMode="auto">
            <a:xfrm>
              <a:off x="987809" y="3196960"/>
              <a:ext cx="255627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2"/>
            <p:cNvSpPr>
              <a:spLocks/>
            </p:cNvSpPr>
            <p:nvPr/>
          </p:nvSpPr>
          <p:spPr bwMode="auto">
            <a:xfrm>
              <a:off x="987809" y="3196960"/>
              <a:ext cx="255627" cy="13417"/>
            </a:xfrm>
            <a:custGeom>
              <a:avLst/>
              <a:gdLst>
                <a:gd name="T0" fmla="*/ 0 w 171"/>
                <a:gd name="T1" fmla="*/ 9 h 9"/>
                <a:gd name="T2" fmla="*/ 171 w 171"/>
                <a:gd name="T3" fmla="*/ 9 h 9"/>
                <a:gd name="T4" fmla="*/ 171 w 171"/>
                <a:gd name="T5" fmla="*/ 0 h 9"/>
                <a:gd name="T6" fmla="*/ 0 w 17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">
                  <a:moveTo>
                    <a:pt x="0" y="9"/>
                  </a:moveTo>
                  <a:lnTo>
                    <a:pt x="171" y="9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163"/>
            <p:cNvSpPr>
              <a:spLocks noChangeArrowheads="1"/>
            </p:cNvSpPr>
            <p:nvPr/>
          </p:nvSpPr>
          <p:spPr bwMode="auto">
            <a:xfrm>
              <a:off x="987809" y="3210377"/>
              <a:ext cx="255627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4"/>
            <p:cNvSpPr>
              <a:spLocks/>
            </p:cNvSpPr>
            <p:nvPr/>
          </p:nvSpPr>
          <p:spPr bwMode="auto">
            <a:xfrm>
              <a:off x="987809" y="3210377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165"/>
            <p:cNvSpPr>
              <a:spLocks noChangeArrowheads="1"/>
            </p:cNvSpPr>
            <p:nvPr/>
          </p:nvSpPr>
          <p:spPr bwMode="auto">
            <a:xfrm>
              <a:off x="987809" y="3238701"/>
              <a:ext cx="255627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6"/>
            <p:cNvSpPr>
              <a:spLocks/>
            </p:cNvSpPr>
            <p:nvPr/>
          </p:nvSpPr>
          <p:spPr bwMode="auto">
            <a:xfrm>
              <a:off x="987809" y="3238701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167"/>
            <p:cNvSpPr>
              <a:spLocks noChangeArrowheads="1"/>
            </p:cNvSpPr>
            <p:nvPr/>
          </p:nvSpPr>
          <p:spPr bwMode="auto">
            <a:xfrm>
              <a:off x="987809" y="3267026"/>
              <a:ext cx="255627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8"/>
            <p:cNvSpPr>
              <a:spLocks/>
            </p:cNvSpPr>
            <p:nvPr/>
          </p:nvSpPr>
          <p:spPr bwMode="auto">
            <a:xfrm>
              <a:off x="987809" y="3267026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69"/>
            <p:cNvSpPr>
              <a:spLocks noChangeArrowheads="1"/>
            </p:cNvSpPr>
            <p:nvPr/>
          </p:nvSpPr>
          <p:spPr bwMode="auto">
            <a:xfrm>
              <a:off x="987809" y="3295350"/>
              <a:ext cx="255627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0"/>
            <p:cNvSpPr>
              <a:spLocks/>
            </p:cNvSpPr>
            <p:nvPr/>
          </p:nvSpPr>
          <p:spPr bwMode="auto">
            <a:xfrm>
              <a:off x="987809" y="3295350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71"/>
            <p:cNvSpPr>
              <a:spLocks noChangeArrowheads="1"/>
            </p:cNvSpPr>
            <p:nvPr/>
          </p:nvSpPr>
          <p:spPr bwMode="auto">
            <a:xfrm>
              <a:off x="987809" y="3323674"/>
              <a:ext cx="255627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2"/>
            <p:cNvSpPr>
              <a:spLocks/>
            </p:cNvSpPr>
            <p:nvPr/>
          </p:nvSpPr>
          <p:spPr bwMode="auto">
            <a:xfrm>
              <a:off x="987809" y="3323674"/>
              <a:ext cx="255627" cy="14908"/>
            </a:xfrm>
            <a:custGeom>
              <a:avLst/>
              <a:gdLst>
                <a:gd name="T0" fmla="*/ 0 w 171"/>
                <a:gd name="T1" fmla="*/ 10 h 10"/>
                <a:gd name="T2" fmla="*/ 171 w 171"/>
                <a:gd name="T3" fmla="*/ 10 h 10"/>
                <a:gd name="T4" fmla="*/ 171 w 171"/>
                <a:gd name="T5" fmla="*/ 0 h 10"/>
                <a:gd name="T6" fmla="*/ 0 w 17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0">
                  <a:moveTo>
                    <a:pt x="0" y="10"/>
                  </a:moveTo>
                  <a:lnTo>
                    <a:pt x="171" y="10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3"/>
            <p:cNvSpPr>
              <a:spLocks noChangeArrowheads="1"/>
            </p:cNvSpPr>
            <p:nvPr/>
          </p:nvSpPr>
          <p:spPr bwMode="auto">
            <a:xfrm>
              <a:off x="987809" y="3366906"/>
              <a:ext cx="255627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4"/>
            <p:cNvSpPr>
              <a:spLocks/>
            </p:cNvSpPr>
            <p:nvPr/>
          </p:nvSpPr>
          <p:spPr bwMode="auto">
            <a:xfrm>
              <a:off x="987809" y="3366906"/>
              <a:ext cx="255627" cy="13417"/>
            </a:xfrm>
            <a:custGeom>
              <a:avLst/>
              <a:gdLst>
                <a:gd name="T0" fmla="*/ 0 w 171"/>
                <a:gd name="T1" fmla="*/ 9 h 9"/>
                <a:gd name="T2" fmla="*/ 171 w 171"/>
                <a:gd name="T3" fmla="*/ 9 h 9"/>
                <a:gd name="T4" fmla="*/ 171 w 171"/>
                <a:gd name="T5" fmla="*/ 0 h 9"/>
                <a:gd name="T6" fmla="*/ 0 w 17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9">
                  <a:moveTo>
                    <a:pt x="0" y="9"/>
                  </a:moveTo>
                  <a:lnTo>
                    <a:pt x="171" y="9"/>
                  </a:lnTo>
                  <a:lnTo>
                    <a:pt x="17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175"/>
            <p:cNvSpPr>
              <a:spLocks noChangeArrowheads="1"/>
            </p:cNvSpPr>
            <p:nvPr/>
          </p:nvSpPr>
          <p:spPr bwMode="auto">
            <a:xfrm>
              <a:off x="1285292" y="3111987"/>
              <a:ext cx="28253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6"/>
            <p:cNvSpPr>
              <a:spLocks/>
            </p:cNvSpPr>
            <p:nvPr/>
          </p:nvSpPr>
          <p:spPr bwMode="auto">
            <a:xfrm>
              <a:off x="1285292" y="3111987"/>
              <a:ext cx="282535" cy="13417"/>
            </a:xfrm>
            <a:custGeom>
              <a:avLst/>
              <a:gdLst>
                <a:gd name="T0" fmla="*/ 0 w 189"/>
                <a:gd name="T1" fmla="*/ 9 h 9"/>
                <a:gd name="T2" fmla="*/ 189 w 189"/>
                <a:gd name="T3" fmla="*/ 9 h 9"/>
                <a:gd name="T4" fmla="*/ 189 w 189"/>
                <a:gd name="T5" fmla="*/ 0 h 9"/>
                <a:gd name="T6" fmla="*/ 0 w 1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9">
                  <a:moveTo>
                    <a:pt x="0" y="9"/>
                  </a:moveTo>
                  <a:lnTo>
                    <a:pt x="189" y="9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77"/>
            <p:cNvSpPr>
              <a:spLocks noChangeArrowheads="1"/>
            </p:cNvSpPr>
            <p:nvPr/>
          </p:nvSpPr>
          <p:spPr bwMode="auto">
            <a:xfrm>
              <a:off x="1285292" y="3140312"/>
              <a:ext cx="28253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8"/>
            <p:cNvSpPr>
              <a:spLocks/>
            </p:cNvSpPr>
            <p:nvPr/>
          </p:nvSpPr>
          <p:spPr bwMode="auto">
            <a:xfrm>
              <a:off x="1285292" y="3140312"/>
              <a:ext cx="282535" cy="13417"/>
            </a:xfrm>
            <a:custGeom>
              <a:avLst/>
              <a:gdLst>
                <a:gd name="T0" fmla="*/ 0 w 189"/>
                <a:gd name="T1" fmla="*/ 9 h 9"/>
                <a:gd name="T2" fmla="*/ 189 w 189"/>
                <a:gd name="T3" fmla="*/ 9 h 9"/>
                <a:gd name="T4" fmla="*/ 189 w 189"/>
                <a:gd name="T5" fmla="*/ 0 h 9"/>
                <a:gd name="T6" fmla="*/ 0 w 1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9">
                  <a:moveTo>
                    <a:pt x="0" y="9"/>
                  </a:moveTo>
                  <a:lnTo>
                    <a:pt x="189" y="9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79"/>
            <p:cNvSpPr>
              <a:spLocks noChangeArrowheads="1"/>
            </p:cNvSpPr>
            <p:nvPr/>
          </p:nvSpPr>
          <p:spPr bwMode="auto">
            <a:xfrm>
              <a:off x="1285292" y="3196960"/>
              <a:ext cx="28253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0"/>
            <p:cNvSpPr>
              <a:spLocks/>
            </p:cNvSpPr>
            <p:nvPr/>
          </p:nvSpPr>
          <p:spPr bwMode="auto">
            <a:xfrm>
              <a:off x="1285292" y="3196960"/>
              <a:ext cx="282535" cy="13417"/>
            </a:xfrm>
            <a:custGeom>
              <a:avLst/>
              <a:gdLst>
                <a:gd name="T0" fmla="*/ 0 w 189"/>
                <a:gd name="T1" fmla="*/ 9 h 9"/>
                <a:gd name="T2" fmla="*/ 189 w 189"/>
                <a:gd name="T3" fmla="*/ 9 h 9"/>
                <a:gd name="T4" fmla="*/ 189 w 189"/>
                <a:gd name="T5" fmla="*/ 0 h 9"/>
                <a:gd name="T6" fmla="*/ 0 w 1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9">
                  <a:moveTo>
                    <a:pt x="0" y="9"/>
                  </a:moveTo>
                  <a:lnTo>
                    <a:pt x="189" y="9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81"/>
            <p:cNvSpPr>
              <a:spLocks noChangeArrowheads="1"/>
            </p:cNvSpPr>
            <p:nvPr/>
          </p:nvSpPr>
          <p:spPr bwMode="auto">
            <a:xfrm>
              <a:off x="1285292" y="3210377"/>
              <a:ext cx="28253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2"/>
            <p:cNvSpPr>
              <a:spLocks/>
            </p:cNvSpPr>
            <p:nvPr/>
          </p:nvSpPr>
          <p:spPr bwMode="auto">
            <a:xfrm>
              <a:off x="1285292" y="3210377"/>
              <a:ext cx="282535" cy="14908"/>
            </a:xfrm>
            <a:custGeom>
              <a:avLst/>
              <a:gdLst>
                <a:gd name="T0" fmla="*/ 0 w 189"/>
                <a:gd name="T1" fmla="*/ 10 h 10"/>
                <a:gd name="T2" fmla="*/ 189 w 189"/>
                <a:gd name="T3" fmla="*/ 10 h 10"/>
                <a:gd name="T4" fmla="*/ 189 w 189"/>
                <a:gd name="T5" fmla="*/ 0 h 10"/>
                <a:gd name="T6" fmla="*/ 0 w 18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0">
                  <a:moveTo>
                    <a:pt x="0" y="10"/>
                  </a:moveTo>
                  <a:lnTo>
                    <a:pt x="189" y="10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3"/>
            <p:cNvSpPr>
              <a:spLocks noChangeArrowheads="1"/>
            </p:cNvSpPr>
            <p:nvPr/>
          </p:nvSpPr>
          <p:spPr bwMode="auto">
            <a:xfrm>
              <a:off x="1285292" y="3238701"/>
              <a:ext cx="28253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4"/>
            <p:cNvSpPr>
              <a:spLocks/>
            </p:cNvSpPr>
            <p:nvPr/>
          </p:nvSpPr>
          <p:spPr bwMode="auto">
            <a:xfrm>
              <a:off x="1285292" y="3238701"/>
              <a:ext cx="282535" cy="14908"/>
            </a:xfrm>
            <a:custGeom>
              <a:avLst/>
              <a:gdLst>
                <a:gd name="T0" fmla="*/ 0 w 189"/>
                <a:gd name="T1" fmla="*/ 10 h 10"/>
                <a:gd name="T2" fmla="*/ 189 w 189"/>
                <a:gd name="T3" fmla="*/ 10 h 10"/>
                <a:gd name="T4" fmla="*/ 189 w 189"/>
                <a:gd name="T5" fmla="*/ 0 h 10"/>
                <a:gd name="T6" fmla="*/ 0 w 18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0">
                  <a:moveTo>
                    <a:pt x="0" y="10"/>
                  </a:moveTo>
                  <a:lnTo>
                    <a:pt x="189" y="10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5"/>
            <p:cNvSpPr>
              <a:spLocks noChangeArrowheads="1"/>
            </p:cNvSpPr>
            <p:nvPr/>
          </p:nvSpPr>
          <p:spPr bwMode="auto">
            <a:xfrm>
              <a:off x="1285292" y="3267026"/>
              <a:ext cx="28253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6"/>
            <p:cNvSpPr>
              <a:spLocks/>
            </p:cNvSpPr>
            <p:nvPr/>
          </p:nvSpPr>
          <p:spPr bwMode="auto">
            <a:xfrm>
              <a:off x="1285292" y="3267026"/>
              <a:ext cx="282535" cy="14908"/>
            </a:xfrm>
            <a:custGeom>
              <a:avLst/>
              <a:gdLst>
                <a:gd name="T0" fmla="*/ 0 w 189"/>
                <a:gd name="T1" fmla="*/ 10 h 10"/>
                <a:gd name="T2" fmla="*/ 189 w 189"/>
                <a:gd name="T3" fmla="*/ 10 h 10"/>
                <a:gd name="T4" fmla="*/ 189 w 189"/>
                <a:gd name="T5" fmla="*/ 0 h 10"/>
                <a:gd name="T6" fmla="*/ 0 w 18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0">
                  <a:moveTo>
                    <a:pt x="0" y="10"/>
                  </a:moveTo>
                  <a:lnTo>
                    <a:pt x="189" y="10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87"/>
            <p:cNvSpPr>
              <a:spLocks noChangeArrowheads="1"/>
            </p:cNvSpPr>
            <p:nvPr/>
          </p:nvSpPr>
          <p:spPr bwMode="auto">
            <a:xfrm>
              <a:off x="1285292" y="3295350"/>
              <a:ext cx="28253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8"/>
            <p:cNvSpPr>
              <a:spLocks/>
            </p:cNvSpPr>
            <p:nvPr/>
          </p:nvSpPr>
          <p:spPr bwMode="auto">
            <a:xfrm>
              <a:off x="1285292" y="3295350"/>
              <a:ext cx="282535" cy="14908"/>
            </a:xfrm>
            <a:custGeom>
              <a:avLst/>
              <a:gdLst>
                <a:gd name="T0" fmla="*/ 0 w 189"/>
                <a:gd name="T1" fmla="*/ 10 h 10"/>
                <a:gd name="T2" fmla="*/ 189 w 189"/>
                <a:gd name="T3" fmla="*/ 10 h 10"/>
                <a:gd name="T4" fmla="*/ 189 w 189"/>
                <a:gd name="T5" fmla="*/ 0 h 10"/>
                <a:gd name="T6" fmla="*/ 0 w 18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0">
                  <a:moveTo>
                    <a:pt x="0" y="10"/>
                  </a:moveTo>
                  <a:lnTo>
                    <a:pt x="189" y="10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89"/>
            <p:cNvSpPr>
              <a:spLocks noChangeArrowheads="1"/>
            </p:cNvSpPr>
            <p:nvPr/>
          </p:nvSpPr>
          <p:spPr bwMode="auto">
            <a:xfrm>
              <a:off x="1285292" y="3323674"/>
              <a:ext cx="282535" cy="14908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0"/>
            <p:cNvSpPr>
              <a:spLocks/>
            </p:cNvSpPr>
            <p:nvPr/>
          </p:nvSpPr>
          <p:spPr bwMode="auto">
            <a:xfrm>
              <a:off x="1285292" y="3323674"/>
              <a:ext cx="282535" cy="14908"/>
            </a:xfrm>
            <a:custGeom>
              <a:avLst/>
              <a:gdLst>
                <a:gd name="T0" fmla="*/ 0 w 189"/>
                <a:gd name="T1" fmla="*/ 10 h 10"/>
                <a:gd name="T2" fmla="*/ 189 w 189"/>
                <a:gd name="T3" fmla="*/ 10 h 10"/>
                <a:gd name="T4" fmla="*/ 189 w 189"/>
                <a:gd name="T5" fmla="*/ 0 h 10"/>
                <a:gd name="T6" fmla="*/ 0 w 18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10">
                  <a:moveTo>
                    <a:pt x="0" y="10"/>
                  </a:moveTo>
                  <a:lnTo>
                    <a:pt x="189" y="10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1"/>
            <p:cNvSpPr>
              <a:spLocks noChangeArrowheads="1"/>
            </p:cNvSpPr>
            <p:nvPr/>
          </p:nvSpPr>
          <p:spPr bwMode="auto">
            <a:xfrm>
              <a:off x="1285292" y="3366906"/>
              <a:ext cx="282535" cy="13417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2"/>
            <p:cNvSpPr>
              <a:spLocks/>
            </p:cNvSpPr>
            <p:nvPr/>
          </p:nvSpPr>
          <p:spPr bwMode="auto">
            <a:xfrm>
              <a:off x="1285292" y="3366906"/>
              <a:ext cx="282535" cy="13417"/>
            </a:xfrm>
            <a:custGeom>
              <a:avLst/>
              <a:gdLst>
                <a:gd name="T0" fmla="*/ 0 w 189"/>
                <a:gd name="T1" fmla="*/ 9 h 9"/>
                <a:gd name="T2" fmla="*/ 189 w 189"/>
                <a:gd name="T3" fmla="*/ 9 h 9"/>
                <a:gd name="T4" fmla="*/ 189 w 189"/>
                <a:gd name="T5" fmla="*/ 0 h 9"/>
                <a:gd name="T6" fmla="*/ 0 w 18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" h="9">
                  <a:moveTo>
                    <a:pt x="0" y="9"/>
                  </a:moveTo>
                  <a:lnTo>
                    <a:pt x="189" y="9"/>
                  </a:lnTo>
                  <a:lnTo>
                    <a:pt x="1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059648" y="3202923"/>
            <a:ext cx="650279" cy="421883"/>
            <a:chOff x="2059648" y="3202923"/>
            <a:chExt cx="650279" cy="421883"/>
          </a:xfrm>
        </p:grpSpPr>
        <p:sp>
          <p:nvSpPr>
            <p:cNvPr id="199" name="Freeform 193"/>
            <p:cNvSpPr>
              <a:spLocks/>
            </p:cNvSpPr>
            <p:nvPr/>
          </p:nvSpPr>
          <p:spPr bwMode="auto">
            <a:xfrm>
              <a:off x="2059648" y="3202923"/>
              <a:ext cx="650279" cy="421883"/>
            </a:xfrm>
            <a:custGeom>
              <a:avLst/>
              <a:gdLst>
                <a:gd name="T0" fmla="*/ 0 w 184"/>
                <a:gd name="T1" fmla="*/ 84 h 119"/>
                <a:gd name="T2" fmla="*/ 36 w 184"/>
                <a:gd name="T3" fmla="*/ 119 h 119"/>
                <a:gd name="T4" fmla="*/ 148 w 184"/>
                <a:gd name="T5" fmla="*/ 119 h 119"/>
                <a:gd name="T6" fmla="*/ 184 w 184"/>
                <a:gd name="T7" fmla="*/ 84 h 119"/>
                <a:gd name="T8" fmla="*/ 153 w 184"/>
                <a:gd name="T9" fmla="*/ 50 h 119"/>
                <a:gd name="T10" fmla="*/ 154 w 184"/>
                <a:gd name="T11" fmla="*/ 46 h 119"/>
                <a:gd name="T12" fmla="*/ 131 w 184"/>
                <a:gd name="T13" fmla="*/ 24 h 119"/>
                <a:gd name="T14" fmla="*/ 116 w 184"/>
                <a:gd name="T15" fmla="*/ 29 h 119"/>
                <a:gd name="T16" fmla="*/ 74 w 184"/>
                <a:gd name="T17" fmla="*/ 0 h 119"/>
                <a:gd name="T18" fmla="*/ 29 w 184"/>
                <a:gd name="T19" fmla="*/ 47 h 119"/>
                <a:gd name="T20" fmla="*/ 29 w 184"/>
                <a:gd name="T21" fmla="*/ 50 h 119"/>
                <a:gd name="T22" fmla="*/ 0 w 184"/>
                <a:gd name="T23" fmla="*/ 8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19">
                  <a:moveTo>
                    <a:pt x="0" y="84"/>
                  </a:moveTo>
                  <a:cubicBezTo>
                    <a:pt x="0" y="103"/>
                    <a:pt x="16" y="119"/>
                    <a:pt x="36" y="119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67" y="119"/>
                    <a:pt x="184" y="103"/>
                    <a:pt x="184" y="84"/>
                  </a:cubicBezTo>
                  <a:cubicBezTo>
                    <a:pt x="184" y="67"/>
                    <a:pt x="170" y="53"/>
                    <a:pt x="153" y="50"/>
                  </a:cubicBezTo>
                  <a:cubicBezTo>
                    <a:pt x="153" y="49"/>
                    <a:pt x="154" y="47"/>
                    <a:pt x="154" y="46"/>
                  </a:cubicBezTo>
                  <a:cubicBezTo>
                    <a:pt x="154" y="34"/>
                    <a:pt x="143" y="24"/>
                    <a:pt x="131" y="24"/>
                  </a:cubicBezTo>
                  <a:cubicBezTo>
                    <a:pt x="125" y="24"/>
                    <a:pt x="120" y="26"/>
                    <a:pt x="116" y="29"/>
                  </a:cubicBezTo>
                  <a:cubicBezTo>
                    <a:pt x="109" y="14"/>
                    <a:pt x="100" y="0"/>
                    <a:pt x="74" y="0"/>
                  </a:cubicBezTo>
                  <a:cubicBezTo>
                    <a:pt x="43" y="0"/>
                    <a:pt x="29" y="23"/>
                    <a:pt x="29" y="47"/>
                  </a:cubicBezTo>
                  <a:cubicBezTo>
                    <a:pt x="29" y="48"/>
                    <a:pt x="29" y="49"/>
                    <a:pt x="29" y="50"/>
                  </a:cubicBezTo>
                  <a:cubicBezTo>
                    <a:pt x="13" y="53"/>
                    <a:pt x="0" y="67"/>
                    <a:pt x="0" y="84"/>
                  </a:cubicBezTo>
                  <a:close/>
                </a:path>
              </a:pathLst>
            </a:cu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4"/>
            <p:cNvSpPr>
              <a:spLocks noEditPoints="1"/>
            </p:cNvSpPr>
            <p:nvPr/>
          </p:nvSpPr>
          <p:spPr bwMode="auto">
            <a:xfrm>
              <a:off x="2292851" y="3369887"/>
              <a:ext cx="230214" cy="223613"/>
            </a:xfrm>
            <a:custGeom>
              <a:avLst/>
              <a:gdLst>
                <a:gd name="T0" fmla="*/ 24 w 65"/>
                <a:gd name="T1" fmla="*/ 62 h 63"/>
                <a:gd name="T2" fmla="*/ 30 w 65"/>
                <a:gd name="T3" fmla="*/ 57 h 63"/>
                <a:gd name="T4" fmla="*/ 35 w 65"/>
                <a:gd name="T5" fmla="*/ 55 h 63"/>
                <a:gd name="T6" fmla="*/ 39 w 65"/>
                <a:gd name="T7" fmla="*/ 59 h 63"/>
                <a:gd name="T8" fmla="*/ 49 w 65"/>
                <a:gd name="T9" fmla="*/ 59 h 63"/>
                <a:gd name="T10" fmla="*/ 51 w 65"/>
                <a:gd name="T11" fmla="*/ 53 h 63"/>
                <a:gd name="T12" fmla="*/ 50 w 65"/>
                <a:gd name="T13" fmla="*/ 49 h 63"/>
                <a:gd name="T14" fmla="*/ 52 w 65"/>
                <a:gd name="T15" fmla="*/ 46 h 63"/>
                <a:gd name="T16" fmla="*/ 58 w 65"/>
                <a:gd name="T17" fmla="*/ 46 h 63"/>
                <a:gd name="T18" fmla="*/ 64 w 65"/>
                <a:gd name="T19" fmla="*/ 39 h 63"/>
                <a:gd name="T20" fmla="*/ 59 w 65"/>
                <a:gd name="T21" fmla="*/ 33 h 63"/>
                <a:gd name="T22" fmla="*/ 57 w 65"/>
                <a:gd name="T23" fmla="*/ 29 h 63"/>
                <a:gd name="T24" fmla="*/ 58 w 65"/>
                <a:gd name="T25" fmla="*/ 26 h 63"/>
                <a:gd name="T26" fmla="*/ 63 w 65"/>
                <a:gd name="T27" fmla="*/ 23 h 63"/>
                <a:gd name="T28" fmla="*/ 61 w 65"/>
                <a:gd name="T29" fmla="*/ 15 h 63"/>
                <a:gd name="T30" fmla="*/ 52 w 65"/>
                <a:gd name="T31" fmla="*/ 15 h 63"/>
                <a:gd name="T32" fmla="*/ 48 w 65"/>
                <a:gd name="T33" fmla="*/ 13 h 63"/>
                <a:gd name="T34" fmla="*/ 48 w 65"/>
                <a:gd name="T35" fmla="*/ 7 h 63"/>
                <a:gd name="T36" fmla="*/ 40 w 65"/>
                <a:gd name="T37" fmla="*/ 1 h 63"/>
                <a:gd name="T38" fmla="*/ 34 w 65"/>
                <a:gd name="T39" fmla="*/ 6 h 63"/>
                <a:gd name="T40" fmla="*/ 29 w 65"/>
                <a:gd name="T41" fmla="*/ 8 h 63"/>
                <a:gd name="T42" fmla="*/ 26 w 65"/>
                <a:gd name="T43" fmla="*/ 4 h 63"/>
                <a:gd name="T44" fmla="*/ 20 w 65"/>
                <a:gd name="T45" fmla="*/ 2 h 63"/>
                <a:gd name="T46" fmla="*/ 13 w 65"/>
                <a:gd name="T47" fmla="*/ 7 h 63"/>
                <a:gd name="T48" fmla="*/ 15 w 65"/>
                <a:gd name="T49" fmla="*/ 12 h 63"/>
                <a:gd name="T50" fmla="*/ 15 w 65"/>
                <a:gd name="T51" fmla="*/ 15 h 63"/>
                <a:gd name="T52" fmla="*/ 10 w 65"/>
                <a:gd name="T53" fmla="*/ 18 h 63"/>
                <a:gd name="T54" fmla="*/ 2 w 65"/>
                <a:gd name="T55" fmla="*/ 19 h 63"/>
                <a:gd name="T56" fmla="*/ 3 w 65"/>
                <a:gd name="T57" fmla="*/ 29 h 63"/>
                <a:gd name="T58" fmla="*/ 7 w 65"/>
                <a:gd name="T59" fmla="*/ 32 h 63"/>
                <a:gd name="T60" fmla="*/ 7 w 65"/>
                <a:gd name="T61" fmla="*/ 35 h 63"/>
                <a:gd name="T62" fmla="*/ 4 w 65"/>
                <a:gd name="T63" fmla="*/ 38 h 63"/>
                <a:gd name="T64" fmla="*/ 2 w 65"/>
                <a:gd name="T65" fmla="*/ 43 h 63"/>
                <a:gd name="T66" fmla="*/ 9 w 65"/>
                <a:gd name="T67" fmla="*/ 49 h 63"/>
                <a:gd name="T68" fmla="*/ 15 w 65"/>
                <a:gd name="T69" fmla="*/ 48 h 63"/>
                <a:gd name="T70" fmla="*/ 18 w 65"/>
                <a:gd name="T71" fmla="*/ 53 h 63"/>
                <a:gd name="T72" fmla="*/ 19 w 65"/>
                <a:gd name="T73" fmla="*/ 60 h 63"/>
                <a:gd name="T74" fmla="*/ 36 w 65"/>
                <a:gd name="T75" fmla="*/ 21 h 63"/>
                <a:gd name="T76" fmla="*/ 29 w 65"/>
                <a:gd name="T77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63">
                  <a:moveTo>
                    <a:pt x="19" y="60"/>
                  </a:moveTo>
                  <a:cubicBezTo>
                    <a:pt x="24" y="62"/>
                    <a:pt x="24" y="62"/>
                    <a:pt x="24" y="62"/>
                  </a:cubicBezTo>
                  <a:cubicBezTo>
                    <a:pt x="26" y="63"/>
                    <a:pt x="29" y="62"/>
                    <a:pt x="29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1" y="56"/>
                    <a:pt x="32" y="55"/>
                    <a:pt x="33" y="55"/>
                  </a:cubicBezTo>
                  <a:cubicBezTo>
                    <a:pt x="33" y="55"/>
                    <a:pt x="34" y="55"/>
                    <a:pt x="35" y="55"/>
                  </a:cubicBezTo>
                  <a:cubicBezTo>
                    <a:pt x="36" y="55"/>
                    <a:pt x="37" y="56"/>
                    <a:pt x="38" y="56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0" y="61"/>
                    <a:pt x="43" y="62"/>
                    <a:pt x="45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8"/>
                    <a:pt x="51" y="57"/>
                    <a:pt x="51" y="56"/>
                  </a:cubicBezTo>
                  <a:cubicBezTo>
                    <a:pt x="52" y="55"/>
                    <a:pt x="51" y="54"/>
                    <a:pt x="51" y="53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9" y="50"/>
                    <a:pt x="49" y="50"/>
                    <a:pt x="50" y="4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8"/>
                    <a:pt x="51" y="47"/>
                    <a:pt x="52" y="46"/>
                  </a:cubicBezTo>
                  <a:cubicBezTo>
                    <a:pt x="53" y="45"/>
                    <a:pt x="54" y="45"/>
                    <a:pt x="55" y="45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0" y="47"/>
                    <a:pt x="62" y="46"/>
                    <a:pt x="63" y="4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7"/>
                    <a:pt x="64" y="35"/>
                    <a:pt x="62" y="3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3"/>
                    <a:pt x="57" y="32"/>
                    <a:pt x="57" y="31"/>
                  </a:cubicBezTo>
                  <a:cubicBezTo>
                    <a:pt x="57" y="30"/>
                    <a:pt x="57" y="30"/>
                    <a:pt x="57" y="29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7"/>
                    <a:pt x="58" y="27"/>
                    <a:pt x="58" y="26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2" y="25"/>
                    <a:pt x="63" y="24"/>
                    <a:pt x="63" y="23"/>
                  </a:cubicBezTo>
                  <a:cubicBezTo>
                    <a:pt x="64" y="22"/>
                    <a:pt x="63" y="21"/>
                    <a:pt x="63" y="20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0" y="14"/>
                    <a:pt x="57" y="13"/>
                    <a:pt x="55" y="1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5"/>
                    <a:pt x="50" y="15"/>
                    <a:pt x="50" y="15"/>
                  </a:cubicBezTo>
                  <a:cubicBezTo>
                    <a:pt x="49" y="14"/>
                    <a:pt x="48" y="13"/>
                    <a:pt x="48" y="13"/>
                  </a:cubicBezTo>
                  <a:cubicBezTo>
                    <a:pt x="47" y="12"/>
                    <a:pt x="47" y="11"/>
                    <a:pt x="47" y="1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5"/>
                    <a:pt x="47" y="3"/>
                    <a:pt x="45" y="3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6" y="1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3" y="8"/>
                    <a:pt x="32" y="8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3"/>
                    <a:pt x="24" y="2"/>
                    <a:pt x="23" y="2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3" y="8"/>
                    <a:pt x="13" y="9"/>
                    <a:pt x="14" y="1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3" y="16"/>
                    <a:pt x="13" y="17"/>
                  </a:cubicBezTo>
                  <a:cubicBezTo>
                    <a:pt x="12" y="18"/>
                    <a:pt x="11" y="18"/>
                    <a:pt x="10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6"/>
                    <a:pt x="3" y="17"/>
                    <a:pt x="2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1" y="28"/>
                    <a:pt x="3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1"/>
                    <a:pt x="7" y="32"/>
                  </a:cubicBezTo>
                  <a:cubicBezTo>
                    <a:pt x="7" y="33"/>
                    <a:pt x="7" y="33"/>
                    <a:pt x="8" y="34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7" y="36"/>
                    <a:pt x="7" y="36"/>
                    <a:pt x="6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2" y="39"/>
                    <a:pt x="2" y="40"/>
                  </a:cubicBezTo>
                  <a:cubicBezTo>
                    <a:pt x="1" y="41"/>
                    <a:pt x="1" y="42"/>
                    <a:pt x="2" y="4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5" y="49"/>
                    <a:pt x="7" y="50"/>
                    <a:pt x="9" y="49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3" y="48"/>
                    <a:pt x="14" y="48"/>
                    <a:pt x="15" y="48"/>
                  </a:cubicBezTo>
                  <a:cubicBezTo>
                    <a:pt x="16" y="49"/>
                    <a:pt x="16" y="50"/>
                    <a:pt x="17" y="50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8"/>
                    <a:pt x="17" y="60"/>
                    <a:pt x="19" y="60"/>
                  </a:cubicBezTo>
                  <a:close/>
                  <a:moveTo>
                    <a:pt x="21" y="28"/>
                  </a:moveTo>
                  <a:cubicBezTo>
                    <a:pt x="23" y="22"/>
                    <a:pt x="30" y="19"/>
                    <a:pt x="36" y="21"/>
                  </a:cubicBezTo>
                  <a:cubicBezTo>
                    <a:pt x="42" y="23"/>
                    <a:pt x="46" y="29"/>
                    <a:pt x="43" y="35"/>
                  </a:cubicBezTo>
                  <a:cubicBezTo>
                    <a:pt x="41" y="41"/>
                    <a:pt x="35" y="44"/>
                    <a:pt x="29" y="42"/>
                  </a:cubicBezTo>
                  <a:cubicBezTo>
                    <a:pt x="22" y="40"/>
                    <a:pt x="19" y="34"/>
                    <a:pt x="21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5"/>
            <p:cNvSpPr>
              <a:spLocks noEditPoints="1"/>
            </p:cNvSpPr>
            <p:nvPr/>
          </p:nvSpPr>
          <p:spPr bwMode="auto">
            <a:xfrm>
              <a:off x="2264448" y="3267026"/>
              <a:ext cx="121086" cy="113297"/>
            </a:xfrm>
            <a:custGeom>
              <a:avLst/>
              <a:gdLst>
                <a:gd name="T0" fmla="*/ 19 w 34"/>
                <a:gd name="T1" fmla="*/ 29 h 32"/>
                <a:gd name="T2" fmla="*/ 24 w 34"/>
                <a:gd name="T3" fmla="*/ 31 h 32"/>
                <a:gd name="T4" fmla="*/ 27 w 34"/>
                <a:gd name="T5" fmla="*/ 29 h 32"/>
                <a:gd name="T6" fmla="*/ 27 w 34"/>
                <a:gd name="T7" fmla="*/ 25 h 32"/>
                <a:gd name="T8" fmla="*/ 27 w 34"/>
                <a:gd name="T9" fmla="*/ 25 h 32"/>
                <a:gd name="T10" fmla="*/ 28 w 34"/>
                <a:gd name="T11" fmla="*/ 24 h 32"/>
                <a:gd name="T12" fmla="*/ 33 w 34"/>
                <a:gd name="T13" fmla="*/ 22 h 32"/>
                <a:gd name="T14" fmla="*/ 32 w 34"/>
                <a:gd name="T15" fmla="*/ 17 h 32"/>
                <a:gd name="T16" fmla="*/ 30 w 34"/>
                <a:gd name="T17" fmla="*/ 16 h 32"/>
                <a:gd name="T18" fmla="*/ 30 w 34"/>
                <a:gd name="T19" fmla="*/ 14 h 32"/>
                <a:gd name="T20" fmla="*/ 32 w 34"/>
                <a:gd name="T21" fmla="*/ 13 h 32"/>
                <a:gd name="T22" fmla="*/ 33 w 34"/>
                <a:gd name="T23" fmla="*/ 10 h 32"/>
                <a:gd name="T24" fmla="*/ 31 w 34"/>
                <a:gd name="T25" fmla="*/ 6 h 32"/>
                <a:gd name="T26" fmla="*/ 27 w 34"/>
                <a:gd name="T27" fmla="*/ 7 h 32"/>
                <a:gd name="T28" fmla="*/ 25 w 34"/>
                <a:gd name="T29" fmla="*/ 6 h 32"/>
                <a:gd name="T30" fmla="*/ 26 w 34"/>
                <a:gd name="T31" fmla="*/ 4 h 32"/>
                <a:gd name="T32" fmla="*/ 22 w 34"/>
                <a:gd name="T33" fmla="*/ 0 h 32"/>
                <a:gd name="T34" fmla="*/ 18 w 34"/>
                <a:gd name="T35" fmla="*/ 3 h 32"/>
                <a:gd name="T36" fmla="*/ 16 w 34"/>
                <a:gd name="T37" fmla="*/ 4 h 32"/>
                <a:gd name="T38" fmla="*/ 15 w 34"/>
                <a:gd name="T39" fmla="*/ 2 h 32"/>
                <a:gd name="T40" fmla="*/ 9 w 34"/>
                <a:gd name="T41" fmla="*/ 2 h 32"/>
                <a:gd name="T42" fmla="*/ 7 w 34"/>
                <a:gd name="T43" fmla="*/ 5 h 32"/>
                <a:gd name="T44" fmla="*/ 8 w 34"/>
                <a:gd name="T45" fmla="*/ 7 h 32"/>
                <a:gd name="T46" fmla="*/ 7 w 34"/>
                <a:gd name="T47" fmla="*/ 8 h 32"/>
                <a:gd name="T48" fmla="*/ 5 w 34"/>
                <a:gd name="T49" fmla="*/ 8 h 32"/>
                <a:gd name="T50" fmla="*/ 1 w 34"/>
                <a:gd name="T51" fmla="*/ 12 h 32"/>
                <a:gd name="T52" fmla="*/ 4 w 34"/>
                <a:gd name="T53" fmla="*/ 16 h 32"/>
                <a:gd name="T54" fmla="*/ 4 w 34"/>
                <a:gd name="T55" fmla="*/ 17 h 32"/>
                <a:gd name="T56" fmla="*/ 4 w 34"/>
                <a:gd name="T57" fmla="*/ 18 h 32"/>
                <a:gd name="T58" fmla="*/ 1 w 34"/>
                <a:gd name="T59" fmla="*/ 20 h 32"/>
                <a:gd name="T60" fmla="*/ 3 w 34"/>
                <a:gd name="T61" fmla="*/ 24 h 32"/>
                <a:gd name="T62" fmla="*/ 8 w 34"/>
                <a:gd name="T63" fmla="*/ 25 h 32"/>
                <a:gd name="T64" fmla="*/ 9 w 34"/>
                <a:gd name="T65" fmla="*/ 26 h 32"/>
                <a:gd name="T66" fmla="*/ 9 w 34"/>
                <a:gd name="T67" fmla="*/ 28 h 32"/>
                <a:gd name="T68" fmla="*/ 13 w 34"/>
                <a:gd name="T69" fmla="*/ 32 h 32"/>
                <a:gd name="T70" fmla="*/ 17 w 34"/>
                <a:gd name="T71" fmla="*/ 29 h 32"/>
                <a:gd name="T72" fmla="*/ 19 w 34"/>
                <a:gd name="T73" fmla="*/ 28 h 32"/>
                <a:gd name="T74" fmla="*/ 19 w 34"/>
                <a:gd name="T75" fmla="*/ 11 h 32"/>
                <a:gd name="T76" fmla="*/ 16 w 34"/>
                <a:gd name="T77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32">
                  <a:moveTo>
                    <a:pt x="19" y="28"/>
                  </a:moveTo>
                  <a:cubicBezTo>
                    <a:pt x="19" y="29"/>
                    <a:pt x="19" y="29"/>
                    <a:pt x="19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1"/>
                    <a:pt x="22" y="32"/>
                    <a:pt x="24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8" y="28"/>
                    <a:pt x="28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4"/>
                    <a:pt x="33" y="24"/>
                    <a:pt x="33" y="22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7"/>
                    <a:pt x="32" y="17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4" y="11"/>
                    <a:pt x="34" y="10"/>
                    <a:pt x="33" y="1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1" y="7"/>
                    <a:pt x="31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5" y="1"/>
                    <a:pt x="24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0"/>
                    <a:pt x="19" y="0"/>
                    <a:pt x="18" y="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6" y="3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2" y="0"/>
                    <a:pt x="11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2" y="8"/>
                    <a:pt x="2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1" y="15"/>
                    <a:pt x="2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6"/>
                    <a:pt x="5" y="26"/>
                    <a:pt x="6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9" y="31"/>
                    <a:pt x="11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2"/>
                    <a:pt x="16" y="32"/>
                    <a:pt x="16" y="3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9"/>
                    <a:pt x="18" y="28"/>
                    <a:pt x="19" y="28"/>
                  </a:cubicBezTo>
                  <a:close/>
                  <a:moveTo>
                    <a:pt x="12" y="14"/>
                  </a:moveTo>
                  <a:cubicBezTo>
                    <a:pt x="13" y="12"/>
                    <a:pt x="16" y="10"/>
                    <a:pt x="19" y="11"/>
                  </a:cubicBezTo>
                  <a:cubicBezTo>
                    <a:pt x="22" y="12"/>
                    <a:pt x="23" y="15"/>
                    <a:pt x="22" y="18"/>
                  </a:cubicBezTo>
                  <a:cubicBezTo>
                    <a:pt x="21" y="20"/>
                    <a:pt x="18" y="22"/>
                    <a:pt x="16" y="21"/>
                  </a:cubicBezTo>
                  <a:cubicBezTo>
                    <a:pt x="13" y="20"/>
                    <a:pt x="11" y="17"/>
                    <a:pt x="1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2" name="Freeform 196"/>
          <p:cNvSpPr>
            <a:spLocks/>
          </p:cNvSpPr>
          <p:nvPr/>
        </p:nvSpPr>
        <p:spPr bwMode="auto">
          <a:xfrm>
            <a:off x="5317022" y="3111987"/>
            <a:ext cx="2061459" cy="378651"/>
          </a:xfrm>
          <a:custGeom>
            <a:avLst/>
            <a:gdLst>
              <a:gd name="T0" fmla="*/ 82 w 583"/>
              <a:gd name="T1" fmla="*/ 106 h 107"/>
              <a:gd name="T2" fmla="*/ 22 w 583"/>
              <a:gd name="T3" fmla="*/ 86 h 107"/>
              <a:gd name="T4" fmla="*/ 0 w 583"/>
              <a:gd name="T5" fmla="*/ 34 h 107"/>
              <a:gd name="T6" fmla="*/ 0 w 583"/>
              <a:gd name="T7" fmla="*/ 0 h 107"/>
              <a:gd name="T8" fmla="*/ 12 w 583"/>
              <a:gd name="T9" fmla="*/ 0 h 107"/>
              <a:gd name="T10" fmla="*/ 12 w 583"/>
              <a:gd name="T11" fmla="*/ 34 h 107"/>
              <a:gd name="T12" fmla="*/ 30 w 583"/>
              <a:gd name="T13" fmla="*/ 77 h 107"/>
              <a:gd name="T14" fmla="*/ 85 w 583"/>
              <a:gd name="T15" fmla="*/ 94 h 107"/>
              <a:gd name="T16" fmla="*/ 86 w 583"/>
              <a:gd name="T17" fmla="*/ 94 h 107"/>
              <a:gd name="T18" fmla="*/ 583 w 583"/>
              <a:gd name="T19" fmla="*/ 96 h 107"/>
              <a:gd name="T20" fmla="*/ 581 w 583"/>
              <a:gd name="T21" fmla="*/ 107 h 107"/>
              <a:gd name="T22" fmla="*/ 86 w 583"/>
              <a:gd name="T23" fmla="*/ 106 h 107"/>
              <a:gd name="T24" fmla="*/ 82 w 583"/>
              <a:gd name="T25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3" h="107">
                <a:moveTo>
                  <a:pt x="82" y="106"/>
                </a:moveTo>
                <a:cubicBezTo>
                  <a:pt x="72" y="106"/>
                  <a:pt x="42" y="104"/>
                  <a:pt x="22" y="86"/>
                </a:cubicBezTo>
                <a:cubicBezTo>
                  <a:pt x="8" y="74"/>
                  <a:pt x="0" y="56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52"/>
                  <a:pt x="18" y="67"/>
                  <a:pt x="30" y="77"/>
                </a:cubicBezTo>
                <a:cubicBezTo>
                  <a:pt x="51" y="96"/>
                  <a:pt x="85" y="94"/>
                  <a:pt x="85" y="94"/>
                </a:cubicBezTo>
                <a:cubicBezTo>
                  <a:pt x="86" y="94"/>
                  <a:pt x="86" y="94"/>
                  <a:pt x="86" y="94"/>
                </a:cubicBezTo>
                <a:cubicBezTo>
                  <a:pt x="583" y="96"/>
                  <a:pt x="583" y="96"/>
                  <a:pt x="583" y="96"/>
                </a:cubicBezTo>
                <a:cubicBezTo>
                  <a:pt x="581" y="107"/>
                  <a:pt x="581" y="107"/>
                  <a:pt x="581" y="107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86" y="106"/>
                  <a:pt x="84" y="106"/>
                  <a:pt x="82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1" name="Group 210"/>
          <p:cNvGrpSpPr/>
          <p:nvPr/>
        </p:nvGrpSpPr>
        <p:grpSpPr>
          <a:xfrm>
            <a:off x="7272344" y="3256590"/>
            <a:ext cx="597957" cy="406975"/>
            <a:chOff x="7272344" y="3256590"/>
            <a:chExt cx="597957" cy="406975"/>
          </a:xfrm>
        </p:grpSpPr>
        <p:sp>
          <p:nvSpPr>
            <p:cNvPr id="203" name="Freeform 197"/>
            <p:cNvSpPr>
              <a:spLocks/>
            </p:cNvSpPr>
            <p:nvPr/>
          </p:nvSpPr>
          <p:spPr bwMode="auto">
            <a:xfrm>
              <a:off x="7285798" y="3480203"/>
              <a:ext cx="569555" cy="183362"/>
            </a:xfrm>
            <a:custGeom>
              <a:avLst/>
              <a:gdLst>
                <a:gd name="T0" fmla="*/ 81 w 161"/>
                <a:gd name="T1" fmla="*/ 18 h 52"/>
                <a:gd name="T2" fmla="*/ 60 w 161"/>
                <a:gd name="T3" fmla="*/ 0 h 52"/>
                <a:gd name="T4" fmla="*/ 0 w 161"/>
                <a:gd name="T5" fmla="*/ 49 h 52"/>
                <a:gd name="T6" fmla="*/ 8 w 161"/>
                <a:gd name="T7" fmla="*/ 52 h 52"/>
                <a:gd name="T8" fmla="*/ 153 w 161"/>
                <a:gd name="T9" fmla="*/ 52 h 52"/>
                <a:gd name="T10" fmla="*/ 161 w 161"/>
                <a:gd name="T11" fmla="*/ 49 h 52"/>
                <a:gd name="T12" fmla="*/ 101 w 161"/>
                <a:gd name="T13" fmla="*/ 0 h 52"/>
                <a:gd name="T14" fmla="*/ 81 w 161"/>
                <a:gd name="T15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52">
                  <a:moveTo>
                    <a:pt x="81" y="18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51"/>
                    <a:pt x="5" y="52"/>
                    <a:pt x="8" y="52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6" y="52"/>
                    <a:pt x="159" y="51"/>
                    <a:pt x="161" y="49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81" y="1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8"/>
            <p:cNvSpPr>
              <a:spLocks/>
            </p:cNvSpPr>
            <p:nvPr/>
          </p:nvSpPr>
          <p:spPr bwMode="auto">
            <a:xfrm>
              <a:off x="7285798" y="3256590"/>
              <a:ext cx="569555" cy="244483"/>
            </a:xfrm>
            <a:custGeom>
              <a:avLst/>
              <a:gdLst>
                <a:gd name="T0" fmla="*/ 161 w 161"/>
                <a:gd name="T1" fmla="*/ 3 h 69"/>
                <a:gd name="T2" fmla="*/ 153 w 161"/>
                <a:gd name="T3" fmla="*/ 0 h 69"/>
                <a:gd name="T4" fmla="*/ 8 w 161"/>
                <a:gd name="T5" fmla="*/ 0 h 69"/>
                <a:gd name="T6" fmla="*/ 0 w 161"/>
                <a:gd name="T7" fmla="*/ 3 h 69"/>
                <a:gd name="T8" fmla="*/ 81 w 161"/>
                <a:gd name="T9" fmla="*/ 69 h 69"/>
                <a:gd name="T10" fmla="*/ 161 w 161"/>
                <a:gd name="T11" fmla="*/ 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69">
                  <a:moveTo>
                    <a:pt x="161" y="3"/>
                  </a:moveTo>
                  <a:cubicBezTo>
                    <a:pt x="159" y="1"/>
                    <a:pt x="156" y="0"/>
                    <a:pt x="1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1"/>
                    <a:pt x="0" y="3"/>
                  </a:cubicBezTo>
                  <a:cubicBezTo>
                    <a:pt x="81" y="69"/>
                    <a:pt x="81" y="69"/>
                    <a:pt x="81" y="69"/>
                  </a:cubicBezTo>
                  <a:lnTo>
                    <a:pt x="161" y="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9"/>
            <p:cNvSpPr>
              <a:spLocks/>
            </p:cNvSpPr>
            <p:nvPr/>
          </p:nvSpPr>
          <p:spPr bwMode="auto">
            <a:xfrm>
              <a:off x="7272344" y="3292368"/>
              <a:ext cx="204801" cy="339891"/>
            </a:xfrm>
            <a:custGeom>
              <a:avLst/>
              <a:gdLst>
                <a:gd name="T0" fmla="*/ 0 w 137"/>
                <a:gd name="T1" fmla="*/ 0 h 228"/>
                <a:gd name="T2" fmla="*/ 0 w 137"/>
                <a:gd name="T3" fmla="*/ 228 h 228"/>
                <a:gd name="T4" fmla="*/ 137 w 137"/>
                <a:gd name="T5" fmla="*/ 116 h 228"/>
                <a:gd name="T6" fmla="*/ 0 w 137"/>
                <a:gd name="T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28">
                  <a:moveTo>
                    <a:pt x="0" y="0"/>
                  </a:moveTo>
                  <a:lnTo>
                    <a:pt x="0" y="228"/>
                  </a:lnTo>
                  <a:lnTo>
                    <a:pt x="137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0"/>
            <p:cNvSpPr>
              <a:spLocks/>
            </p:cNvSpPr>
            <p:nvPr/>
          </p:nvSpPr>
          <p:spPr bwMode="auto">
            <a:xfrm>
              <a:off x="7664006" y="3292368"/>
              <a:ext cx="206295" cy="339891"/>
            </a:xfrm>
            <a:custGeom>
              <a:avLst/>
              <a:gdLst>
                <a:gd name="T0" fmla="*/ 0 w 138"/>
                <a:gd name="T1" fmla="*/ 116 h 228"/>
                <a:gd name="T2" fmla="*/ 138 w 138"/>
                <a:gd name="T3" fmla="*/ 228 h 228"/>
                <a:gd name="T4" fmla="*/ 138 w 138"/>
                <a:gd name="T5" fmla="*/ 0 h 228"/>
                <a:gd name="T6" fmla="*/ 0 w 138"/>
                <a:gd name="T7" fmla="*/ 1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228">
                  <a:moveTo>
                    <a:pt x="0" y="116"/>
                  </a:moveTo>
                  <a:lnTo>
                    <a:pt x="138" y="228"/>
                  </a:lnTo>
                  <a:lnTo>
                    <a:pt x="138" y="0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7" name="Freeform 201"/>
          <p:cNvSpPr>
            <a:spLocks noEditPoints="1"/>
          </p:cNvSpPr>
          <p:nvPr/>
        </p:nvSpPr>
        <p:spPr bwMode="auto">
          <a:xfrm>
            <a:off x="8297841" y="2973347"/>
            <a:ext cx="339341" cy="304113"/>
          </a:xfrm>
          <a:custGeom>
            <a:avLst/>
            <a:gdLst>
              <a:gd name="T0" fmla="*/ 88 w 96"/>
              <a:gd name="T1" fmla="*/ 59 h 86"/>
              <a:gd name="T2" fmla="*/ 62 w 96"/>
              <a:gd name="T3" fmla="*/ 7 h 86"/>
              <a:gd name="T4" fmla="*/ 8 w 96"/>
              <a:gd name="T5" fmla="*/ 31 h 86"/>
              <a:gd name="T6" fmla="*/ 34 w 96"/>
              <a:gd name="T7" fmla="*/ 83 h 86"/>
              <a:gd name="T8" fmla="*/ 39 w 96"/>
              <a:gd name="T9" fmla="*/ 85 h 86"/>
              <a:gd name="T10" fmla="*/ 45 w 96"/>
              <a:gd name="T11" fmla="*/ 82 h 86"/>
              <a:gd name="T12" fmla="*/ 42 w 96"/>
              <a:gd name="T13" fmla="*/ 75 h 86"/>
              <a:gd name="T14" fmla="*/ 37 w 96"/>
              <a:gd name="T15" fmla="*/ 74 h 86"/>
              <a:gd name="T16" fmla="*/ 18 w 96"/>
              <a:gd name="T17" fmla="*/ 35 h 86"/>
              <a:gd name="T18" fmla="*/ 59 w 96"/>
              <a:gd name="T19" fmla="*/ 17 h 86"/>
              <a:gd name="T20" fmla="*/ 78 w 96"/>
              <a:gd name="T21" fmla="*/ 55 h 86"/>
              <a:gd name="T22" fmla="*/ 72 w 96"/>
              <a:gd name="T23" fmla="*/ 70 h 86"/>
              <a:gd name="T24" fmla="*/ 66 w 96"/>
              <a:gd name="T25" fmla="*/ 73 h 86"/>
              <a:gd name="T26" fmla="*/ 63 w 96"/>
              <a:gd name="T27" fmla="*/ 66 h 86"/>
              <a:gd name="T28" fmla="*/ 68 w 96"/>
              <a:gd name="T29" fmla="*/ 52 h 86"/>
              <a:gd name="T30" fmla="*/ 55 w 96"/>
              <a:gd name="T31" fmla="*/ 26 h 86"/>
              <a:gd name="T32" fmla="*/ 28 w 96"/>
              <a:gd name="T33" fmla="*/ 38 h 86"/>
              <a:gd name="T34" fmla="*/ 41 w 96"/>
              <a:gd name="T35" fmla="*/ 64 h 86"/>
              <a:gd name="T36" fmla="*/ 52 w 96"/>
              <a:gd name="T37" fmla="*/ 65 h 86"/>
              <a:gd name="T38" fmla="*/ 62 w 96"/>
              <a:gd name="T39" fmla="*/ 82 h 86"/>
              <a:gd name="T40" fmla="*/ 82 w 96"/>
              <a:gd name="T41" fmla="*/ 73 h 86"/>
              <a:gd name="T42" fmla="*/ 88 w 96"/>
              <a:gd name="T43" fmla="*/ 59 h 86"/>
              <a:gd name="T44" fmla="*/ 44 w 96"/>
              <a:gd name="T45" fmla="*/ 55 h 86"/>
              <a:gd name="T46" fmla="*/ 38 w 96"/>
              <a:gd name="T47" fmla="*/ 42 h 86"/>
              <a:gd name="T48" fmla="*/ 52 w 96"/>
              <a:gd name="T49" fmla="*/ 36 h 86"/>
              <a:gd name="T50" fmla="*/ 58 w 96"/>
              <a:gd name="T51" fmla="*/ 49 h 86"/>
              <a:gd name="T52" fmla="*/ 44 w 96"/>
              <a:gd name="T53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6" h="86">
                <a:moveTo>
                  <a:pt x="88" y="59"/>
                </a:moveTo>
                <a:cubicBezTo>
                  <a:pt x="96" y="38"/>
                  <a:pt x="84" y="15"/>
                  <a:pt x="62" y="7"/>
                </a:cubicBezTo>
                <a:cubicBezTo>
                  <a:pt x="40" y="0"/>
                  <a:pt x="16" y="10"/>
                  <a:pt x="8" y="31"/>
                </a:cubicBezTo>
                <a:cubicBezTo>
                  <a:pt x="0" y="52"/>
                  <a:pt x="12" y="76"/>
                  <a:pt x="34" y="83"/>
                </a:cubicBezTo>
                <a:cubicBezTo>
                  <a:pt x="39" y="85"/>
                  <a:pt x="39" y="85"/>
                  <a:pt x="39" y="85"/>
                </a:cubicBezTo>
                <a:cubicBezTo>
                  <a:pt x="41" y="86"/>
                  <a:pt x="44" y="84"/>
                  <a:pt x="45" y="82"/>
                </a:cubicBezTo>
                <a:cubicBezTo>
                  <a:pt x="46" y="79"/>
                  <a:pt x="45" y="76"/>
                  <a:pt x="42" y="75"/>
                </a:cubicBezTo>
                <a:cubicBezTo>
                  <a:pt x="37" y="74"/>
                  <a:pt x="37" y="74"/>
                  <a:pt x="37" y="74"/>
                </a:cubicBezTo>
                <a:cubicBezTo>
                  <a:pt x="21" y="68"/>
                  <a:pt x="12" y="51"/>
                  <a:pt x="18" y="35"/>
                </a:cubicBezTo>
                <a:cubicBezTo>
                  <a:pt x="24" y="19"/>
                  <a:pt x="42" y="11"/>
                  <a:pt x="59" y="17"/>
                </a:cubicBezTo>
                <a:cubicBezTo>
                  <a:pt x="75" y="22"/>
                  <a:pt x="84" y="40"/>
                  <a:pt x="78" y="55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72"/>
                  <a:pt x="68" y="74"/>
                  <a:pt x="66" y="73"/>
                </a:cubicBezTo>
                <a:cubicBezTo>
                  <a:pt x="63" y="72"/>
                  <a:pt x="62" y="69"/>
                  <a:pt x="63" y="66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42"/>
                  <a:pt x="66" y="30"/>
                  <a:pt x="55" y="26"/>
                </a:cubicBezTo>
                <a:cubicBezTo>
                  <a:pt x="44" y="22"/>
                  <a:pt x="32" y="28"/>
                  <a:pt x="28" y="38"/>
                </a:cubicBezTo>
                <a:cubicBezTo>
                  <a:pt x="24" y="49"/>
                  <a:pt x="30" y="60"/>
                  <a:pt x="41" y="64"/>
                </a:cubicBezTo>
                <a:cubicBezTo>
                  <a:pt x="45" y="65"/>
                  <a:pt x="48" y="66"/>
                  <a:pt x="52" y="65"/>
                </a:cubicBezTo>
                <a:cubicBezTo>
                  <a:pt x="50" y="72"/>
                  <a:pt x="55" y="80"/>
                  <a:pt x="62" y="82"/>
                </a:cubicBezTo>
                <a:cubicBezTo>
                  <a:pt x="70" y="85"/>
                  <a:pt x="79" y="81"/>
                  <a:pt x="82" y="73"/>
                </a:cubicBezTo>
                <a:lnTo>
                  <a:pt x="88" y="59"/>
                </a:lnTo>
                <a:close/>
                <a:moveTo>
                  <a:pt x="44" y="55"/>
                </a:moveTo>
                <a:cubicBezTo>
                  <a:pt x="39" y="53"/>
                  <a:pt x="36" y="47"/>
                  <a:pt x="38" y="42"/>
                </a:cubicBezTo>
                <a:cubicBezTo>
                  <a:pt x="40" y="36"/>
                  <a:pt x="46" y="34"/>
                  <a:pt x="52" y="36"/>
                </a:cubicBezTo>
                <a:cubicBezTo>
                  <a:pt x="57" y="38"/>
                  <a:pt x="60" y="43"/>
                  <a:pt x="58" y="49"/>
                </a:cubicBezTo>
                <a:cubicBezTo>
                  <a:pt x="56" y="54"/>
                  <a:pt x="50" y="57"/>
                  <a:pt x="44" y="55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430213" y="1504957"/>
            <a:ext cx="1287104" cy="1030109"/>
            <a:chOff x="430213" y="1504957"/>
            <a:chExt cx="1287104" cy="1030109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30213" y="1504957"/>
              <a:ext cx="1095757" cy="764756"/>
            </a:xfrm>
            <a:custGeom>
              <a:avLst/>
              <a:gdLst>
                <a:gd name="T0" fmla="*/ 273 w 310"/>
                <a:gd name="T1" fmla="*/ 77 h 216"/>
                <a:gd name="T2" fmla="*/ 279 w 310"/>
                <a:gd name="T3" fmla="*/ 56 h 216"/>
                <a:gd name="T4" fmla="*/ 235 w 310"/>
                <a:gd name="T5" fmla="*/ 16 h 216"/>
                <a:gd name="T6" fmla="*/ 233 w 310"/>
                <a:gd name="T7" fmla="*/ 16 h 216"/>
                <a:gd name="T8" fmla="*/ 200 w 310"/>
                <a:gd name="T9" fmla="*/ 0 h 216"/>
                <a:gd name="T10" fmla="*/ 167 w 310"/>
                <a:gd name="T11" fmla="*/ 21 h 216"/>
                <a:gd name="T12" fmla="*/ 158 w 310"/>
                <a:gd name="T13" fmla="*/ 20 h 216"/>
                <a:gd name="T14" fmla="*/ 131 w 310"/>
                <a:gd name="T15" fmla="*/ 26 h 216"/>
                <a:gd name="T16" fmla="*/ 102 w 310"/>
                <a:gd name="T17" fmla="*/ 11 h 216"/>
                <a:gd name="T18" fmla="*/ 71 w 310"/>
                <a:gd name="T19" fmla="*/ 30 h 216"/>
                <a:gd name="T20" fmla="*/ 46 w 310"/>
                <a:gd name="T21" fmla="*/ 23 h 216"/>
                <a:gd name="T22" fmla="*/ 0 w 310"/>
                <a:gd name="T23" fmla="*/ 66 h 216"/>
                <a:gd name="T24" fmla="*/ 18 w 310"/>
                <a:gd name="T25" fmla="*/ 98 h 216"/>
                <a:gd name="T26" fmla="*/ 11 w 310"/>
                <a:gd name="T27" fmla="*/ 118 h 216"/>
                <a:gd name="T28" fmla="*/ 49 w 310"/>
                <a:gd name="T29" fmla="*/ 151 h 216"/>
                <a:gd name="T30" fmla="*/ 60 w 310"/>
                <a:gd name="T31" fmla="*/ 150 h 216"/>
                <a:gd name="T32" fmla="*/ 118 w 310"/>
                <a:gd name="T33" fmla="*/ 158 h 216"/>
                <a:gd name="T34" fmla="*/ 227 w 310"/>
                <a:gd name="T35" fmla="*/ 209 h 216"/>
                <a:gd name="T36" fmla="*/ 184 w 310"/>
                <a:gd name="T37" fmla="*/ 165 h 216"/>
                <a:gd name="T38" fmla="*/ 203 w 310"/>
                <a:gd name="T39" fmla="*/ 168 h 216"/>
                <a:gd name="T40" fmla="*/ 247 w 310"/>
                <a:gd name="T41" fmla="*/ 148 h 216"/>
                <a:gd name="T42" fmla="*/ 265 w 310"/>
                <a:gd name="T43" fmla="*/ 151 h 216"/>
                <a:gd name="T44" fmla="*/ 309 w 310"/>
                <a:gd name="T45" fmla="*/ 113 h 216"/>
                <a:gd name="T46" fmla="*/ 273 w 310"/>
                <a:gd name="T47" fmla="*/ 7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0" h="216">
                  <a:moveTo>
                    <a:pt x="273" y="77"/>
                  </a:moveTo>
                  <a:cubicBezTo>
                    <a:pt x="277" y="71"/>
                    <a:pt x="279" y="64"/>
                    <a:pt x="279" y="56"/>
                  </a:cubicBezTo>
                  <a:cubicBezTo>
                    <a:pt x="278" y="34"/>
                    <a:pt x="259" y="16"/>
                    <a:pt x="235" y="16"/>
                  </a:cubicBezTo>
                  <a:cubicBezTo>
                    <a:pt x="233" y="16"/>
                    <a:pt x="233" y="16"/>
                    <a:pt x="233" y="16"/>
                  </a:cubicBezTo>
                  <a:cubicBezTo>
                    <a:pt x="228" y="7"/>
                    <a:pt x="215" y="0"/>
                    <a:pt x="200" y="0"/>
                  </a:cubicBezTo>
                  <a:cubicBezTo>
                    <a:pt x="184" y="0"/>
                    <a:pt x="170" y="9"/>
                    <a:pt x="167" y="21"/>
                  </a:cubicBezTo>
                  <a:cubicBezTo>
                    <a:pt x="164" y="21"/>
                    <a:pt x="161" y="20"/>
                    <a:pt x="158" y="20"/>
                  </a:cubicBezTo>
                  <a:cubicBezTo>
                    <a:pt x="148" y="21"/>
                    <a:pt x="139" y="23"/>
                    <a:pt x="131" y="26"/>
                  </a:cubicBezTo>
                  <a:cubicBezTo>
                    <a:pt x="125" y="17"/>
                    <a:pt x="114" y="11"/>
                    <a:pt x="102" y="11"/>
                  </a:cubicBezTo>
                  <a:cubicBezTo>
                    <a:pt x="88" y="11"/>
                    <a:pt x="76" y="19"/>
                    <a:pt x="71" y="30"/>
                  </a:cubicBezTo>
                  <a:cubicBezTo>
                    <a:pt x="64" y="25"/>
                    <a:pt x="55" y="23"/>
                    <a:pt x="46" y="23"/>
                  </a:cubicBezTo>
                  <a:cubicBezTo>
                    <a:pt x="20" y="23"/>
                    <a:pt x="0" y="43"/>
                    <a:pt x="0" y="66"/>
                  </a:cubicBezTo>
                  <a:cubicBezTo>
                    <a:pt x="0" y="79"/>
                    <a:pt x="7" y="91"/>
                    <a:pt x="18" y="98"/>
                  </a:cubicBezTo>
                  <a:cubicBezTo>
                    <a:pt x="13" y="104"/>
                    <a:pt x="11" y="111"/>
                    <a:pt x="11" y="118"/>
                  </a:cubicBezTo>
                  <a:cubicBezTo>
                    <a:pt x="11" y="136"/>
                    <a:pt x="28" y="151"/>
                    <a:pt x="49" y="151"/>
                  </a:cubicBezTo>
                  <a:cubicBezTo>
                    <a:pt x="53" y="151"/>
                    <a:pt x="60" y="150"/>
                    <a:pt x="60" y="150"/>
                  </a:cubicBezTo>
                  <a:cubicBezTo>
                    <a:pt x="77" y="174"/>
                    <a:pt x="122" y="163"/>
                    <a:pt x="118" y="158"/>
                  </a:cubicBezTo>
                  <a:cubicBezTo>
                    <a:pt x="170" y="216"/>
                    <a:pt x="226" y="209"/>
                    <a:pt x="227" y="209"/>
                  </a:cubicBezTo>
                  <a:cubicBezTo>
                    <a:pt x="205" y="204"/>
                    <a:pt x="194" y="186"/>
                    <a:pt x="184" y="165"/>
                  </a:cubicBezTo>
                  <a:cubicBezTo>
                    <a:pt x="190" y="167"/>
                    <a:pt x="197" y="168"/>
                    <a:pt x="203" y="168"/>
                  </a:cubicBezTo>
                  <a:cubicBezTo>
                    <a:pt x="222" y="168"/>
                    <a:pt x="238" y="160"/>
                    <a:pt x="247" y="148"/>
                  </a:cubicBezTo>
                  <a:cubicBezTo>
                    <a:pt x="252" y="150"/>
                    <a:pt x="258" y="151"/>
                    <a:pt x="265" y="151"/>
                  </a:cubicBezTo>
                  <a:cubicBezTo>
                    <a:pt x="290" y="150"/>
                    <a:pt x="310" y="134"/>
                    <a:pt x="309" y="113"/>
                  </a:cubicBezTo>
                  <a:cubicBezTo>
                    <a:pt x="309" y="95"/>
                    <a:pt x="294" y="80"/>
                    <a:pt x="273" y="77"/>
                  </a:cubicBezTo>
                  <a:close/>
                </a:path>
              </a:pathLst>
            </a:cu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9"/>
            <p:cNvSpPr>
              <a:spLocks/>
            </p:cNvSpPr>
            <p:nvPr/>
          </p:nvSpPr>
          <p:spPr bwMode="auto">
            <a:xfrm>
              <a:off x="744141" y="1710681"/>
              <a:ext cx="255627" cy="299641"/>
            </a:xfrm>
            <a:custGeom>
              <a:avLst/>
              <a:gdLst>
                <a:gd name="T0" fmla="*/ 45 w 72"/>
                <a:gd name="T1" fmla="*/ 0 h 85"/>
                <a:gd name="T2" fmla="*/ 33 w 72"/>
                <a:gd name="T3" fmla="*/ 4 h 85"/>
                <a:gd name="T4" fmla="*/ 7 w 72"/>
                <a:gd name="T5" fmla="*/ 54 h 85"/>
                <a:gd name="T6" fmla="*/ 59 w 72"/>
                <a:gd name="T7" fmla="*/ 78 h 85"/>
                <a:gd name="T8" fmla="*/ 72 w 72"/>
                <a:gd name="T9" fmla="*/ 74 h 85"/>
                <a:gd name="T10" fmla="*/ 45 w 72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85">
                  <a:moveTo>
                    <a:pt x="45" y="0"/>
                  </a:moveTo>
                  <a:cubicBezTo>
                    <a:pt x="33" y="4"/>
                    <a:pt x="33" y="4"/>
                    <a:pt x="33" y="4"/>
                  </a:cubicBezTo>
                  <a:cubicBezTo>
                    <a:pt x="11" y="11"/>
                    <a:pt x="0" y="34"/>
                    <a:pt x="7" y="54"/>
                  </a:cubicBezTo>
                  <a:cubicBezTo>
                    <a:pt x="15" y="74"/>
                    <a:pt x="38" y="85"/>
                    <a:pt x="59" y="78"/>
                  </a:cubicBezTo>
                  <a:cubicBezTo>
                    <a:pt x="72" y="74"/>
                    <a:pt x="72" y="74"/>
                    <a:pt x="72" y="7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932497" y="1667449"/>
              <a:ext cx="207790" cy="149075"/>
            </a:xfrm>
            <a:custGeom>
              <a:avLst/>
              <a:gdLst>
                <a:gd name="T0" fmla="*/ 28 w 59"/>
                <a:gd name="T1" fmla="*/ 29 h 42"/>
                <a:gd name="T2" fmla="*/ 37 w 59"/>
                <a:gd name="T3" fmla="*/ 26 h 42"/>
                <a:gd name="T4" fmla="*/ 49 w 59"/>
                <a:gd name="T5" fmla="*/ 30 h 42"/>
                <a:gd name="T6" fmla="*/ 59 w 59"/>
                <a:gd name="T7" fmla="*/ 26 h 42"/>
                <a:gd name="T8" fmla="*/ 9 w 59"/>
                <a:gd name="T9" fmla="*/ 7 h 42"/>
                <a:gd name="T10" fmla="*/ 0 w 59"/>
                <a:gd name="T11" fmla="*/ 10 h 42"/>
                <a:gd name="T12" fmla="*/ 12 w 59"/>
                <a:gd name="T13" fmla="*/ 42 h 42"/>
                <a:gd name="T14" fmla="*/ 21 w 59"/>
                <a:gd name="T15" fmla="*/ 39 h 42"/>
                <a:gd name="T16" fmla="*/ 28 w 59"/>
                <a:gd name="T17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2">
                  <a:moveTo>
                    <a:pt x="28" y="29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42" y="25"/>
                    <a:pt x="46" y="26"/>
                    <a:pt x="49" y="30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0" y="9"/>
                    <a:pt x="29" y="0"/>
                    <a:pt x="9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5"/>
                    <a:pt x="24" y="31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auto">
            <a:xfrm>
              <a:off x="984819" y="1795654"/>
              <a:ext cx="180882" cy="165473"/>
            </a:xfrm>
            <a:custGeom>
              <a:avLst/>
              <a:gdLst>
                <a:gd name="T0" fmla="*/ 47 w 51"/>
                <a:gd name="T1" fmla="*/ 0 h 47"/>
                <a:gd name="T2" fmla="*/ 37 w 51"/>
                <a:gd name="T3" fmla="*/ 3 h 47"/>
                <a:gd name="T4" fmla="*/ 30 w 51"/>
                <a:gd name="T5" fmla="*/ 12 h 47"/>
                <a:gd name="T6" fmla="*/ 21 w 51"/>
                <a:gd name="T7" fmla="*/ 15 h 47"/>
                <a:gd name="T8" fmla="*/ 10 w 51"/>
                <a:gd name="T9" fmla="*/ 12 h 47"/>
                <a:gd name="T10" fmla="*/ 0 w 51"/>
                <a:gd name="T11" fmla="*/ 15 h 47"/>
                <a:gd name="T12" fmla="*/ 12 w 51"/>
                <a:gd name="T13" fmla="*/ 47 h 47"/>
                <a:gd name="T14" fmla="*/ 21 w 51"/>
                <a:gd name="T15" fmla="*/ 45 h 47"/>
                <a:gd name="T16" fmla="*/ 47 w 51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47">
                  <a:moveTo>
                    <a:pt x="47" y="0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7"/>
                    <a:pt x="34" y="10"/>
                    <a:pt x="30" y="12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6"/>
                    <a:pt x="12" y="15"/>
                    <a:pt x="1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40" y="38"/>
                    <a:pt x="51" y="19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2"/>
            <p:cNvSpPr>
              <a:spLocks/>
            </p:cNvSpPr>
            <p:nvPr/>
          </p:nvSpPr>
          <p:spPr bwMode="auto">
            <a:xfrm>
              <a:off x="1026676" y="1777765"/>
              <a:ext cx="67270" cy="52176"/>
            </a:xfrm>
            <a:custGeom>
              <a:avLst/>
              <a:gdLst>
                <a:gd name="T0" fmla="*/ 16 w 19"/>
                <a:gd name="T1" fmla="*/ 11 h 15"/>
                <a:gd name="T2" fmla="*/ 7 w 19"/>
                <a:gd name="T3" fmla="*/ 14 h 15"/>
                <a:gd name="T4" fmla="*/ 3 w 19"/>
                <a:gd name="T5" fmla="*/ 14 h 15"/>
                <a:gd name="T6" fmla="*/ 1 w 19"/>
                <a:gd name="T7" fmla="*/ 12 h 15"/>
                <a:gd name="T8" fmla="*/ 0 w 19"/>
                <a:gd name="T9" fmla="*/ 9 h 15"/>
                <a:gd name="T10" fmla="*/ 3 w 19"/>
                <a:gd name="T11" fmla="*/ 4 h 15"/>
                <a:gd name="T12" fmla="*/ 12 w 19"/>
                <a:gd name="T13" fmla="*/ 1 h 15"/>
                <a:gd name="T14" fmla="*/ 16 w 19"/>
                <a:gd name="T15" fmla="*/ 1 h 15"/>
                <a:gd name="T16" fmla="*/ 18 w 19"/>
                <a:gd name="T17" fmla="*/ 3 h 15"/>
                <a:gd name="T18" fmla="*/ 19 w 19"/>
                <a:gd name="T19" fmla="*/ 6 h 15"/>
                <a:gd name="T20" fmla="*/ 19 w 19"/>
                <a:gd name="T21" fmla="*/ 9 h 15"/>
                <a:gd name="T22" fmla="*/ 16 w 19"/>
                <a:gd name="T23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5">
                  <a:moveTo>
                    <a:pt x="16" y="11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4" y="14"/>
                    <a:pt x="3" y="14"/>
                  </a:cubicBezTo>
                  <a:cubicBezTo>
                    <a:pt x="2" y="13"/>
                    <a:pt x="2" y="13"/>
                    <a:pt x="1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"/>
                    <a:pt x="1" y="5"/>
                    <a:pt x="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5" y="1"/>
                    <a:pt x="16" y="1"/>
                  </a:cubicBezTo>
                  <a:cubicBezTo>
                    <a:pt x="17" y="2"/>
                    <a:pt x="17" y="2"/>
                    <a:pt x="18" y="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8"/>
                    <a:pt x="19" y="9"/>
                  </a:cubicBezTo>
                  <a:cubicBezTo>
                    <a:pt x="18" y="10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2"/>
            <p:cNvSpPr>
              <a:spLocks/>
            </p:cNvSpPr>
            <p:nvPr/>
          </p:nvSpPr>
          <p:spPr bwMode="auto">
            <a:xfrm>
              <a:off x="1388440" y="2326361"/>
              <a:ext cx="328877" cy="208705"/>
            </a:xfrm>
            <a:custGeom>
              <a:avLst/>
              <a:gdLst>
                <a:gd name="T0" fmla="*/ 85 w 93"/>
                <a:gd name="T1" fmla="*/ 15 h 59"/>
                <a:gd name="T2" fmla="*/ 67 w 93"/>
                <a:gd name="T3" fmla="*/ 6 h 59"/>
                <a:gd name="T4" fmla="*/ 59 w 93"/>
                <a:gd name="T5" fmla="*/ 0 h 59"/>
                <a:gd name="T6" fmla="*/ 32 w 93"/>
                <a:gd name="T7" fmla="*/ 0 h 59"/>
                <a:gd name="T8" fmla="*/ 14 w 93"/>
                <a:gd name="T9" fmla="*/ 9 h 59"/>
                <a:gd name="T10" fmla="*/ 8 w 93"/>
                <a:gd name="T11" fmla="*/ 13 h 59"/>
                <a:gd name="T12" fmla="*/ 0 w 93"/>
                <a:gd name="T13" fmla="*/ 45 h 59"/>
                <a:gd name="T14" fmla="*/ 2 w 93"/>
                <a:gd name="T15" fmla="*/ 51 h 59"/>
                <a:gd name="T16" fmla="*/ 43 w 93"/>
                <a:gd name="T17" fmla="*/ 59 h 59"/>
                <a:gd name="T18" fmla="*/ 88 w 93"/>
                <a:gd name="T19" fmla="*/ 52 h 59"/>
                <a:gd name="T20" fmla="*/ 91 w 93"/>
                <a:gd name="T21" fmla="*/ 49 h 59"/>
                <a:gd name="T22" fmla="*/ 85 w 93"/>
                <a:gd name="T2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59">
                  <a:moveTo>
                    <a:pt x="85" y="15"/>
                  </a:moveTo>
                  <a:cubicBezTo>
                    <a:pt x="82" y="10"/>
                    <a:pt x="67" y="6"/>
                    <a:pt x="67" y="6"/>
                  </a:cubicBezTo>
                  <a:cubicBezTo>
                    <a:pt x="59" y="3"/>
                    <a:pt x="59" y="0"/>
                    <a:pt x="59" y="0"/>
                  </a:cubicBezTo>
                  <a:cubicBezTo>
                    <a:pt x="44" y="30"/>
                    <a:pt x="32" y="0"/>
                    <a:pt x="32" y="0"/>
                  </a:cubicBezTo>
                  <a:cubicBezTo>
                    <a:pt x="31" y="4"/>
                    <a:pt x="14" y="9"/>
                    <a:pt x="14" y="9"/>
                  </a:cubicBezTo>
                  <a:cubicBezTo>
                    <a:pt x="10" y="11"/>
                    <a:pt x="8" y="13"/>
                    <a:pt x="8" y="13"/>
                  </a:cubicBezTo>
                  <a:cubicBezTo>
                    <a:pt x="1" y="23"/>
                    <a:pt x="0" y="45"/>
                    <a:pt x="0" y="45"/>
                  </a:cubicBezTo>
                  <a:cubicBezTo>
                    <a:pt x="0" y="50"/>
                    <a:pt x="2" y="51"/>
                    <a:pt x="2" y="51"/>
                  </a:cubicBezTo>
                  <a:cubicBezTo>
                    <a:pt x="18" y="57"/>
                    <a:pt x="43" y="59"/>
                    <a:pt x="43" y="59"/>
                  </a:cubicBezTo>
                  <a:cubicBezTo>
                    <a:pt x="69" y="59"/>
                    <a:pt x="88" y="52"/>
                    <a:pt x="88" y="52"/>
                  </a:cubicBezTo>
                  <a:cubicBezTo>
                    <a:pt x="91" y="50"/>
                    <a:pt x="91" y="49"/>
                    <a:pt x="91" y="49"/>
                  </a:cubicBezTo>
                  <a:cubicBezTo>
                    <a:pt x="93" y="33"/>
                    <a:pt x="85" y="15"/>
                    <a:pt x="8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3"/>
            <p:cNvSpPr>
              <a:spLocks noEditPoints="1"/>
            </p:cNvSpPr>
            <p:nvPr/>
          </p:nvSpPr>
          <p:spPr bwMode="auto">
            <a:xfrm>
              <a:off x="1472154" y="2134054"/>
              <a:ext cx="159954" cy="205724"/>
            </a:xfrm>
            <a:custGeom>
              <a:avLst/>
              <a:gdLst>
                <a:gd name="T0" fmla="*/ 4 w 45"/>
                <a:gd name="T1" fmla="*/ 39 h 58"/>
                <a:gd name="T2" fmla="*/ 21 w 45"/>
                <a:gd name="T3" fmla="*/ 58 h 58"/>
                <a:gd name="T4" fmla="*/ 40 w 45"/>
                <a:gd name="T5" fmla="*/ 39 h 58"/>
                <a:gd name="T6" fmla="*/ 42 w 45"/>
                <a:gd name="T7" fmla="*/ 36 h 58"/>
                <a:gd name="T8" fmla="*/ 41 w 45"/>
                <a:gd name="T9" fmla="*/ 30 h 58"/>
                <a:gd name="T10" fmla="*/ 39 w 45"/>
                <a:gd name="T11" fmla="*/ 12 h 58"/>
                <a:gd name="T12" fmla="*/ 30 w 45"/>
                <a:gd name="T13" fmla="*/ 6 h 58"/>
                <a:gd name="T14" fmla="*/ 29 w 45"/>
                <a:gd name="T15" fmla="*/ 6 h 58"/>
                <a:gd name="T16" fmla="*/ 30 w 45"/>
                <a:gd name="T17" fmla="*/ 6 h 58"/>
                <a:gd name="T18" fmla="*/ 29 w 45"/>
                <a:gd name="T19" fmla="*/ 6 h 58"/>
                <a:gd name="T20" fmla="*/ 27 w 45"/>
                <a:gd name="T21" fmla="*/ 5 h 58"/>
                <a:gd name="T22" fmla="*/ 28 w 45"/>
                <a:gd name="T23" fmla="*/ 6 h 58"/>
                <a:gd name="T24" fmla="*/ 28 w 45"/>
                <a:gd name="T25" fmla="*/ 6 h 58"/>
                <a:gd name="T26" fmla="*/ 27 w 45"/>
                <a:gd name="T27" fmla="*/ 4 h 58"/>
                <a:gd name="T28" fmla="*/ 27 w 45"/>
                <a:gd name="T29" fmla="*/ 5 h 58"/>
                <a:gd name="T30" fmla="*/ 23 w 45"/>
                <a:gd name="T31" fmla="*/ 0 h 58"/>
                <a:gd name="T32" fmla="*/ 21 w 45"/>
                <a:gd name="T33" fmla="*/ 2 h 58"/>
                <a:gd name="T34" fmla="*/ 23 w 45"/>
                <a:gd name="T35" fmla="*/ 0 h 58"/>
                <a:gd name="T36" fmla="*/ 21 w 45"/>
                <a:gd name="T37" fmla="*/ 1 h 58"/>
                <a:gd name="T38" fmla="*/ 18 w 45"/>
                <a:gd name="T39" fmla="*/ 4 h 58"/>
                <a:gd name="T40" fmla="*/ 18 w 45"/>
                <a:gd name="T41" fmla="*/ 4 h 58"/>
                <a:gd name="T42" fmla="*/ 19 w 45"/>
                <a:gd name="T43" fmla="*/ 2 h 58"/>
                <a:gd name="T44" fmla="*/ 17 w 45"/>
                <a:gd name="T45" fmla="*/ 4 h 58"/>
                <a:gd name="T46" fmla="*/ 16 w 45"/>
                <a:gd name="T47" fmla="*/ 4 h 58"/>
                <a:gd name="T48" fmla="*/ 18 w 45"/>
                <a:gd name="T49" fmla="*/ 2 h 58"/>
                <a:gd name="T50" fmla="*/ 17 w 45"/>
                <a:gd name="T51" fmla="*/ 3 h 58"/>
                <a:gd name="T52" fmla="*/ 15 w 45"/>
                <a:gd name="T53" fmla="*/ 4 h 58"/>
                <a:gd name="T54" fmla="*/ 3 w 45"/>
                <a:gd name="T55" fmla="*/ 16 h 58"/>
                <a:gd name="T56" fmla="*/ 3 w 45"/>
                <a:gd name="T57" fmla="*/ 30 h 58"/>
                <a:gd name="T58" fmla="*/ 2 w 45"/>
                <a:gd name="T59" fmla="*/ 36 h 58"/>
                <a:gd name="T60" fmla="*/ 4 w 45"/>
                <a:gd name="T61" fmla="*/ 39 h 58"/>
                <a:gd name="T62" fmla="*/ 4 w 45"/>
                <a:gd name="T63" fmla="*/ 35 h 58"/>
                <a:gd name="T64" fmla="*/ 4 w 45"/>
                <a:gd name="T65" fmla="*/ 35 h 58"/>
                <a:gd name="T66" fmla="*/ 21 w 45"/>
                <a:gd name="T67" fmla="*/ 1 h 58"/>
                <a:gd name="T68" fmla="*/ 20 w 45"/>
                <a:gd name="T69" fmla="*/ 4 h 58"/>
                <a:gd name="T70" fmla="*/ 19 w 45"/>
                <a:gd name="T71" fmla="*/ 4 h 58"/>
                <a:gd name="T72" fmla="*/ 21 w 45"/>
                <a:gd name="T7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58">
                  <a:moveTo>
                    <a:pt x="4" y="39"/>
                  </a:moveTo>
                  <a:cubicBezTo>
                    <a:pt x="5" y="48"/>
                    <a:pt x="13" y="58"/>
                    <a:pt x="21" y="58"/>
                  </a:cubicBezTo>
                  <a:cubicBezTo>
                    <a:pt x="30" y="58"/>
                    <a:pt x="39" y="48"/>
                    <a:pt x="40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2" y="36"/>
                    <a:pt x="43" y="29"/>
                    <a:pt x="41" y="30"/>
                  </a:cubicBezTo>
                  <a:cubicBezTo>
                    <a:pt x="42" y="27"/>
                    <a:pt x="45" y="18"/>
                    <a:pt x="39" y="12"/>
                  </a:cubicBezTo>
                  <a:cubicBezTo>
                    <a:pt x="39" y="12"/>
                    <a:pt x="36" y="8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7" y="5"/>
                    <a:pt x="28" y="5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5"/>
                    <a:pt x="27" y="5"/>
                  </a:cubicBezTo>
                  <a:cubicBezTo>
                    <a:pt x="26" y="4"/>
                    <a:pt x="23" y="3"/>
                    <a:pt x="23" y="0"/>
                  </a:cubicBezTo>
                  <a:cubicBezTo>
                    <a:pt x="23" y="0"/>
                    <a:pt x="22" y="1"/>
                    <a:pt x="21" y="2"/>
                  </a:cubicBezTo>
                  <a:cubicBezTo>
                    <a:pt x="21" y="1"/>
                    <a:pt x="22" y="0"/>
                    <a:pt x="23" y="0"/>
                  </a:cubicBezTo>
                  <a:cubicBezTo>
                    <a:pt x="23" y="0"/>
                    <a:pt x="22" y="0"/>
                    <a:pt x="21" y="1"/>
                  </a:cubicBezTo>
                  <a:cubicBezTo>
                    <a:pt x="20" y="1"/>
                    <a:pt x="19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3"/>
                    <a:pt x="19" y="2"/>
                  </a:cubicBezTo>
                  <a:cubicBezTo>
                    <a:pt x="19" y="2"/>
                    <a:pt x="18" y="3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3"/>
                    <a:pt x="17" y="2"/>
                    <a:pt x="18" y="2"/>
                  </a:cubicBezTo>
                  <a:cubicBezTo>
                    <a:pt x="18" y="2"/>
                    <a:pt x="17" y="2"/>
                    <a:pt x="17" y="3"/>
                  </a:cubicBezTo>
                  <a:cubicBezTo>
                    <a:pt x="17" y="2"/>
                    <a:pt x="17" y="2"/>
                    <a:pt x="15" y="4"/>
                  </a:cubicBezTo>
                  <a:cubicBezTo>
                    <a:pt x="15" y="4"/>
                    <a:pt x="5" y="8"/>
                    <a:pt x="3" y="16"/>
                  </a:cubicBezTo>
                  <a:cubicBezTo>
                    <a:pt x="3" y="16"/>
                    <a:pt x="1" y="19"/>
                    <a:pt x="3" y="30"/>
                  </a:cubicBezTo>
                  <a:cubicBezTo>
                    <a:pt x="0" y="29"/>
                    <a:pt x="2" y="36"/>
                    <a:pt x="2" y="36"/>
                  </a:cubicBezTo>
                  <a:cubicBezTo>
                    <a:pt x="2" y="37"/>
                    <a:pt x="3" y="38"/>
                    <a:pt x="4" y="39"/>
                  </a:cubicBezTo>
                  <a:close/>
                  <a:moveTo>
                    <a:pt x="4" y="35"/>
                  </a:moveTo>
                  <a:cubicBezTo>
                    <a:pt x="4" y="35"/>
                    <a:pt x="4" y="35"/>
                    <a:pt x="4" y="35"/>
                  </a:cubicBezTo>
                  <a:moveTo>
                    <a:pt x="21" y="1"/>
                  </a:moveTo>
                  <a:cubicBezTo>
                    <a:pt x="20" y="2"/>
                    <a:pt x="20" y="3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3"/>
                    <a:pt x="20" y="2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67206" y="1525828"/>
            <a:ext cx="1019518" cy="623134"/>
            <a:chOff x="3067206" y="1525828"/>
            <a:chExt cx="1019518" cy="623134"/>
          </a:xfrm>
        </p:grpSpPr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95609" y="1554152"/>
              <a:ext cx="962712" cy="5799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/>
            <p:cNvSpPr>
              <a:spLocks/>
            </p:cNvSpPr>
            <p:nvPr/>
          </p:nvSpPr>
          <p:spPr bwMode="auto">
            <a:xfrm>
              <a:off x="3067206" y="1525828"/>
              <a:ext cx="1019518" cy="623134"/>
            </a:xfrm>
            <a:custGeom>
              <a:avLst/>
              <a:gdLst>
                <a:gd name="T0" fmla="*/ 667 w 682"/>
                <a:gd name="T1" fmla="*/ 404 h 418"/>
                <a:gd name="T2" fmla="*/ 667 w 682"/>
                <a:gd name="T3" fmla="*/ 389 h 418"/>
                <a:gd name="T4" fmla="*/ 29 w 682"/>
                <a:gd name="T5" fmla="*/ 389 h 418"/>
                <a:gd name="T6" fmla="*/ 29 w 682"/>
                <a:gd name="T7" fmla="*/ 29 h 418"/>
                <a:gd name="T8" fmla="*/ 653 w 682"/>
                <a:gd name="T9" fmla="*/ 29 h 418"/>
                <a:gd name="T10" fmla="*/ 653 w 682"/>
                <a:gd name="T11" fmla="*/ 404 h 418"/>
                <a:gd name="T12" fmla="*/ 667 w 682"/>
                <a:gd name="T13" fmla="*/ 404 h 418"/>
                <a:gd name="T14" fmla="*/ 667 w 682"/>
                <a:gd name="T15" fmla="*/ 389 h 418"/>
                <a:gd name="T16" fmla="*/ 667 w 682"/>
                <a:gd name="T17" fmla="*/ 404 h 418"/>
                <a:gd name="T18" fmla="*/ 682 w 682"/>
                <a:gd name="T19" fmla="*/ 404 h 418"/>
                <a:gd name="T20" fmla="*/ 682 w 682"/>
                <a:gd name="T21" fmla="*/ 0 h 418"/>
                <a:gd name="T22" fmla="*/ 0 w 682"/>
                <a:gd name="T23" fmla="*/ 0 h 418"/>
                <a:gd name="T24" fmla="*/ 0 w 682"/>
                <a:gd name="T25" fmla="*/ 418 h 418"/>
                <a:gd name="T26" fmla="*/ 682 w 682"/>
                <a:gd name="T27" fmla="*/ 418 h 418"/>
                <a:gd name="T28" fmla="*/ 682 w 682"/>
                <a:gd name="T29" fmla="*/ 404 h 418"/>
                <a:gd name="T30" fmla="*/ 667 w 682"/>
                <a:gd name="T31" fmla="*/ 40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2" h="418">
                  <a:moveTo>
                    <a:pt x="667" y="404"/>
                  </a:moveTo>
                  <a:lnTo>
                    <a:pt x="667" y="389"/>
                  </a:lnTo>
                  <a:lnTo>
                    <a:pt x="29" y="389"/>
                  </a:lnTo>
                  <a:lnTo>
                    <a:pt x="29" y="29"/>
                  </a:lnTo>
                  <a:lnTo>
                    <a:pt x="653" y="29"/>
                  </a:lnTo>
                  <a:lnTo>
                    <a:pt x="653" y="404"/>
                  </a:lnTo>
                  <a:lnTo>
                    <a:pt x="667" y="404"/>
                  </a:lnTo>
                  <a:lnTo>
                    <a:pt x="667" y="389"/>
                  </a:lnTo>
                  <a:lnTo>
                    <a:pt x="667" y="404"/>
                  </a:lnTo>
                  <a:lnTo>
                    <a:pt x="682" y="404"/>
                  </a:lnTo>
                  <a:lnTo>
                    <a:pt x="682" y="0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682" y="418"/>
                  </a:lnTo>
                  <a:lnTo>
                    <a:pt x="682" y="404"/>
                  </a:lnTo>
                  <a:lnTo>
                    <a:pt x="667" y="404"/>
                  </a:lnTo>
                  <a:close/>
                </a:path>
              </a:pathLst>
            </a:custGeom>
            <a:solidFill>
              <a:srgbClr val="9B9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095609" y="1554152"/>
              <a:ext cx="962712" cy="84973"/>
            </a:xfrm>
            <a:prstGeom prst="rect">
              <a:avLst/>
            </a:prstGeom>
            <a:solidFill>
              <a:srgbClr val="9B9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7"/>
            <p:cNvSpPr>
              <a:spLocks noChangeArrowheads="1"/>
            </p:cNvSpPr>
            <p:nvPr/>
          </p:nvSpPr>
          <p:spPr bwMode="auto">
            <a:xfrm>
              <a:off x="3138961" y="1572041"/>
              <a:ext cx="34383" cy="31306"/>
            </a:xfrm>
            <a:prstGeom prst="ellipse">
              <a:avLst/>
            </a:prstGeom>
            <a:solidFill>
              <a:srgbClr val="E42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48"/>
            <p:cNvSpPr>
              <a:spLocks noChangeArrowheads="1"/>
            </p:cNvSpPr>
            <p:nvPr/>
          </p:nvSpPr>
          <p:spPr bwMode="auto">
            <a:xfrm>
              <a:off x="3191283" y="1572041"/>
              <a:ext cx="31393" cy="31306"/>
            </a:xfrm>
            <a:prstGeom prst="ellipse">
              <a:avLst/>
            </a:pr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49"/>
            <p:cNvSpPr>
              <a:spLocks noChangeArrowheads="1"/>
            </p:cNvSpPr>
            <p:nvPr/>
          </p:nvSpPr>
          <p:spPr bwMode="auto">
            <a:xfrm>
              <a:off x="3240614" y="1572041"/>
              <a:ext cx="31393" cy="31306"/>
            </a:xfrm>
            <a:prstGeom prst="ellipse">
              <a:avLst/>
            </a:prstGeom>
            <a:solidFill>
              <a:srgbClr val="6FB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307884" y="1569059"/>
              <a:ext cx="494810" cy="28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831097" y="1569059"/>
              <a:ext cx="198821" cy="28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802694" y="1695773"/>
              <a:ext cx="170418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3802694" y="1695773"/>
              <a:ext cx="170418" cy="14908"/>
            </a:xfrm>
            <a:custGeom>
              <a:avLst/>
              <a:gdLst>
                <a:gd name="T0" fmla="*/ 0 w 114"/>
                <a:gd name="T1" fmla="*/ 10 h 10"/>
                <a:gd name="T2" fmla="*/ 114 w 114"/>
                <a:gd name="T3" fmla="*/ 10 h 10"/>
                <a:gd name="T4" fmla="*/ 114 w 114"/>
                <a:gd name="T5" fmla="*/ 0 h 10"/>
                <a:gd name="T6" fmla="*/ 0 w 1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">
                  <a:moveTo>
                    <a:pt x="0" y="10"/>
                  </a:moveTo>
                  <a:lnTo>
                    <a:pt x="114" y="10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802694" y="1724098"/>
              <a:ext cx="170418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3802694" y="1724098"/>
              <a:ext cx="170418" cy="14908"/>
            </a:xfrm>
            <a:custGeom>
              <a:avLst/>
              <a:gdLst>
                <a:gd name="T0" fmla="*/ 0 w 114"/>
                <a:gd name="T1" fmla="*/ 10 h 10"/>
                <a:gd name="T2" fmla="*/ 114 w 114"/>
                <a:gd name="T3" fmla="*/ 10 h 10"/>
                <a:gd name="T4" fmla="*/ 114 w 114"/>
                <a:gd name="T5" fmla="*/ 0 h 10"/>
                <a:gd name="T6" fmla="*/ 0 w 1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">
                  <a:moveTo>
                    <a:pt x="0" y="10"/>
                  </a:moveTo>
                  <a:lnTo>
                    <a:pt x="114" y="10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802694" y="1752422"/>
              <a:ext cx="170418" cy="14908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3802694" y="1752422"/>
              <a:ext cx="170418" cy="14908"/>
            </a:xfrm>
            <a:custGeom>
              <a:avLst/>
              <a:gdLst>
                <a:gd name="T0" fmla="*/ 0 w 114"/>
                <a:gd name="T1" fmla="*/ 10 h 10"/>
                <a:gd name="T2" fmla="*/ 114 w 114"/>
                <a:gd name="T3" fmla="*/ 10 h 10"/>
                <a:gd name="T4" fmla="*/ 114 w 114"/>
                <a:gd name="T5" fmla="*/ 0 h 10"/>
                <a:gd name="T6" fmla="*/ 0 w 1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">
                  <a:moveTo>
                    <a:pt x="0" y="10"/>
                  </a:moveTo>
                  <a:lnTo>
                    <a:pt x="114" y="10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802694" y="1767329"/>
              <a:ext cx="170418" cy="13417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3802694" y="1767329"/>
              <a:ext cx="170418" cy="13417"/>
            </a:xfrm>
            <a:custGeom>
              <a:avLst/>
              <a:gdLst>
                <a:gd name="T0" fmla="*/ 0 w 114"/>
                <a:gd name="T1" fmla="*/ 9 h 9"/>
                <a:gd name="T2" fmla="*/ 114 w 114"/>
                <a:gd name="T3" fmla="*/ 9 h 9"/>
                <a:gd name="T4" fmla="*/ 114 w 114"/>
                <a:gd name="T5" fmla="*/ 0 h 9"/>
                <a:gd name="T6" fmla="*/ 0 w 11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9">
                  <a:moveTo>
                    <a:pt x="0" y="9"/>
                  </a:moveTo>
                  <a:lnTo>
                    <a:pt x="114" y="9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802694" y="1767329"/>
              <a:ext cx="170418" cy="13417"/>
            </a:xfrm>
            <a:prstGeom prst="rect">
              <a:avLst/>
            </a:prstGeom>
            <a:solidFill>
              <a:srgbClr val="C3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3802694" y="1767329"/>
              <a:ext cx="170418" cy="13417"/>
            </a:xfrm>
            <a:custGeom>
              <a:avLst/>
              <a:gdLst>
                <a:gd name="T0" fmla="*/ 0 w 114"/>
                <a:gd name="T1" fmla="*/ 9 h 9"/>
                <a:gd name="T2" fmla="*/ 114 w 114"/>
                <a:gd name="T3" fmla="*/ 9 h 9"/>
                <a:gd name="T4" fmla="*/ 114 w 114"/>
                <a:gd name="T5" fmla="*/ 0 h 9"/>
                <a:gd name="T6" fmla="*/ 0 w 11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9">
                  <a:moveTo>
                    <a:pt x="0" y="9"/>
                  </a:moveTo>
                  <a:lnTo>
                    <a:pt x="114" y="9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204"/>
            <p:cNvSpPr>
              <a:spLocks noChangeArrowheads="1"/>
            </p:cNvSpPr>
            <p:nvPr/>
          </p:nvSpPr>
          <p:spPr bwMode="auto">
            <a:xfrm>
              <a:off x="3180818" y="1710681"/>
              <a:ext cx="212275" cy="41741"/>
            </a:xfrm>
            <a:prstGeom prst="rect">
              <a:avLst/>
            </a:prstGeom>
            <a:solidFill>
              <a:srgbClr val="00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06"/>
            <p:cNvSpPr>
              <a:spLocks noChangeArrowheads="1"/>
            </p:cNvSpPr>
            <p:nvPr/>
          </p:nvSpPr>
          <p:spPr bwMode="auto">
            <a:xfrm>
              <a:off x="3180819" y="1767343"/>
              <a:ext cx="339341" cy="41741"/>
            </a:xfrm>
            <a:prstGeom prst="rect">
              <a:avLst/>
            </a:prstGeom>
            <a:solidFill>
              <a:srgbClr val="00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07"/>
            <p:cNvSpPr>
              <a:spLocks noChangeArrowheads="1"/>
            </p:cNvSpPr>
            <p:nvPr/>
          </p:nvSpPr>
          <p:spPr bwMode="auto">
            <a:xfrm>
              <a:off x="3180819" y="1837409"/>
              <a:ext cx="396147" cy="43232"/>
            </a:xfrm>
            <a:prstGeom prst="rect">
              <a:avLst/>
            </a:prstGeom>
            <a:solidFill>
              <a:srgbClr val="00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3180819" y="1894058"/>
              <a:ext cx="282535" cy="41741"/>
            </a:xfrm>
            <a:prstGeom prst="rect">
              <a:avLst/>
            </a:pr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>
              <a:off x="3180819" y="1964124"/>
              <a:ext cx="424550" cy="43232"/>
            </a:xfrm>
            <a:prstGeom prst="rect">
              <a:avLst/>
            </a:prstGeom>
            <a:solidFill>
              <a:srgbClr val="007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Rectangle 259"/>
          <p:cNvSpPr/>
          <p:nvPr/>
        </p:nvSpPr>
        <p:spPr>
          <a:xfrm>
            <a:off x="1800572" y="756095"/>
            <a:ext cx="5466657" cy="50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Productos de Software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1143000" y="3970337"/>
            <a:ext cx="6872580" cy="73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continuación se listan y describen 3 tipos de productos de software pertenecientes a la familia de </a:t>
            </a:r>
            <a:r>
              <a:rPr lang="es-CO" sz="1400" err="1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StackOverflowing</a:t>
            </a:r>
            <a:r>
              <a:rPr lang="es-CO" sz="140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400" err="1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Bike</a:t>
            </a:r>
            <a:r>
              <a:rPr lang="es-CO" sz="140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1400" err="1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Sharing</a:t>
            </a:r>
            <a:r>
              <a:rPr lang="es-CO" sz="1400">
                <a:ln w="3175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6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9" grpId="0" animBg="1"/>
      <p:bldP spid="202" grpId="0" animBg="1"/>
      <p:bldP spid="2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63855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39687" y="1283664"/>
            <a:ext cx="22325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1508" y="868973"/>
            <a:ext cx="51259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Alquiler a gran tamaño</a:t>
            </a:r>
            <a:endParaRPr lang="es-CO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463" y="1024413"/>
            <a:ext cx="1487487" cy="2970213"/>
            <a:chOff x="6477000" y="1024413"/>
            <a:chExt cx="1487487" cy="2970213"/>
          </a:xfrm>
        </p:grpSpPr>
        <p:sp>
          <p:nvSpPr>
            <p:cNvPr id="22" name="Rectangle 21"/>
            <p:cNvSpPr/>
            <p:nvPr/>
          </p:nvSpPr>
          <p:spPr>
            <a:xfrm>
              <a:off x="6587383" y="1428750"/>
              <a:ext cx="1298448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477000" y="1024413"/>
              <a:ext cx="1487487" cy="2970213"/>
            </a:xfrm>
            <a:custGeom>
              <a:avLst/>
              <a:gdLst>
                <a:gd name="T0" fmla="*/ 344 w 344"/>
                <a:gd name="T1" fmla="*/ 49 h 728"/>
                <a:gd name="T2" fmla="*/ 295 w 344"/>
                <a:gd name="T3" fmla="*/ 0 h 728"/>
                <a:gd name="T4" fmla="*/ 49 w 344"/>
                <a:gd name="T5" fmla="*/ 0 h 728"/>
                <a:gd name="T6" fmla="*/ 0 w 344"/>
                <a:gd name="T7" fmla="*/ 49 h 728"/>
                <a:gd name="T8" fmla="*/ 0 w 344"/>
                <a:gd name="T9" fmla="*/ 679 h 728"/>
                <a:gd name="T10" fmla="*/ 49 w 344"/>
                <a:gd name="T11" fmla="*/ 728 h 728"/>
                <a:gd name="T12" fmla="*/ 295 w 344"/>
                <a:gd name="T13" fmla="*/ 728 h 728"/>
                <a:gd name="T14" fmla="*/ 344 w 344"/>
                <a:gd name="T15" fmla="*/ 679 h 728"/>
                <a:gd name="T16" fmla="*/ 344 w 344"/>
                <a:gd name="T17" fmla="*/ 49 h 728"/>
                <a:gd name="T18" fmla="*/ 172 w 344"/>
                <a:gd name="T19" fmla="*/ 34 h 728"/>
                <a:gd name="T20" fmla="*/ 187 w 344"/>
                <a:gd name="T21" fmla="*/ 49 h 728"/>
                <a:gd name="T22" fmla="*/ 172 w 344"/>
                <a:gd name="T23" fmla="*/ 64 h 728"/>
                <a:gd name="T24" fmla="*/ 157 w 344"/>
                <a:gd name="T25" fmla="*/ 49 h 728"/>
                <a:gd name="T26" fmla="*/ 172 w 344"/>
                <a:gd name="T27" fmla="*/ 34 h 728"/>
                <a:gd name="T28" fmla="*/ 176 w 344"/>
                <a:gd name="T29" fmla="*/ 709 h 728"/>
                <a:gd name="T30" fmla="*/ 144 w 344"/>
                <a:gd name="T31" fmla="*/ 677 h 728"/>
                <a:gd name="T32" fmla="*/ 176 w 344"/>
                <a:gd name="T33" fmla="*/ 645 h 728"/>
                <a:gd name="T34" fmla="*/ 208 w 344"/>
                <a:gd name="T35" fmla="*/ 677 h 728"/>
                <a:gd name="T36" fmla="*/ 176 w 344"/>
                <a:gd name="T37" fmla="*/ 709 h 728"/>
                <a:gd name="T38" fmla="*/ 320 w 344"/>
                <a:gd name="T39" fmla="*/ 624 h 728"/>
                <a:gd name="T40" fmla="*/ 28 w 344"/>
                <a:gd name="T41" fmla="*/ 624 h 728"/>
                <a:gd name="T42" fmla="*/ 28 w 344"/>
                <a:gd name="T43" fmla="*/ 104 h 728"/>
                <a:gd name="T44" fmla="*/ 320 w 344"/>
                <a:gd name="T45" fmla="*/ 104 h 728"/>
                <a:gd name="T46" fmla="*/ 320 w 344"/>
                <a:gd name="T47" fmla="*/ 62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4" h="728">
                  <a:moveTo>
                    <a:pt x="344" y="49"/>
                  </a:moveTo>
                  <a:cubicBezTo>
                    <a:pt x="344" y="22"/>
                    <a:pt x="322" y="0"/>
                    <a:pt x="29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06"/>
                    <a:pt x="22" y="728"/>
                    <a:pt x="49" y="728"/>
                  </a:cubicBezTo>
                  <a:cubicBezTo>
                    <a:pt x="295" y="728"/>
                    <a:pt x="295" y="728"/>
                    <a:pt x="295" y="728"/>
                  </a:cubicBezTo>
                  <a:cubicBezTo>
                    <a:pt x="322" y="728"/>
                    <a:pt x="344" y="706"/>
                    <a:pt x="344" y="679"/>
                  </a:cubicBezTo>
                  <a:lnTo>
                    <a:pt x="344" y="49"/>
                  </a:lnTo>
                  <a:close/>
                  <a:moveTo>
                    <a:pt x="172" y="34"/>
                  </a:moveTo>
                  <a:cubicBezTo>
                    <a:pt x="181" y="34"/>
                    <a:pt x="187" y="41"/>
                    <a:pt x="187" y="49"/>
                  </a:cubicBezTo>
                  <a:cubicBezTo>
                    <a:pt x="187" y="57"/>
                    <a:pt x="181" y="64"/>
                    <a:pt x="172" y="64"/>
                  </a:cubicBezTo>
                  <a:cubicBezTo>
                    <a:pt x="164" y="64"/>
                    <a:pt x="157" y="57"/>
                    <a:pt x="157" y="49"/>
                  </a:cubicBezTo>
                  <a:cubicBezTo>
                    <a:pt x="157" y="41"/>
                    <a:pt x="164" y="34"/>
                    <a:pt x="172" y="34"/>
                  </a:cubicBezTo>
                  <a:close/>
                  <a:moveTo>
                    <a:pt x="176" y="709"/>
                  </a:moveTo>
                  <a:cubicBezTo>
                    <a:pt x="158" y="709"/>
                    <a:pt x="144" y="694"/>
                    <a:pt x="144" y="677"/>
                  </a:cubicBezTo>
                  <a:cubicBezTo>
                    <a:pt x="144" y="659"/>
                    <a:pt x="158" y="645"/>
                    <a:pt x="176" y="645"/>
                  </a:cubicBezTo>
                  <a:cubicBezTo>
                    <a:pt x="193" y="645"/>
                    <a:pt x="208" y="659"/>
                    <a:pt x="208" y="677"/>
                  </a:cubicBezTo>
                  <a:cubicBezTo>
                    <a:pt x="208" y="694"/>
                    <a:pt x="193" y="709"/>
                    <a:pt x="176" y="709"/>
                  </a:cubicBezTo>
                  <a:close/>
                  <a:moveTo>
                    <a:pt x="320" y="624"/>
                  </a:moveTo>
                  <a:cubicBezTo>
                    <a:pt x="28" y="624"/>
                    <a:pt x="28" y="624"/>
                    <a:pt x="28" y="62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20" y="104"/>
                    <a:pt x="320" y="104"/>
                    <a:pt x="320" y="104"/>
                  </a:cubicBezTo>
                  <a:lnTo>
                    <a:pt x="320" y="62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7616" y="2190750"/>
              <a:ext cx="9906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Put your app screenshot here</a:t>
              </a:r>
            </a:p>
          </p:txBody>
        </p:sp>
      </p:grp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8C71D-9891-4A3B-9C2B-F2B1C00B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62" y="1400907"/>
            <a:ext cx="1277766" cy="2158512"/>
          </a:xfrm>
          <a:prstGeom prst="rect">
            <a:avLst/>
          </a:prstGeom>
        </p:spPr>
      </p:pic>
      <p:pic>
        <p:nvPicPr>
          <p:cNvPr id="25" name="Picture 2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F8575C-BA0A-44F0-B470-8E0ABCC6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" y="1720361"/>
            <a:ext cx="1058008" cy="8748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93D317-4552-43A4-9642-90A96FAD5A6D}"/>
              </a:ext>
            </a:extLst>
          </p:cNvPr>
          <p:cNvSpPr txBox="1"/>
          <p:nvPr/>
        </p:nvSpPr>
        <p:spPr>
          <a:xfrm>
            <a:off x="291611" y="2592266"/>
            <a:ext cx="105800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Easy payments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382312-F6BA-4555-9ED0-10866EC6C82F}"/>
              </a:ext>
            </a:extLst>
          </p:cNvPr>
          <p:cNvSpPr txBox="1"/>
          <p:nvPr/>
        </p:nvSpPr>
        <p:spPr>
          <a:xfrm>
            <a:off x="1478573" y="2606918"/>
            <a:ext cx="1241179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User customization</a:t>
            </a:r>
          </a:p>
        </p:txBody>
      </p:sp>
      <p:pic>
        <p:nvPicPr>
          <p:cNvPr id="36" name="Picture 3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F70202-5234-4E6A-8A6D-6A1B6EA9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79" y="1725491"/>
            <a:ext cx="1058008" cy="87923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4882975-08D0-41ED-A2DC-810DED139DF7}"/>
              </a:ext>
            </a:extLst>
          </p:cNvPr>
          <p:cNvSpPr txBox="1"/>
          <p:nvPr/>
        </p:nvSpPr>
        <p:spPr>
          <a:xfrm>
            <a:off x="2885341" y="2606919"/>
            <a:ext cx="105800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Bike Tracking</a:t>
            </a:r>
          </a:p>
        </p:txBody>
      </p:sp>
      <p:pic>
        <p:nvPicPr>
          <p:cNvPr id="38" name="Picture 38" descr="A picture containing electronics, screenshot&#10;&#10;Description generated with high confidence">
            <a:extLst>
              <a:ext uri="{FF2B5EF4-FFF2-40B4-BE49-F238E27FC236}">
                <a16:creationId xmlns:a16="http://schemas.microsoft.com/office/drawing/2014/main" id="{B0F55169-F465-4200-B2F7-1DFCFB053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704" y="1720362"/>
            <a:ext cx="1068266" cy="88216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87A52CB-93D4-4495-97B9-DC46391AA0B7}"/>
              </a:ext>
            </a:extLst>
          </p:cNvPr>
          <p:cNvSpPr txBox="1"/>
          <p:nvPr/>
        </p:nvSpPr>
        <p:spPr>
          <a:xfrm>
            <a:off x="4226168" y="2606919"/>
            <a:ext cx="105800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Accessories</a:t>
            </a:r>
            <a:endParaRPr lang="en-US" sz="1400" err="1">
              <a:solidFill>
                <a:srgbClr val="FFFFFF"/>
              </a:solidFill>
            </a:endParaRPr>
          </a:p>
        </p:txBody>
      </p:sp>
      <p:pic>
        <p:nvPicPr>
          <p:cNvPr id="40" name="Picture 4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E7A3F8-329B-4989-9FB6-77FE00276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698" y="1722560"/>
            <a:ext cx="1050681" cy="8484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01C9546-1365-4DB6-82EC-91B35305106A}"/>
              </a:ext>
            </a:extLst>
          </p:cNvPr>
          <p:cNvSpPr txBox="1"/>
          <p:nvPr/>
        </p:nvSpPr>
        <p:spPr>
          <a:xfrm>
            <a:off x="5479072" y="2606919"/>
            <a:ext cx="120454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Fine management</a:t>
            </a:r>
          </a:p>
        </p:txBody>
      </p:sp>
      <p:pic>
        <p:nvPicPr>
          <p:cNvPr id="43" name="Picture 4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587C976-E8A5-44D3-A600-5C2DECD23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81" y="1722560"/>
            <a:ext cx="1099039" cy="885093"/>
          </a:xfrm>
          <a:prstGeom prst="rect">
            <a:avLst/>
          </a:prstGeom>
        </p:spPr>
      </p:pic>
      <p:pic>
        <p:nvPicPr>
          <p:cNvPr id="46" name="Picture 4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6B626FF3-D914-4317-B643-E625F846E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948" y="3249490"/>
            <a:ext cx="1050681" cy="86457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766C7FC-A86C-4A0C-AEC8-555CFAD18B74}"/>
              </a:ext>
            </a:extLst>
          </p:cNvPr>
          <p:cNvSpPr txBox="1"/>
          <p:nvPr/>
        </p:nvSpPr>
        <p:spPr>
          <a:xfrm>
            <a:off x="291611" y="4116265"/>
            <a:ext cx="1058008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Rent by day</a:t>
            </a:r>
            <a:r>
              <a:rPr lang="en-US" sz="1600">
                <a:solidFill>
                  <a:srgbClr val="000000"/>
                </a:solidFill>
                <a:cs typeface="Calibri"/>
              </a:rPr>
              <a:t>/ month/ week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49" name="Picture 5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79F891-F37D-4BF3-A7BA-B5B4F8927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248" y="3246560"/>
            <a:ext cx="1093177" cy="870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2C943B6-C2B7-4C59-BE14-02098609614C}"/>
              </a:ext>
            </a:extLst>
          </p:cNvPr>
          <p:cNvSpPr txBox="1"/>
          <p:nvPr/>
        </p:nvSpPr>
        <p:spPr>
          <a:xfrm>
            <a:off x="1507881" y="4116265"/>
            <a:ext cx="113127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Gamification</a:t>
            </a:r>
            <a:endParaRPr lang="en-US" sz="1400"/>
          </a:p>
        </p:txBody>
      </p:sp>
      <p:pic>
        <p:nvPicPr>
          <p:cNvPr id="52" name="Picture 5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B9F16B6-DB46-4759-81A6-B1BD465A67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3877" y="3246560"/>
            <a:ext cx="1068265" cy="86311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85AF2E-C8AB-4FEF-8CB5-5986F239934A}"/>
              </a:ext>
            </a:extLst>
          </p:cNvPr>
          <p:cNvSpPr txBox="1"/>
          <p:nvPr/>
        </p:nvSpPr>
        <p:spPr>
          <a:xfrm>
            <a:off x="2892668" y="4108938"/>
            <a:ext cx="105800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Multiple devices</a:t>
            </a:r>
            <a:endParaRPr lang="en-US"/>
          </a:p>
        </p:txBody>
      </p:sp>
      <p:pic>
        <p:nvPicPr>
          <p:cNvPr id="55" name="Picture 5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C7590A-3F45-4305-AF91-B2500D1B8D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4664" y="3251688"/>
            <a:ext cx="1084384" cy="86018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4984668-5571-45E4-870A-E6FCC9FBD003}"/>
              </a:ext>
            </a:extLst>
          </p:cNvPr>
          <p:cNvSpPr txBox="1"/>
          <p:nvPr/>
        </p:nvSpPr>
        <p:spPr>
          <a:xfrm>
            <a:off x="4145573" y="4108938"/>
            <a:ext cx="11825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Community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63855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15657" y="1283664"/>
            <a:ext cx="245654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1508" y="868973"/>
            <a:ext cx="51259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Alquiler poco tamaño</a:t>
            </a:r>
            <a:endParaRPr lang="es-CO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463" y="1024413"/>
            <a:ext cx="1487487" cy="2970213"/>
            <a:chOff x="6477000" y="1024413"/>
            <a:chExt cx="1487487" cy="2970213"/>
          </a:xfrm>
        </p:grpSpPr>
        <p:sp>
          <p:nvSpPr>
            <p:cNvPr id="22" name="Rectangle 21"/>
            <p:cNvSpPr/>
            <p:nvPr/>
          </p:nvSpPr>
          <p:spPr>
            <a:xfrm>
              <a:off x="6587383" y="1428750"/>
              <a:ext cx="1298448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477000" y="1024413"/>
              <a:ext cx="1487487" cy="2970213"/>
            </a:xfrm>
            <a:custGeom>
              <a:avLst/>
              <a:gdLst>
                <a:gd name="T0" fmla="*/ 344 w 344"/>
                <a:gd name="T1" fmla="*/ 49 h 728"/>
                <a:gd name="T2" fmla="*/ 295 w 344"/>
                <a:gd name="T3" fmla="*/ 0 h 728"/>
                <a:gd name="T4" fmla="*/ 49 w 344"/>
                <a:gd name="T5" fmla="*/ 0 h 728"/>
                <a:gd name="T6" fmla="*/ 0 w 344"/>
                <a:gd name="T7" fmla="*/ 49 h 728"/>
                <a:gd name="T8" fmla="*/ 0 w 344"/>
                <a:gd name="T9" fmla="*/ 679 h 728"/>
                <a:gd name="T10" fmla="*/ 49 w 344"/>
                <a:gd name="T11" fmla="*/ 728 h 728"/>
                <a:gd name="T12" fmla="*/ 295 w 344"/>
                <a:gd name="T13" fmla="*/ 728 h 728"/>
                <a:gd name="T14" fmla="*/ 344 w 344"/>
                <a:gd name="T15" fmla="*/ 679 h 728"/>
                <a:gd name="T16" fmla="*/ 344 w 344"/>
                <a:gd name="T17" fmla="*/ 49 h 728"/>
                <a:gd name="T18" fmla="*/ 172 w 344"/>
                <a:gd name="T19" fmla="*/ 34 h 728"/>
                <a:gd name="T20" fmla="*/ 187 w 344"/>
                <a:gd name="T21" fmla="*/ 49 h 728"/>
                <a:gd name="T22" fmla="*/ 172 w 344"/>
                <a:gd name="T23" fmla="*/ 64 h 728"/>
                <a:gd name="T24" fmla="*/ 157 w 344"/>
                <a:gd name="T25" fmla="*/ 49 h 728"/>
                <a:gd name="T26" fmla="*/ 172 w 344"/>
                <a:gd name="T27" fmla="*/ 34 h 728"/>
                <a:gd name="T28" fmla="*/ 176 w 344"/>
                <a:gd name="T29" fmla="*/ 709 h 728"/>
                <a:gd name="T30" fmla="*/ 144 w 344"/>
                <a:gd name="T31" fmla="*/ 677 h 728"/>
                <a:gd name="T32" fmla="*/ 176 w 344"/>
                <a:gd name="T33" fmla="*/ 645 h 728"/>
                <a:gd name="T34" fmla="*/ 208 w 344"/>
                <a:gd name="T35" fmla="*/ 677 h 728"/>
                <a:gd name="T36" fmla="*/ 176 w 344"/>
                <a:gd name="T37" fmla="*/ 709 h 728"/>
                <a:gd name="T38" fmla="*/ 320 w 344"/>
                <a:gd name="T39" fmla="*/ 624 h 728"/>
                <a:gd name="T40" fmla="*/ 28 w 344"/>
                <a:gd name="T41" fmla="*/ 624 h 728"/>
                <a:gd name="T42" fmla="*/ 28 w 344"/>
                <a:gd name="T43" fmla="*/ 104 h 728"/>
                <a:gd name="T44" fmla="*/ 320 w 344"/>
                <a:gd name="T45" fmla="*/ 104 h 728"/>
                <a:gd name="T46" fmla="*/ 320 w 344"/>
                <a:gd name="T47" fmla="*/ 62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4" h="728">
                  <a:moveTo>
                    <a:pt x="344" y="49"/>
                  </a:moveTo>
                  <a:cubicBezTo>
                    <a:pt x="344" y="22"/>
                    <a:pt x="322" y="0"/>
                    <a:pt x="29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06"/>
                    <a:pt x="22" y="728"/>
                    <a:pt x="49" y="728"/>
                  </a:cubicBezTo>
                  <a:cubicBezTo>
                    <a:pt x="295" y="728"/>
                    <a:pt x="295" y="728"/>
                    <a:pt x="295" y="728"/>
                  </a:cubicBezTo>
                  <a:cubicBezTo>
                    <a:pt x="322" y="728"/>
                    <a:pt x="344" y="706"/>
                    <a:pt x="344" y="679"/>
                  </a:cubicBezTo>
                  <a:lnTo>
                    <a:pt x="344" y="49"/>
                  </a:lnTo>
                  <a:close/>
                  <a:moveTo>
                    <a:pt x="172" y="34"/>
                  </a:moveTo>
                  <a:cubicBezTo>
                    <a:pt x="181" y="34"/>
                    <a:pt x="187" y="41"/>
                    <a:pt x="187" y="49"/>
                  </a:cubicBezTo>
                  <a:cubicBezTo>
                    <a:pt x="187" y="57"/>
                    <a:pt x="181" y="64"/>
                    <a:pt x="172" y="64"/>
                  </a:cubicBezTo>
                  <a:cubicBezTo>
                    <a:pt x="164" y="64"/>
                    <a:pt x="157" y="57"/>
                    <a:pt x="157" y="49"/>
                  </a:cubicBezTo>
                  <a:cubicBezTo>
                    <a:pt x="157" y="41"/>
                    <a:pt x="164" y="34"/>
                    <a:pt x="172" y="34"/>
                  </a:cubicBezTo>
                  <a:close/>
                  <a:moveTo>
                    <a:pt x="176" y="709"/>
                  </a:moveTo>
                  <a:cubicBezTo>
                    <a:pt x="158" y="709"/>
                    <a:pt x="144" y="694"/>
                    <a:pt x="144" y="677"/>
                  </a:cubicBezTo>
                  <a:cubicBezTo>
                    <a:pt x="144" y="659"/>
                    <a:pt x="158" y="645"/>
                    <a:pt x="176" y="645"/>
                  </a:cubicBezTo>
                  <a:cubicBezTo>
                    <a:pt x="193" y="645"/>
                    <a:pt x="208" y="659"/>
                    <a:pt x="208" y="677"/>
                  </a:cubicBezTo>
                  <a:cubicBezTo>
                    <a:pt x="208" y="694"/>
                    <a:pt x="193" y="709"/>
                    <a:pt x="176" y="709"/>
                  </a:cubicBezTo>
                  <a:close/>
                  <a:moveTo>
                    <a:pt x="320" y="624"/>
                  </a:moveTo>
                  <a:cubicBezTo>
                    <a:pt x="28" y="624"/>
                    <a:pt x="28" y="624"/>
                    <a:pt x="28" y="62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20" y="104"/>
                    <a:pt x="320" y="104"/>
                    <a:pt x="320" y="104"/>
                  </a:cubicBezTo>
                  <a:lnTo>
                    <a:pt x="320" y="62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7616" y="2190750"/>
              <a:ext cx="9906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Put your app screenshot here</a:t>
              </a:r>
            </a:p>
          </p:txBody>
        </p:sp>
      </p:grp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8C71D-9891-4A3B-9C2B-F2B1C00B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62" y="1400907"/>
            <a:ext cx="1277766" cy="2158512"/>
          </a:xfrm>
          <a:prstGeom prst="rect">
            <a:avLst/>
          </a:prstGeom>
        </p:spPr>
      </p:pic>
      <p:pic>
        <p:nvPicPr>
          <p:cNvPr id="25" name="Picture 2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F8575C-BA0A-44F0-B470-8E0ABCC6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8" y="1720361"/>
            <a:ext cx="1058008" cy="8748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93D317-4552-43A4-9642-90A96FAD5A6D}"/>
              </a:ext>
            </a:extLst>
          </p:cNvPr>
          <p:cNvSpPr txBox="1"/>
          <p:nvPr/>
        </p:nvSpPr>
        <p:spPr>
          <a:xfrm>
            <a:off x="291611" y="2592266"/>
            <a:ext cx="105800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Easy payments</a:t>
            </a:r>
          </a:p>
        </p:txBody>
      </p:sp>
      <p:pic>
        <p:nvPicPr>
          <p:cNvPr id="49" name="Picture 5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79F891-F37D-4BF3-A7BA-B5B4F892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48" y="3246560"/>
            <a:ext cx="1093177" cy="870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2C943B6-C2B7-4C59-BE14-02098609614C}"/>
              </a:ext>
            </a:extLst>
          </p:cNvPr>
          <p:cNvSpPr txBox="1"/>
          <p:nvPr/>
        </p:nvSpPr>
        <p:spPr>
          <a:xfrm>
            <a:off x="1507881" y="4116265"/>
            <a:ext cx="113127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Gamification</a:t>
            </a: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31DA52-5695-4906-9517-286EA7EAF15B}"/>
              </a:ext>
            </a:extLst>
          </p:cNvPr>
          <p:cNvSpPr/>
          <p:nvPr/>
        </p:nvSpPr>
        <p:spPr>
          <a:xfrm>
            <a:off x="7455876" y="2722684"/>
            <a:ext cx="731227" cy="174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E908E99-D998-4845-BA10-D535BF544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48" y="3249490"/>
            <a:ext cx="1050681" cy="864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0C7E3-E0D4-4A50-9110-F5DFB133854C}"/>
              </a:ext>
            </a:extLst>
          </p:cNvPr>
          <p:cNvSpPr txBox="1"/>
          <p:nvPr/>
        </p:nvSpPr>
        <p:spPr>
          <a:xfrm>
            <a:off x="291611" y="4116265"/>
            <a:ext cx="105800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Rent by day</a:t>
            </a:r>
            <a:endParaRPr lang="en-US" sz="16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5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94335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9" t="14138" b="30641"/>
          <a:stretch/>
        </p:blipFill>
        <p:spPr>
          <a:xfrm>
            <a:off x="-1" y="0"/>
            <a:ext cx="5135719" cy="3943349"/>
          </a:xfrm>
          <a:prstGeom prst="rect">
            <a:avLst/>
          </a:prstGeom>
        </p:spPr>
      </p:pic>
      <p:grpSp>
        <p:nvGrpSpPr>
          <p:cNvPr id="8" name="Group 22"/>
          <p:cNvGrpSpPr>
            <a:grpSpLocks noChangeAspect="1"/>
          </p:cNvGrpSpPr>
          <p:nvPr/>
        </p:nvGrpSpPr>
        <p:grpSpPr bwMode="auto">
          <a:xfrm>
            <a:off x="2649529" y="309432"/>
            <a:ext cx="6189671" cy="3633918"/>
            <a:chOff x="122" y="1"/>
            <a:chExt cx="5517" cy="3239"/>
          </a:xfrm>
          <a:solidFill>
            <a:srgbClr val="000066">
              <a:alpha val="29804"/>
            </a:srgbClr>
          </a:solidFill>
        </p:grpSpPr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484" y="312"/>
              <a:ext cx="4735" cy="2928"/>
            </a:xfrm>
            <a:custGeom>
              <a:avLst/>
              <a:gdLst>
                <a:gd name="T0" fmla="*/ 5623 w 5841"/>
                <a:gd name="T1" fmla="*/ 3376 h 3611"/>
                <a:gd name="T2" fmla="*/ 4817 w 5841"/>
                <a:gd name="T3" fmla="*/ 3376 h 3611"/>
                <a:gd name="T4" fmla="*/ 4817 w 5841"/>
                <a:gd name="T5" fmla="*/ 2518 h 3611"/>
                <a:gd name="T6" fmla="*/ 4421 w 5841"/>
                <a:gd name="T7" fmla="*/ 2518 h 3611"/>
                <a:gd name="T8" fmla="*/ 4421 w 5841"/>
                <a:gd name="T9" fmla="*/ 3376 h 3611"/>
                <a:gd name="T10" fmla="*/ 4183 w 5841"/>
                <a:gd name="T11" fmla="*/ 3376 h 3611"/>
                <a:gd name="T12" fmla="*/ 4183 w 5841"/>
                <a:gd name="T13" fmla="*/ 2518 h 3611"/>
                <a:gd name="T14" fmla="*/ 3787 w 5841"/>
                <a:gd name="T15" fmla="*/ 2518 h 3611"/>
                <a:gd name="T16" fmla="*/ 3787 w 5841"/>
                <a:gd name="T17" fmla="*/ 3376 h 3611"/>
                <a:gd name="T18" fmla="*/ 3542 w 5841"/>
                <a:gd name="T19" fmla="*/ 3376 h 3611"/>
                <a:gd name="T20" fmla="*/ 3542 w 5841"/>
                <a:gd name="T21" fmla="*/ 2518 h 3611"/>
                <a:gd name="T22" fmla="*/ 3146 w 5841"/>
                <a:gd name="T23" fmla="*/ 2518 h 3611"/>
                <a:gd name="T24" fmla="*/ 3146 w 5841"/>
                <a:gd name="T25" fmla="*/ 3376 h 3611"/>
                <a:gd name="T26" fmla="*/ 2909 w 5841"/>
                <a:gd name="T27" fmla="*/ 3376 h 3611"/>
                <a:gd name="T28" fmla="*/ 2909 w 5841"/>
                <a:gd name="T29" fmla="*/ 2518 h 3611"/>
                <a:gd name="T30" fmla="*/ 2513 w 5841"/>
                <a:gd name="T31" fmla="*/ 2518 h 3611"/>
                <a:gd name="T32" fmla="*/ 2513 w 5841"/>
                <a:gd name="T33" fmla="*/ 3376 h 3611"/>
                <a:gd name="T34" fmla="*/ 2268 w 5841"/>
                <a:gd name="T35" fmla="*/ 3376 h 3611"/>
                <a:gd name="T36" fmla="*/ 2268 w 5841"/>
                <a:gd name="T37" fmla="*/ 2518 h 3611"/>
                <a:gd name="T38" fmla="*/ 1879 w 5841"/>
                <a:gd name="T39" fmla="*/ 2518 h 3611"/>
                <a:gd name="T40" fmla="*/ 1879 w 5841"/>
                <a:gd name="T41" fmla="*/ 3376 h 3611"/>
                <a:gd name="T42" fmla="*/ 1634 w 5841"/>
                <a:gd name="T43" fmla="*/ 3376 h 3611"/>
                <a:gd name="T44" fmla="*/ 1634 w 5841"/>
                <a:gd name="T45" fmla="*/ 2518 h 3611"/>
                <a:gd name="T46" fmla="*/ 1246 w 5841"/>
                <a:gd name="T47" fmla="*/ 2518 h 3611"/>
                <a:gd name="T48" fmla="*/ 1246 w 5841"/>
                <a:gd name="T49" fmla="*/ 3376 h 3611"/>
                <a:gd name="T50" fmla="*/ 1001 w 5841"/>
                <a:gd name="T51" fmla="*/ 3376 h 3611"/>
                <a:gd name="T52" fmla="*/ 1001 w 5841"/>
                <a:gd name="T53" fmla="*/ 2859 h 3611"/>
                <a:gd name="T54" fmla="*/ 598 w 5841"/>
                <a:gd name="T55" fmla="*/ 2859 h 3611"/>
                <a:gd name="T56" fmla="*/ 598 w 5841"/>
                <a:gd name="T57" fmla="*/ 3376 h 3611"/>
                <a:gd name="T58" fmla="*/ 368 w 5841"/>
                <a:gd name="T59" fmla="*/ 3376 h 3611"/>
                <a:gd name="T60" fmla="*/ 202 w 5841"/>
                <a:gd name="T61" fmla="*/ 3221 h 3611"/>
                <a:gd name="T62" fmla="*/ 202 w 5841"/>
                <a:gd name="T63" fmla="*/ 2267 h 3611"/>
                <a:gd name="T64" fmla="*/ 223 w 5841"/>
                <a:gd name="T65" fmla="*/ 2267 h 3611"/>
                <a:gd name="T66" fmla="*/ 223 w 5841"/>
                <a:gd name="T67" fmla="*/ 2221 h 3611"/>
                <a:gd name="T68" fmla="*/ 202 w 5841"/>
                <a:gd name="T69" fmla="*/ 2221 h 3611"/>
                <a:gd name="T70" fmla="*/ 202 w 5841"/>
                <a:gd name="T71" fmla="*/ 389 h 3611"/>
                <a:gd name="T72" fmla="*/ 371 w 5841"/>
                <a:gd name="T73" fmla="*/ 195 h 3611"/>
                <a:gd name="T74" fmla="*/ 187 w 5841"/>
                <a:gd name="T75" fmla="*/ 0 h 3611"/>
                <a:gd name="T76" fmla="*/ 0 w 5841"/>
                <a:gd name="T77" fmla="*/ 195 h 3611"/>
                <a:gd name="T78" fmla="*/ 166 w 5841"/>
                <a:gd name="T79" fmla="*/ 389 h 3611"/>
                <a:gd name="T80" fmla="*/ 166 w 5841"/>
                <a:gd name="T81" fmla="*/ 2221 h 3611"/>
                <a:gd name="T82" fmla="*/ 123 w 5841"/>
                <a:gd name="T83" fmla="*/ 2221 h 3611"/>
                <a:gd name="T84" fmla="*/ 123 w 5841"/>
                <a:gd name="T85" fmla="*/ 2267 h 3611"/>
                <a:gd name="T86" fmla="*/ 166 w 5841"/>
                <a:gd name="T87" fmla="*/ 2267 h 3611"/>
                <a:gd name="T88" fmla="*/ 166 w 5841"/>
                <a:gd name="T89" fmla="*/ 3221 h 3611"/>
                <a:gd name="T90" fmla="*/ 1 w 5841"/>
                <a:gd name="T91" fmla="*/ 3416 h 3611"/>
                <a:gd name="T92" fmla="*/ 187 w 5841"/>
                <a:gd name="T93" fmla="*/ 3611 h 3611"/>
                <a:gd name="T94" fmla="*/ 372 w 5841"/>
                <a:gd name="T95" fmla="*/ 3414 h 3611"/>
                <a:gd name="T96" fmla="*/ 373 w 5841"/>
                <a:gd name="T97" fmla="*/ 3406 h 3611"/>
                <a:gd name="T98" fmla="*/ 5623 w 5841"/>
                <a:gd name="T99" fmla="*/ 3406 h 3611"/>
                <a:gd name="T100" fmla="*/ 5623 w 5841"/>
                <a:gd name="T101" fmla="*/ 3529 h 3611"/>
                <a:gd name="T102" fmla="*/ 5841 w 5841"/>
                <a:gd name="T103" fmla="*/ 3396 h 3611"/>
                <a:gd name="T104" fmla="*/ 5623 w 5841"/>
                <a:gd name="T105" fmla="*/ 3264 h 3611"/>
                <a:gd name="T106" fmla="*/ 5623 w 5841"/>
                <a:gd name="T107" fmla="*/ 3376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41" h="3611">
                  <a:moveTo>
                    <a:pt x="5623" y="3376"/>
                  </a:moveTo>
                  <a:cubicBezTo>
                    <a:pt x="4817" y="3376"/>
                    <a:pt x="4817" y="3376"/>
                    <a:pt x="4817" y="3376"/>
                  </a:cubicBezTo>
                  <a:cubicBezTo>
                    <a:pt x="4817" y="2518"/>
                    <a:pt x="4817" y="2518"/>
                    <a:pt x="4817" y="2518"/>
                  </a:cubicBezTo>
                  <a:cubicBezTo>
                    <a:pt x="4421" y="2518"/>
                    <a:pt x="4421" y="2518"/>
                    <a:pt x="4421" y="2518"/>
                  </a:cubicBezTo>
                  <a:cubicBezTo>
                    <a:pt x="4421" y="3376"/>
                    <a:pt x="4421" y="3376"/>
                    <a:pt x="4421" y="3376"/>
                  </a:cubicBezTo>
                  <a:cubicBezTo>
                    <a:pt x="4183" y="3376"/>
                    <a:pt x="4183" y="3376"/>
                    <a:pt x="4183" y="3376"/>
                  </a:cubicBezTo>
                  <a:cubicBezTo>
                    <a:pt x="4183" y="2518"/>
                    <a:pt x="4183" y="2518"/>
                    <a:pt x="4183" y="2518"/>
                  </a:cubicBezTo>
                  <a:cubicBezTo>
                    <a:pt x="3787" y="2518"/>
                    <a:pt x="3787" y="2518"/>
                    <a:pt x="3787" y="2518"/>
                  </a:cubicBezTo>
                  <a:cubicBezTo>
                    <a:pt x="3787" y="3376"/>
                    <a:pt x="3787" y="3376"/>
                    <a:pt x="3787" y="3376"/>
                  </a:cubicBezTo>
                  <a:cubicBezTo>
                    <a:pt x="3542" y="3376"/>
                    <a:pt x="3542" y="3376"/>
                    <a:pt x="3542" y="3376"/>
                  </a:cubicBezTo>
                  <a:cubicBezTo>
                    <a:pt x="3542" y="2518"/>
                    <a:pt x="3542" y="2518"/>
                    <a:pt x="3542" y="2518"/>
                  </a:cubicBezTo>
                  <a:cubicBezTo>
                    <a:pt x="3146" y="2518"/>
                    <a:pt x="3146" y="2518"/>
                    <a:pt x="3146" y="2518"/>
                  </a:cubicBezTo>
                  <a:cubicBezTo>
                    <a:pt x="3146" y="3376"/>
                    <a:pt x="3146" y="3376"/>
                    <a:pt x="3146" y="3376"/>
                  </a:cubicBezTo>
                  <a:cubicBezTo>
                    <a:pt x="2909" y="3376"/>
                    <a:pt x="2909" y="3376"/>
                    <a:pt x="2909" y="3376"/>
                  </a:cubicBezTo>
                  <a:cubicBezTo>
                    <a:pt x="2909" y="2518"/>
                    <a:pt x="2909" y="2518"/>
                    <a:pt x="2909" y="2518"/>
                  </a:cubicBezTo>
                  <a:cubicBezTo>
                    <a:pt x="2513" y="2518"/>
                    <a:pt x="2513" y="2518"/>
                    <a:pt x="2513" y="2518"/>
                  </a:cubicBezTo>
                  <a:cubicBezTo>
                    <a:pt x="2513" y="3376"/>
                    <a:pt x="2513" y="3376"/>
                    <a:pt x="2513" y="3376"/>
                  </a:cubicBezTo>
                  <a:cubicBezTo>
                    <a:pt x="2268" y="3376"/>
                    <a:pt x="2268" y="3376"/>
                    <a:pt x="2268" y="3376"/>
                  </a:cubicBezTo>
                  <a:cubicBezTo>
                    <a:pt x="2268" y="2518"/>
                    <a:pt x="2268" y="2518"/>
                    <a:pt x="2268" y="2518"/>
                  </a:cubicBezTo>
                  <a:cubicBezTo>
                    <a:pt x="1879" y="2518"/>
                    <a:pt x="1879" y="2518"/>
                    <a:pt x="1879" y="2518"/>
                  </a:cubicBezTo>
                  <a:cubicBezTo>
                    <a:pt x="1879" y="3376"/>
                    <a:pt x="1879" y="3376"/>
                    <a:pt x="1879" y="3376"/>
                  </a:cubicBezTo>
                  <a:cubicBezTo>
                    <a:pt x="1634" y="3376"/>
                    <a:pt x="1634" y="3376"/>
                    <a:pt x="1634" y="3376"/>
                  </a:cubicBezTo>
                  <a:cubicBezTo>
                    <a:pt x="1634" y="2518"/>
                    <a:pt x="1634" y="2518"/>
                    <a:pt x="1634" y="2518"/>
                  </a:cubicBezTo>
                  <a:cubicBezTo>
                    <a:pt x="1246" y="2518"/>
                    <a:pt x="1246" y="2518"/>
                    <a:pt x="1246" y="2518"/>
                  </a:cubicBezTo>
                  <a:cubicBezTo>
                    <a:pt x="1246" y="3376"/>
                    <a:pt x="1246" y="3376"/>
                    <a:pt x="1246" y="3376"/>
                  </a:cubicBezTo>
                  <a:cubicBezTo>
                    <a:pt x="1001" y="3376"/>
                    <a:pt x="1001" y="3376"/>
                    <a:pt x="1001" y="3376"/>
                  </a:cubicBezTo>
                  <a:cubicBezTo>
                    <a:pt x="1001" y="2859"/>
                    <a:pt x="1001" y="2859"/>
                    <a:pt x="1001" y="2859"/>
                  </a:cubicBezTo>
                  <a:cubicBezTo>
                    <a:pt x="598" y="2859"/>
                    <a:pt x="598" y="2859"/>
                    <a:pt x="598" y="2859"/>
                  </a:cubicBezTo>
                  <a:cubicBezTo>
                    <a:pt x="598" y="3376"/>
                    <a:pt x="598" y="3376"/>
                    <a:pt x="598" y="3376"/>
                  </a:cubicBezTo>
                  <a:cubicBezTo>
                    <a:pt x="368" y="3376"/>
                    <a:pt x="368" y="3376"/>
                    <a:pt x="368" y="3376"/>
                  </a:cubicBezTo>
                  <a:cubicBezTo>
                    <a:pt x="350" y="3292"/>
                    <a:pt x="281" y="3229"/>
                    <a:pt x="202" y="3221"/>
                  </a:cubicBezTo>
                  <a:cubicBezTo>
                    <a:pt x="202" y="2267"/>
                    <a:pt x="202" y="2267"/>
                    <a:pt x="202" y="2267"/>
                  </a:cubicBezTo>
                  <a:cubicBezTo>
                    <a:pt x="223" y="2267"/>
                    <a:pt x="223" y="2267"/>
                    <a:pt x="223" y="2267"/>
                  </a:cubicBezTo>
                  <a:cubicBezTo>
                    <a:pt x="223" y="2221"/>
                    <a:pt x="223" y="2221"/>
                    <a:pt x="223" y="2221"/>
                  </a:cubicBezTo>
                  <a:cubicBezTo>
                    <a:pt x="202" y="2221"/>
                    <a:pt x="202" y="2221"/>
                    <a:pt x="202" y="2221"/>
                  </a:cubicBezTo>
                  <a:cubicBezTo>
                    <a:pt x="202" y="389"/>
                    <a:pt x="202" y="389"/>
                    <a:pt x="202" y="389"/>
                  </a:cubicBezTo>
                  <a:cubicBezTo>
                    <a:pt x="303" y="380"/>
                    <a:pt x="371" y="297"/>
                    <a:pt x="371" y="195"/>
                  </a:cubicBezTo>
                  <a:cubicBezTo>
                    <a:pt x="371" y="87"/>
                    <a:pt x="289" y="0"/>
                    <a:pt x="187" y="0"/>
                  </a:cubicBezTo>
                  <a:cubicBezTo>
                    <a:pt x="85" y="0"/>
                    <a:pt x="0" y="87"/>
                    <a:pt x="0" y="195"/>
                  </a:cubicBezTo>
                  <a:cubicBezTo>
                    <a:pt x="0" y="297"/>
                    <a:pt x="79" y="380"/>
                    <a:pt x="166" y="389"/>
                  </a:cubicBezTo>
                  <a:cubicBezTo>
                    <a:pt x="166" y="2221"/>
                    <a:pt x="166" y="2221"/>
                    <a:pt x="166" y="2221"/>
                  </a:cubicBezTo>
                  <a:cubicBezTo>
                    <a:pt x="123" y="2221"/>
                    <a:pt x="123" y="2221"/>
                    <a:pt x="123" y="2221"/>
                  </a:cubicBezTo>
                  <a:cubicBezTo>
                    <a:pt x="123" y="2267"/>
                    <a:pt x="123" y="2267"/>
                    <a:pt x="123" y="2267"/>
                  </a:cubicBezTo>
                  <a:cubicBezTo>
                    <a:pt x="166" y="2267"/>
                    <a:pt x="166" y="2267"/>
                    <a:pt x="166" y="2267"/>
                  </a:cubicBezTo>
                  <a:cubicBezTo>
                    <a:pt x="166" y="3221"/>
                    <a:pt x="166" y="3221"/>
                    <a:pt x="166" y="3221"/>
                  </a:cubicBezTo>
                  <a:cubicBezTo>
                    <a:pt x="79" y="3231"/>
                    <a:pt x="1" y="3314"/>
                    <a:pt x="1" y="3416"/>
                  </a:cubicBezTo>
                  <a:cubicBezTo>
                    <a:pt x="1" y="3523"/>
                    <a:pt x="85" y="3611"/>
                    <a:pt x="187" y="3611"/>
                  </a:cubicBezTo>
                  <a:cubicBezTo>
                    <a:pt x="289" y="3611"/>
                    <a:pt x="372" y="3522"/>
                    <a:pt x="372" y="3414"/>
                  </a:cubicBezTo>
                  <a:cubicBezTo>
                    <a:pt x="372" y="3412"/>
                    <a:pt x="373" y="3414"/>
                    <a:pt x="373" y="3406"/>
                  </a:cubicBezTo>
                  <a:cubicBezTo>
                    <a:pt x="5623" y="3406"/>
                    <a:pt x="5623" y="3406"/>
                    <a:pt x="5623" y="3406"/>
                  </a:cubicBezTo>
                  <a:cubicBezTo>
                    <a:pt x="5623" y="3529"/>
                    <a:pt x="5623" y="3529"/>
                    <a:pt x="5623" y="3529"/>
                  </a:cubicBezTo>
                  <a:cubicBezTo>
                    <a:pt x="5841" y="3396"/>
                    <a:pt x="5841" y="3396"/>
                    <a:pt x="5841" y="3396"/>
                  </a:cubicBezTo>
                  <a:cubicBezTo>
                    <a:pt x="5623" y="3264"/>
                    <a:pt x="5623" y="3264"/>
                    <a:pt x="5623" y="3264"/>
                  </a:cubicBezTo>
                  <a:lnTo>
                    <a:pt x="5623" y="3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1494" y="2243"/>
              <a:ext cx="314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2007" y="2058"/>
              <a:ext cx="315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007" y="1965"/>
              <a:ext cx="315" cy="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2521" y="205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521" y="1965"/>
              <a:ext cx="321" cy="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2521" y="1867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2521" y="1781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2521" y="1682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034" y="205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3034" y="1965"/>
              <a:ext cx="321" cy="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3034" y="1867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3034" y="1781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3034" y="1682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37"/>
            <p:cNvSpPr>
              <a:spLocks noChangeArrowheads="1"/>
            </p:cNvSpPr>
            <p:nvPr/>
          </p:nvSpPr>
          <p:spPr bwMode="auto">
            <a:xfrm>
              <a:off x="3034" y="1590"/>
              <a:ext cx="321" cy="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3034" y="149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3034" y="1399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3554" y="205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1"/>
            <p:cNvSpPr>
              <a:spLocks noChangeArrowheads="1"/>
            </p:cNvSpPr>
            <p:nvPr/>
          </p:nvSpPr>
          <p:spPr bwMode="auto">
            <a:xfrm>
              <a:off x="3554" y="1965"/>
              <a:ext cx="321" cy="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3554" y="1867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3554" y="1781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4"/>
            <p:cNvSpPr>
              <a:spLocks noChangeArrowheads="1"/>
            </p:cNvSpPr>
            <p:nvPr/>
          </p:nvSpPr>
          <p:spPr bwMode="auto">
            <a:xfrm>
              <a:off x="3554" y="1682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3554" y="1590"/>
              <a:ext cx="321" cy="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46"/>
            <p:cNvSpPr>
              <a:spLocks noChangeArrowheads="1"/>
            </p:cNvSpPr>
            <p:nvPr/>
          </p:nvSpPr>
          <p:spPr bwMode="auto">
            <a:xfrm>
              <a:off x="3554" y="149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3554" y="1399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48"/>
            <p:cNvSpPr>
              <a:spLocks noChangeArrowheads="1"/>
            </p:cNvSpPr>
            <p:nvPr/>
          </p:nvSpPr>
          <p:spPr bwMode="auto">
            <a:xfrm>
              <a:off x="3554" y="1307"/>
              <a:ext cx="321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3554" y="1220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3554" y="1128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4068" y="205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4068" y="1965"/>
              <a:ext cx="321" cy="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3"/>
            <p:cNvSpPr>
              <a:spLocks noChangeArrowheads="1"/>
            </p:cNvSpPr>
            <p:nvPr/>
          </p:nvSpPr>
          <p:spPr bwMode="auto">
            <a:xfrm>
              <a:off x="4068" y="1867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4"/>
            <p:cNvSpPr>
              <a:spLocks noChangeArrowheads="1"/>
            </p:cNvSpPr>
            <p:nvPr/>
          </p:nvSpPr>
          <p:spPr bwMode="auto">
            <a:xfrm>
              <a:off x="4068" y="1781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5"/>
            <p:cNvSpPr>
              <a:spLocks noChangeArrowheads="1"/>
            </p:cNvSpPr>
            <p:nvPr/>
          </p:nvSpPr>
          <p:spPr bwMode="auto">
            <a:xfrm>
              <a:off x="4068" y="1682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56"/>
            <p:cNvSpPr>
              <a:spLocks noChangeArrowheads="1"/>
            </p:cNvSpPr>
            <p:nvPr/>
          </p:nvSpPr>
          <p:spPr bwMode="auto">
            <a:xfrm>
              <a:off x="4068" y="1590"/>
              <a:ext cx="321" cy="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4068" y="1498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4068" y="1399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4068" y="1307"/>
              <a:ext cx="321" cy="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4068" y="1220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4068" y="1128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068" y="1030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4068" y="937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4"/>
            <p:cNvSpPr>
              <a:spLocks noChangeArrowheads="1"/>
            </p:cNvSpPr>
            <p:nvPr/>
          </p:nvSpPr>
          <p:spPr bwMode="auto">
            <a:xfrm>
              <a:off x="4068" y="845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5"/>
            <p:cNvSpPr>
              <a:spLocks noChangeArrowheads="1"/>
            </p:cNvSpPr>
            <p:nvPr/>
          </p:nvSpPr>
          <p:spPr bwMode="auto">
            <a:xfrm>
              <a:off x="2007" y="2243"/>
              <a:ext cx="315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66"/>
            <p:cNvSpPr>
              <a:spLocks noChangeArrowheads="1"/>
            </p:cNvSpPr>
            <p:nvPr/>
          </p:nvSpPr>
          <p:spPr bwMode="auto">
            <a:xfrm>
              <a:off x="2007" y="2150"/>
              <a:ext cx="315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67"/>
            <p:cNvSpPr>
              <a:spLocks noChangeArrowheads="1"/>
            </p:cNvSpPr>
            <p:nvPr/>
          </p:nvSpPr>
          <p:spPr bwMode="auto">
            <a:xfrm>
              <a:off x="2521" y="2243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2521" y="2150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69"/>
            <p:cNvSpPr>
              <a:spLocks noChangeArrowheads="1"/>
            </p:cNvSpPr>
            <p:nvPr/>
          </p:nvSpPr>
          <p:spPr bwMode="auto">
            <a:xfrm>
              <a:off x="3034" y="2243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34" y="2150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71"/>
            <p:cNvSpPr>
              <a:spLocks noChangeArrowheads="1"/>
            </p:cNvSpPr>
            <p:nvPr/>
          </p:nvSpPr>
          <p:spPr bwMode="auto">
            <a:xfrm>
              <a:off x="3554" y="2243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72"/>
            <p:cNvSpPr>
              <a:spLocks noChangeArrowheads="1"/>
            </p:cNvSpPr>
            <p:nvPr/>
          </p:nvSpPr>
          <p:spPr bwMode="auto">
            <a:xfrm>
              <a:off x="3554" y="2150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4068" y="2243"/>
              <a:ext cx="321" cy="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74"/>
            <p:cNvSpPr>
              <a:spLocks noChangeArrowheads="1"/>
            </p:cNvSpPr>
            <p:nvPr/>
          </p:nvSpPr>
          <p:spPr bwMode="auto">
            <a:xfrm>
              <a:off x="4068" y="2150"/>
              <a:ext cx="321" cy="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75"/>
            <p:cNvSpPr>
              <a:spLocks noChangeArrowheads="1"/>
            </p:cNvSpPr>
            <p:nvPr/>
          </p:nvSpPr>
          <p:spPr bwMode="auto">
            <a:xfrm>
              <a:off x="122" y="2113"/>
              <a:ext cx="82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76"/>
            <p:cNvSpPr>
              <a:spLocks noChangeArrowheads="1"/>
            </p:cNvSpPr>
            <p:nvPr/>
          </p:nvSpPr>
          <p:spPr bwMode="auto">
            <a:xfrm>
              <a:off x="239" y="2113"/>
              <a:ext cx="75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77"/>
            <p:cNvSpPr>
              <a:spLocks noChangeArrowheads="1"/>
            </p:cNvSpPr>
            <p:nvPr/>
          </p:nvSpPr>
          <p:spPr bwMode="auto">
            <a:xfrm>
              <a:off x="361" y="2113"/>
              <a:ext cx="76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78"/>
            <p:cNvSpPr>
              <a:spLocks noChangeArrowheads="1"/>
            </p:cNvSpPr>
            <p:nvPr/>
          </p:nvSpPr>
          <p:spPr bwMode="auto">
            <a:xfrm>
              <a:off x="472" y="2113"/>
              <a:ext cx="82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79"/>
            <p:cNvSpPr>
              <a:spLocks noChangeArrowheads="1"/>
            </p:cNvSpPr>
            <p:nvPr/>
          </p:nvSpPr>
          <p:spPr bwMode="auto">
            <a:xfrm>
              <a:off x="700" y="2113"/>
              <a:ext cx="75" cy="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0"/>
            <p:cNvSpPr>
              <a:spLocks/>
            </p:cNvSpPr>
            <p:nvPr/>
          </p:nvSpPr>
          <p:spPr bwMode="auto">
            <a:xfrm>
              <a:off x="822" y="2113"/>
              <a:ext cx="74" cy="37"/>
            </a:xfrm>
            <a:custGeom>
              <a:avLst/>
              <a:gdLst>
                <a:gd name="T0" fmla="*/ 73 w 74"/>
                <a:gd name="T1" fmla="*/ 0 h 37"/>
                <a:gd name="T2" fmla="*/ 0 w 74"/>
                <a:gd name="T3" fmla="*/ 0 h 37"/>
                <a:gd name="T4" fmla="*/ 0 w 74"/>
                <a:gd name="T5" fmla="*/ 37 h 37"/>
                <a:gd name="T6" fmla="*/ 74 w 74"/>
                <a:gd name="T7" fmla="*/ 37 h 37"/>
                <a:gd name="T8" fmla="*/ 73 w 7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7">
                  <a:moveTo>
                    <a:pt x="73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74" y="37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1"/>
            <p:cNvSpPr>
              <a:spLocks/>
            </p:cNvSpPr>
            <p:nvPr/>
          </p:nvSpPr>
          <p:spPr bwMode="auto">
            <a:xfrm>
              <a:off x="931" y="2108"/>
              <a:ext cx="83" cy="42"/>
            </a:xfrm>
            <a:custGeom>
              <a:avLst/>
              <a:gdLst>
                <a:gd name="T0" fmla="*/ 71 w 83"/>
                <a:gd name="T1" fmla="*/ 42 h 42"/>
                <a:gd name="T2" fmla="*/ 83 w 83"/>
                <a:gd name="T3" fmla="*/ 36 h 42"/>
                <a:gd name="T4" fmla="*/ 74 w 83"/>
                <a:gd name="T5" fmla="*/ 0 h 42"/>
                <a:gd name="T6" fmla="*/ 62 w 83"/>
                <a:gd name="T7" fmla="*/ 5 h 42"/>
                <a:gd name="T8" fmla="*/ 0 w 83"/>
                <a:gd name="T9" fmla="*/ 5 h 42"/>
                <a:gd name="T10" fmla="*/ 4 w 83"/>
                <a:gd name="T11" fmla="*/ 42 h 42"/>
                <a:gd name="T12" fmla="*/ 71 w 83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2">
                  <a:moveTo>
                    <a:pt x="71" y="42"/>
                  </a:moveTo>
                  <a:lnTo>
                    <a:pt x="83" y="36"/>
                  </a:lnTo>
                  <a:lnTo>
                    <a:pt x="74" y="0"/>
                  </a:lnTo>
                  <a:lnTo>
                    <a:pt x="62" y="5"/>
                  </a:lnTo>
                  <a:lnTo>
                    <a:pt x="0" y="5"/>
                  </a:lnTo>
                  <a:lnTo>
                    <a:pt x="4" y="42"/>
                  </a:lnTo>
                  <a:lnTo>
                    <a:pt x="7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2"/>
            <p:cNvSpPr>
              <a:spLocks/>
            </p:cNvSpPr>
            <p:nvPr/>
          </p:nvSpPr>
          <p:spPr bwMode="auto">
            <a:xfrm>
              <a:off x="1036" y="2052"/>
              <a:ext cx="82" cy="72"/>
            </a:xfrm>
            <a:custGeom>
              <a:avLst/>
              <a:gdLst>
                <a:gd name="T0" fmla="*/ 82 w 82"/>
                <a:gd name="T1" fmla="*/ 29 h 72"/>
                <a:gd name="T2" fmla="*/ 65 w 82"/>
                <a:gd name="T3" fmla="*/ 0 h 72"/>
                <a:gd name="T4" fmla="*/ 0 w 82"/>
                <a:gd name="T5" fmla="*/ 39 h 72"/>
                <a:gd name="T6" fmla="*/ 12 w 82"/>
                <a:gd name="T7" fmla="*/ 72 h 72"/>
                <a:gd name="T8" fmla="*/ 82 w 82"/>
                <a:gd name="T9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29"/>
                  </a:moveTo>
                  <a:lnTo>
                    <a:pt x="65" y="0"/>
                  </a:lnTo>
                  <a:lnTo>
                    <a:pt x="0" y="39"/>
                  </a:lnTo>
                  <a:lnTo>
                    <a:pt x="12" y="72"/>
                  </a:lnTo>
                  <a:lnTo>
                    <a:pt x="8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3"/>
            <p:cNvSpPr>
              <a:spLocks/>
            </p:cNvSpPr>
            <p:nvPr/>
          </p:nvSpPr>
          <p:spPr bwMode="auto">
            <a:xfrm>
              <a:off x="1135" y="1991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1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4"/>
            <p:cNvSpPr>
              <a:spLocks/>
            </p:cNvSpPr>
            <p:nvPr/>
          </p:nvSpPr>
          <p:spPr bwMode="auto">
            <a:xfrm>
              <a:off x="1235" y="1931"/>
              <a:ext cx="83" cy="70"/>
            </a:xfrm>
            <a:custGeom>
              <a:avLst/>
              <a:gdLst>
                <a:gd name="T0" fmla="*/ 83 w 83"/>
                <a:gd name="T1" fmla="*/ 30 h 70"/>
                <a:gd name="T2" fmla="*/ 67 w 83"/>
                <a:gd name="T3" fmla="*/ 0 h 70"/>
                <a:gd name="T4" fmla="*/ 0 w 83"/>
                <a:gd name="T5" fmla="*/ 41 h 70"/>
                <a:gd name="T6" fmla="*/ 15 w 83"/>
                <a:gd name="T7" fmla="*/ 70 h 70"/>
                <a:gd name="T8" fmla="*/ 83 w 83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5" y="70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5"/>
            <p:cNvSpPr>
              <a:spLocks/>
            </p:cNvSpPr>
            <p:nvPr/>
          </p:nvSpPr>
          <p:spPr bwMode="auto">
            <a:xfrm>
              <a:off x="1335" y="1871"/>
              <a:ext cx="83" cy="70"/>
            </a:xfrm>
            <a:custGeom>
              <a:avLst/>
              <a:gdLst>
                <a:gd name="T0" fmla="*/ 83 w 83"/>
                <a:gd name="T1" fmla="*/ 30 h 70"/>
                <a:gd name="T2" fmla="*/ 67 w 83"/>
                <a:gd name="T3" fmla="*/ 0 h 70"/>
                <a:gd name="T4" fmla="*/ 0 w 83"/>
                <a:gd name="T5" fmla="*/ 40 h 70"/>
                <a:gd name="T6" fmla="*/ 16 w 83"/>
                <a:gd name="T7" fmla="*/ 70 h 70"/>
                <a:gd name="T8" fmla="*/ 83 w 83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6"/>
            <p:cNvSpPr>
              <a:spLocks/>
            </p:cNvSpPr>
            <p:nvPr/>
          </p:nvSpPr>
          <p:spPr bwMode="auto">
            <a:xfrm>
              <a:off x="1435" y="1811"/>
              <a:ext cx="84" cy="69"/>
            </a:xfrm>
            <a:custGeom>
              <a:avLst/>
              <a:gdLst>
                <a:gd name="T0" fmla="*/ 84 w 84"/>
                <a:gd name="T1" fmla="*/ 29 h 69"/>
                <a:gd name="T2" fmla="*/ 68 w 84"/>
                <a:gd name="T3" fmla="*/ 0 h 69"/>
                <a:gd name="T4" fmla="*/ 0 w 84"/>
                <a:gd name="T5" fmla="*/ 40 h 69"/>
                <a:gd name="T6" fmla="*/ 17 w 84"/>
                <a:gd name="T7" fmla="*/ 69 h 69"/>
                <a:gd name="T8" fmla="*/ 84 w 84"/>
                <a:gd name="T9" fmla="*/ 2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9">
                  <a:moveTo>
                    <a:pt x="84" y="29"/>
                  </a:moveTo>
                  <a:lnTo>
                    <a:pt x="68" y="0"/>
                  </a:lnTo>
                  <a:lnTo>
                    <a:pt x="0" y="40"/>
                  </a:lnTo>
                  <a:lnTo>
                    <a:pt x="17" y="69"/>
                  </a:lnTo>
                  <a:lnTo>
                    <a:pt x="8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7"/>
            <p:cNvSpPr>
              <a:spLocks/>
            </p:cNvSpPr>
            <p:nvPr/>
          </p:nvSpPr>
          <p:spPr bwMode="auto">
            <a:xfrm>
              <a:off x="1535" y="1750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7 w 84"/>
                <a:gd name="T3" fmla="*/ 0 h 70"/>
                <a:gd name="T4" fmla="*/ 0 w 84"/>
                <a:gd name="T5" fmla="*/ 40 h 70"/>
                <a:gd name="T6" fmla="*/ 16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8"/>
            <p:cNvSpPr>
              <a:spLocks/>
            </p:cNvSpPr>
            <p:nvPr/>
          </p:nvSpPr>
          <p:spPr bwMode="auto">
            <a:xfrm>
              <a:off x="1636" y="1690"/>
              <a:ext cx="83" cy="70"/>
            </a:xfrm>
            <a:custGeom>
              <a:avLst/>
              <a:gdLst>
                <a:gd name="T0" fmla="*/ 83 w 83"/>
                <a:gd name="T1" fmla="*/ 29 h 70"/>
                <a:gd name="T2" fmla="*/ 67 w 83"/>
                <a:gd name="T3" fmla="*/ 0 h 70"/>
                <a:gd name="T4" fmla="*/ 0 w 83"/>
                <a:gd name="T5" fmla="*/ 40 h 70"/>
                <a:gd name="T6" fmla="*/ 16 w 83"/>
                <a:gd name="T7" fmla="*/ 70 h 70"/>
                <a:gd name="T8" fmla="*/ 83 w 83"/>
                <a:gd name="T9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29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9"/>
            <p:cNvSpPr>
              <a:spLocks/>
            </p:cNvSpPr>
            <p:nvPr/>
          </p:nvSpPr>
          <p:spPr bwMode="auto">
            <a:xfrm>
              <a:off x="1736" y="1629"/>
              <a:ext cx="84" cy="71"/>
            </a:xfrm>
            <a:custGeom>
              <a:avLst/>
              <a:gdLst>
                <a:gd name="T0" fmla="*/ 84 w 84"/>
                <a:gd name="T1" fmla="*/ 30 h 71"/>
                <a:gd name="T2" fmla="*/ 67 w 84"/>
                <a:gd name="T3" fmla="*/ 0 h 71"/>
                <a:gd name="T4" fmla="*/ 0 w 84"/>
                <a:gd name="T5" fmla="*/ 41 h 71"/>
                <a:gd name="T6" fmla="*/ 16 w 84"/>
                <a:gd name="T7" fmla="*/ 71 h 71"/>
                <a:gd name="T8" fmla="*/ 84 w 84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">
                  <a:moveTo>
                    <a:pt x="84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0"/>
            <p:cNvSpPr>
              <a:spLocks/>
            </p:cNvSpPr>
            <p:nvPr/>
          </p:nvSpPr>
          <p:spPr bwMode="auto">
            <a:xfrm>
              <a:off x="1836" y="1569"/>
              <a:ext cx="83" cy="70"/>
            </a:xfrm>
            <a:custGeom>
              <a:avLst/>
              <a:gdLst>
                <a:gd name="T0" fmla="*/ 83 w 83"/>
                <a:gd name="T1" fmla="*/ 29 h 70"/>
                <a:gd name="T2" fmla="*/ 67 w 83"/>
                <a:gd name="T3" fmla="*/ 0 h 70"/>
                <a:gd name="T4" fmla="*/ 0 w 83"/>
                <a:gd name="T5" fmla="*/ 41 h 70"/>
                <a:gd name="T6" fmla="*/ 16 w 83"/>
                <a:gd name="T7" fmla="*/ 70 h 70"/>
                <a:gd name="T8" fmla="*/ 83 w 83"/>
                <a:gd name="T9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29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0"/>
                  </a:lnTo>
                  <a:lnTo>
                    <a:pt x="8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1"/>
            <p:cNvSpPr>
              <a:spLocks/>
            </p:cNvSpPr>
            <p:nvPr/>
          </p:nvSpPr>
          <p:spPr bwMode="auto">
            <a:xfrm>
              <a:off x="1936" y="1508"/>
              <a:ext cx="84" cy="71"/>
            </a:xfrm>
            <a:custGeom>
              <a:avLst/>
              <a:gdLst>
                <a:gd name="T0" fmla="*/ 84 w 84"/>
                <a:gd name="T1" fmla="*/ 30 h 71"/>
                <a:gd name="T2" fmla="*/ 68 w 84"/>
                <a:gd name="T3" fmla="*/ 0 h 71"/>
                <a:gd name="T4" fmla="*/ 0 w 84"/>
                <a:gd name="T5" fmla="*/ 41 h 71"/>
                <a:gd name="T6" fmla="*/ 17 w 84"/>
                <a:gd name="T7" fmla="*/ 71 h 71"/>
                <a:gd name="T8" fmla="*/ 84 w 84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">
                  <a:moveTo>
                    <a:pt x="84" y="30"/>
                  </a:moveTo>
                  <a:lnTo>
                    <a:pt x="68" y="0"/>
                  </a:lnTo>
                  <a:lnTo>
                    <a:pt x="0" y="41"/>
                  </a:lnTo>
                  <a:lnTo>
                    <a:pt x="17" y="71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2"/>
            <p:cNvSpPr>
              <a:spLocks/>
            </p:cNvSpPr>
            <p:nvPr/>
          </p:nvSpPr>
          <p:spPr bwMode="auto">
            <a:xfrm>
              <a:off x="2037" y="1447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2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2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3"/>
            <p:cNvSpPr>
              <a:spLocks/>
            </p:cNvSpPr>
            <p:nvPr/>
          </p:nvSpPr>
          <p:spPr bwMode="auto">
            <a:xfrm>
              <a:off x="2137" y="1387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1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4"/>
            <p:cNvSpPr>
              <a:spLocks/>
            </p:cNvSpPr>
            <p:nvPr/>
          </p:nvSpPr>
          <p:spPr bwMode="auto">
            <a:xfrm>
              <a:off x="2237" y="1327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7 w 84"/>
                <a:gd name="T3" fmla="*/ 0 h 70"/>
                <a:gd name="T4" fmla="*/ 0 w 84"/>
                <a:gd name="T5" fmla="*/ 40 h 70"/>
                <a:gd name="T6" fmla="*/ 16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5"/>
            <p:cNvSpPr>
              <a:spLocks/>
            </p:cNvSpPr>
            <p:nvPr/>
          </p:nvSpPr>
          <p:spPr bwMode="auto">
            <a:xfrm>
              <a:off x="2338" y="1267"/>
              <a:ext cx="83" cy="70"/>
            </a:xfrm>
            <a:custGeom>
              <a:avLst/>
              <a:gdLst>
                <a:gd name="T0" fmla="*/ 83 w 83"/>
                <a:gd name="T1" fmla="*/ 30 h 70"/>
                <a:gd name="T2" fmla="*/ 67 w 83"/>
                <a:gd name="T3" fmla="*/ 0 h 70"/>
                <a:gd name="T4" fmla="*/ 0 w 83"/>
                <a:gd name="T5" fmla="*/ 40 h 70"/>
                <a:gd name="T6" fmla="*/ 15 w 83"/>
                <a:gd name="T7" fmla="*/ 70 h 70"/>
                <a:gd name="T8" fmla="*/ 83 w 83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5" y="70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6"/>
            <p:cNvSpPr>
              <a:spLocks/>
            </p:cNvSpPr>
            <p:nvPr/>
          </p:nvSpPr>
          <p:spPr bwMode="auto">
            <a:xfrm>
              <a:off x="2437" y="1206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8 w 84"/>
                <a:gd name="T3" fmla="*/ 0 h 70"/>
                <a:gd name="T4" fmla="*/ 0 w 84"/>
                <a:gd name="T5" fmla="*/ 40 h 70"/>
                <a:gd name="T6" fmla="*/ 17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8" y="0"/>
                  </a:lnTo>
                  <a:lnTo>
                    <a:pt x="0" y="40"/>
                  </a:lnTo>
                  <a:lnTo>
                    <a:pt x="17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7"/>
            <p:cNvSpPr>
              <a:spLocks/>
            </p:cNvSpPr>
            <p:nvPr/>
          </p:nvSpPr>
          <p:spPr bwMode="auto">
            <a:xfrm>
              <a:off x="2538" y="1146"/>
              <a:ext cx="83" cy="70"/>
            </a:xfrm>
            <a:custGeom>
              <a:avLst/>
              <a:gdLst>
                <a:gd name="T0" fmla="*/ 83 w 83"/>
                <a:gd name="T1" fmla="*/ 30 h 70"/>
                <a:gd name="T2" fmla="*/ 67 w 83"/>
                <a:gd name="T3" fmla="*/ 0 h 70"/>
                <a:gd name="T4" fmla="*/ 0 w 83"/>
                <a:gd name="T5" fmla="*/ 40 h 70"/>
                <a:gd name="T6" fmla="*/ 16 w 83"/>
                <a:gd name="T7" fmla="*/ 70 h 70"/>
                <a:gd name="T8" fmla="*/ 83 w 83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8"/>
            <p:cNvSpPr>
              <a:spLocks/>
            </p:cNvSpPr>
            <p:nvPr/>
          </p:nvSpPr>
          <p:spPr bwMode="auto">
            <a:xfrm>
              <a:off x="2638" y="1085"/>
              <a:ext cx="83" cy="70"/>
            </a:xfrm>
            <a:custGeom>
              <a:avLst/>
              <a:gdLst>
                <a:gd name="T0" fmla="*/ 83 w 83"/>
                <a:gd name="T1" fmla="*/ 30 h 70"/>
                <a:gd name="T2" fmla="*/ 67 w 83"/>
                <a:gd name="T3" fmla="*/ 0 h 70"/>
                <a:gd name="T4" fmla="*/ 0 w 83"/>
                <a:gd name="T5" fmla="*/ 40 h 70"/>
                <a:gd name="T6" fmla="*/ 16 w 83"/>
                <a:gd name="T7" fmla="*/ 70 h 70"/>
                <a:gd name="T8" fmla="*/ 83 w 83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9"/>
            <p:cNvSpPr>
              <a:spLocks/>
            </p:cNvSpPr>
            <p:nvPr/>
          </p:nvSpPr>
          <p:spPr bwMode="auto">
            <a:xfrm>
              <a:off x="2738" y="1025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7 w 84"/>
                <a:gd name="T3" fmla="*/ 0 h 70"/>
                <a:gd name="T4" fmla="*/ 0 w 84"/>
                <a:gd name="T5" fmla="*/ 40 h 70"/>
                <a:gd name="T6" fmla="*/ 16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0"/>
            <p:cNvSpPr>
              <a:spLocks/>
            </p:cNvSpPr>
            <p:nvPr/>
          </p:nvSpPr>
          <p:spPr bwMode="auto">
            <a:xfrm>
              <a:off x="2839" y="964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1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1"/>
            <p:cNvSpPr>
              <a:spLocks/>
            </p:cNvSpPr>
            <p:nvPr/>
          </p:nvSpPr>
          <p:spPr bwMode="auto">
            <a:xfrm>
              <a:off x="2938" y="904"/>
              <a:ext cx="84" cy="71"/>
            </a:xfrm>
            <a:custGeom>
              <a:avLst/>
              <a:gdLst>
                <a:gd name="T0" fmla="*/ 84 w 84"/>
                <a:gd name="T1" fmla="*/ 30 h 71"/>
                <a:gd name="T2" fmla="*/ 68 w 84"/>
                <a:gd name="T3" fmla="*/ 0 h 71"/>
                <a:gd name="T4" fmla="*/ 0 w 84"/>
                <a:gd name="T5" fmla="*/ 41 h 71"/>
                <a:gd name="T6" fmla="*/ 17 w 84"/>
                <a:gd name="T7" fmla="*/ 71 h 71"/>
                <a:gd name="T8" fmla="*/ 84 w 84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">
                  <a:moveTo>
                    <a:pt x="84" y="30"/>
                  </a:moveTo>
                  <a:lnTo>
                    <a:pt x="68" y="0"/>
                  </a:lnTo>
                  <a:lnTo>
                    <a:pt x="0" y="41"/>
                  </a:lnTo>
                  <a:lnTo>
                    <a:pt x="17" y="71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2"/>
            <p:cNvSpPr>
              <a:spLocks/>
            </p:cNvSpPr>
            <p:nvPr/>
          </p:nvSpPr>
          <p:spPr bwMode="auto">
            <a:xfrm>
              <a:off x="3039" y="843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1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3"/>
            <p:cNvSpPr>
              <a:spLocks/>
            </p:cNvSpPr>
            <p:nvPr/>
          </p:nvSpPr>
          <p:spPr bwMode="auto">
            <a:xfrm>
              <a:off x="3139" y="783"/>
              <a:ext cx="84" cy="71"/>
            </a:xfrm>
            <a:custGeom>
              <a:avLst/>
              <a:gdLst>
                <a:gd name="T0" fmla="*/ 84 w 84"/>
                <a:gd name="T1" fmla="*/ 30 h 71"/>
                <a:gd name="T2" fmla="*/ 68 w 84"/>
                <a:gd name="T3" fmla="*/ 0 h 71"/>
                <a:gd name="T4" fmla="*/ 0 w 84"/>
                <a:gd name="T5" fmla="*/ 41 h 71"/>
                <a:gd name="T6" fmla="*/ 17 w 84"/>
                <a:gd name="T7" fmla="*/ 71 h 71"/>
                <a:gd name="T8" fmla="*/ 84 w 84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">
                  <a:moveTo>
                    <a:pt x="84" y="30"/>
                  </a:moveTo>
                  <a:lnTo>
                    <a:pt x="68" y="0"/>
                  </a:lnTo>
                  <a:lnTo>
                    <a:pt x="0" y="41"/>
                  </a:lnTo>
                  <a:lnTo>
                    <a:pt x="17" y="71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4"/>
            <p:cNvSpPr>
              <a:spLocks/>
            </p:cNvSpPr>
            <p:nvPr/>
          </p:nvSpPr>
          <p:spPr bwMode="auto">
            <a:xfrm>
              <a:off x="3239" y="722"/>
              <a:ext cx="84" cy="71"/>
            </a:xfrm>
            <a:custGeom>
              <a:avLst/>
              <a:gdLst>
                <a:gd name="T0" fmla="*/ 84 w 84"/>
                <a:gd name="T1" fmla="*/ 30 h 71"/>
                <a:gd name="T2" fmla="*/ 67 w 84"/>
                <a:gd name="T3" fmla="*/ 0 h 71"/>
                <a:gd name="T4" fmla="*/ 0 w 84"/>
                <a:gd name="T5" fmla="*/ 41 h 71"/>
                <a:gd name="T6" fmla="*/ 16 w 84"/>
                <a:gd name="T7" fmla="*/ 71 h 71"/>
                <a:gd name="T8" fmla="*/ 84 w 84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1">
                  <a:moveTo>
                    <a:pt x="84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/>
            <p:cNvSpPr>
              <a:spLocks/>
            </p:cNvSpPr>
            <p:nvPr/>
          </p:nvSpPr>
          <p:spPr bwMode="auto">
            <a:xfrm>
              <a:off x="3340" y="662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1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3440" y="602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7 w 84"/>
                <a:gd name="T3" fmla="*/ 0 h 70"/>
                <a:gd name="T4" fmla="*/ 0 w 84"/>
                <a:gd name="T5" fmla="*/ 40 h 70"/>
                <a:gd name="T6" fmla="*/ 16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3540" y="542"/>
              <a:ext cx="83" cy="70"/>
            </a:xfrm>
            <a:custGeom>
              <a:avLst/>
              <a:gdLst>
                <a:gd name="T0" fmla="*/ 83 w 83"/>
                <a:gd name="T1" fmla="*/ 30 h 70"/>
                <a:gd name="T2" fmla="*/ 67 w 83"/>
                <a:gd name="T3" fmla="*/ 0 h 70"/>
                <a:gd name="T4" fmla="*/ 0 w 83"/>
                <a:gd name="T5" fmla="*/ 40 h 70"/>
                <a:gd name="T6" fmla="*/ 16 w 83"/>
                <a:gd name="T7" fmla="*/ 70 h 70"/>
                <a:gd name="T8" fmla="*/ 83 w 83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0">
                  <a:moveTo>
                    <a:pt x="83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3640" y="481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8 w 84"/>
                <a:gd name="T3" fmla="*/ 0 h 70"/>
                <a:gd name="T4" fmla="*/ 0 w 84"/>
                <a:gd name="T5" fmla="*/ 40 h 70"/>
                <a:gd name="T6" fmla="*/ 17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8" y="0"/>
                  </a:lnTo>
                  <a:lnTo>
                    <a:pt x="0" y="40"/>
                  </a:lnTo>
                  <a:lnTo>
                    <a:pt x="17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3740" y="421"/>
              <a:ext cx="84" cy="70"/>
            </a:xfrm>
            <a:custGeom>
              <a:avLst/>
              <a:gdLst>
                <a:gd name="T0" fmla="*/ 84 w 84"/>
                <a:gd name="T1" fmla="*/ 30 h 70"/>
                <a:gd name="T2" fmla="*/ 67 w 84"/>
                <a:gd name="T3" fmla="*/ 0 h 70"/>
                <a:gd name="T4" fmla="*/ 0 w 84"/>
                <a:gd name="T5" fmla="*/ 40 h 70"/>
                <a:gd name="T6" fmla="*/ 16 w 84"/>
                <a:gd name="T7" fmla="*/ 70 h 70"/>
                <a:gd name="T8" fmla="*/ 84 w 8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">
                  <a:moveTo>
                    <a:pt x="84" y="30"/>
                  </a:moveTo>
                  <a:lnTo>
                    <a:pt x="67" y="0"/>
                  </a:lnTo>
                  <a:lnTo>
                    <a:pt x="0" y="40"/>
                  </a:lnTo>
                  <a:lnTo>
                    <a:pt x="16" y="70"/>
                  </a:lnTo>
                  <a:lnTo>
                    <a:pt x="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3841" y="360"/>
              <a:ext cx="83" cy="71"/>
            </a:xfrm>
            <a:custGeom>
              <a:avLst/>
              <a:gdLst>
                <a:gd name="T0" fmla="*/ 83 w 83"/>
                <a:gd name="T1" fmla="*/ 30 h 71"/>
                <a:gd name="T2" fmla="*/ 67 w 83"/>
                <a:gd name="T3" fmla="*/ 0 h 71"/>
                <a:gd name="T4" fmla="*/ 0 w 83"/>
                <a:gd name="T5" fmla="*/ 41 h 71"/>
                <a:gd name="T6" fmla="*/ 16 w 83"/>
                <a:gd name="T7" fmla="*/ 71 h 71"/>
                <a:gd name="T8" fmla="*/ 83 w 83"/>
                <a:gd name="T9" fmla="*/ 3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1">
                  <a:moveTo>
                    <a:pt x="83" y="30"/>
                  </a:moveTo>
                  <a:lnTo>
                    <a:pt x="67" y="0"/>
                  </a:lnTo>
                  <a:lnTo>
                    <a:pt x="0" y="41"/>
                  </a:lnTo>
                  <a:lnTo>
                    <a:pt x="16" y="71"/>
                  </a:lnTo>
                  <a:lnTo>
                    <a:pt x="8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3942" y="298"/>
              <a:ext cx="79" cy="73"/>
            </a:xfrm>
            <a:custGeom>
              <a:avLst/>
              <a:gdLst>
                <a:gd name="T0" fmla="*/ 79 w 79"/>
                <a:gd name="T1" fmla="*/ 34 h 73"/>
                <a:gd name="T2" fmla="*/ 70 w 79"/>
                <a:gd name="T3" fmla="*/ 0 h 73"/>
                <a:gd name="T4" fmla="*/ 0 w 79"/>
                <a:gd name="T5" fmla="*/ 42 h 73"/>
                <a:gd name="T6" fmla="*/ 15 w 79"/>
                <a:gd name="T7" fmla="*/ 73 h 73"/>
                <a:gd name="T8" fmla="*/ 79 w 79"/>
                <a:gd name="T9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3">
                  <a:moveTo>
                    <a:pt x="79" y="34"/>
                  </a:moveTo>
                  <a:lnTo>
                    <a:pt x="70" y="0"/>
                  </a:lnTo>
                  <a:lnTo>
                    <a:pt x="0" y="42"/>
                  </a:lnTo>
                  <a:lnTo>
                    <a:pt x="15" y="73"/>
                  </a:lnTo>
                  <a:lnTo>
                    <a:pt x="7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/>
            </p:cNvSpPr>
            <p:nvPr/>
          </p:nvSpPr>
          <p:spPr bwMode="auto">
            <a:xfrm>
              <a:off x="4048" y="290"/>
              <a:ext cx="82" cy="25"/>
            </a:xfrm>
            <a:custGeom>
              <a:avLst/>
              <a:gdLst>
                <a:gd name="T0" fmla="*/ 82 w 82"/>
                <a:gd name="T1" fmla="*/ 25 h 25"/>
                <a:gd name="T2" fmla="*/ 80 w 82"/>
                <a:gd name="T3" fmla="*/ 0 h 25"/>
                <a:gd name="T4" fmla="*/ 0 w 82"/>
                <a:gd name="T5" fmla="*/ 0 h 25"/>
                <a:gd name="T6" fmla="*/ 7 w 82"/>
                <a:gd name="T7" fmla="*/ 25 h 25"/>
                <a:gd name="T8" fmla="*/ 82 w 8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5">
                  <a:moveTo>
                    <a:pt x="82" y="25"/>
                  </a:moveTo>
                  <a:lnTo>
                    <a:pt x="80" y="0"/>
                  </a:lnTo>
                  <a:lnTo>
                    <a:pt x="0" y="0"/>
                  </a:lnTo>
                  <a:lnTo>
                    <a:pt x="7" y="25"/>
                  </a:lnTo>
                  <a:lnTo>
                    <a:pt x="8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13"/>
            <p:cNvSpPr>
              <a:spLocks noChangeArrowheads="1"/>
            </p:cNvSpPr>
            <p:nvPr/>
          </p:nvSpPr>
          <p:spPr bwMode="auto">
            <a:xfrm>
              <a:off x="4167" y="290"/>
              <a:ext cx="81" cy="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14"/>
            <p:cNvSpPr>
              <a:spLocks noChangeArrowheads="1"/>
            </p:cNvSpPr>
            <p:nvPr/>
          </p:nvSpPr>
          <p:spPr bwMode="auto">
            <a:xfrm>
              <a:off x="4283" y="290"/>
              <a:ext cx="76" cy="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15"/>
            <p:cNvSpPr>
              <a:spLocks noChangeArrowheads="1"/>
            </p:cNvSpPr>
            <p:nvPr/>
          </p:nvSpPr>
          <p:spPr bwMode="auto">
            <a:xfrm>
              <a:off x="4394" y="290"/>
              <a:ext cx="76" cy="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6"/>
            <p:cNvSpPr>
              <a:spLocks noEditPoints="1"/>
            </p:cNvSpPr>
            <p:nvPr/>
          </p:nvSpPr>
          <p:spPr bwMode="auto">
            <a:xfrm>
              <a:off x="4559" y="1"/>
              <a:ext cx="293" cy="404"/>
            </a:xfrm>
            <a:custGeom>
              <a:avLst/>
              <a:gdLst>
                <a:gd name="T0" fmla="*/ 162 w 361"/>
                <a:gd name="T1" fmla="*/ 317 h 498"/>
                <a:gd name="T2" fmla="*/ 279 w 361"/>
                <a:gd name="T3" fmla="*/ 252 h 498"/>
                <a:gd name="T4" fmla="*/ 279 w 361"/>
                <a:gd name="T5" fmla="*/ 257 h 498"/>
                <a:gd name="T6" fmla="*/ 279 w 361"/>
                <a:gd name="T7" fmla="*/ 266 h 498"/>
                <a:gd name="T8" fmla="*/ 253 w 361"/>
                <a:gd name="T9" fmla="*/ 370 h 498"/>
                <a:gd name="T10" fmla="*/ 178 w 361"/>
                <a:gd name="T11" fmla="*/ 426 h 498"/>
                <a:gd name="T12" fmla="*/ 120 w 361"/>
                <a:gd name="T13" fmla="*/ 412 h 498"/>
                <a:gd name="T14" fmla="*/ 90 w 361"/>
                <a:gd name="T15" fmla="*/ 377 h 498"/>
                <a:gd name="T16" fmla="*/ 19 w 361"/>
                <a:gd name="T17" fmla="*/ 400 h 498"/>
                <a:gd name="T18" fmla="*/ 75 w 361"/>
                <a:gd name="T19" fmla="*/ 472 h 498"/>
                <a:gd name="T20" fmla="*/ 182 w 361"/>
                <a:gd name="T21" fmla="*/ 498 h 498"/>
                <a:gd name="T22" fmla="*/ 312 w 361"/>
                <a:gd name="T23" fmla="*/ 420 h 498"/>
                <a:gd name="T24" fmla="*/ 361 w 361"/>
                <a:gd name="T25" fmla="*/ 249 h 498"/>
                <a:gd name="T26" fmla="*/ 317 w 361"/>
                <a:gd name="T27" fmla="*/ 70 h 498"/>
                <a:gd name="T28" fmla="*/ 162 w 361"/>
                <a:gd name="T29" fmla="*/ 0 h 498"/>
                <a:gd name="T30" fmla="*/ 49 w 361"/>
                <a:gd name="T31" fmla="*/ 46 h 498"/>
                <a:gd name="T32" fmla="*/ 0 w 361"/>
                <a:gd name="T33" fmla="*/ 156 h 498"/>
                <a:gd name="T34" fmla="*/ 48 w 361"/>
                <a:gd name="T35" fmla="*/ 274 h 498"/>
                <a:gd name="T36" fmla="*/ 162 w 361"/>
                <a:gd name="T37" fmla="*/ 317 h 498"/>
                <a:gd name="T38" fmla="*/ 110 w 361"/>
                <a:gd name="T39" fmla="*/ 92 h 498"/>
                <a:gd name="T40" fmla="*/ 174 w 361"/>
                <a:gd name="T41" fmla="*/ 69 h 498"/>
                <a:gd name="T42" fmla="*/ 235 w 361"/>
                <a:gd name="T43" fmla="*/ 94 h 498"/>
                <a:gd name="T44" fmla="*/ 261 w 361"/>
                <a:gd name="T45" fmla="*/ 153 h 498"/>
                <a:gd name="T46" fmla="*/ 239 w 361"/>
                <a:gd name="T47" fmla="*/ 216 h 498"/>
                <a:gd name="T48" fmla="*/ 175 w 361"/>
                <a:gd name="T49" fmla="*/ 245 h 498"/>
                <a:gd name="T50" fmla="*/ 109 w 361"/>
                <a:gd name="T51" fmla="*/ 221 h 498"/>
                <a:gd name="T52" fmla="*/ 86 w 361"/>
                <a:gd name="T53" fmla="*/ 153 h 498"/>
                <a:gd name="T54" fmla="*/ 110 w 361"/>
                <a:gd name="T55" fmla="*/ 9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98">
                  <a:moveTo>
                    <a:pt x="162" y="317"/>
                  </a:moveTo>
                  <a:cubicBezTo>
                    <a:pt x="212" y="317"/>
                    <a:pt x="243" y="295"/>
                    <a:pt x="279" y="252"/>
                  </a:cubicBezTo>
                  <a:cubicBezTo>
                    <a:pt x="279" y="257"/>
                    <a:pt x="279" y="257"/>
                    <a:pt x="279" y="257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79" y="303"/>
                    <a:pt x="268" y="338"/>
                    <a:pt x="253" y="370"/>
                  </a:cubicBezTo>
                  <a:cubicBezTo>
                    <a:pt x="234" y="407"/>
                    <a:pt x="208" y="426"/>
                    <a:pt x="178" y="426"/>
                  </a:cubicBezTo>
                  <a:cubicBezTo>
                    <a:pt x="156" y="426"/>
                    <a:pt x="136" y="421"/>
                    <a:pt x="120" y="412"/>
                  </a:cubicBezTo>
                  <a:cubicBezTo>
                    <a:pt x="103" y="403"/>
                    <a:pt x="93" y="391"/>
                    <a:pt x="90" y="377"/>
                  </a:cubicBezTo>
                  <a:cubicBezTo>
                    <a:pt x="19" y="400"/>
                    <a:pt x="19" y="400"/>
                    <a:pt x="19" y="400"/>
                  </a:cubicBezTo>
                  <a:cubicBezTo>
                    <a:pt x="27" y="430"/>
                    <a:pt x="45" y="454"/>
                    <a:pt x="75" y="472"/>
                  </a:cubicBezTo>
                  <a:cubicBezTo>
                    <a:pt x="105" y="490"/>
                    <a:pt x="140" y="498"/>
                    <a:pt x="182" y="498"/>
                  </a:cubicBezTo>
                  <a:cubicBezTo>
                    <a:pt x="234" y="498"/>
                    <a:pt x="278" y="472"/>
                    <a:pt x="312" y="420"/>
                  </a:cubicBezTo>
                  <a:cubicBezTo>
                    <a:pt x="345" y="371"/>
                    <a:pt x="361" y="314"/>
                    <a:pt x="361" y="249"/>
                  </a:cubicBezTo>
                  <a:cubicBezTo>
                    <a:pt x="361" y="171"/>
                    <a:pt x="346" y="112"/>
                    <a:pt x="317" y="70"/>
                  </a:cubicBezTo>
                  <a:cubicBezTo>
                    <a:pt x="283" y="23"/>
                    <a:pt x="232" y="0"/>
                    <a:pt x="162" y="0"/>
                  </a:cubicBezTo>
                  <a:cubicBezTo>
                    <a:pt x="120" y="0"/>
                    <a:pt x="82" y="15"/>
                    <a:pt x="49" y="46"/>
                  </a:cubicBezTo>
                  <a:cubicBezTo>
                    <a:pt x="17" y="77"/>
                    <a:pt x="0" y="114"/>
                    <a:pt x="0" y="156"/>
                  </a:cubicBezTo>
                  <a:cubicBezTo>
                    <a:pt x="0" y="205"/>
                    <a:pt x="17" y="244"/>
                    <a:pt x="48" y="274"/>
                  </a:cubicBezTo>
                  <a:cubicBezTo>
                    <a:pt x="78" y="302"/>
                    <a:pt x="117" y="317"/>
                    <a:pt x="162" y="317"/>
                  </a:cubicBezTo>
                  <a:close/>
                  <a:moveTo>
                    <a:pt x="110" y="92"/>
                  </a:moveTo>
                  <a:cubicBezTo>
                    <a:pt x="126" y="77"/>
                    <a:pt x="148" y="69"/>
                    <a:pt x="174" y="69"/>
                  </a:cubicBezTo>
                  <a:cubicBezTo>
                    <a:pt x="198" y="69"/>
                    <a:pt x="218" y="78"/>
                    <a:pt x="235" y="94"/>
                  </a:cubicBezTo>
                  <a:cubicBezTo>
                    <a:pt x="252" y="111"/>
                    <a:pt x="261" y="130"/>
                    <a:pt x="261" y="153"/>
                  </a:cubicBezTo>
                  <a:cubicBezTo>
                    <a:pt x="261" y="177"/>
                    <a:pt x="253" y="198"/>
                    <a:pt x="239" y="216"/>
                  </a:cubicBezTo>
                  <a:cubicBezTo>
                    <a:pt x="222" y="235"/>
                    <a:pt x="201" y="245"/>
                    <a:pt x="175" y="245"/>
                  </a:cubicBezTo>
                  <a:cubicBezTo>
                    <a:pt x="146" y="245"/>
                    <a:pt x="124" y="237"/>
                    <a:pt x="109" y="221"/>
                  </a:cubicBezTo>
                  <a:cubicBezTo>
                    <a:pt x="93" y="205"/>
                    <a:pt x="86" y="182"/>
                    <a:pt x="86" y="153"/>
                  </a:cubicBezTo>
                  <a:cubicBezTo>
                    <a:pt x="86" y="127"/>
                    <a:pt x="94" y="107"/>
                    <a:pt x="11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7"/>
            <p:cNvSpPr>
              <a:spLocks noEditPoints="1"/>
            </p:cNvSpPr>
            <p:nvPr/>
          </p:nvSpPr>
          <p:spPr bwMode="auto">
            <a:xfrm>
              <a:off x="4881" y="1"/>
              <a:ext cx="292" cy="404"/>
            </a:xfrm>
            <a:custGeom>
              <a:avLst/>
              <a:gdLst>
                <a:gd name="T0" fmla="*/ 158 w 361"/>
                <a:gd name="T1" fmla="*/ 317 h 498"/>
                <a:gd name="T2" fmla="*/ 271 w 361"/>
                <a:gd name="T3" fmla="*/ 252 h 498"/>
                <a:gd name="T4" fmla="*/ 271 w 361"/>
                <a:gd name="T5" fmla="*/ 257 h 498"/>
                <a:gd name="T6" fmla="*/ 271 w 361"/>
                <a:gd name="T7" fmla="*/ 266 h 498"/>
                <a:gd name="T8" fmla="*/ 249 w 361"/>
                <a:gd name="T9" fmla="*/ 370 h 498"/>
                <a:gd name="T10" fmla="*/ 176 w 361"/>
                <a:gd name="T11" fmla="*/ 426 h 498"/>
                <a:gd name="T12" fmla="*/ 119 w 361"/>
                <a:gd name="T13" fmla="*/ 412 h 498"/>
                <a:gd name="T14" fmla="*/ 90 w 361"/>
                <a:gd name="T15" fmla="*/ 377 h 498"/>
                <a:gd name="T16" fmla="*/ 19 w 361"/>
                <a:gd name="T17" fmla="*/ 400 h 498"/>
                <a:gd name="T18" fmla="*/ 75 w 361"/>
                <a:gd name="T19" fmla="*/ 472 h 498"/>
                <a:gd name="T20" fmla="*/ 182 w 361"/>
                <a:gd name="T21" fmla="*/ 498 h 498"/>
                <a:gd name="T22" fmla="*/ 312 w 361"/>
                <a:gd name="T23" fmla="*/ 420 h 498"/>
                <a:gd name="T24" fmla="*/ 361 w 361"/>
                <a:gd name="T25" fmla="*/ 249 h 498"/>
                <a:gd name="T26" fmla="*/ 317 w 361"/>
                <a:gd name="T27" fmla="*/ 70 h 498"/>
                <a:gd name="T28" fmla="*/ 162 w 361"/>
                <a:gd name="T29" fmla="*/ 0 h 498"/>
                <a:gd name="T30" fmla="*/ 49 w 361"/>
                <a:gd name="T31" fmla="*/ 46 h 498"/>
                <a:gd name="T32" fmla="*/ 0 w 361"/>
                <a:gd name="T33" fmla="*/ 156 h 498"/>
                <a:gd name="T34" fmla="*/ 46 w 361"/>
                <a:gd name="T35" fmla="*/ 274 h 498"/>
                <a:gd name="T36" fmla="*/ 158 w 361"/>
                <a:gd name="T37" fmla="*/ 317 h 498"/>
                <a:gd name="T38" fmla="*/ 110 w 361"/>
                <a:gd name="T39" fmla="*/ 92 h 498"/>
                <a:gd name="T40" fmla="*/ 174 w 361"/>
                <a:gd name="T41" fmla="*/ 69 h 498"/>
                <a:gd name="T42" fmla="*/ 235 w 361"/>
                <a:gd name="T43" fmla="*/ 94 h 498"/>
                <a:gd name="T44" fmla="*/ 261 w 361"/>
                <a:gd name="T45" fmla="*/ 153 h 498"/>
                <a:gd name="T46" fmla="*/ 239 w 361"/>
                <a:gd name="T47" fmla="*/ 216 h 498"/>
                <a:gd name="T48" fmla="*/ 175 w 361"/>
                <a:gd name="T49" fmla="*/ 245 h 498"/>
                <a:gd name="T50" fmla="*/ 109 w 361"/>
                <a:gd name="T51" fmla="*/ 221 h 498"/>
                <a:gd name="T52" fmla="*/ 86 w 361"/>
                <a:gd name="T53" fmla="*/ 153 h 498"/>
                <a:gd name="T54" fmla="*/ 110 w 361"/>
                <a:gd name="T55" fmla="*/ 9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98">
                  <a:moveTo>
                    <a:pt x="158" y="317"/>
                  </a:moveTo>
                  <a:cubicBezTo>
                    <a:pt x="208" y="317"/>
                    <a:pt x="242" y="295"/>
                    <a:pt x="271" y="252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66"/>
                    <a:pt x="271" y="266"/>
                    <a:pt x="271" y="266"/>
                  </a:cubicBezTo>
                  <a:cubicBezTo>
                    <a:pt x="271" y="303"/>
                    <a:pt x="264" y="338"/>
                    <a:pt x="249" y="370"/>
                  </a:cubicBezTo>
                  <a:cubicBezTo>
                    <a:pt x="230" y="407"/>
                    <a:pt x="206" y="426"/>
                    <a:pt x="176" y="426"/>
                  </a:cubicBezTo>
                  <a:cubicBezTo>
                    <a:pt x="154" y="426"/>
                    <a:pt x="135" y="421"/>
                    <a:pt x="119" y="412"/>
                  </a:cubicBezTo>
                  <a:cubicBezTo>
                    <a:pt x="102" y="403"/>
                    <a:pt x="93" y="391"/>
                    <a:pt x="90" y="377"/>
                  </a:cubicBezTo>
                  <a:cubicBezTo>
                    <a:pt x="19" y="400"/>
                    <a:pt x="19" y="400"/>
                    <a:pt x="19" y="400"/>
                  </a:cubicBezTo>
                  <a:cubicBezTo>
                    <a:pt x="27" y="430"/>
                    <a:pt x="45" y="454"/>
                    <a:pt x="75" y="472"/>
                  </a:cubicBezTo>
                  <a:cubicBezTo>
                    <a:pt x="105" y="490"/>
                    <a:pt x="140" y="498"/>
                    <a:pt x="182" y="498"/>
                  </a:cubicBezTo>
                  <a:cubicBezTo>
                    <a:pt x="234" y="498"/>
                    <a:pt x="278" y="472"/>
                    <a:pt x="312" y="420"/>
                  </a:cubicBezTo>
                  <a:cubicBezTo>
                    <a:pt x="345" y="371"/>
                    <a:pt x="361" y="314"/>
                    <a:pt x="361" y="249"/>
                  </a:cubicBezTo>
                  <a:cubicBezTo>
                    <a:pt x="361" y="171"/>
                    <a:pt x="346" y="112"/>
                    <a:pt x="317" y="70"/>
                  </a:cubicBezTo>
                  <a:cubicBezTo>
                    <a:pt x="283" y="23"/>
                    <a:pt x="232" y="0"/>
                    <a:pt x="162" y="0"/>
                  </a:cubicBezTo>
                  <a:cubicBezTo>
                    <a:pt x="120" y="0"/>
                    <a:pt x="82" y="15"/>
                    <a:pt x="49" y="46"/>
                  </a:cubicBezTo>
                  <a:cubicBezTo>
                    <a:pt x="17" y="77"/>
                    <a:pt x="0" y="114"/>
                    <a:pt x="0" y="156"/>
                  </a:cubicBezTo>
                  <a:cubicBezTo>
                    <a:pt x="0" y="205"/>
                    <a:pt x="15" y="244"/>
                    <a:pt x="46" y="274"/>
                  </a:cubicBezTo>
                  <a:cubicBezTo>
                    <a:pt x="76" y="302"/>
                    <a:pt x="113" y="317"/>
                    <a:pt x="158" y="317"/>
                  </a:cubicBezTo>
                  <a:close/>
                  <a:moveTo>
                    <a:pt x="110" y="92"/>
                  </a:moveTo>
                  <a:cubicBezTo>
                    <a:pt x="126" y="77"/>
                    <a:pt x="148" y="69"/>
                    <a:pt x="174" y="69"/>
                  </a:cubicBezTo>
                  <a:cubicBezTo>
                    <a:pt x="198" y="69"/>
                    <a:pt x="218" y="78"/>
                    <a:pt x="235" y="94"/>
                  </a:cubicBezTo>
                  <a:cubicBezTo>
                    <a:pt x="252" y="111"/>
                    <a:pt x="261" y="130"/>
                    <a:pt x="261" y="153"/>
                  </a:cubicBezTo>
                  <a:cubicBezTo>
                    <a:pt x="261" y="177"/>
                    <a:pt x="253" y="198"/>
                    <a:pt x="239" y="216"/>
                  </a:cubicBezTo>
                  <a:cubicBezTo>
                    <a:pt x="222" y="235"/>
                    <a:pt x="201" y="245"/>
                    <a:pt x="175" y="245"/>
                  </a:cubicBezTo>
                  <a:cubicBezTo>
                    <a:pt x="146" y="245"/>
                    <a:pt x="124" y="237"/>
                    <a:pt x="109" y="221"/>
                  </a:cubicBezTo>
                  <a:cubicBezTo>
                    <a:pt x="93" y="205"/>
                    <a:pt x="86" y="182"/>
                    <a:pt x="86" y="153"/>
                  </a:cubicBezTo>
                  <a:cubicBezTo>
                    <a:pt x="86" y="127"/>
                    <a:pt x="94" y="107"/>
                    <a:pt x="11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8"/>
            <p:cNvSpPr>
              <a:spLocks noEditPoints="1"/>
            </p:cNvSpPr>
            <p:nvPr/>
          </p:nvSpPr>
          <p:spPr bwMode="auto">
            <a:xfrm>
              <a:off x="5468" y="192"/>
              <a:ext cx="171" cy="218"/>
            </a:xfrm>
            <a:custGeom>
              <a:avLst/>
              <a:gdLst>
                <a:gd name="T0" fmla="*/ 186 w 211"/>
                <a:gd name="T1" fmla="*/ 43 h 268"/>
                <a:gd name="T2" fmla="*/ 105 w 211"/>
                <a:gd name="T3" fmla="*/ 0 h 268"/>
                <a:gd name="T4" fmla="*/ 27 w 211"/>
                <a:gd name="T5" fmla="*/ 43 h 268"/>
                <a:gd name="T6" fmla="*/ 0 w 211"/>
                <a:gd name="T7" fmla="*/ 138 h 268"/>
                <a:gd name="T8" fmla="*/ 25 w 211"/>
                <a:gd name="T9" fmla="*/ 228 h 268"/>
                <a:gd name="T10" fmla="*/ 105 w 211"/>
                <a:gd name="T11" fmla="*/ 268 h 268"/>
                <a:gd name="T12" fmla="*/ 182 w 211"/>
                <a:gd name="T13" fmla="*/ 229 h 268"/>
                <a:gd name="T14" fmla="*/ 211 w 211"/>
                <a:gd name="T15" fmla="*/ 138 h 268"/>
                <a:gd name="T16" fmla="*/ 186 w 211"/>
                <a:gd name="T17" fmla="*/ 43 h 268"/>
                <a:gd name="T18" fmla="*/ 142 w 211"/>
                <a:gd name="T19" fmla="*/ 189 h 268"/>
                <a:gd name="T20" fmla="*/ 105 w 211"/>
                <a:gd name="T21" fmla="*/ 215 h 268"/>
                <a:gd name="T22" fmla="*/ 68 w 211"/>
                <a:gd name="T23" fmla="*/ 189 h 268"/>
                <a:gd name="T24" fmla="*/ 63 w 211"/>
                <a:gd name="T25" fmla="*/ 137 h 268"/>
                <a:gd name="T26" fmla="*/ 65 w 211"/>
                <a:gd name="T27" fmla="*/ 105 h 268"/>
                <a:gd name="T28" fmla="*/ 70 w 211"/>
                <a:gd name="T29" fmla="*/ 82 h 268"/>
                <a:gd name="T30" fmla="*/ 105 w 211"/>
                <a:gd name="T31" fmla="*/ 54 h 268"/>
                <a:gd name="T32" fmla="*/ 142 w 211"/>
                <a:gd name="T33" fmla="*/ 82 h 268"/>
                <a:gd name="T34" fmla="*/ 147 w 211"/>
                <a:gd name="T35" fmla="*/ 104 h 268"/>
                <a:gd name="T36" fmla="*/ 148 w 211"/>
                <a:gd name="T37" fmla="*/ 137 h 268"/>
                <a:gd name="T38" fmla="*/ 142 w 211"/>
                <a:gd name="T39" fmla="*/ 18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68">
                  <a:moveTo>
                    <a:pt x="186" y="43"/>
                  </a:moveTo>
                  <a:cubicBezTo>
                    <a:pt x="166" y="14"/>
                    <a:pt x="140" y="0"/>
                    <a:pt x="105" y="0"/>
                  </a:cubicBezTo>
                  <a:cubicBezTo>
                    <a:pt x="72" y="0"/>
                    <a:pt x="46" y="14"/>
                    <a:pt x="27" y="43"/>
                  </a:cubicBezTo>
                  <a:cubicBezTo>
                    <a:pt x="9" y="69"/>
                    <a:pt x="0" y="100"/>
                    <a:pt x="0" y="138"/>
                  </a:cubicBezTo>
                  <a:cubicBezTo>
                    <a:pt x="0" y="173"/>
                    <a:pt x="8" y="203"/>
                    <a:pt x="25" y="228"/>
                  </a:cubicBezTo>
                  <a:cubicBezTo>
                    <a:pt x="44" y="254"/>
                    <a:pt x="71" y="268"/>
                    <a:pt x="105" y="268"/>
                  </a:cubicBezTo>
                  <a:cubicBezTo>
                    <a:pt x="138" y="268"/>
                    <a:pt x="163" y="255"/>
                    <a:pt x="182" y="229"/>
                  </a:cubicBezTo>
                  <a:cubicBezTo>
                    <a:pt x="202" y="204"/>
                    <a:pt x="211" y="173"/>
                    <a:pt x="211" y="138"/>
                  </a:cubicBezTo>
                  <a:cubicBezTo>
                    <a:pt x="211" y="100"/>
                    <a:pt x="203" y="68"/>
                    <a:pt x="186" y="43"/>
                  </a:cubicBezTo>
                  <a:close/>
                  <a:moveTo>
                    <a:pt x="142" y="189"/>
                  </a:moveTo>
                  <a:cubicBezTo>
                    <a:pt x="135" y="207"/>
                    <a:pt x="123" y="215"/>
                    <a:pt x="105" y="215"/>
                  </a:cubicBezTo>
                  <a:cubicBezTo>
                    <a:pt x="87" y="215"/>
                    <a:pt x="74" y="206"/>
                    <a:pt x="68" y="189"/>
                  </a:cubicBezTo>
                  <a:cubicBezTo>
                    <a:pt x="65" y="177"/>
                    <a:pt x="63" y="160"/>
                    <a:pt x="63" y="137"/>
                  </a:cubicBezTo>
                  <a:cubicBezTo>
                    <a:pt x="63" y="124"/>
                    <a:pt x="63" y="113"/>
                    <a:pt x="65" y="105"/>
                  </a:cubicBezTo>
                  <a:cubicBezTo>
                    <a:pt x="66" y="96"/>
                    <a:pt x="68" y="88"/>
                    <a:pt x="70" y="82"/>
                  </a:cubicBezTo>
                  <a:cubicBezTo>
                    <a:pt x="77" y="63"/>
                    <a:pt x="89" y="54"/>
                    <a:pt x="105" y="54"/>
                  </a:cubicBezTo>
                  <a:cubicBezTo>
                    <a:pt x="123" y="54"/>
                    <a:pt x="135" y="63"/>
                    <a:pt x="142" y="82"/>
                  </a:cubicBezTo>
                  <a:cubicBezTo>
                    <a:pt x="144" y="88"/>
                    <a:pt x="146" y="96"/>
                    <a:pt x="147" y="104"/>
                  </a:cubicBezTo>
                  <a:cubicBezTo>
                    <a:pt x="148" y="113"/>
                    <a:pt x="148" y="124"/>
                    <a:pt x="148" y="137"/>
                  </a:cubicBezTo>
                  <a:cubicBezTo>
                    <a:pt x="148" y="160"/>
                    <a:pt x="146" y="177"/>
                    <a:pt x="142" y="1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9"/>
            <p:cNvSpPr>
              <a:spLocks noEditPoints="1"/>
            </p:cNvSpPr>
            <p:nvPr/>
          </p:nvSpPr>
          <p:spPr bwMode="auto">
            <a:xfrm>
              <a:off x="5233" y="1"/>
              <a:ext cx="171" cy="216"/>
            </a:xfrm>
            <a:custGeom>
              <a:avLst/>
              <a:gdLst>
                <a:gd name="T0" fmla="*/ 105 w 211"/>
                <a:gd name="T1" fmla="*/ 267 h 267"/>
                <a:gd name="T2" fmla="*/ 183 w 211"/>
                <a:gd name="T3" fmla="*/ 228 h 267"/>
                <a:gd name="T4" fmla="*/ 211 w 211"/>
                <a:gd name="T5" fmla="*/ 136 h 267"/>
                <a:gd name="T6" fmla="*/ 185 w 211"/>
                <a:gd name="T7" fmla="*/ 42 h 267"/>
                <a:gd name="T8" fmla="*/ 105 w 211"/>
                <a:gd name="T9" fmla="*/ 0 h 267"/>
                <a:gd name="T10" fmla="*/ 27 w 211"/>
                <a:gd name="T11" fmla="*/ 43 h 267"/>
                <a:gd name="T12" fmla="*/ 0 w 211"/>
                <a:gd name="T13" fmla="*/ 136 h 267"/>
                <a:gd name="T14" fmla="*/ 25 w 211"/>
                <a:gd name="T15" fmla="*/ 227 h 267"/>
                <a:gd name="T16" fmla="*/ 105 w 211"/>
                <a:gd name="T17" fmla="*/ 267 h 267"/>
                <a:gd name="T18" fmla="*/ 70 w 211"/>
                <a:gd name="T19" fmla="*/ 81 h 267"/>
                <a:gd name="T20" fmla="*/ 105 w 211"/>
                <a:gd name="T21" fmla="*/ 55 h 267"/>
                <a:gd name="T22" fmla="*/ 141 w 211"/>
                <a:gd name="T23" fmla="*/ 82 h 267"/>
                <a:gd name="T24" fmla="*/ 148 w 211"/>
                <a:gd name="T25" fmla="*/ 136 h 267"/>
                <a:gd name="T26" fmla="*/ 142 w 211"/>
                <a:gd name="T27" fmla="*/ 189 h 267"/>
                <a:gd name="T28" fmla="*/ 105 w 211"/>
                <a:gd name="T29" fmla="*/ 215 h 267"/>
                <a:gd name="T30" fmla="*/ 68 w 211"/>
                <a:gd name="T31" fmla="*/ 188 h 267"/>
                <a:gd name="T32" fmla="*/ 62 w 211"/>
                <a:gd name="T33" fmla="*/ 136 h 267"/>
                <a:gd name="T34" fmla="*/ 70 w 211"/>
                <a:gd name="T35" fmla="*/ 8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67">
                  <a:moveTo>
                    <a:pt x="105" y="267"/>
                  </a:moveTo>
                  <a:cubicBezTo>
                    <a:pt x="137" y="267"/>
                    <a:pt x="163" y="254"/>
                    <a:pt x="183" y="228"/>
                  </a:cubicBezTo>
                  <a:cubicBezTo>
                    <a:pt x="201" y="204"/>
                    <a:pt x="211" y="173"/>
                    <a:pt x="211" y="136"/>
                  </a:cubicBezTo>
                  <a:cubicBezTo>
                    <a:pt x="211" y="99"/>
                    <a:pt x="202" y="67"/>
                    <a:pt x="185" y="42"/>
                  </a:cubicBezTo>
                  <a:cubicBezTo>
                    <a:pt x="166" y="14"/>
                    <a:pt x="139" y="0"/>
                    <a:pt x="105" y="0"/>
                  </a:cubicBezTo>
                  <a:cubicBezTo>
                    <a:pt x="72" y="0"/>
                    <a:pt x="46" y="14"/>
                    <a:pt x="27" y="43"/>
                  </a:cubicBezTo>
                  <a:cubicBezTo>
                    <a:pt x="9" y="69"/>
                    <a:pt x="0" y="100"/>
                    <a:pt x="0" y="136"/>
                  </a:cubicBezTo>
                  <a:cubicBezTo>
                    <a:pt x="0" y="173"/>
                    <a:pt x="8" y="203"/>
                    <a:pt x="25" y="227"/>
                  </a:cubicBezTo>
                  <a:cubicBezTo>
                    <a:pt x="44" y="254"/>
                    <a:pt x="71" y="267"/>
                    <a:pt x="105" y="267"/>
                  </a:cubicBezTo>
                  <a:close/>
                  <a:moveTo>
                    <a:pt x="70" y="81"/>
                  </a:moveTo>
                  <a:cubicBezTo>
                    <a:pt x="77" y="63"/>
                    <a:pt x="89" y="55"/>
                    <a:pt x="105" y="55"/>
                  </a:cubicBezTo>
                  <a:cubicBezTo>
                    <a:pt x="121" y="55"/>
                    <a:pt x="133" y="64"/>
                    <a:pt x="141" y="82"/>
                  </a:cubicBezTo>
                  <a:cubicBezTo>
                    <a:pt x="146" y="94"/>
                    <a:pt x="148" y="112"/>
                    <a:pt x="148" y="136"/>
                  </a:cubicBezTo>
                  <a:cubicBezTo>
                    <a:pt x="148" y="160"/>
                    <a:pt x="146" y="178"/>
                    <a:pt x="142" y="189"/>
                  </a:cubicBezTo>
                  <a:cubicBezTo>
                    <a:pt x="135" y="206"/>
                    <a:pt x="123" y="215"/>
                    <a:pt x="105" y="215"/>
                  </a:cubicBezTo>
                  <a:cubicBezTo>
                    <a:pt x="86" y="215"/>
                    <a:pt x="74" y="206"/>
                    <a:pt x="68" y="188"/>
                  </a:cubicBezTo>
                  <a:cubicBezTo>
                    <a:pt x="64" y="177"/>
                    <a:pt x="62" y="160"/>
                    <a:pt x="62" y="136"/>
                  </a:cubicBezTo>
                  <a:cubicBezTo>
                    <a:pt x="62" y="113"/>
                    <a:pt x="65" y="95"/>
                    <a:pt x="7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0"/>
            <p:cNvSpPr>
              <a:spLocks/>
            </p:cNvSpPr>
            <p:nvPr/>
          </p:nvSpPr>
          <p:spPr bwMode="auto">
            <a:xfrm>
              <a:off x="5298" y="8"/>
              <a:ext cx="277" cy="394"/>
            </a:xfrm>
            <a:custGeom>
              <a:avLst/>
              <a:gdLst>
                <a:gd name="T0" fmla="*/ 42 w 277"/>
                <a:gd name="T1" fmla="*/ 394 h 394"/>
                <a:gd name="T2" fmla="*/ 277 w 277"/>
                <a:gd name="T3" fmla="*/ 0 h 394"/>
                <a:gd name="T4" fmla="*/ 236 w 277"/>
                <a:gd name="T5" fmla="*/ 0 h 394"/>
                <a:gd name="T6" fmla="*/ 0 w 277"/>
                <a:gd name="T7" fmla="*/ 394 h 394"/>
                <a:gd name="T8" fmla="*/ 42 w 277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394">
                  <a:moveTo>
                    <a:pt x="42" y="394"/>
                  </a:moveTo>
                  <a:lnTo>
                    <a:pt x="277" y="0"/>
                  </a:lnTo>
                  <a:lnTo>
                    <a:pt x="236" y="0"/>
                  </a:lnTo>
                  <a:lnTo>
                    <a:pt x="0" y="394"/>
                  </a:lnTo>
                  <a:lnTo>
                    <a:pt x="42" y="3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21"/>
            <p:cNvSpPr>
              <a:spLocks noEditPoints="1"/>
            </p:cNvSpPr>
            <p:nvPr/>
          </p:nvSpPr>
          <p:spPr bwMode="auto">
            <a:xfrm>
              <a:off x="4946" y="2668"/>
              <a:ext cx="101" cy="172"/>
            </a:xfrm>
            <a:custGeom>
              <a:avLst/>
              <a:gdLst>
                <a:gd name="T0" fmla="*/ 38 w 124"/>
                <a:gd name="T1" fmla="*/ 153 h 213"/>
                <a:gd name="T2" fmla="*/ 25 w 124"/>
                <a:gd name="T3" fmla="*/ 133 h 213"/>
                <a:gd name="T4" fmla="*/ 0 w 124"/>
                <a:gd name="T5" fmla="*/ 139 h 213"/>
                <a:gd name="T6" fmla="*/ 18 w 124"/>
                <a:gd name="T7" fmla="*/ 172 h 213"/>
                <a:gd name="T8" fmla="*/ 46 w 124"/>
                <a:gd name="T9" fmla="*/ 185 h 213"/>
                <a:gd name="T10" fmla="*/ 60 w 124"/>
                <a:gd name="T11" fmla="*/ 187 h 213"/>
                <a:gd name="T12" fmla="*/ 60 w 124"/>
                <a:gd name="T13" fmla="*/ 213 h 213"/>
                <a:gd name="T14" fmla="*/ 67 w 124"/>
                <a:gd name="T15" fmla="*/ 213 h 213"/>
                <a:gd name="T16" fmla="*/ 67 w 124"/>
                <a:gd name="T17" fmla="*/ 187 h 213"/>
                <a:gd name="T18" fmla="*/ 106 w 124"/>
                <a:gd name="T19" fmla="*/ 174 h 213"/>
                <a:gd name="T20" fmla="*/ 124 w 124"/>
                <a:gd name="T21" fmla="*/ 137 h 213"/>
                <a:gd name="T22" fmla="*/ 106 w 124"/>
                <a:gd name="T23" fmla="*/ 100 h 213"/>
                <a:gd name="T24" fmla="*/ 67 w 124"/>
                <a:gd name="T25" fmla="*/ 85 h 213"/>
                <a:gd name="T26" fmla="*/ 67 w 124"/>
                <a:gd name="T27" fmla="*/ 42 h 213"/>
                <a:gd name="T28" fmla="*/ 86 w 124"/>
                <a:gd name="T29" fmla="*/ 50 h 213"/>
                <a:gd name="T30" fmla="*/ 94 w 124"/>
                <a:gd name="T31" fmla="*/ 62 h 213"/>
                <a:gd name="T32" fmla="*/ 119 w 124"/>
                <a:gd name="T33" fmla="*/ 57 h 213"/>
                <a:gd name="T34" fmla="*/ 102 w 124"/>
                <a:gd name="T35" fmla="*/ 30 h 213"/>
                <a:gd name="T36" fmla="*/ 79 w 124"/>
                <a:gd name="T37" fmla="*/ 19 h 213"/>
                <a:gd name="T38" fmla="*/ 67 w 124"/>
                <a:gd name="T39" fmla="*/ 17 h 213"/>
                <a:gd name="T40" fmla="*/ 67 w 124"/>
                <a:gd name="T41" fmla="*/ 0 h 213"/>
                <a:gd name="T42" fmla="*/ 60 w 124"/>
                <a:gd name="T43" fmla="*/ 0 h 213"/>
                <a:gd name="T44" fmla="*/ 60 w 124"/>
                <a:gd name="T45" fmla="*/ 17 h 213"/>
                <a:gd name="T46" fmla="*/ 23 w 124"/>
                <a:gd name="T47" fmla="*/ 29 h 213"/>
                <a:gd name="T48" fmla="*/ 6 w 124"/>
                <a:gd name="T49" fmla="*/ 64 h 213"/>
                <a:gd name="T50" fmla="*/ 12 w 124"/>
                <a:gd name="T51" fmla="*/ 89 h 213"/>
                <a:gd name="T52" fmla="*/ 32 w 124"/>
                <a:gd name="T53" fmla="*/ 106 h 213"/>
                <a:gd name="T54" fmla="*/ 48 w 124"/>
                <a:gd name="T55" fmla="*/ 111 h 213"/>
                <a:gd name="T56" fmla="*/ 60 w 124"/>
                <a:gd name="T57" fmla="*/ 114 h 213"/>
                <a:gd name="T58" fmla="*/ 60 w 124"/>
                <a:gd name="T59" fmla="*/ 162 h 213"/>
                <a:gd name="T60" fmla="*/ 38 w 124"/>
                <a:gd name="T61" fmla="*/ 153 h 213"/>
                <a:gd name="T62" fmla="*/ 67 w 124"/>
                <a:gd name="T63" fmla="*/ 116 h 213"/>
                <a:gd name="T64" fmla="*/ 78 w 124"/>
                <a:gd name="T65" fmla="*/ 117 h 213"/>
                <a:gd name="T66" fmla="*/ 87 w 124"/>
                <a:gd name="T67" fmla="*/ 121 h 213"/>
                <a:gd name="T68" fmla="*/ 97 w 124"/>
                <a:gd name="T69" fmla="*/ 138 h 213"/>
                <a:gd name="T70" fmla="*/ 88 w 124"/>
                <a:gd name="T71" fmla="*/ 155 h 213"/>
                <a:gd name="T72" fmla="*/ 67 w 124"/>
                <a:gd name="T73" fmla="*/ 163 h 213"/>
                <a:gd name="T74" fmla="*/ 67 w 124"/>
                <a:gd name="T75" fmla="*/ 116 h 213"/>
                <a:gd name="T76" fmla="*/ 44 w 124"/>
                <a:gd name="T77" fmla="*/ 77 h 213"/>
                <a:gd name="T78" fmla="*/ 34 w 124"/>
                <a:gd name="T79" fmla="*/ 61 h 213"/>
                <a:gd name="T80" fmla="*/ 43 w 124"/>
                <a:gd name="T81" fmla="*/ 46 h 213"/>
                <a:gd name="T82" fmla="*/ 60 w 124"/>
                <a:gd name="T83" fmla="*/ 41 h 213"/>
                <a:gd name="T84" fmla="*/ 60 w 124"/>
                <a:gd name="T85" fmla="*/ 81 h 213"/>
                <a:gd name="T86" fmla="*/ 44 w 124"/>
                <a:gd name="T87" fmla="*/ 7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213">
                  <a:moveTo>
                    <a:pt x="38" y="153"/>
                  </a:moveTo>
                  <a:cubicBezTo>
                    <a:pt x="33" y="148"/>
                    <a:pt x="28" y="141"/>
                    <a:pt x="25" y="13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" y="153"/>
                    <a:pt x="9" y="164"/>
                    <a:pt x="18" y="172"/>
                  </a:cubicBezTo>
                  <a:cubicBezTo>
                    <a:pt x="25" y="178"/>
                    <a:pt x="36" y="182"/>
                    <a:pt x="46" y="185"/>
                  </a:cubicBezTo>
                  <a:cubicBezTo>
                    <a:pt x="50" y="186"/>
                    <a:pt x="60" y="187"/>
                    <a:pt x="60" y="187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82" y="187"/>
                    <a:pt x="96" y="182"/>
                    <a:pt x="106" y="174"/>
                  </a:cubicBezTo>
                  <a:cubicBezTo>
                    <a:pt x="117" y="165"/>
                    <a:pt x="124" y="152"/>
                    <a:pt x="124" y="137"/>
                  </a:cubicBezTo>
                  <a:cubicBezTo>
                    <a:pt x="124" y="121"/>
                    <a:pt x="116" y="109"/>
                    <a:pt x="106" y="100"/>
                  </a:cubicBezTo>
                  <a:cubicBezTo>
                    <a:pt x="97" y="92"/>
                    <a:pt x="82" y="87"/>
                    <a:pt x="67" y="8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5" y="43"/>
                    <a:pt x="82" y="45"/>
                    <a:pt x="86" y="50"/>
                  </a:cubicBezTo>
                  <a:cubicBezTo>
                    <a:pt x="89" y="53"/>
                    <a:pt x="92" y="57"/>
                    <a:pt x="94" y="62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5" y="46"/>
                    <a:pt x="110" y="37"/>
                    <a:pt x="102" y="30"/>
                  </a:cubicBezTo>
                  <a:cubicBezTo>
                    <a:pt x="96" y="25"/>
                    <a:pt x="87" y="21"/>
                    <a:pt x="79" y="19"/>
                  </a:cubicBezTo>
                  <a:cubicBezTo>
                    <a:pt x="75" y="18"/>
                    <a:pt x="67" y="17"/>
                    <a:pt x="67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46" y="17"/>
                    <a:pt x="33" y="21"/>
                    <a:pt x="23" y="29"/>
                  </a:cubicBezTo>
                  <a:cubicBezTo>
                    <a:pt x="13" y="38"/>
                    <a:pt x="6" y="50"/>
                    <a:pt x="6" y="64"/>
                  </a:cubicBezTo>
                  <a:cubicBezTo>
                    <a:pt x="6" y="74"/>
                    <a:pt x="8" y="82"/>
                    <a:pt x="12" y="89"/>
                  </a:cubicBezTo>
                  <a:cubicBezTo>
                    <a:pt x="16" y="96"/>
                    <a:pt x="23" y="102"/>
                    <a:pt x="32" y="106"/>
                  </a:cubicBezTo>
                  <a:cubicBezTo>
                    <a:pt x="36" y="109"/>
                    <a:pt x="43" y="110"/>
                    <a:pt x="48" y="111"/>
                  </a:cubicBezTo>
                  <a:cubicBezTo>
                    <a:pt x="53" y="112"/>
                    <a:pt x="60" y="113"/>
                    <a:pt x="60" y="114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3" y="162"/>
                    <a:pt x="44" y="159"/>
                    <a:pt x="38" y="153"/>
                  </a:cubicBezTo>
                  <a:close/>
                  <a:moveTo>
                    <a:pt x="67" y="116"/>
                  </a:moveTo>
                  <a:cubicBezTo>
                    <a:pt x="67" y="116"/>
                    <a:pt x="75" y="117"/>
                    <a:pt x="78" y="117"/>
                  </a:cubicBezTo>
                  <a:cubicBezTo>
                    <a:pt x="80" y="118"/>
                    <a:pt x="84" y="120"/>
                    <a:pt x="87" y="121"/>
                  </a:cubicBezTo>
                  <a:cubicBezTo>
                    <a:pt x="93" y="126"/>
                    <a:pt x="97" y="131"/>
                    <a:pt x="97" y="138"/>
                  </a:cubicBezTo>
                  <a:cubicBezTo>
                    <a:pt x="97" y="145"/>
                    <a:pt x="93" y="150"/>
                    <a:pt x="88" y="155"/>
                  </a:cubicBezTo>
                  <a:cubicBezTo>
                    <a:pt x="84" y="159"/>
                    <a:pt x="75" y="161"/>
                    <a:pt x="67" y="163"/>
                  </a:cubicBezTo>
                  <a:lnTo>
                    <a:pt x="67" y="116"/>
                  </a:lnTo>
                  <a:close/>
                  <a:moveTo>
                    <a:pt x="44" y="77"/>
                  </a:moveTo>
                  <a:cubicBezTo>
                    <a:pt x="39" y="73"/>
                    <a:pt x="34" y="68"/>
                    <a:pt x="34" y="61"/>
                  </a:cubicBezTo>
                  <a:cubicBezTo>
                    <a:pt x="34" y="54"/>
                    <a:pt x="39" y="49"/>
                    <a:pt x="43" y="46"/>
                  </a:cubicBezTo>
                  <a:cubicBezTo>
                    <a:pt x="47" y="42"/>
                    <a:pt x="53" y="41"/>
                    <a:pt x="60" y="4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3" y="80"/>
                    <a:pt x="47" y="78"/>
                    <a:pt x="4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2"/>
            <p:cNvSpPr>
              <a:spLocks noEditPoints="1"/>
            </p:cNvSpPr>
            <p:nvPr/>
          </p:nvSpPr>
          <p:spPr bwMode="auto">
            <a:xfrm>
              <a:off x="5066" y="2668"/>
              <a:ext cx="102" cy="172"/>
            </a:xfrm>
            <a:custGeom>
              <a:avLst/>
              <a:gdLst>
                <a:gd name="T0" fmla="*/ 37 w 125"/>
                <a:gd name="T1" fmla="*/ 153 h 213"/>
                <a:gd name="T2" fmla="*/ 25 w 125"/>
                <a:gd name="T3" fmla="*/ 133 h 213"/>
                <a:gd name="T4" fmla="*/ 0 w 125"/>
                <a:gd name="T5" fmla="*/ 139 h 213"/>
                <a:gd name="T6" fmla="*/ 19 w 125"/>
                <a:gd name="T7" fmla="*/ 172 h 213"/>
                <a:gd name="T8" fmla="*/ 44 w 125"/>
                <a:gd name="T9" fmla="*/ 185 h 213"/>
                <a:gd name="T10" fmla="*/ 56 w 125"/>
                <a:gd name="T11" fmla="*/ 187 h 213"/>
                <a:gd name="T12" fmla="*/ 56 w 125"/>
                <a:gd name="T13" fmla="*/ 213 h 213"/>
                <a:gd name="T14" fmla="*/ 71 w 125"/>
                <a:gd name="T15" fmla="*/ 213 h 213"/>
                <a:gd name="T16" fmla="*/ 71 w 125"/>
                <a:gd name="T17" fmla="*/ 187 h 213"/>
                <a:gd name="T18" fmla="*/ 108 w 125"/>
                <a:gd name="T19" fmla="*/ 174 h 213"/>
                <a:gd name="T20" fmla="*/ 125 w 125"/>
                <a:gd name="T21" fmla="*/ 137 h 213"/>
                <a:gd name="T22" fmla="*/ 108 w 125"/>
                <a:gd name="T23" fmla="*/ 100 h 213"/>
                <a:gd name="T24" fmla="*/ 71 w 125"/>
                <a:gd name="T25" fmla="*/ 85 h 213"/>
                <a:gd name="T26" fmla="*/ 71 w 125"/>
                <a:gd name="T27" fmla="*/ 42 h 213"/>
                <a:gd name="T28" fmla="*/ 89 w 125"/>
                <a:gd name="T29" fmla="*/ 50 h 213"/>
                <a:gd name="T30" fmla="*/ 96 w 125"/>
                <a:gd name="T31" fmla="*/ 62 h 213"/>
                <a:gd name="T32" fmla="*/ 121 w 125"/>
                <a:gd name="T33" fmla="*/ 57 h 213"/>
                <a:gd name="T34" fmla="*/ 103 w 125"/>
                <a:gd name="T35" fmla="*/ 30 h 213"/>
                <a:gd name="T36" fmla="*/ 82 w 125"/>
                <a:gd name="T37" fmla="*/ 19 h 213"/>
                <a:gd name="T38" fmla="*/ 71 w 125"/>
                <a:gd name="T39" fmla="*/ 17 h 213"/>
                <a:gd name="T40" fmla="*/ 71 w 125"/>
                <a:gd name="T41" fmla="*/ 0 h 213"/>
                <a:gd name="T42" fmla="*/ 56 w 125"/>
                <a:gd name="T43" fmla="*/ 0 h 213"/>
                <a:gd name="T44" fmla="*/ 56 w 125"/>
                <a:gd name="T45" fmla="*/ 17 h 213"/>
                <a:gd name="T46" fmla="*/ 22 w 125"/>
                <a:gd name="T47" fmla="*/ 29 h 213"/>
                <a:gd name="T48" fmla="*/ 6 w 125"/>
                <a:gd name="T49" fmla="*/ 64 h 213"/>
                <a:gd name="T50" fmla="*/ 13 w 125"/>
                <a:gd name="T51" fmla="*/ 89 h 213"/>
                <a:gd name="T52" fmla="*/ 33 w 125"/>
                <a:gd name="T53" fmla="*/ 106 h 213"/>
                <a:gd name="T54" fmla="*/ 46 w 125"/>
                <a:gd name="T55" fmla="*/ 111 h 213"/>
                <a:gd name="T56" fmla="*/ 56 w 125"/>
                <a:gd name="T57" fmla="*/ 114 h 213"/>
                <a:gd name="T58" fmla="*/ 56 w 125"/>
                <a:gd name="T59" fmla="*/ 162 h 213"/>
                <a:gd name="T60" fmla="*/ 37 w 125"/>
                <a:gd name="T61" fmla="*/ 153 h 213"/>
                <a:gd name="T62" fmla="*/ 71 w 125"/>
                <a:gd name="T63" fmla="*/ 116 h 213"/>
                <a:gd name="T64" fmla="*/ 80 w 125"/>
                <a:gd name="T65" fmla="*/ 117 h 213"/>
                <a:gd name="T66" fmla="*/ 89 w 125"/>
                <a:gd name="T67" fmla="*/ 121 h 213"/>
                <a:gd name="T68" fmla="*/ 99 w 125"/>
                <a:gd name="T69" fmla="*/ 138 h 213"/>
                <a:gd name="T70" fmla="*/ 90 w 125"/>
                <a:gd name="T71" fmla="*/ 155 h 213"/>
                <a:gd name="T72" fmla="*/ 71 w 125"/>
                <a:gd name="T73" fmla="*/ 163 h 213"/>
                <a:gd name="T74" fmla="*/ 71 w 125"/>
                <a:gd name="T75" fmla="*/ 116 h 213"/>
                <a:gd name="T76" fmla="*/ 43 w 125"/>
                <a:gd name="T77" fmla="*/ 77 h 213"/>
                <a:gd name="T78" fmla="*/ 35 w 125"/>
                <a:gd name="T79" fmla="*/ 61 h 213"/>
                <a:gd name="T80" fmla="*/ 41 w 125"/>
                <a:gd name="T81" fmla="*/ 46 h 213"/>
                <a:gd name="T82" fmla="*/ 56 w 125"/>
                <a:gd name="T83" fmla="*/ 41 h 213"/>
                <a:gd name="T84" fmla="*/ 56 w 125"/>
                <a:gd name="T85" fmla="*/ 81 h 213"/>
                <a:gd name="T86" fmla="*/ 43 w 125"/>
                <a:gd name="T87" fmla="*/ 7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213">
                  <a:moveTo>
                    <a:pt x="37" y="153"/>
                  </a:moveTo>
                  <a:cubicBezTo>
                    <a:pt x="31" y="148"/>
                    <a:pt x="28" y="141"/>
                    <a:pt x="25" y="13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" y="153"/>
                    <a:pt x="10" y="164"/>
                    <a:pt x="19" y="172"/>
                  </a:cubicBezTo>
                  <a:cubicBezTo>
                    <a:pt x="26" y="178"/>
                    <a:pt x="35" y="182"/>
                    <a:pt x="44" y="185"/>
                  </a:cubicBezTo>
                  <a:cubicBezTo>
                    <a:pt x="49" y="186"/>
                    <a:pt x="56" y="187"/>
                    <a:pt x="56" y="187"/>
                  </a:cubicBezTo>
                  <a:cubicBezTo>
                    <a:pt x="56" y="213"/>
                    <a:pt x="56" y="213"/>
                    <a:pt x="56" y="213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85" y="187"/>
                    <a:pt x="98" y="182"/>
                    <a:pt x="108" y="174"/>
                  </a:cubicBezTo>
                  <a:cubicBezTo>
                    <a:pt x="119" y="165"/>
                    <a:pt x="125" y="152"/>
                    <a:pt x="125" y="137"/>
                  </a:cubicBezTo>
                  <a:cubicBezTo>
                    <a:pt x="125" y="121"/>
                    <a:pt x="119" y="109"/>
                    <a:pt x="108" y="100"/>
                  </a:cubicBezTo>
                  <a:cubicBezTo>
                    <a:pt x="99" y="92"/>
                    <a:pt x="85" y="87"/>
                    <a:pt x="71" y="85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3"/>
                    <a:pt x="85" y="45"/>
                    <a:pt x="89" y="50"/>
                  </a:cubicBezTo>
                  <a:cubicBezTo>
                    <a:pt x="91" y="53"/>
                    <a:pt x="94" y="57"/>
                    <a:pt x="96" y="62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17" y="46"/>
                    <a:pt x="111" y="37"/>
                    <a:pt x="103" y="30"/>
                  </a:cubicBezTo>
                  <a:cubicBezTo>
                    <a:pt x="97" y="25"/>
                    <a:pt x="89" y="21"/>
                    <a:pt x="82" y="19"/>
                  </a:cubicBezTo>
                  <a:cubicBezTo>
                    <a:pt x="78" y="18"/>
                    <a:pt x="71" y="17"/>
                    <a:pt x="71" y="1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42" y="17"/>
                    <a:pt x="31" y="21"/>
                    <a:pt x="22" y="29"/>
                  </a:cubicBezTo>
                  <a:cubicBezTo>
                    <a:pt x="12" y="38"/>
                    <a:pt x="6" y="50"/>
                    <a:pt x="6" y="64"/>
                  </a:cubicBezTo>
                  <a:cubicBezTo>
                    <a:pt x="6" y="74"/>
                    <a:pt x="9" y="82"/>
                    <a:pt x="13" y="89"/>
                  </a:cubicBezTo>
                  <a:cubicBezTo>
                    <a:pt x="17" y="96"/>
                    <a:pt x="24" y="102"/>
                    <a:pt x="33" y="106"/>
                  </a:cubicBezTo>
                  <a:cubicBezTo>
                    <a:pt x="37" y="109"/>
                    <a:pt x="42" y="110"/>
                    <a:pt x="46" y="111"/>
                  </a:cubicBezTo>
                  <a:cubicBezTo>
                    <a:pt x="51" y="112"/>
                    <a:pt x="56" y="113"/>
                    <a:pt x="56" y="114"/>
                  </a:cubicBezTo>
                  <a:cubicBezTo>
                    <a:pt x="56" y="162"/>
                    <a:pt x="56" y="162"/>
                    <a:pt x="56" y="162"/>
                  </a:cubicBezTo>
                  <a:cubicBezTo>
                    <a:pt x="49" y="162"/>
                    <a:pt x="42" y="159"/>
                    <a:pt x="37" y="153"/>
                  </a:cubicBezTo>
                  <a:close/>
                  <a:moveTo>
                    <a:pt x="71" y="116"/>
                  </a:moveTo>
                  <a:cubicBezTo>
                    <a:pt x="71" y="116"/>
                    <a:pt x="78" y="117"/>
                    <a:pt x="80" y="117"/>
                  </a:cubicBezTo>
                  <a:cubicBezTo>
                    <a:pt x="83" y="118"/>
                    <a:pt x="86" y="120"/>
                    <a:pt x="89" y="121"/>
                  </a:cubicBezTo>
                  <a:cubicBezTo>
                    <a:pt x="95" y="126"/>
                    <a:pt x="99" y="131"/>
                    <a:pt x="99" y="138"/>
                  </a:cubicBezTo>
                  <a:cubicBezTo>
                    <a:pt x="99" y="145"/>
                    <a:pt x="95" y="150"/>
                    <a:pt x="90" y="155"/>
                  </a:cubicBezTo>
                  <a:cubicBezTo>
                    <a:pt x="86" y="159"/>
                    <a:pt x="71" y="161"/>
                    <a:pt x="71" y="163"/>
                  </a:cubicBezTo>
                  <a:lnTo>
                    <a:pt x="71" y="116"/>
                  </a:lnTo>
                  <a:close/>
                  <a:moveTo>
                    <a:pt x="43" y="77"/>
                  </a:moveTo>
                  <a:cubicBezTo>
                    <a:pt x="37" y="73"/>
                    <a:pt x="35" y="68"/>
                    <a:pt x="35" y="61"/>
                  </a:cubicBezTo>
                  <a:cubicBezTo>
                    <a:pt x="35" y="54"/>
                    <a:pt x="36" y="49"/>
                    <a:pt x="41" y="46"/>
                  </a:cubicBezTo>
                  <a:cubicBezTo>
                    <a:pt x="45" y="42"/>
                    <a:pt x="49" y="41"/>
                    <a:pt x="56" y="4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49" y="80"/>
                    <a:pt x="46" y="78"/>
                    <a:pt x="43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3"/>
            <p:cNvSpPr>
              <a:spLocks noEditPoints="1"/>
            </p:cNvSpPr>
            <p:nvPr/>
          </p:nvSpPr>
          <p:spPr bwMode="auto">
            <a:xfrm>
              <a:off x="5189" y="2668"/>
              <a:ext cx="100" cy="172"/>
            </a:xfrm>
            <a:custGeom>
              <a:avLst/>
              <a:gdLst>
                <a:gd name="T0" fmla="*/ 108 w 124"/>
                <a:gd name="T1" fmla="*/ 100 h 213"/>
                <a:gd name="T2" fmla="*/ 71 w 124"/>
                <a:gd name="T3" fmla="*/ 85 h 213"/>
                <a:gd name="T4" fmla="*/ 71 w 124"/>
                <a:gd name="T5" fmla="*/ 42 h 213"/>
                <a:gd name="T6" fmla="*/ 88 w 124"/>
                <a:gd name="T7" fmla="*/ 50 h 213"/>
                <a:gd name="T8" fmla="*/ 95 w 124"/>
                <a:gd name="T9" fmla="*/ 62 h 213"/>
                <a:gd name="T10" fmla="*/ 119 w 124"/>
                <a:gd name="T11" fmla="*/ 57 h 213"/>
                <a:gd name="T12" fmla="*/ 102 w 124"/>
                <a:gd name="T13" fmla="*/ 30 h 213"/>
                <a:gd name="T14" fmla="*/ 81 w 124"/>
                <a:gd name="T15" fmla="*/ 19 h 213"/>
                <a:gd name="T16" fmla="*/ 71 w 124"/>
                <a:gd name="T17" fmla="*/ 17 h 213"/>
                <a:gd name="T18" fmla="*/ 71 w 124"/>
                <a:gd name="T19" fmla="*/ 0 h 213"/>
                <a:gd name="T20" fmla="*/ 64 w 124"/>
                <a:gd name="T21" fmla="*/ 0 h 213"/>
                <a:gd name="T22" fmla="*/ 64 w 124"/>
                <a:gd name="T23" fmla="*/ 17 h 213"/>
                <a:gd name="T24" fmla="*/ 25 w 124"/>
                <a:gd name="T25" fmla="*/ 29 h 213"/>
                <a:gd name="T26" fmla="*/ 7 w 124"/>
                <a:gd name="T27" fmla="*/ 64 h 213"/>
                <a:gd name="T28" fmla="*/ 12 w 124"/>
                <a:gd name="T29" fmla="*/ 89 h 213"/>
                <a:gd name="T30" fmla="*/ 32 w 124"/>
                <a:gd name="T31" fmla="*/ 106 h 213"/>
                <a:gd name="T32" fmla="*/ 50 w 124"/>
                <a:gd name="T33" fmla="*/ 111 h 213"/>
                <a:gd name="T34" fmla="*/ 64 w 124"/>
                <a:gd name="T35" fmla="*/ 114 h 213"/>
                <a:gd name="T36" fmla="*/ 64 w 124"/>
                <a:gd name="T37" fmla="*/ 162 h 213"/>
                <a:gd name="T38" fmla="*/ 40 w 124"/>
                <a:gd name="T39" fmla="*/ 153 h 213"/>
                <a:gd name="T40" fmla="*/ 26 w 124"/>
                <a:gd name="T41" fmla="*/ 133 h 213"/>
                <a:gd name="T42" fmla="*/ 0 w 124"/>
                <a:gd name="T43" fmla="*/ 139 h 213"/>
                <a:gd name="T44" fmla="*/ 18 w 124"/>
                <a:gd name="T45" fmla="*/ 172 h 213"/>
                <a:gd name="T46" fmla="*/ 47 w 124"/>
                <a:gd name="T47" fmla="*/ 185 h 213"/>
                <a:gd name="T48" fmla="*/ 64 w 124"/>
                <a:gd name="T49" fmla="*/ 187 h 213"/>
                <a:gd name="T50" fmla="*/ 64 w 124"/>
                <a:gd name="T51" fmla="*/ 213 h 213"/>
                <a:gd name="T52" fmla="*/ 71 w 124"/>
                <a:gd name="T53" fmla="*/ 213 h 213"/>
                <a:gd name="T54" fmla="*/ 71 w 124"/>
                <a:gd name="T55" fmla="*/ 187 h 213"/>
                <a:gd name="T56" fmla="*/ 107 w 124"/>
                <a:gd name="T57" fmla="*/ 174 h 213"/>
                <a:gd name="T58" fmla="*/ 124 w 124"/>
                <a:gd name="T59" fmla="*/ 137 h 213"/>
                <a:gd name="T60" fmla="*/ 108 w 124"/>
                <a:gd name="T61" fmla="*/ 100 h 213"/>
                <a:gd name="T62" fmla="*/ 64 w 124"/>
                <a:gd name="T63" fmla="*/ 81 h 213"/>
                <a:gd name="T64" fmla="*/ 46 w 124"/>
                <a:gd name="T65" fmla="*/ 77 h 213"/>
                <a:gd name="T66" fmla="*/ 35 w 124"/>
                <a:gd name="T67" fmla="*/ 61 h 213"/>
                <a:gd name="T68" fmla="*/ 45 w 124"/>
                <a:gd name="T69" fmla="*/ 46 h 213"/>
                <a:gd name="T70" fmla="*/ 64 w 124"/>
                <a:gd name="T71" fmla="*/ 41 h 213"/>
                <a:gd name="T72" fmla="*/ 64 w 124"/>
                <a:gd name="T73" fmla="*/ 81 h 213"/>
                <a:gd name="T74" fmla="*/ 90 w 124"/>
                <a:gd name="T75" fmla="*/ 155 h 213"/>
                <a:gd name="T76" fmla="*/ 71 w 124"/>
                <a:gd name="T77" fmla="*/ 163 h 213"/>
                <a:gd name="T78" fmla="*/ 71 w 124"/>
                <a:gd name="T79" fmla="*/ 116 h 213"/>
                <a:gd name="T80" fmla="*/ 79 w 124"/>
                <a:gd name="T81" fmla="*/ 117 h 213"/>
                <a:gd name="T82" fmla="*/ 88 w 124"/>
                <a:gd name="T83" fmla="*/ 121 h 213"/>
                <a:gd name="T84" fmla="*/ 97 w 124"/>
                <a:gd name="T85" fmla="*/ 138 h 213"/>
                <a:gd name="T86" fmla="*/ 90 w 124"/>
                <a:gd name="T87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213">
                  <a:moveTo>
                    <a:pt x="108" y="100"/>
                  </a:moveTo>
                  <a:cubicBezTo>
                    <a:pt x="99" y="92"/>
                    <a:pt x="85" y="87"/>
                    <a:pt x="71" y="85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8" y="43"/>
                    <a:pt x="84" y="45"/>
                    <a:pt x="88" y="50"/>
                  </a:cubicBezTo>
                  <a:cubicBezTo>
                    <a:pt x="90" y="53"/>
                    <a:pt x="93" y="57"/>
                    <a:pt x="95" y="62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6" y="46"/>
                    <a:pt x="110" y="37"/>
                    <a:pt x="102" y="30"/>
                  </a:cubicBezTo>
                  <a:cubicBezTo>
                    <a:pt x="96" y="25"/>
                    <a:pt x="88" y="21"/>
                    <a:pt x="81" y="19"/>
                  </a:cubicBezTo>
                  <a:cubicBezTo>
                    <a:pt x="77" y="18"/>
                    <a:pt x="78" y="17"/>
                    <a:pt x="71" y="1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35" y="17"/>
                    <a:pt x="34" y="21"/>
                    <a:pt x="25" y="29"/>
                  </a:cubicBezTo>
                  <a:cubicBezTo>
                    <a:pt x="14" y="38"/>
                    <a:pt x="7" y="50"/>
                    <a:pt x="7" y="64"/>
                  </a:cubicBezTo>
                  <a:cubicBezTo>
                    <a:pt x="7" y="74"/>
                    <a:pt x="8" y="82"/>
                    <a:pt x="12" y="89"/>
                  </a:cubicBezTo>
                  <a:cubicBezTo>
                    <a:pt x="16" y="96"/>
                    <a:pt x="23" y="102"/>
                    <a:pt x="32" y="106"/>
                  </a:cubicBezTo>
                  <a:cubicBezTo>
                    <a:pt x="36" y="109"/>
                    <a:pt x="45" y="110"/>
                    <a:pt x="50" y="111"/>
                  </a:cubicBezTo>
                  <a:cubicBezTo>
                    <a:pt x="54" y="112"/>
                    <a:pt x="56" y="113"/>
                    <a:pt x="64" y="114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49" y="162"/>
                    <a:pt x="45" y="159"/>
                    <a:pt x="40" y="153"/>
                  </a:cubicBezTo>
                  <a:cubicBezTo>
                    <a:pt x="34" y="148"/>
                    <a:pt x="28" y="141"/>
                    <a:pt x="26" y="13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" y="153"/>
                    <a:pt x="9" y="164"/>
                    <a:pt x="18" y="172"/>
                  </a:cubicBezTo>
                  <a:cubicBezTo>
                    <a:pt x="25" y="178"/>
                    <a:pt x="38" y="182"/>
                    <a:pt x="47" y="185"/>
                  </a:cubicBezTo>
                  <a:cubicBezTo>
                    <a:pt x="52" y="186"/>
                    <a:pt x="56" y="187"/>
                    <a:pt x="64" y="187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71" y="187"/>
                    <a:pt x="71" y="187"/>
                    <a:pt x="71" y="187"/>
                  </a:cubicBezTo>
                  <a:cubicBezTo>
                    <a:pt x="85" y="187"/>
                    <a:pt x="97" y="182"/>
                    <a:pt x="107" y="174"/>
                  </a:cubicBezTo>
                  <a:cubicBezTo>
                    <a:pt x="118" y="165"/>
                    <a:pt x="124" y="152"/>
                    <a:pt x="124" y="137"/>
                  </a:cubicBezTo>
                  <a:cubicBezTo>
                    <a:pt x="124" y="121"/>
                    <a:pt x="119" y="109"/>
                    <a:pt x="108" y="100"/>
                  </a:cubicBezTo>
                  <a:close/>
                  <a:moveTo>
                    <a:pt x="64" y="81"/>
                  </a:moveTo>
                  <a:cubicBezTo>
                    <a:pt x="56" y="80"/>
                    <a:pt x="49" y="78"/>
                    <a:pt x="46" y="77"/>
                  </a:cubicBezTo>
                  <a:cubicBezTo>
                    <a:pt x="40" y="73"/>
                    <a:pt x="35" y="68"/>
                    <a:pt x="35" y="61"/>
                  </a:cubicBezTo>
                  <a:cubicBezTo>
                    <a:pt x="35" y="54"/>
                    <a:pt x="41" y="49"/>
                    <a:pt x="45" y="46"/>
                  </a:cubicBezTo>
                  <a:cubicBezTo>
                    <a:pt x="49" y="42"/>
                    <a:pt x="56" y="41"/>
                    <a:pt x="64" y="41"/>
                  </a:cubicBezTo>
                  <a:lnTo>
                    <a:pt x="64" y="81"/>
                  </a:lnTo>
                  <a:close/>
                  <a:moveTo>
                    <a:pt x="90" y="155"/>
                  </a:moveTo>
                  <a:cubicBezTo>
                    <a:pt x="86" y="159"/>
                    <a:pt x="78" y="161"/>
                    <a:pt x="71" y="163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8" y="116"/>
                    <a:pt x="77" y="117"/>
                    <a:pt x="79" y="117"/>
                  </a:cubicBezTo>
                  <a:cubicBezTo>
                    <a:pt x="82" y="118"/>
                    <a:pt x="85" y="120"/>
                    <a:pt x="88" y="121"/>
                  </a:cubicBezTo>
                  <a:cubicBezTo>
                    <a:pt x="94" y="126"/>
                    <a:pt x="97" y="131"/>
                    <a:pt x="97" y="138"/>
                  </a:cubicBezTo>
                  <a:cubicBezTo>
                    <a:pt x="97" y="145"/>
                    <a:pt x="94" y="150"/>
                    <a:pt x="9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4"/>
            <p:cNvSpPr>
              <a:spLocks/>
            </p:cNvSpPr>
            <p:nvPr/>
          </p:nvSpPr>
          <p:spPr bwMode="auto">
            <a:xfrm>
              <a:off x="4844" y="1962"/>
              <a:ext cx="531" cy="632"/>
            </a:xfrm>
            <a:custGeom>
              <a:avLst/>
              <a:gdLst>
                <a:gd name="T0" fmla="*/ 358 w 655"/>
                <a:gd name="T1" fmla="*/ 18 h 779"/>
                <a:gd name="T2" fmla="*/ 297 w 655"/>
                <a:gd name="T3" fmla="*/ 18 h 779"/>
                <a:gd name="T4" fmla="*/ 17 w 655"/>
                <a:gd name="T5" fmla="*/ 317 h 779"/>
                <a:gd name="T6" fmla="*/ 17 w 655"/>
                <a:gd name="T7" fmla="*/ 384 h 779"/>
                <a:gd name="T8" fmla="*/ 150 w 655"/>
                <a:gd name="T9" fmla="*/ 384 h 779"/>
                <a:gd name="T10" fmla="*/ 150 w 655"/>
                <a:gd name="T11" fmla="*/ 779 h 779"/>
                <a:gd name="T12" fmla="*/ 510 w 655"/>
                <a:gd name="T13" fmla="*/ 779 h 779"/>
                <a:gd name="T14" fmla="*/ 510 w 655"/>
                <a:gd name="T15" fmla="*/ 384 h 779"/>
                <a:gd name="T16" fmla="*/ 638 w 655"/>
                <a:gd name="T17" fmla="*/ 384 h 779"/>
                <a:gd name="T18" fmla="*/ 638 w 655"/>
                <a:gd name="T19" fmla="*/ 317 h 779"/>
                <a:gd name="T20" fmla="*/ 358 w 655"/>
                <a:gd name="T21" fmla="*/ 1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779">
                  <a:moveTo>
                    <a:pt x="358" y="18"/>
                  </a:moveTo>
                  <a:cubicBezTo>
                    <a:pt x="341" y="0"/>
                    <a:pt x="314" y="0"/>
                    <a:pt x="297" y="18"/>
                  </a:cubicBezTo>
                  <a:cubicBezTo>
                    <a:pt x="17" y="317"/>
                    <a:pt x="17" y="317"/>
                    <a:pt x="17" y="317"/>
                  </a:cubicBezTo>
                  <a:cubicBezTo>
                    <a:pt x="0" y="334"/>
                    <a:pt x="0" y="361"/>
                    <a:pt x="17" y="384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779"/>
                    <a:pt x="150" y="779"/>
                    <a:pt x="150" y="779"/>
                  </a:cubicBezTo>
                  <a:cubicBezTo>
                    <a:pt x="510" y="779"/>
                    <a:pt x="510" y="779"/>
                    <a:pt x="510" y="779"/>
                  </a:cubicBezTo>
                  <a:cubicBezTo>
                    <a:pt x="510" y="384"/>
                    <a:pt x="510" y="384"/>
                    <a:pt x="510" y="384"/>
                  </a:cubicBezTo>
                  <a:cubicBezTo>
                    <a:pt x="638" y="384"/>
                    <a:pt x="638" y="384"/>
                    <a:pt x="638" y="384"/>
                  </a:cubicBezTo>
                  <a:cubicBezTo>
                    <a:pt x="655" y="361"/>
                    <a:pt x="655" y="334"/>
                    <a:pt x="638" y="317"/>
                  </a:cubicBezTo>
                  <a:lnTo>
                    <a:pt x="35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5"/>
            <p:cNvSpPr>
              <a:spLocks noEditPoints="1"/>
            </p:cNvSpPr>
            <p:nvPr/>
          </p:nvSpPr>
          <p:spPr bwMode="auto">
            <a:xfrm>
              <a:off x="5330" y="1200"/>
              <a:ext cx="52" cy="71"/>
            </a:xfrm>
            <a:custGeom>
              <a:avLst/>
              <a:gdLst>
                <a:gd name="T0" fmla="*/ 48 w 64"/>
                <a:gd name="T1" fmla="*/ 47 h 88"/>
                <a:gd name="T2" fmla="*/ 44 w 64"/>
                <a:gd name="T3" fmla="*/ 66 h 88"/>
                <a:gd name="T4" fmla="*/ 31 w 64"/>
                <a:gd name="T5" fmla="*/ 75 h 88"/>
                <a:gd name="T6" fmla="*/ 21 w 64"/>
                <a:gd name="T7" fmla="*/ 73 h 88"/>
                <a:gd name="T8" fmla="*/ 16 w 64"/>
                <a:gd name="T9" fmla="*/ 67 h 88"/>
                <a:gd name="T10" fmla="*/ 3 w 64"/>
                <a:gd name="T11" fmla="*/ 71 h 88"/>
                <a:gd name="T12" fmla="*/ 13 w 64"/>
                <a:gd name="T13" fmla="*/ 83 h 88"/>
                <a:gd name="T14" fmla="*/ 32 w 64"/>
                <a:gd name="T15" fmla="*/ 88 h 88"/>
                <a:gd name="T16" fmla="*/ 55 w 64"/>
                <a:gd name="T17" fmla="*/ 74 h 88"/>
                <a:gd name="T18" fmla="*/ 64 w 64"/>
                <a:gd name="T19" fmla="*/ 44 h 88"/>
                <a:gd name="T20" fmla="*/ 56 w 64"/>
                <a:gd name="T21" fmla="*/ 13 h 88"/>
                <a:gd name="T22" fmla="*/ 29 w 64"/>
                <a:gd name="T23" fmla="*/ 0 h 88"/>
                <a:gd name="T24" fmla="*/ 9 w 64"/>
                <a:gd name="T25" fmla="*/ 9 h 88"/>
                <a:gd name="T26" fmla="*/ 0 w 64"/>
                <a:gd name="T27" fmla="*/ 28 h 88"/>
                <a:gd name="T28" fmla="*/ 8 w 64"/>
                <a:gd name="T29" fmla="*/ 49 h 88"/>
                <a:gd name="T30" fmla="*/ 28 w 64"/>
                <a:gd name="T31" fmla="*/ 56 h 88"/>
                <a:gd name="T32" fmla="*/ 48 w 64"/>
                <a:gd name="T33" fmla="*/ 45 h 88"/>
                <a:gd name="T34" fmla="*/ 48 w 64"/>
                <a:gd name="T35" fmla="*/ 46 h 88"/>
                <a:gd name="T36" fmla="*/ 48 w 64"/>
                <a:gd name="T37" fmla="*/ 47 h 88"/>
                <a:gd name="T38" fmla="*/ 42 w 64"/>
                <a:gd name="T39" fmla="*/ 38 h 88"/>
                <a:gd name="T40" fmla="*/ 31 w 64"/>
                <a:gd name="T41" fmla="*/ 44 h 88"/>
                <a:gd name="T42" fmla="*/ 19 w 64"/>
                <a:gd name="T43" fmla="*/ 39 h 88"/>
                <a:gd name="T44" fmla="*/ 15 w 64"/>
                <a:gd name="T45" fmla="*/ 27 h 88"/>
                <a:gd name="T46" fmla="*/ 19 w 64"/>
                <a:gd name="T47" fmla="*/ 17 h 88"/>
                <a:gd name="T48" fmla="*/ 31 w 64"/>
                <a:gd name="T49" fmla="*/ 13 h 88"/>
                <a:gd name="T50" fmla="*/ 41 w 64"/>
                <a:gd name="T51" fmla="*/ 17 h 88"/>
                <a:gd name="T52" fmla="*/ 46 w 64"/>
                <a:gd name="T53" fmla="*/ 27 h 88"/>
                <a:gd name="T54" fmla="*/ 42 w 64"/>
                <a:gd name="T55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88">
                  <a:moveTo>
                    <a:pt x="48" y="47"/>
                  </a:moveTo>
                  <a:cubicBezTo>
                    <a:pt x="48" y="54"/>
                    <a:pt x="47" y="60"/>
                    <a:pt x="44" y="66"/>
                  </a:cubicBezTo>
                  <a:cubicBezTo>
                    <a:pt x="41" y="72"/>
                    <a:pt x="36" y="75"/>
                    <a:pt x="31" y="75"/>
                  </a:cubicBezTo>
                  <a:cubicBezTo>
                    <a:pt x="27" y="75"/>
                    <a:pt x="24" y="75"/>
                    <a:pt x="21" y="73"/>
                  </a:cubicBezTo>
                  <a:cubicBezTo>
                    <a:pt x="18" y="71"/>
                    <a:pt x="16" y="69"/>
                    <a:pt x="16" y="67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6"/>
                    <a:pt x="8" y="80"/>
                    <a:pt x="13" y="83"/>
                  </a:cubicBezTo>
                  <a:cubicBezTo>
                    <a:pt x="19" y="87"/>
                    <a:pt x="25" y="88"/>
                    <a:pt x="32" y="88"/>
                  </a:cubicBezTo>
                  <a:cubicBezTo>
                    <a:pt x="41" y="88"/>
                    <a:pt x="49" y="84"/>
                    <a:pt x="55" y="74"/>
                  </a:cubicBezTo>
                  <a:cubicBezTo>
                    <a:pt x="61" y="66"/>
                    <a:pt x="64" y="56"/>
                    <a:pt x="64" y="44"/>
                  </a:cubicBezTo>
                  <a:cubicBezTo>
                    <a:pt x="64" y="31"/>
                    <a:pt x="61" y="20"/>
                    <a:pt x="56" y="13"/>
                  </a:cubicBezTo>
                  <a:cubicBezTo>
                    <a:pt x="50" y="4"/>
                    <a:pt x="41" y="0"/>
                    <a:pt x="29" y="0"/>
                  </a:cubicBezTo>
                  <a:cubicBezTo>
                    <a:pt x="21" y="0"/>
                    <a:pt x="15" y="3"/>
                    <a:pt x="9" y="9"/>
                  </a:cubicBezTo>
                  <a:cubicBezTo>
                    <a:pt x="3" y="14"/>
                    <a:pt x="0" y="20"/>
                    <a:pt x="0" y="28"/>
                  </a:cubicBezTo>
                  <a:cubicBezTo>
                    <a:pt x="0" y="36"/>
                    <a:pt x="3" y="43"/>
                    <a:pt x="8" y="49"/>
                  </a:cubicBezTo>
                  <a:cubicBezTo>
                    <a:pt x="14" y="54"/>
                    <a:pt x="20" y="56"/>
                    <a:pt x="28" y="56"/>
                  </a:cubicBezTo>
                  <a:cubicBezTo>
                    <a:pt x="37" y="56"/>
                    <a:pt x="48" y="52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lnTo>
                    <a:pt x="48" y="47"/>
                  </a:lnTo>
                  <a:close/>
                  <a:moveTo>
                    <a:pt x="42" y="38"/>
                  </a:moveTo>
                  <a:cubicBezTo>
                    <a:pt x="39" y="42"/>
                    <a:pt x="35" y="44"/>
                    <a:pt x="31" y="44"/>
                  </a:cubicBezTo>
                  <a:cubicBezTo>
                    <a:pt x="26" y="44"/>
                    <a:pt x="22" y="42"/>
                    <a:pt x="19" y="39"/>
                  </a:cubicBezTo>
                  <a:cubicBezTo>
                    <a:pt x="16" y="37"/>
                    <a:pt x="15" y="32"/>
                    <a:pt x="15" y="27"/>
                  </a:cubicBezTo>
                  <a:cubicBezTo>
                    <a:pt x="15" y="23"/>
                    <a:pt x="17" y="19"/>
                    <a:pt x="19" y="17"/>
                  </a:cubicBezTo>
                  <a:cubicBezTo>
                    <a:pt x="22" y="14"/>
                    <a:pt x="26" y="13"/>
                    <a:pt x="31" y="13"/>
                  </a:cubicBezTo>
                  <a:cubicBezTo>
                    <a:pt x="35" y="13"/>
                    <a:pt x="38" y="14"/>
                    <a:pt x="41" y="17"/>
                  </a:cubicBezTo>
                  <a:cubicBezTo>
                    <a:pt x="44" y="20"/>
                    <a:pt x="46" y="23"/>
                    <a:pt x="46" y="27"/>
                  </a:cubicBezTo>
                  <a:cubicBezTo>
                    <a:pt x="46" y="31"/>
                    <a:pt x="45" y="35"/>
                    <a:pt x="4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6"/>
            <p:cNvSpPr>
              <a:spLocks noEditPoints="1"/>
            </p:cNvSpPr>
            <p:nvPr/>
          </p:nvSpPr>
          <p:spPr bwMode="auto">
            <a:xfrm>
              <a:off x="5387" y="1200"/>
              <a:ext cx="52" cy="71"/>
            </a:xfrm>
            <a:custGeom>
              <a:avLst/>
              <a:gdLst>
                <a:gd name="T0" fmla="*/ 29 w 64"/>
                <a:gd name="T1" fmla="*/ 0 h 88"/>
                <a:gd name="T2" fmla="*/ 9 w 64"/>
                <a:gd name="T3" fmla="*/ 9 h 88"/>
                <a:gd name="T4" fmla="*/ 0 w 64"/>
                <a:gd name="T5" fmla="*/ 28 h 88"/>
                <a:gd name="T6" fmla="*/ 8 w 64"/>
                <a:gd name="T7" fmla="*/ 49 h 88"/>
                <a:gd name="T8" fmla="*/ 29 w 64"/>
                <a:gd name="T9" fmla="*/ 56 h 88"/>
                <a:gd name="T10" fmla="*/ 50 w 64"/>
                <a:gd name="T11" fmla="*/ 45 h 88"/>
                <a:gd name="T12" fmla="*/ 50 w 64"/>
                <a:gd name="T13" fmla="*/ 46 h 88"/>
                <a:gd name="T14" fmla="*/ 50 w 64"/>
                <a:gd name="T15" fmla="*/ 47 h 88"/>
                <a:gd name="T16" fmla="*/ 45 w 64"/>
                <a:gd name="T17" fmla="*/ 66 h 88"/>
                <a:gd name="T18" fmla="*/ 32 w 64"/>
                <a:gd name="T19" fmla="*/ 75 h 88"/>
                <a:gd name="T20" fmla="*/ 21 w 64"/>
                <a:gd name="T21" fmla="*/ 73 h 88"/>
                <a:gd name="T22" fmla="*/ 16 w 64"/>
                <a:gd name="T23" fmla="*/ 67 h 88"/>
                <a:gd name="T24" fmla="*/ 3 w 64"/>
                <a:gd name="T25" fmla="*/ 71 h 88"/>
                <a:gd name="T26" fmla="*/ 13 w 64"/>
                <a:gd name="T27" fmla="*/ 83 h 88"/>
                <a:gd name="T28" fmla="*/ 32 w 64"/>
                <a:gd name="T29" fmla="*/ 88 h 88"/>
                <a:gd name="T30" fmla="*/ 55 w 64"/>
                <a:gd name="T31" fmla="*/ 74 h 88"/>
                <a:gd name="T32" fmla="*/ 64 w 64"/>
                <a:gd name="T33" fmla="*/ 44 h 88"/>
                <a:gd name="T34" fmla="*/ 56 w 64"/>
                <a:gd name="T35" fmla="*/ 13 h 88"/>
                <a:gd name="T36" fmla="*/ 29 w 64"/>
                <a:gd name="T37" fmla="*/ 0 h 88"/>
                <a:gd name="T38" fmla="*/ 42 w 64"/>
                <a:gd name="T39" fmla="*/ 38 h 88"/>
                <a:gd name="T40" fmla="*/ 31 w 64"/>
                <a:gd name="T41" fmla="*/ 44 h 88"/>
                <a:gd name="T42" fmla="*/ 19 w 64"/>
                <a:gd name="T43" fmla="*/ 39 h 88"/>
                <a:gd name="T44" fmla="*/ 15 w 64"/>
                <a:gd name="T45" fmla="*/ 27 h 88"/>
                <a:gd name="T46" fmla="*/ 19 w 64"/>
                <a:gd name="T47" fmla="*/ 17 h 88"/>
                <a:gd name="T48" fmla="*/ 31 w 64"/>
                <a:gd name="T49" fmla="*/ 13 h 88"/>
                <a:gd name="T50" fmla="*/ 41 w 64"/>
                <a:gd name="T51" fmla="*/ 17 h 88"/>
                <a:gd name="T52" fmla="*/ 46 w 64"/>
                <a:gd name="T53" fmla="*/ 27 h 88"/>
                <a:gd name="T54" fmla="*/ 42 w 64"/>
                <a:gd name="T55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88">
                  <a:moveTo>
                    <a:pt x="29" y="0"/>
                  </a:moveTo>
                  <a:cubicBezTo>
                    <a:pt x="21" y="0"/>
                    <a:pt x="15" y="3"/>
                    <a:pt x="9" y="9"/>
                  </a:cubicBezTo>
                  <a:cubicBezTo>
                    <a:pt x="3" y="14"/>
                    <a:pt x="0" y="20"/>
                    <a:pt x="0" y="28"/>
                  </a:cubicBezTo>
                  <a:cubicBezTo>
                    <a:pt x="0" y="36"/>
                    <a:pt x="3" y="43"/>
                    <a:pt x="8" y="49"/>
                  </a:cubicBezTo>
                  <a:cubicBezTo>
                    <a:pt x="13" y="54"/>
                    <a:pt x="21" y="56"/>
                    <a:pt x="29" y="56"/>
                  </a:cubicBezTo>
                  <a:cubicBezTo>
                    <a:pt x="38" y="56"/>
                    <a:pt x="50" y="52"/>
                    <a:pt x="50" y="45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54"/>
                    <a:pt x="48" y="60"/>
                    <a:pt x="45" y="66"/>
                  </a:cubicBezTo>
                  <a:cubicBezTo>
                    <a:pt x="42" y="72"/>
                    <a:pt x="37" y="75"/>
                    <a:pt x="32" y="75"/>
                  </a:cubicBezTo>
                  <a:cubicBezTo>
                    <a:pt x="28" y="75"/>
                    <a:pt x="24" y="75"/>
                    <a:pt x="21" y="73"/>
                  </a:cubicBezTo>
                  <a:cubicBezTo>
                    <a:pt x="18" y="71"/>
                    <a:pt x="17" y="69"/>
                    <a:pt x="16" y="67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6"/>
                    <a:pt x="8" y="80"/>
                    <a:pt x="13" y="83"/>
                  </a:cubicBezTo>
                  <a:cubicBezTo>
                    <a:pt x="19" y="87"/>
                    <a:pt x="25" y="88"/>
                    <a:pt x="32" y="88"/>
                  </a:cubicBezTo>
                  <a:cubicBezTo>
                    <a:pt x="41" y="88"/>
                    <a:pt x="49" y="84"/>
                    <a:pt x="55" y="74"/>
                  </a:cubicBezTo>
                  <a:cubicBezTo>
                    <a:pt x="61" y="66"/>
                    <a:pt x="64" y="56"/>
                    <a:pt x="64" y="44"/>
                  </a:cubicBezTo>
                  <a:cubicBezTo>
                    <a:pt x="64" y="31"/>
                    <a:pt x="61" y="20"/>
                    <a:pt x="56" y="13"/>
                  </a:cubicBezTo>
                  <a:cubicBezTo>
                    <a:pt x="50" y="4"/>
                    <a:pt x="41" y="0"/>
                    <a:pt x="29" y="0"/>
                  </a:cubicBezTo>
                  <a:close/>
                  <a:moveTo>
                    <a:pt x="42" y="38"/>
                  </a:moveTo>
                  <a:cubicBezTo>
                    <a:pt x="39" y="42"/>
                    <a:pt x="35" y="44"/>
                    <a:pt x="31" y="44"/>
                  </a:cubicBezTo>
                  <a:cubicBezTo>
                    <a:pt x="26" y="44"/>
                    <a:pt x="22" y="42"/>
                    <a:pt x="19" y="39"/>
                  </a:cubicBezTo>
                  <a:cubicBezTo>
                    <a:pt x="16" y="37"/>
                    <a:pt x="15" y="32"/>
                    <a:pt x="15" y="27"/>
                  </a:cubicBezTo>
                  <a:cubicBezTo>
                    <a:pt x="15" y="23"/>
                    <a:pt x="17" y="19"/>
                    <a:pt x="19" y="17"/>
                  </a:cubicBezTo>
                  <a:cubicBezTo>
                    <a:pt x="22" y="14"/>
                    <a:pt x="26" y="13"/>
                    <a:pt x="31" y="13"/>
                  </a:cubicBezTo>
                  <a:cubicBezTo>
                    <a:pt x="35" y="13"/>
                    <a:pt x="38" y="14"/>
                    <a:pt x="41" y="17"/>
                  </a:cubicBezTo>
                  <a:cubicBezTo>
                    <a:pt x="44" y="20"/>
                    <a:pt x="46" y="23"/>
                    <a:pt x="46" y="27"/>
                  </a:cubicBezTo>
                  <a:cubicBezTo>
                    <a:pt x="46" y="31"/>
                    <a:pt x="45" y="35"/>
                    <a:pt x="4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7"/>
            <p:cNvSpPr>
              <a:spLocks/>
            </p:cNvSpPr>
            <p:nvPr/>
          </p:nvSpPr>
          <p:spPr bwMode="auto">
            <a:xfrm>
              <a:off x="5460" y="1201"/>
              <a:ext cx="49" cy="69"/>
            </a:xfrm>
            <a:custGeom>
              <a:avLst/>
              <a:gdLst>
                <a:gd name="T0" fmla="*/ 42 w 49"/>
                <a:gd name="T1" fmla="*/ 0 h 69"/>
                <a:gd name="T2" fmla="*/ 0 w 49"/>
                <a:gd name="T3" fmla="*/ 69 h 69"/>
                <a:gd name="T4" fmla="*/ 8 w 49"/>
                <a:gd name="T5" fmla="*/ 69 h 69"/>
                <a:gd name="T6" fmla="*/ 49 w 49"/>
                <a:gd name="T7" fmla="*/ 0 h 69"/>
                <a:gd name="T8" fmla="*/ 42 w 4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9">
                  <a:moveTo>
                    <a:pt x="42" y="0"/>
                  </a:moveTo>
                  <a:lnTo>
                    <a:pt x="0" y="69"/>
                  </a:lnTo>
                  <a:lnTo>
                    <a:pt x="8" y="69"/>
                  </a:lnTo>
                  <a:lnTo>
                    <a:pt x="49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8"/>
            <p:cNvSpPr>
              <a:spLocks noEditPoints="1"/>
            </p:cNvSpPr>
            <p:nvPr/>
          </p:nvSpPr>
          <p:spPr bwMode="auto">
            <a:xfrm>
              <a:off x="5490" y="1234"/>
              <a:ext cx="30" cy="38"/>
            </a:xfrm>
            <a:custGeom>
              <a:avLst/>
              <a:gdLst>
                <a:gd name="T0" fmla="*/ 18 w 37"/>
                <a:gd name="T1" fmla="*/ 0 h 47"/>
                <a:gd name="T2" fmla="*/ 4 w 37"/>
                <a:gd name="T3" fmla="*/ 8 h 47"/>
                <a:gd name="T4" fmla="*/ 0 w 37"/>
                <a:gd name="T5" fmla="*/ 24 h 47"/>
                <a:gd name="T6" fmla="*/ 4 w 37"/>
                <a:gd name="T7" fmla="*/ 40 h 47"/>
                <a:gd name="T8" fmla="*/ 18 w 37"/>
                <a:gd name="T9" fmla="*/ 47 h 47"/>
                <a:gd name="T10" fmla="*/ 32 w 37"/>
                <a:gd name="T11" fmla="*/ 40 h 47"/>
                <a:gd name="T12" fmla="*/ 37 w 37"/>
                <a:gd name="T13" fmla="*/ 24 h 47"/>
                <a:gd name="T14" fmla="*/ 32 w 37"/>
                <a:gd name="T15" fmla="*/ 8 h 47"/>
                <a:gd name="T16" fmla="*/ 18 w 37"/>
                <a:gd name="T17" fmla="*/ 0 h 47"/>
                <a:gd name="T18" fmla="*/ 25 w 37"/>
                <a:gd name="T19" fmla="*/ 33 h 47"/>
                <a:gd name="T20" fmla="*/ 18 w 37"/>
                <a:gd name="T21" fmla="*/ 38 h 47"/>
                <a:gd name="T22" fmla="*/ 12 w 37"/>
                <a:gd name="T23" fmla="*/ 33 h 47"/>
                <a:gd name="T24" fmla="*/ 11 w 37"/>
                <a:gd name="T25" fmla="*/ 24 h 47"/>
                <a:gd name="T26" fmla="*/ 11 w 37"/>
                <a:gd name="T27" fmla="*/ 18 h 47"/>
                <a:gd name="T28" fmla="*/ 12 w 37"/>
                <a:gd name="T29" fmla="*/ 14 h 47"/>
                <a:gd name="T30" fmla="*/ 18 w 37"/>
                <a:gd name="T31" fmla="*/ 10 h 47"/>
                <a:gd name="T32" fmla="*/ 25 w 37"/>
                <a:gd name="T33" fmla="*/ 14 h 47"/>
                <a:gd name="T34" fmla="*/ 25 w 37"/>
                <a:gd name="T35" fmla="*/ 18 h 47"/>
                <a:gd name="T36" fmla="*/ 26 w 37"/>
                <a:gd name="T37" fmla="*/ 24 h 47"/>
                <a:gd name="T38" fmla="*/ 25 w 37"/>
                <a:gd name="T3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" h="47">
                  <a:moveTo>
                    <a:pt x="18" y="0"/>
                  </a:moveTo>
                  <a:cubicBezTo>
                    <a:pt x="12" y="0"/>
                    <a:pt x="8" y="3"/>
                    <a:pt x="4" y="8"/>
                  </a:cubicBezTo>
                  <a:cubicBezTo>
                    <a:pt x="1" y="12"/>
                    <a:pt x="0" y="18"/>
                    <a:pt x="0" y="24"/>
                  </a:cubicBezTo>
                  <a:cubicBezTo>
                    <a:pt x="0" y="30"/>
                    <a:pt x="1" y="36"/>
                    <a:pt x="4" y="40"/>
                  </a:cubicBezTo>
                  <a:cubicBezTo>
                    <a:pt x="7" y="45"/>
                    <a:pt x="12" y="47"/>
                    <a:pt x="18" y="47"/>
                  </a:cubicBezTo>
                  <a:cubicBezTo>
                    <a:pt x="24" y="47"/>
                    <a:pt x="28" y="45"/>
                    <a:pt x="32" y="40"/>
                  </a:cubicBezTo>
                  <a:cubicBezTo>
                    <a:pt x="35" y="36"/>
                    <a:pt x="37" y="30"/>
                    <a:pt x="37" y="24"/>
                  </a:cubicBezTo>
                  <a:cubicBezTo>
                    <a:pt x="37" y="18"/>
                    <a:pt x="35" y="12"/>
                    <a:pt x="32" y="8"/>
                  </a:cubicBezTo>
                  <a:cubicBezTo>
                    <a:pt x="29" y="3"/>
                    <a:pt x="24" y="0"/>
                    <a:pt x="18" y="0"/>
                  </a:cubicBezTo>
                  <a:close/>
                  <a:moveTo>
                    <a:pt x="25" y="33"/>
                  </a:moveTo>
                  <a:cubicBezTo>
                    <a:pt x="23" y="36"/>
                    <a:pt x="21" y="38"/>
                    <a:pt x="18" y="38"/>
                  </a:cubicBezTo>
                  <a:cubicBezTo>
                    <a:pt x="15" y="38"/>
                    <a:pt x="13" y="36"/>
                    <a:pt x="12" y="33"/>
                  </a:cubicBezTo>
                  <a:cubicBezTo>
                    <a:pt x="11" y="31"/>
                    <a:pt x="11" y="28"/>
                    <a:pt x="11" y="24"/>
                  </a:cubicBezTo>
                  <a:cubicBezTo>
                    <a:pt x="11" y="22"/>
                    <a:pt x="11" y="20"/>
                    <a:pt x="11" y="18"/>
                  </a:cubicBezTo>
                  <a:cubicBezTo>
                    <a:pt x="11" y="17"/>
                    <a:pt x="11" y="16"/>
                    <a:pt x="12" y="14"/>
                  </a:cubicBezTo>
                  <a:cubicBezTo>
                    <a:pt x="13" y="11"/>
                    <a:pt x="15" y="10"/>
                    <a:pt x="18" y="10"/>
                  </a:cubicBezTo>
                  <a:cubicBezTo>
                    <a:pt x="21" y="10"/>
                    <a:pt x="23" y="11"/>
                    <a:pt x="25" y="14"/>
                  </a:cubicBezTo>
                  <a:cubicBezTo>
                    <a:pt x="25" y="16"/>
                    <a:pt x="25" y="17"/>
                    <a:pt x="25" y="18"/>
                  </a:cubicBezTo>
                  <a:cubicBezTo>
                    <a:pt x="26" y="20"/>
                    <a:pt x="26" y="22"/>
                    <a:pt x="26" y="24"/>
                  </a:cubicBezTo>
                  <a:cubicBezTo>
                    <a:pt x="26" y="28"/>
                    <a:pt x="25" y="31"/>
                    <a:pt x="2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9"/>
            <p:cNvSpPr>
              <a:spLocks noEditPoints="1"/>
            </p:cNvSpPr>
            <p:nvPr/>
          </p:nvSpPr>
          <p:spPr bwMode="auto">
            <a:xfrm>
              <a:off x="5449" y="1200"/>
              <a:ext cx="30" cy="39"/>
            </a:xfrm>
            <a:custGeom>
              <a:avLst/>
              <a:gdLst>
                <a:gd name="T0" fmla="*/ 32 w 37"/>
                <a:gd name="T1" fmla="*/ 41 h 48"/>
                <a:gd name="T2" fmla="*/ 37 w 37"/>
                <a:gd name="T3" fmla="*/ 24 h 48"/>
                <a:gd name="T4" fmla="*/ 32 w 37"/>
                <a:gd name="T5" fmla="*/ 8 h 48"/>
                <a:gd name="T6" fmla="*/ 18 w 37"/>
                <a:gd name="T7" fmla="*/ 0 h 48"/>
                <a:gd name="T8" fmla="*/ 4 w 37"/>
                <a:gd name="T9" fmla="*/ 8 h 48"/>
                <a:gd name="T10" fmla="*/ 0 w 37"/>
                <a:gd name="T11" fmla="*/ 24 h 48"/>
                <a:gd name="T12" fmla="*/ 4 w 37"/>
                <a:gd name="T13" fmla="*/ 40 h 48"/>
                <a:gd name="T14" fmla="*/ 18 w 37"/>
                <a:gd name="T15" fmla="*/ 48 h 48"/>
                <a:gd name="T16" fmla="*/ 32 w 37"/>
                <a:gd name="T17" fmla="*/ 41 h 48"/>
                <a:gd name="T18" fmla="*/ 12 w 37"/>
                <a:gd name="T19" fmla="*/ 34 h 48"/>
                <a:gd name="T20" fmla="*/ 11 w 37"/>
                <a:gd name="T21" fmla="*/ 24 h 48"/>
                <a:gd name="T22" fmla="*/ 12 w 37"/>
                <a:gd name="T23" fmla="*/ 15 h 48"/>
                <a:gd name="T24" fmla="*/ 18 w 37"/>
                <a:gd name="T25" fmla="*/ 10 h 48"/>
                <a:gd name="T26" fmla="*/ 24 w 37"/>
                <a:gd name="T27" fmla="*/ 15 h 48"/>
                <a:gd name="T28" fmla="*/ 26 w 37"/>
                <a:gd name="T29" fmla="*/ 24 h 48"/>
                <a:gd name="T30" fmla="*/ 25 w 37"/>
                <a:gd name="T31" fmla="*/ 34 h 48"/>
                <a:gd name="T32" fmla="*/ 18 w 37"/>
                <a:gd name="T33" fmla="*/ 38 h 48"/>
                <a:gd name="T34" fmla="*/ 12 w 37"/>
                <a:gd name="T3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48">
                  <a:moveTo>
                    <a:pt x="32" y="41"/>
                  </a:moveTo>
                  <a:cubicBezTo>
                    <a:pt x="35" y="36"/>
                    <a:pt x="37" y="31"/>
                    <a:pt x="37" y="24"/>
                  </a:cubicBezTo>
                  <a:cubicBezTo>
                    <a:pt x="37" y="18"/>
                    <a:pt x="35" y="12"/>
                    <a:pt x="32" y="8"/>
                  </a:cubicBezTo>
                  <a:cubicBezTo>
                    <a:pt x="29" y="3"/>
                    <a:pt x="24" y="0"/>
                    <a:pt x="18" y="0"/>
                  </a:cubicBezTo>
                  <a:cubicBezTo>
                    <a:pt x="12" y="0"/>
                    <a:pt x="8" y="3"/>
                    <a:pt x="4" y="8"/>
                  </a:cubicBezTo>
                  <a:cubicBezTo>
                    <a:pt x="1" y="13"/>
                    <a:pt x="0" y="18"/>
                    <a:pt x="0" y="24"/>
                  </a:cubicBezTo>
                  <a:cubicBezTo>
                    <a:pt x="0" y="31"/>
                    <a:pt x="1" y="36"/>
                    <a:pt x="4" y="40"/>
                  </a:cubicBezTo>
                  <a:cubicBezTo>
                    <a:pt x="7" y="45"/>
                    <a:pt x="12" y="48"/>
                    <a:pt x="18" y="48"/>
                  </a:cubicBezTo>
                  <a:cubicBezTo>
                    <a:pt x="24" y="48"/>
                    <a:pt x="28" y="45"/>
                    <a:pt x="32" y="41"/>
                  </a:cubicBezTo>
                  <a:close/>
                  <a:moveTo>
                    <a:pt x="12" y="34"/>
                  </a:moveTo>
                  <a:cubicBezTo>
                    <a:pt x="11" y="32"/>
                    <a:pt x="11" y="29"/>
                    <a:pt x="11" y="24"/>
                  </a:cubicBezTo>
                  <a:cubicBezTo>
                    <a:pt x="11" y="20"/>
                    <a:pt x="11" y="17"/>
                    <a:pt x="12" y="15"/>
                  </a:cubicBezTo>
                  <a:cubicBezTo>
                    <a:pt x="13" y="12"/>
                    <a:pt x="15" y="10"/>
                    <a:pt x="18" y="10"/>
                  </a:cubicBezTo>
                  <a:cubicBezTo>
                    <a:pt x="21" y="10"/>
                    <a:pt x="23" y="12"/>
                    <a:pt x="24" y="15"/>
                  </a:cubicBezTo>
                  <a:cubicBezTo>
                    <a:pt x="25" y="17"/>
                    <a:pt x="26" y="20"/>
                    <a:pt x="26" y="24"/>
                  </a:cubicBezTo>
                  <a:cubicBezTo>
                    <a:pt x="26" y="29"/>
                    <a:pt x="25" y="32"/>
                    <a:pt x="25" y="34"/>
                  </a:cubicBezTo>
                  <a:cubicBezTo>
                    <a:pt x="23" y="37"/>
                    <a:pt x="21" y="38"/>
                    <a:pt x="18" y="38"/>
                  </a:cubicBezTo>
                  <a:cubicBezTo>
                    <a:pt x="15" y="38"/>
                    <a:pt x="13" y="37"/>
                    <a:pt x="1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0"/>
            <p:cNvSpPr>
              <a:spLocks noChangeArrowheads="1"/>
            </p:cNvSpPr>
            <p:nvPr/>
          </p:nvSpPr>
          <p:spPr bwMode="auto">
            <a:xfrm>
              <a:off x="4814" y="1190"/>
              <a:ext cx="575" cy="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3724274"/>
            <a:ext cx="9144000" cy="219075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647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StackoverFloWERS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28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Bike Sharing Software</a:t>
            </a:r>
          </a:p>
        </p:txBody>
      </p:sp>
    </p:spTree>
    <p:extLst>
      <p:ext uri="{BB962C8B-B14F-4D97-AF65-F5344CB8AC3E}">
        <p14:creationId xmlns:p14="http://schemas.microsoft.com/office/powerpoint/2010/main" val="23194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63855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50571" y="1283664"/>
            <a:ext cx="43216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1508" y="868973"/>
            <a:ext cx="512591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Préstamo</a:t>
            </a:r>
            <a:endParaRPr lang="es-CO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92463" y="1024413"/>
            <a:ext cx="1487487" cy="2970213"/>
            <a:chOff x="6477000" y="1024413"/>
            <a:chExt cx="1487487" cy="2970213"/>
          </a:xfrm>
        </p:grpSpPr>
        <p:sp>
          <p:nvSpPr>
            <p:cNvPr id="22" name="Rectangle 21"/>
            <p:cNvSpPr/>
            <p:nvPr/>
          </p:nvSpPr>
          <p:spPr>
            <a:xfrm>
              <a:off x="6587383" y="1428750"/>
              <a:ext cx="1298448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477000" y="1024413"/>
              <a:ext cx="1487487" cy="2970213"/>
            </a:xfrm>
            <a:custGeom>
              <a:avLst/>
              <a:gdLst>
                <a:gd name="T0" fmla="*/ 344 w 344"/>
                <a:gd name="T1" fmla="*/ 49 h 728"/>
                <a:gd name="T2" fmla="*/ 295 w 344"/>
                <a:gd name="T3" fmla="*/ 0 h 728"/>
                <a:gd name="T4" fmla="*/ 49 w 344"/>
                <a:gd name="T5" fmla="*/ 0 h 728"/>
                <a:gd name="T6" fmla="*/ 0 w 344"/>
                <a:gd name="T7" fmla="*/ 49 h 728"/>
                <a:gd name="T8" fmla="*/ 0 w 344"/>
                <a:gd name="T9" fmla="*/ 679 h 728"/>
                <a:gd name="T10" fmla="*/ 49 w 344"/>
                <a:gd name="T11" fmla="*/ 728 h 728"/>
                <a:gd name="T12" fmla="*/ 295 w 344"/>
                <a:gd name="T13" fmla="*/ 728 h 728"/>
                <a:gd name="T14" fmla="*/ 344 w 344"/>
                <a:gd name="T15" fmla="*/ 679 h 728"/>
                <a:gd name="T16" fmla="*/ 344 w 344"/>
                <a:gd name="T17" fmla="*/ 49 h 728"/>
                <a:gd name="T18" fmla="*/ 172 w 344"/>
                <a:gd name="T19" fmla="*/ 34 h 728"/>
                <a:gd name="T20" fmla="*/ 187 w 344"/>
                <a:gd name="T21" fmla="*/ 49 h 728"/>
                <a:gd name="T22" fmla="*/ 172 w 344"/>
                <a:gd name="T23" fmla="*/ 64 h 728"/>
                <a:gd name="T24" fmla="*/ 157 w 344"/>
                <a:gd name="T25" fmla="*/ 49 h 728"/>
                <a:gd name="T26" fmla="*/ 172 w 344"/>
                <a:gd name="T27" fmla="*/ 34 h 728"/>
                <a:gd name="T28" fmla="*/ 176 w 344"/>
                <a:gd name="T29" fmla="*/ 709 h 728"/>
                <a:gd name="T30" fmla="*/ 144 w 344"/>
                <a:gd name="T31" fmla="*/ 677 h 728"/>
                <a:gd name="T32" fmla="*/ 176 w 344"/>
                <a:gd name="T33" fmla="*/ 645 h 728"/>
                <a:gd name="T34" fmla="*/ 208 w 344"/>
                <a:gd name="T35" fmla="*/ 677 h 728"/>
                <a:gd name="T36" fmla="*/ 176 w 344"/>
                <a:gd name="T37" fmla="*/ 709 h 728"/>
                <a:gd name="T38" fmla="*/ 320 w 344"/>
                <a:gd name="T39" fmla="*/ 624 h 728"/>
                <a:gd name="T40" fmla="*/ 28 w 344"/>
                <a:gd name="T41" fmla="*/ 624 h 728"/>
                <a:gd name="T42" fmla="*/ 28 w 344"/>
                <a:gd name="T43" fmla="*/ 104 h 728"/>
                <a:gd name="T44" fmla="*/ 320 w 344"/>
                <a:gd name="T45" fmla="*/ 104 h 728"/>
                <a:gd name="T46" fmla="*/ 320 w 344"/>
                <a:gd name="T47" fmla="*/ 624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4" h="728">
                  <a:moveTo>
                    <a:pt x="344" y="49"/>
                  </a:moveTo>
                  <a:cubicBezTo>
                    <a:pt x="344" y="22"/>
                    <a:pt x="322" y="0"/>
                    <a:pt x="29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679"/>
                    <a:pt x="0" y="679"/>
                    <a:pt x="0" y="679"/>
                  </a:cubicBezTo>
                  <a:cubicBezTo>
                    <a:pt x="0" y="706"/>
                    <a:pt x="22" y="728"/>
                    <a:pt x="49" y="728"/>
                  </a:cubicBezTo>
                  <a:cubicBezTo>
                    <a:pt x="295" y="728"/>
                    <a:pt x="295" y="728"/>
                    <a:pt x="295" y="728"/>
                  </a:cubicBezTo>
                  <a:cubicBezTo>
                    <a:pt x="322" y="728"/>
                    <a:pt x="344" y="706"/>
                    <a:pt x="344" y="679"/>
                  </a:cubicBezTo>
                  <a:lnTo>
                    <a:pt x="344" y="49"/>
                  </a:lnTo>
                  <a:close/>
                  <a:moveTo>
                    <a:pt x="172" y="34"/>
                  </a:moveTo>
                  <a:cubicBezTo>
                    <a:pt x="181" y="34"/>
                    <a:pt x="187" y="41"/>
                    <a:pt x="187" y="49"/>
                  </a:cubicBezTo>
                  <a:cubicBezTo>
                    <a:pt x="187" y="57"/>
                    <a:pt x="181" y="64"/>
                    <a:pt x="172" y="64"/>
                  </a:cubicBezTo>
                  <a:cubicBezTo>
                    <a:pt x="164" y="64"/>
                    <a:pt x="157" y="57"/>
                    <a:pt x="157" y="49"/>
                  </a:cubicBezTo>
                  <a:cubicBezTo>
                    <a:pt x="157" y="41"/>
                    <a:pt x="164" y="34"/>
                    <a:pt x="172" y="34"/>
                  </a:cubicBezTo>
                  <a:close/>
                  <a:moveTo>
                    <a:pt x="176" y="709"/>
                  </a:moveTo>
                  <a:cubicBezTo>
                    <a:pt x="158" y="709"/>
                    <a:pt x="144" y="694"/>
                    <a:pt x="144" y="677"/>
                  </a:cubicBezTo>
                  <a:cubicBezTo>
                    <a:pt x="144" y="659"/>
                    <a:pt x="158" y="645"/>
                    <a:pt x="176" y="645"/>
                  </a:cubicBezTo>
                  <a:cubicBezTo>
                    <a:pt x="193" y="645"/>
                    <a:pt x="208" y="659"/>
                    <a:pt x="208" y="677"/>
                  </a:cubicBezTo>
                  <a:cubicBezTo>
                    <a:pt x="208" y="694"/>
                    <a:pt x="193" y="709"/>
                    <a:pt x="176" y="709"/>
                  </a:cubicBezTo>
                  <a:close/>
                  <a:moveTo>
                    <a:pt x="320" y="624"/>
                  </a:moveTo>
                  <a:cubicBezTo>
                    <a:pt x="28" y="624"/>
                    <a:pt x="28" y="624"/>
                    <a:pt x="28" y="624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320" y="104"/>
                    <a:pt x="320" y="104"/>
                    <a:pt x="320" y="104"/>
                  </a:cubicBezTo>
                  <a:lnTo>
                    <a:pt x="320" y="62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7616" y="2190750"/>
              <a:ext cx="9906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>
                  <a:ln w="3175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Put your app screenshot here</a:t>
              </a:r>
            </a:p>
          </p:txBody>
        </p:sp>
      </p:grp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8C71D-9891-4A3B-9C2B-F2B1C00B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62" y="1400907"/>
            <a:ext cx="1277766" cy="2158512"/>
          </a:xfrm>
          <a:prstGeom prst="rect">
            <a:avLst/>
          </a:prstGeom>
        </p:spPr>
      </p:pic>
      <p:pic>
        <p:nvPicPr>
          <p:cNvPr id="40" name="Picture 4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DE7A3F8-329B-4989-9FB6-77FE0027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98" y="1722560"/>
            <a:ext cx="1050681" cy="8484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01C9546-1365-4DB6-82EC-91B35305106A}"/>
              </a:ext>
            </a:extLst>
          </p:cNvPr>
          <p:cNvSpPr txBox="1"/>
          <p:nvPr/>
        </p:nvSpPr>
        <p:spPr>
          <a:xfrm>
            <a:off x="5479072" y="2606919"/>
            <a:ext cx="120454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Fine management</a:t>
            </a:r>
          </a:p>
        </p:txBody>
      </p:sp>
      <p:pic>
        <p:nvPicPr>
          <p:cNvPr id="49" name="Picture 50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379F891-F37D-4BF3-A7BA-B5B4F892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48" y="3246560"/>
            <a:ext cx="1093177" cy="87043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2C943B6-C2B7-4C59-BE14-02098609614C}"/>
              </a:ext>
            </a:extLst>
          </p:cNvPr>
          <p:cNvSpPr txBox="1"/>
          <p:nvPr/>
        </p:nvSpPr>
        <p:spPr>
          <a:xfrm>
            <a:off x="1507881" y="4116265"/>
            <a:ext cx="1131277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Gamification</a:t>
            </a:r>
            <a:endParaRPr lang="en-US" sz="1400"/>
          </a:p>
        </p:txBody>
      </p:sp>
      <p:pic>
        <p:nvPicPr>
          <p:cNvPr id="55" name="Picture 5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5C7590A-3F45-4305-AF91-B2500D1B8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64" y="3251688"/>
            <a:ext cx="1084384" cy="86018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4984668-5571-45E4-870A-E6FCC9FBD003}"/>
              </a:ext>
            </a:extLst>
          </p:cNvPr>
          <p:cNvSpPr txBox="1"/>
          <p:nvPr/>
        </p:nvSpPr>
        <p:spPr>
          <a:xfrm>
            <a:off x="4145573" y="4108938"/>
            <a:ext cx="1182566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Community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mage result for stackoverflow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6215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71800" y="241259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 dirty="0" err="1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StackoverFlowers</a:t>
            </a:r>
            <a:endParaRPr lang="en-US" sz="2800" cap="all" dirty="0">
              <a:ln w="3175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79359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Bike Sharing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493" y="4616661"/>
            <a:ext cx="886612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 err="1"/>
              <a:t>Efrain</a:t>
            </a:r>
            <a:r>
              <a:rPr lang="es-CO" dirty="0"/>
              <a:t> </a:t>
            </a:r>
            <a:r>
              <a:rPr lang="es-CO" dirty="0" smtClean="0"/>
              <a:t>Aperador • </a:t>
            </a:r>
            <a:r>
              <a:rPr lang="es-CO" dirty="0" err="1" smtClean="0"/>
              <a:t>Raul</a:t>
            </a:r>
            <a:r>
              <a:rPr lang="es-CO" dirty="0" smtClean="0"/>
              <a:t> Forero </a:t>
            </a:r>
            <a:r>
              <a:rPr lang="es-CO" dirty="0"/>
              <a:t>• </a:t>
            </a:r>
            <a:r>
              <a:rPr lang="es-CO" dirty="0" smtClean="0"/>
              <a:t> </a:t>
            </a:r>
            <a:r>
              <a:rPr lang="es-CO" dirty="0" err="1" smtClean="0"/>
              <a:t>Julian</a:t>
            </a:r>
            <a:r>
              <a:rPr lang="es-CO" dirty="0" smtClean="0"/>
              <a:t> Osorio </a:t>
            </a:r>
            <a:r>
              <a:rPr lang="es-CO" dirty="0"/>
              <a:t>• </a:t>
            </a:r>
            <a:r>
              <a:rPr lang="es-CO" dirty="0" smtClean="0"/>
              <a:t> Jairo </a:t>
            </a:r>
            <a:r>
              <a:rPr lang="es-CO" dirty="0"/>
              <a:t>Ruano </a:t>
            </a:r>
          </a:p>
        </p:txBody>
      </p:sp>
    </p:spTree>
    <p:extLst>
      <p:ext uri="{BB962C8B-B14F-4D97-AF65-F5344CB8AC3E}">
        <p14:creationId xmlns:p14="http://schemas.microsoft.com/office/powerpoint/2010/main" val="8856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62" l="0" r="99710">
                        <a14:foregroundMark x1="25797" y1="13793" x2="25797" y2="137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80106"/>
            <a:ext cx="2211544" cy="26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Segmento de Clientes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Left Bracket 75"/>
          <p:cNvSpPr/>
          <p:nvPr/>
        </p:nvSpPr>
        <p:spPr>
          <a:xfrm>
            <a:off x="152400" y="1301422"/>
            <a:ext cx="150442" cy="429246"/>
          </a:xfrm>
          <a:prstGeom prst="leftBracket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A3091"/>
                </a:solidFill>
              </a:ln>
              <a:solidFill>
                <a:srgbClr val="3A309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4800" y="1299106"/>
            <a:ext cx="28382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Bici usuarios</a:t>
            </a:r>
          </a:p>
        </p:txBody>
      </p:sp>
      <p:sp>
        <p:nvSpPr>
          <p:cNvPr id="79" name="Left Bracket 78"/>
          <p:cNvSpPr/>
          <p:nvPr/>
        </p:nvSpPr>
        <p:spPr>
          <a:xfrm flipH="1">
            <a:off x="5791200" y="1707048"/>
            <a:ext cx="228600" cy="1017101"/>
          </a:xfrm>
          <a:prstGeom prst="leftBracket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A3091"/>
                </a:solidFill>
              </a:ln>
              <a:solidFill>
                <a:srgbClr val="512A8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938179" y="1696891"/>
            <a:ext cx="28382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Empresas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938178" y="2001691"/>
            <a:ext cx="2838273" cy="64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Turismo</a:t>
            </a:r>
          </a:p>
          <a:p>
            <a:pPr algn="r"/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Alquiler</a:t>
            </a:r>
          </a:p>
          <a:p>
            <a:pPr algn="r"/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Clubs</a:t>
            </a:r>
          </a:p>
        </p:txBody>
      </p:sp>
      <p:sp>
        <p:nvSpPr>
          <p:cNvPr id="83" name="Left Bracket 82"/>
          <p:cNvSpPr/>
          <p:nvPr/>
        </p:nvSpPr>
        <p:spPr>
          <a:xfrm>
            <a:off x="152400" y="2335486"/>
            <a:ext cx="150442" cy="744340"/>
          </a:xfrm>
          <a:prstGeom prst="leftBracket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A3091"/>
                </a:solidFill>
              </a:ln>
              <a:solidFill>
                <a:srgbClr val="3A309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04800" y="2333170"/>
            <a:ext cx="3429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Entidades Gubernamentales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02842" y="2535090"/>
            <a:ext cx="2838273" cy="64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Alcaldías</a:t>
            </a:r>
          </a:p>
          <a:p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Gobernaciones</a:t>
            </a:r>
          </a:p>
        </p:txBody>
      </p:sp>
      <p:sp>
        <p:nvSpPr>
          <p:cNvPr id="86" name="Left Bracket 85"/>
          <p:cNvSpPr/>
          <p:nvPr/>
        </p:nvSpPr>
        <p:spPr>
          <a:xfrm flipH="1">
            <a:off x="5791200" y="3216302"/>
            <a:ext cx="228600" cy="747255"/>
          </a:xfrm>
          <a:prstGeom prst="leftBracket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A3091"/>
                </a:solidFill>
              </a:ln>
              <a:solidFill>
                <a:srgbClr val="512A8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38179" y="3220890"/>
            <a:ext cx="28382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Centros Educativos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38178" y="3525690"/>
            <a:ext cx="2838273" cy="646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Universidades</a:t>
            </a:r>
          </a:p>
          <a:p>
            <a:pPr algn="r"/>
            <a:r>
              <a:rPr lang="es-CO" sz="14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Escuelas</a:t>
            </a:r>
          </a:p>
          <a:p>
            <a:pPr algn="r"/>
            <a:endParaRPr lang="es-CO" sz="140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Propuesta de valor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Image result for Value propo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4" b="12644"/>
          <a:stretch/>
        </p:blipFill>
        <p:spPr bwMode="auto">
          <a:xfrm>
            <a:off x="6781800" y="2928784"/>
            <a:ext cx="1926813" cy="14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/>
          <p:cNvSpPr/>
          <p:nvPr/>
        </p:nvSpPr>
        <p:spPr>
          <a:xfrm>
            <a:off x="1600200" y="1504950"/>
            <a:ext cx="5029200" cy="161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Ofrecer un sistema de fácil administración para el control de préstamo de bicicletas, con o sin pagos. 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33400" y="1876652"/>
            <a:ext cx="914400" cy="866775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94"/>
          <p:cNvSpPr>
            <a:spLocks noEditPoints="1"/>
          </p:cNvSpPr>
          <p:nvPr/>
        </p:nvSpPr>
        <p:spPr bwMode="auto">
          <a:xfrm>
            <a:off x="775899" y="2117454"/>
            <a:ext cx="535134" cy="519792"/>
          </a:xfrm>
          <a:custGeom>
            <a:avLst/>
            <a:gdLst>
              <a:gd name="T0" fmla="*/ 24 w 65"/>
              <a:gd name="T1" fmla="*/ 62 h 63"/>
              <a:gd name="T2" fmla="*/ 30 w 65"/>
              <a:gd name="T3" fmla="*/ 57 h 63"/>
              <a:gd name="T4" fmla="*/ 35 w 65"/>
              <a:gd name="T5" fmla="*/ 55 h 63"/>
              <a:gd name="T6" fmla="*/ 39 w 65"/>
              <a:gd name="T7" fmla="*/ 59 h 63"/>
              <a:gd name="T8" fmla="*/ 49 w 65"/>
              <a:gd name="T9" fmla="*/ 59 h 63"/>
              <a:gd name="T10" fmla="*/ 51 w 65"/>
              <a:gd name="T11" fmla="*/ 53 h 63"/>
              <a:gd name="T12" fmla="*/ 50 w 65"/>
              <a:gd name="T13" fmla="*/ 49 h 63"/>
              <a:gd name="T14" fmla="*/ 52 w 65"/>
              <a:gd name="T15" fmla="*/ 46 h 63"/>
              <a:gd name="T16" fmla="*/ 58 w 65"/>
              <a:gd name="T17" fmla="*/ 46 h 63"/>
              <a:gd name="T18" fmla="*/ 64 w 65"/>
              <a:gd name="T19" fmla="*/ 39 h 63"/>
              <a:gd name="T20" fmla="*/ 59 w 65"/>
              <a:gd name="T21" fmla="*/ 33 h 63"/>
              <a:gd name="T22" fmla="*/ 57 w 65"/>
              <a:gd name="T23" fmla="*/ 29 h 63"/>
              <a:gd name="T24" fmla="*/ 58 w 65"/>
              <a:gd name="T25" fmla="*/ 26 h 63"/>
              <a:gd name="T26" fmla="*/ 63 w 65"/>
              <a:gd name="T27" fmla="*/ 23 h 63"/>
              <a:gd name="T28" fmla="*/ 61 w 65"/>
              <a:gd name="T29" fmla="*/ 15 h 63"/>
              <a:gd name="T30" fmla="*/ 52 w 65"/>
              <a:gd name="T31" fmla="*/ 15 h 63"/>
              <a:gd name="T32" fmla="*/ 48 w 65"/>
              <a:gd name="T33" fmla="*/ 13 h 63"/>
              <a:gd name="T34" fmla="*/ 48 w 65"/>
              <a:gd name="T35" fmla="*/ 7 h 63"/>
              <a:gd name="T36" fmla="*/ 40 w 65"/>
              <a:gd name="T37" fmla="*/ 1 h 63"/>
              <a:gd name="T38" fmla="*/ 34 w 65"/>
              <a:gd name="T39" fmla="*/ 6 h 63"/>
              <a:gd name="T40" fmla="*/ 29 w 65"/>
              <a:gd name="T41" fmla="*/ 8 h 63"/>
              <a:gd name="T42" fmla="*/ 26 w 65"/>
              <a:gd name="T43" fmla="*/ 4 h 63"/>
              <a:gd name="T44" fmla="*/ 20 w 65"/>
              <a:gd name="T45" fmla="*/ 2 h 63"/>
              <a:gd name="T46" fmla="*/ 13 w 65"/>
              <a:gd name="T47" fmla="*/ 7 h 63"/>
              <a:gd name="T48" fmla="*/ 15 w 65"/>
              <a:gd name="T49" fmla="*/ 12 h 63"/>
              <a:gd name="T50" fmla="*/ 15 w 65"/>
              <a:gd name="T51" fmla="*/ 15 h 63"/>
              <a:gd name="T52" fmla="*/ 10 w 65"/>
              <a:gd name="T53" fmla="*/ 18 h 63"/>
              <a:gd name="T54" fmla="*/ 2 w 65"/>
              <a:gd name="T55" fmla="*/ 19 h 63"/>
              <a:gd name="T56" fmla="*/ 3 w 65"/>
              <a:gd name="T57" fmla="*/ 29 h 63"/>
              <a:gd name="T58" fmla="*/ 7 w 65"/>
              <a:gd name="T59" fmla="*/ 32 h 63"/>
              <a:gd name="T60" fmla="*/ 7 w 65"/>
              <a:gd name="T61" fmla="*/ 35 h 63"/>
              <a:gd name="T62" fmla="*/ 4 w 65"/>
              <a:gd name="T63" fmla="*/ 38 h 63"/>
              <a:gd name="T64" fmla="*/ 2 w 65"/>
              <a:gd name="T65" fmla="*/ 43 h 63"/>
              <a:gd name="T66" fmla="*/ 9 w 65"/>
              <a:gd name="T67" fmla="*/ 49 h 63"/>
              <a:gd name="T68" fmla="*/ 15 w 65"/>
              <a:gd name="T69" fmla="*/ 48 h 63"/>
              <a:gd name="T70" fmla="*/ 18 w 65"/>
              <a:gd name="T71" fmla="*/ 53 h 63"/>
              <a:gd name="T72" fmla="*/ 19 w 65"/>
              <a:gd name="T73" fmla="*/ 60 h 63"/>
              <a:gd name="T74" fmla="*/ 36 w 65"/>
              <a:gd name="T75" fmla="*/ 21 h 63"/>
              <a:gd name="T76" fmla="*/ 29 w 65"/>
              <a:gd name="T77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5" h="63">
                <a:moveTo>
                  <a:pt x="19" y="60"/>
                </a:moveTo>
                <a:cubicBezTo>
                  <a:pt x="24" y="62"/>
                  <a:pt x="24" y="62"/>
                  <a:pt x="24" y="62"/>
                </a:cubicBezTo>
                <a:cubicBezTo>
                  <a:pt x="26" y="63"/>
                  <a:pt x="29" y="62"/>
                  <a:pt x="29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1" y="56"/>
                  <a:pt x="32" y="55"/>
                  <a:pt x="33" y="55"/>
                </a:cubicBezTo>
                <a:cubicBezTo>
                  <a:pt x="33" y="55"/>
                  <a:pt x="34" y="55"/>
                  <a:pt x="35" y="55"/>
                </a:cubicBezTo>
                <a:cubicBezTo>
                  <a:pt x="36" y="55"/>
                  <a:pt x="37" y="56"/>
                  <a:pt x="38" y="56"/>
                </a:cubicBezTo>
                <a:cubicBezTo>
                  <a:pt x="39" y="59"/>
                  <a:pt x="39" y="59"/>
                  <a:pt x="39" y="59"/>
                </a:cubicBezTo>
                <a:cubicBezTo>
                  <a:pt x="40" y="61"/>
                  <a:pt x="43" y="62"/>
                  <a:pt x="45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50" y="58"/>
                  <a:pt x="51" y="57"/>
                  <a:pt x="51" y="56"/>
                </a:cubicBezTo>
                <a:cubicBezTo>
                  <a:pt x="52" y="55"/>
                  <a:pt x="51" y="54"/>
                  <a:pt x="51" y="53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0"/>
                  <a:pt x="49" y="50"/>
                  <a:pt x="50" y="49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8"/>
                  <a:pt x="51" y="47"/>
                  <a:pt x="52" y="46"/>
                </a:cubicBezTo>
                <a:cubicBezTo>
                  <a:pt x="53" y="45"/>
                  <a:pt x="54" y="45"/>
                  <a:pt x="55" y="45"/>
                </a:cubicBezTo>
                <a:cubicBezTo>
                  <a:pt x="58" y="46"/>
                  <a:pt x="58" y="46"/>
                  <a:pt x="58" y="46"/>
                </a:cubicBezTo>
                <a:cubicBezTo>
                  <a:pt x="60" y="47"/>
                  <a:pt x="62" y="46"/>
                  <a:pt x="63" y="44"/>
                </a:cubicBezTo>
                <a:cubicBezTo>
                  <a:pt x="64" y="39"/>
                  <a:pt x="64" y="39"/>
                  <a:pt x="64" y="39"/>
                </a:cubicBezTo>
                <a:cubicBezTo>
                  <a:pt x="65" y="37"/>
                  <a:pt x="64" y="35"/>
                  <a:pt x="62" y="34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3"/>
                  <a:pt x="57" y="32"/>
                  <a:pt x="57" y="31"/>
                </a:cubicBezTo>
                <a:cubicBezTo>
                  <a:pt x="57" y="30"/>
                  <a:pt x="57" y="30"/>
                  <a:pt x="57" y="29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7"/>
                  <a:pt x="58" y="27"/>
                  <a:pt x="58" y="26"/>
                </a:cubicBezTo>
                <a:cubicBezTo>
                  <a:pt x="61" y="25"/>
                  <a:pt x="61" y="25"/>
                  <a:pt x="61" y="25"/>
                </a:cubicBezTo>
                <a:cubicBezTo>
                  <a:pt x="62" y="25"/>
                  <a:pt x="63" y="24"/>
                  <a:pt x="63" y="23"/>
                </a:cubicBezTo>
                <a:cubicBezTo>
                  <a:pt x="64" y="22"/>
                  <a:pt x="63" y="21"/>
                  <a:pt x="63" y="20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4"/>
                  <a:pt x="57" y="13"/>
                  <a:pt x="55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2" y="15"/>
                  <a:pt x="50" y="15"/>
                  <a:pt x="50" y="15"/>
                </a:cubicBezTo>
                <a:cubicBezTo>
                  <a:pt x="49" y="14"/>
                  <a:pt x="48" y="13"/>
                  <a:pt x="48" y="13"/>
                </a:cubicBezTo>
                <a:cubicBezTo>
                  <a:pt x="47" y="12"/>
                  <a:pt x="47" y="11"/>
                  <a:pt x="47" y="10"/>
                </a:cubicBezTo>
                <a:cubicBezTo>
                  <a:pt x="48" y="7"/>
                  <a:pt x="48" y="7"/>
                  <a:pt x="48" y="7"/>
                </a:cubicBezTo>
                <a:cubicBezTo>
                  <a:pt x="49" y="5"/>
                  <a:pt x="47" y="3"/>
                  <a:pt x="45" y="3"/>
                </a:cubicBezTo>
                <a:cubicBezTo>
                  <a:pt x="40" y="1"/>
                  <a:pt x="40" y="1"/>
                  <a:pt x="40" y="1"/>
                </a:cubicBezTo>
                <a:cubicBezTo>
                  <a:pt x="38" y="0"/>
                  <a:pt x="36" y="1"/>
                  <a:pt x="35" y="3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7"/>
                  <a:pt x="33" y="8"/>
                  <a:pt x="32" y="8"/>
                </a:cubicBezTo>
                <a:cubicBezTo>
                  <a:pt x="31" y="8"/>
                  <a:pt x="30" y="8"/>
                  <a:pt x="29" y="8"/>
                </a:cubicBezTo>
                <a:cubicBezTo>
                  <a:pt x="28" y="8"/>
                  <a:pt x="27" y="7"/>
                  <a:pt x="27" y="7"/>
                </a:cubicBezTo>
                <a:cubicBezTo>
                  <a:pt x="26" y="4"/>
                  <a:pt x="26" y="4"/>
                  <a:pt x="26" y="4"/>
                </a:cubicBezTo>
                <a:cubicBezTo>
                  <a:pt x="25" y="3"/>
                  <a:pt x="24" y="2"/>
                  <a:pt x="23" y="2"/>
                </a:cubicBezTo>
                <a:cubicBezTo>
                  <a:pt x="22" y="2"/>
                  <a:pt x="21" y="2"/>
                  <a:pt x="20" y="2"/>
                </a:cubicBezTo>
                <a:cubicBezTo>
                  <a:pt x="16" y="4"/>
                  <a:pt x="16" y="4"/>
                  <a:pt x="16" y="4"/>
                </a:cubicBezTo>
                <a:cubicBezTo>
                  <a:pt x="15" y="5"/>
                  <a:pt x="14" y="6"/>
                  <a:pt x="13" y="7"/>
                </a:cubicBezTo>
                <a:cubicBezTo>
                  <a:pt x="13" y="8"/>
                  <a:pt x="13" y="9"/>
                  <a:pt x="14" y="10"/>
                </a:cubicBezTo>
                <a:cubicBezTo>
                  <a:pt x="15" y="12"/>
                  <a:pt x="15" y="12"/>
                  <a:pt x="15" y="12"/>
                </a:cubicBezTo>
                <a:cubicBezTo>
                  <a:pt x="15" y="13"/>
                  <a:pt x="15" y="13"/>
                  <a:pt x="15" y="14"/>
                </a:cubicBezTo>
                <a:cubicBezTo>
                  <a:pt x="15" y="15"/>
                  <a:pt x="15" y="15"/>
                  <a:pt x="15" y="15"/>
                </a:cubicBezTo>
                <a:cubicBezTo>
                  <a:pt x="14" y="15"/>
                  <a:pt x="13" y="16"/>
                  <a:pt x="13" y="17"/>
                </a:cubicBezTo>
                <a:cubicBezTo>
                  <a:pt x="12" y="18"/>
                  <a:pt x="11" y="18"/>
                  <a:pt x="10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5" y="16"/>
                  <a:pt x="3" y="17"/>
                  <a:pt x="2" y="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6"/>
                  <a:pt x="1" y="28"/>
                  <a:pt x="3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7" y="30"/>
                  <a:pt x="7" y="31"/>
                  <a:pt x="7" y="32"/>
                </a:cubicBezTo>
                <a:cubicBezTo>
                  <a:pt x="7" y="33"/>
                  <a:pt x="7" y="33"/>
                  <a:pt x="8" y="34"/>
                </a:cubicBezTo>
                <a:cubicBezTo>
                  <a:pt x="8" y="35"/>
                  <a:pt x="8" y="35"/>
                  <a:pt x="7" y="35"/>
                </a:cubicBezTo>
                <a:cubicBezTo>
                  <a:pt x="7" y="36"/>
                  <a:pt x="7" y="36"/>
                  <a:pt x="6" y="37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2" y="39"/>
                  <a:pt x="2" y="40"/>
                </a:cubicBezTo>
                <a:cubicBezTo>
                  <a:pt x="1" y="41"/>
                  <a:pt x="1" y="42"/>
                  <a:pt x="2" y="43"/>
                </a:cubicBezTo>
                <a:cubicBezTo>
                  <a:pt x="4" y="48"/>
                  <a:pt x="4" y="48"/>
                  <a:pt x="4" y="48"/>
                </a:cubicBezTo>
                <a:cubicBezTo>
                  <a:pt x="5" y="49"/>
                  <a:pt x="7" y="50"/>
                  <a:pt x="9" y="49"/>
                </a:cubicBezTo>
                <a:cubicBezTo>
                  <a:pt x="12" y="48"/>
                  <a:pt x="12" y="48"/>
                  <a:pt x="12" y="48"/>
                </a:cubicBezTo>
                <a:cubicBezTo>
                  <a:pt x="13" y="48"/>
                  <a:pt x="14" y="48"/>
                  <a:pt x="15" y="48"/>
                </a:cubicBezTo>
                <a:cubicBezTo>
                  <a:pt x="16" y="49"/>
                  <a:pt x="16" y="50"/>
                  <a:pt x="17" y="50"/>
                </a:cubicBezTo>
                <a:cubicBezTo>
                  <a:pt x="18" y="51"/>
                  <a:pt x="18" y="52"/>
                  <a:pt x="18" y="53"/>
                </a:cubicBezTo>
                <a:cubicBezTo>
                  <a:pt x="17" y="56"/>
                  <a:pt x="17" y="56"/>
                  <a:pt x="17" y="56"/>
                </a:cubicBezTo>
                <a:cubicBezTo>
                  <a:pt x="16" y="58"/>
                  <a:pt x="17" y="60"/>
                  <a:pt x="19" y="60"/>
                </a:cubicBezTo>
                <a:close/>
                <a:moveTo>
                  <a:pt x="21" y="28"/>
                </a:moveTo>
                <a:cubicBezTo>
                  <a:pt x="23" y="22"/>
                  <a:pt x="30" y="19"/>
                  <a:pt x="36" y="21"/>
                </a:cubicBezTo>
                <a:cubicBezTo>
                  <a:pt x="42" y="23"/>
                  <a:pt x="46" y="29"/>
                  <a:pt x="43" y="35"/>
                </a:cubicBezTo>
                <a:cubicBezTo>
                  <a:pt x="41" y="41"/>
                  <a:pt x="35" y="44"/>
                  <a:pt x="29" y="42"/>
                </a:cubicBezTo>
                <a:cubicBezTo>
                  <a:pt x="22" y="40"/>
                  <a:pt x="19" y="34"/>
                  <a:pt x="2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95"/>
          <p:cNvSpPr>
            <a:spLocks noEditPoints="1"/>
          </p:cNvSpPr>
          <p:nvPr/>
        </p:nvSpPr>
        <p:spPr bwMode="auto">
          <a:xfrm>
            <a:off x="609600" y="1985773"/>
            <a:ext cx="281466" cy="263362"/>
          </a:xfrm>
          <a:custGeom>
            <a:avLst/>
            <a:gdLst>
              <a:gd name="T0" fmla="*/ 19 w 34"/>
              <a:gd name="T1" fmla="*/ 29 h 32"/>
              <a:gd name="T2" fmla="*/ 24 w 34"/>
              <a:gd name="T3" fmla="*/ 31 h 32"/>
              <a:gd name="T4" fmla="*/ 27 w 34"/>
              <a:gd name="T5" fmla="*/ 29 h 32"/>
              <a:gd name="T6" fmla="*/ 27 w 34"/>
              <a:gd name="T7" fmla="*/ 25 h 32"/>
              <a:gd name="T8" fmla="*/ 27 w 34"/>
              <a:gd name="T9" fmla="*/ 25 h 32"/>
              <a:gd name="T10" fmla="*/ 28 w 34"/>
              <a:gd name="T11" fmla="*/ 24 h 32"/>
              <a:gd name="T12" fmla="*/ 33 w 34"/>
              <a:gd name="T13" fmla="*/ 22 h 32"/>
              <a:gd name="T14" fmla="*/ 32 w 34"/>
              <a:gd name="T15" fmla="*/ 17 h 32"/>
              <a:gd name="T16" fmla="*/ 30 w 34"/>
              <a:gd name="T17" fmla="*/ 16 h 32"/>
              <a:gd name="T18" fmla="*/ 30 w 34"/>
              <a:gd name="T19" fmla="*/ 14 h 32"/>
              <a:gd name="T20" fmla="*/ 32 w 34"/>
              <a:gd name="T21" fmla="*/ 13 h 32"/>
              <a:gd name="T22" fmla="*/ 33 w 34"/>
              <a:gd name="T23" fmla="*/ 10 h 32"/>
              <a:gd name="T24" fmla="*/ 31 w 34"/>
              <a:gd name="T25" fmla="*/ 6 h 32"/>
              <a:gd name="T26" fmla="*/ 27 w 34"/>
              <a:gd name="T27" fmla="*/ 7 h 32"/>
              <a:gd name="T28" fmla="*/ 25 w 34"/>
              <a:gd name="T29" fmla="*/ 6 h 32"/>
              <a:gd name="T30" fmla="*/ 26 w 34"/>
              <a:gd name="T31" fmla="*/ 4 h 32"/>
              <a:gd name="T32" fmla="*/ 22 w 34"/>
              <a:gd name="T33" fmla="*/ 0 h 32"/>
              <a:gd name="T34" fmla="*/ 18 w 34"/>
              <a:gd name="T35" fmla="*/ 3 h 32"/>
              <a:gd name="T36" fmla="*/ 16 w 34"/>
              <a:gd name="T37" fmla="*/ 4 h 32"/>
              <a:gd name="T38" fmla="*/ 15 w 34"/>
              <a:gd name="T39" fmla="*/ 2 h 32"/>
              <a:gd name="T40" fmla="*/ 9 w 34"/>
              <a:gd name="T41" fmla="*/ 2 h 32"/>
              <a:gd name="T42" fmla="*/ 7 w 34"/>
              <a:gd name="T43" fmla="*/ 5 h 32"/>
              <a:gd name="T44" fmla="*/ 8 w 34"/>
              <a:gd name="T45" fmla="*/ 7 h 32"/>
              <a:gd name="T46" fmla="*/ 7 w 34"/>
              <a:gd name="T47" fmla="*/ 8 h 32"/>
              <a:gd name="T48" fmla="*/ 5 w 34"/>
              <a:gd name="T49" fmla="*/ 8 h 32"/>
              <a:gd name="T50" fmla="*/ 1 w 34"/>
              <a:gd name="T51" fmla="*/ 12 h 32"/>
              <a:gd name="T52" fmla="*/ 4 w 34"/>
              <a:gd name="T53" fmla="*/ 16 h 32"/>
              <a:gd name="T54" fmla="*/ 4 w 34"/>
              <a:gd name="T55" fmla="*/ 17 h 32"/>
              <a:gd name="T56" fmla="*/ 4 w 34"/>
              <a:gd name="T57" fmla="*/ 18 h 32"/>
              <a:gd name="T58" fmla="*/ 1 w 34"/>
              <a:gd name="T59" fmla="*/ 20 h 32"/>
              <a:gd name="T60" fmla="*/ 3 w 34"/>
              <a:gd name="T61" fmla="*/ 24 h 32"/>
              <a:gd name="T62" fmla="*/ 8 w 34"/>
              <a:gd name="T63" fmla="*/ 25 h 32"/>
              <a:gd name="T64" fmla="*/ 9 w 34"/>
              <a:gd name="T65" fmla="*/ 26 h 32"/>
              <a:gd name="T66" fmla="*/ 9 w 34"/>
              <a:gd name="T67" fmla="*/ 28 h 32"/>
              <a:gd name="T68" fmla="*/ 13 w 34"/>
              <a:gd name="T69" fmla="*/ 32 h 32"/>
              <a:gd name="T70" fmla="*/ 17 w 34"/>
              <a:gd name="T71" fmla="*/ 29 h 32"/>
              <a:gd name="T72" fmla="*/ 19 w 34"/>
              <a:gd name="T73" fmla="*/ 28 h 32"/>
              <a:gd name="T74" fmla="*/ 19 w 34"/>
              <a:gd name="T75" fmla="*/ 11 h 32"/>
              <a:gd name="T76" fmla="*/ 16 w 34"/>
              <a:gd name="T77" fmla="*/ 2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" h="32">
                <a:moveTo>
                  <a:pt x="19" y="28"/>
                </a:moveTo>
                <a:cubicBezTo>
                  <a:pt x="19" y="29"/>
                  <a:pt x="19" y="29"/>
                  <a:pt x="19" y="29"/>
                </a:cubicBezTo>
                <a:cubicBezTo>
                  <a:pt x="20" y="30"/>
                  <a:pt x="20" y="30"/>
                  <a:pt x="20" y="30"/>
                </a:cubicBezTo>
                <a:cubicBezTo>
                  <a:pt x="21" y="31"/>
                  <a:pt x="22" y="32"/>
                  <a:pt x="24" y="31"/>
                </a:cubicBezTo>
                <a:cubicBezTo>
                  <a:pt x="26" y="30"/>
                  <a:pt x="26" y="30"/>
                  <a:pt x="26" y="30"/>
                </a:cubicBezTo>
                <a:cubicBezTo>
                  <a:pt x="27" y="30"/>
                  <a:pt x="27" y="29"/>
                  <a:pt x="27" y="29"/>
                </a:cubicBezTo>
                <a:cubicBezTo>
                  <a:pt x="28" y="28"/>
                  <a:pt x="28" y="27"/>
                  <a:pt x="27" y="27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3" y="24"/>
                  <a:pt x="33" y="22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19"/>
                  <a:pt x="34" y="17"/>
                  <a:pt x="32" y="17"/>
                </a:cubicBezTo>
                <a:cubicBezTo>
                  <a:pt x="31" y="16"/>
                  <a:pt x="31" y="16"/>
                  <a:pt x="31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5"/>
                  <a:pt x="30" y="15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3"/>
                  <a:pt x="32" y="13"/>
                  <a:pt x="32" y="13"/>
                </a:cubicBezTo>
                <a:cubicBezTo>
                  <a:pt x="33" y="13"/>
                  <a:pt x="33" y="12"/>
                  <a:pt x="33" y="12"/>
                </a:cubicBezTo>
                <a:cubicBezTo>
                  <a:pt x="34" y="11"/>
                  <a:pt x="34" y="10"/>
                  <a:pt x="33" y="10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7"/>
                  <a:pt x="31" y="7"/>
                  <a:pt x="31" y="6"/>
                </a:cubicBezTo>
                <a:cubicBezTo>
                  <a:pt x="30" y="6"/>
                  <a:pt x="29" y="6"/>
                  <a:pt x="29" y="6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5" y="1"/>
                  <a:pt x="24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6" y="3"/>
                  <a:pt x="16" y="4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2"/>
                  <a:pt x="15" y="2"/>
                  <a:pt x="15" y="2"/>
                </a:cubicBezTo>
                <a:cubicBezTo>
                  <a:pt x="14" y="1"/>
                  <a:pt x="12" y="0"/>
                  <a:pt x="11" y="1"/>
                </a:cubicBezTo>
                <a:cubicBezTo>
                  <a:pt x="9" y="2"/>
                  <a:pt x="9" y="2"/>
                  <a:pt x="9" y="2"/>
                </a:cubicBezTo>
                <a:cubicBezTo>
                  <a:pt x="8" y="2"/>
                  <a:pt x="8" y="3"/>
                  <a:pt x="7" y="3"/>
                </a:cubicBezTo>
                <a:cubicBezTo>
                  <a:pt x="7" y="4"/>
                  <a:pt x="7" y="5"/>
                  <a:pt x="7" y="5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8"/>
                  <a:pt x="6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7"/>
                  <a:pt x="2" y="8"/>
                  <a:pt x="2" y="1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1" y="15"/>
                  <a:pt x="2" y="1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3" y="19"/>
                  <a:pt x="3" y="19"/>
                  <a:pt x="3" y="19"/>
                </a:cubicBezTo>
                <a:cubicBezTo>
                  <a:pt x="2" y="19"/>
                  <a:pt x="2" y="19"/>
                  <a:pt x="1" y="20"/>
                </a:cubicBezTo>
                <a:cubicBezTo>
                  <a:pt x="1" y="21"/>
                  <a:pt x="1" y="21"/>
                  <a:pt x="1" y="22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6"/>
                  <a:pt x="5" y="26"/>
                  <a:pt x="6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9"/>
                  <a:pt x="9" y="31"/>
                  <a:pt x="11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6" y="32"/>
                  <a:pt x="16" y="30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9"/>
                  <a:pt x="18" y="28"/>
                  <a:pt x="19" y="28"/>
                </a:cubicBezTo>
                <a:close/>
                <a:moveTo>
                  <a:pt x="12" y="14"/>
                </a:moveTo>
                <a:cubicBezTo>
                  <a:pt x="13" y="12"/>
                  <a:pt x="16" y="10"/>
                  <a:pt x="19" y="11"/>
                </a:cubicBezTo>
                <a:cubicBezTo>
                  <a:pt x="22" y="12"/>
                  <a:pt x="23" y="15"/>
                  <a:pt x="22" y="18"/>
                </a:cubicBezTo>
                <a:cubicBezTo>
                  <a:pt x="21" y="20"/>
                  <a:pt x="18" y="22"/>
                  <a:pt x="16" y="21"/>
                </a:cubicBezTo>
                <a:cubicBezTo>
                  <a:pt x="13" y="20"/>
                  <a:pt x="11" y="17"/>
                  <a:pt x="1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Propuesta de valor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Image result for Value propo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4" b="12644"/>
          <a:stretch/>
        </p:blipFill>
        <p:spPr bwMode="auto">
          <a:xfrm>
            <a:off x="6781800" y="2928784"/>
            <a:ext cx="1926813" cy="14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/>
          <p:cNvSpPr/>
          <p:nvPr/>
        </p:nvSpPr>
        <p:spPr>
          <a:xfrm>
            <a:off x="1600200" y="1504950"/>
            <a:ext cx="5029200" cy="161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El sistema contara con mecanismo de puntos para fidelización.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33400" y="1876652"/>
            <a:ext cx="914400" cy="866775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2"/>
          <p:cNvSpPr>
            <a:spLocks noEditPoints="1"/>
          </p:cNvSpPr>
          <p:nvPr/>
        </p:nvSpPr>
        <p:spPr bwMode="auto">
          <a:xfrm>
            <a:off x="748506" y="2093923"/>
            <a:ext cx="484188" cy="407988"/>
          </a:xfrm>
          <a:custGeom>
            <a:avLst/>
            <a:gdLst>
              <a:gd name="T0" fmla="*/ 2154 w 3354"/>
              <a:gd name="T1" fmla="*/ 1577 h 2826"/>
              <a:gd name="T2" fmla="*/ 2432 w 3354"/>
              <a:gd name="T3" fmla="*/ 1805 h 2826"/>
              <a:gd name="T4" fmla="*/ 2540 w 3354"/>
              <a:gd name="T5" fmla="*/ 2159 h 2826"/>
              <a:gd name="T6" fmla="*/ 2471 w 3354"/>
              <a:gd name="T7" fmla="*/ 2700 h 2826"/>
              <a:gd name="T8" fmla="*/ 2274 w 3354"/>
              <a:gd name="T9" fmla="*/ 2765 h 2826"/>
              <a:gd name="T10" fmla="*/ 1911 w 3354"/>
              <a:gd name="T11" fmla="*/ 2821 h 2826"/>
              <a:gd name="T12" fmla="*/ 1448 w 3354"/>
              <a:gd name="T13" fmla="*/ 2808 h 2826"/>
              <a:gd name="T14" fmla="*/ 899 w 3354"/>
              <a:gd name="T15" fmla="*/ 2688 h 2826"/>
              <a:gd name="T16" fmla="*/ 891 w 3354"/>
              <a:gd name="T17" fmla="*/ 1971 h 2826"/>
              <a:gd name="T18" fmla="*/ 1092 w 3354"/>
              <a:gd name="T19" fmla="*/ 1671 h 2826"/>
              <a:gd name="T20" fmla="*/ 1428 w 3354"/>
              <a:gd name="T21" fmla="*/ 1531 h 2826"/>
              <a:gd name="T22" fmla="*/ 2911 w 3354"/>
              <a:gd name="T23" fmla="*/ 1047 h 2826"/>
              <a:gd name="T24" fmla="*/ 3209 w 3354"/>
              <a:gd name="T25" fmla="*/ 1248 h 2826"/>
              <a:gd name="T26" fmla="*/ 3350 w 3354"/>
              <a:gd name="T27" fmla="*/ 1585 h 2826"/>
              <a:gd name="T28" fmla="*/ 3301 w 3354"/>
              <a:gd name="T29" fmla="*/ 2185 h 2826"/>
              <a:gd name="T30" fmla="*/ 3134 w 3354"/>
              <a:gd name="T31" fmla="*/ 2244 h 2826"/>
              <a:gd name="T32" fmla="*/ 2802 w 3354"/>
              <a:gd name="T33" fmla="*/ 2306 h 2826"/>
              <a:gd name="T34" fmla="*/ 2631 w 3354"/>
              <a:gd name="T35" fmla="*/ 1963 h 2826"/>
              <a:gd name="T36" fmla="*/ 2444 w 3354"/>
              <a:gd name="T37" fmla="*/ 1636 h 2826"/>
              <a:gd name="T38" fmla="*/ 2122 w 3354"/>
              <a:gd name="T39" fmla="*/ 1442 h 2826"/>
              <a:gd name="T40" fmla="*/ 2295 w 3354"/>
              <a:gd name="T41" fmla="*/ 1140 h 2826"/>
              <a:gd name="T42" fmla="*/ 1098 w 3354"/>
              <a:gd name="T43" fmla="*/ 1082 h 2826"/>
              <a:gd name="T44" fmla="*/ 1240 w 3354"/>
              <a:gd name="T45" fmla="*/ 1400 h 2826"/>
              <a:gd name="T46" fmla="*/ 1005 w 3354"/>
              <a:gd name="T47" fmla="*/ 1593 h 2826"/>
              <a:gd name="T48" fmla="*/ 791 w 3354"/>
              <a:gd name="T49" fmla="*/ 1901 h 2826"/>
              <a:gd name="T50" fmla="*/ 667 w 3354"/>
              <a:gd name="T51" fmla="*/ 2307 h 2826"/>
              <a:gd name="T52" fmla="*/ 135 w 3354"/>
              <a:gd name="T53" fmla="*/ 2209 h 2826"/>
              <a:gd name="T54" fmla="*/ 12 w 3354"/>
              <a:gd name="T55" fmla="*/ 1523 h 2826"/>
              <a:gd name="T56" fmla="*/ 184 w 3354"/>
              <a:gd name="T57" fmla="*/ 1204 h 2826"/>
              <a:gd name="T58" fmla="*/ 503 w 3354"/>
              <a:gd name="T59" fmla="*/ 1031 h 2826"/>
              <a:gd name="T60" fmla="*/ 1857 w 3354"/>
              <a:gd name="T61" fmla="*/ 534 h 2826"/>
              <a:gd name="T62" fmla="*/ 2098 w 3354"/>
              <a:gd name="T63" fmla="*/ 710 h 2826"/>
              <a:gd name="T64" fmla="*/ 2194 w 3354"/>
              <a:gd name="T65" fmla="*/ 1001 h 2826"/>
              <a:gd name="T66" fmla="*/ 2098 w 3354"/>
              <a:gd name="T67" fmla="*/ 1291 h 2826"/>
              <a:gd name="T68" fmla="*/ 1857 w 3354"/>
              <a:gd name="T69" fmla="*/ 1469 h 2826"/>
              <a:gd name="T70" fmla="*/ 1545 w 3354"/>
              <a:gd name="T71" fmla="*/ 1469 h 2826"/>
              <a:gd name="T72" fmla="*/ 1304 w 3354"/>
              <a:gd name="T73" fmla="*/ 1292 h 2826"/>
              <a:gd name="T74" fmla="*/ 1210 w 3354"/>
              <a:gd name="T75" fmla="*/ 1001 h 2826"/>
              <a:gd name="T76" fmla="*/ 1304 w 3354"/>
              <a:gd name="T77" fmla="*/ 710 h 2826"/>
              <a:gd name="T78" fmla="*/ 1545 w 3354"/>
              <a:gd name="T79" fmla="*/ 534 h 2826"/>
              <a:gd name="T80" fmla="*/ 2620 w 3354"/>
              <a:gd name="T81" fmla="*/ 11 h 2826"/>
              <a:gd name="T82" fmla="*/ 2880 w 3354"/>
              <a:gd name="T83" fmla="*/ 162 h 2826"/>
              <a:gd name="T84" fmla="*/ 3003 w 3354"/>
              <a:gd name="T85" fmla="*/ 439 h 2826"/>
              <a:gd name="T86" fmla="*/ 2939 w 3354"/>
              <a:gd name="T87" fmla="*/ 741 h 2826"/>
              <a:gd name="T88" fmla="*/ 2718 w 3354"/>
              <a:gd name="T89" fmla="*/ 941 h 2826"/>
              <a:gd name="T90" fmla="*/ 2407 w 3354"/>
              <a:gd name="T91" fmla="*/ 972 h 2826"/>
              <a:gd name="T92" fmla="*/ 2243 w 3354"/>
              <a:gd name="T93" fmla="*/ 724 h 2826"/>
              <a:gd name="T94" fmla="*/ 2024 w 3354"/>
              <a:gd name="T95" fmla="*/ 485 h 2826"/>
              <a:gd name="T96" fmla="*/ 2134 w 3354"/>
              <a:gd name="T97" fmla="*/ 181 h 2826"/>
              <a:gd name="T98" fmla="*/ 2403 w 3354"/>
              <a:gd name="T99" fmla="*/ 12 h 2826"/>
              <a:gd name="T100" fmla="*/ 994 w 3354"/>
              <a:gd name="T101" fmla="*/ 25 h 2826"/>
              <a:gd name="T102" fmla="*/ 1235 w 3354"/>
              <a:gd name="T103" fmla="*/ 201 h 2826"/>
              <a:gd name="T104" fmla="*/ 1330 w 3354"/>
              <a:gd name="T105" fmla="*/ 492 h 2826"/>
              <a:gd name="T106" fmla="*/ 1179 w 3354"/>
              <a:gd name="T107" fmla="*/ 691 h 2826"/>
              <a:gd name="T108" fmla="*/ 1020 w 3354"/>
              <a:gd name="T109" fmla="*/ 950 h 2826"/>
              <a:gd name="T110" fmla="*/ 733 w 3354"/>
              <a:gd name="T111" fmla="*/ 973 h 2826"/>
              <a:gd name="T112" fmla="*/ 473 w 3354"/>
              <a:gd name="T113" fmla="*/ 823 h 2826"/>
              <a:gd name="T114" fmla="*/ 349 w 3354"/>
              <a:gd name="T115" fmla="*/ 546 h 2826"/>
              <a:gd name="T116" fmla="*/ 414 w 3354"/>
              <a:gd name="T117" fmla="*/ 244 h 2826"/>
              <a:gd name="T118" fmla="*/ 636 w 3354"/>
              <a:gd name="T119" fmla="*/ 43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4" h="2826">
                <a:moveTo>
                  <a:pt x="1493" y="1527"/>
                </a:moveTo>
                <a:lnTo>
                  <a:pt x="1910" y="1527"/>
                </a:lnTo>
                <a:lnTo>
                  <a:pt x="1974" y="1531"/>
                </a:lnTo>
                <a:lnTo>
                  <a:pt x="2037" y="1540"/>
                </a:lnTo>
                <a:lnTo>
                  <a:pt x="2097" y="1556"/>
                </a:lnTo>
                <a:lnTo>
                  <a:pt x="2154" y="1577"/>
                </a:lnTo>
                <a:lnTo>
                  <a:pt x="2210" y="1603"/>
                </a:lnTo>
                <a:lnTo>
                  <a:pt x="2262" y="1635"/>
                </a:lnTo>
                <a:lnTo>
                  <a:pt x="2310" y="1671"/>
                </a:lnTo>
                <a:lnTo>
                  <a:pt x="2355" y="1713"/>
                </a:lnTo>
                <a:lnTo>
                  <a:pt x="2395" y="1757"/>
                </a:lnTo>
                <a:lnTo>
                  <a:pt x="2432" y="1805"/>
                </a:lnTo>
                <a:lnTo>
                  <a:pt x="2463" y="1858"/>
                </a:lnTo>
                <a:lnTo>
                  <a:pt x="2490" y="1913"/>
                </a:lnTo>
                <a:lnTo>
                  <a:pt x="2511" y="1971"/>
                </a:lnTo>
                <a:lnTo>
                  <a:pt x="2526" y="2032"/>
                </a:lnTo>
                <a:lnTo>
                  <a:pt x="2537" y="2093"/>
                </a:lnTo>
                <a:lnTo>
                  <a:pt x="2540" y="2159"/>
                </a:lnTo>
                <a:lnTo>
                  <a:pt x="2540" y="2669"/>
                </a:lnTo>
                <a:lnTo>
                  <a:pt x="2536" y="2669"/>
                </a:lnTo>
                <a:lnTo>
                  <a:pt x="2504" y="2686"/>
                </a:lnTo>
                <a:lnTo>
                  <a:pt x="2497" y="2689"/>
                </a:lnTo>
                <a:lnTo>
                  <a:pt x="2487" y="2694"/>
                </a:lnTo>
                <a:lnTo>
                  <a:pt x="2471" y="2700"/>
                </a:lnTo>
                <a:lnTo>
                  <a:pt x="2450" y="2710"/>
                </a:lnTo>
                <a:lnTo>
                  <a:pt x="2424" y="2719"/>
                </a:lnTo>
                <a:lnTo>
                  <a:pt x="2394" y="2730"/>
                </a:lnTo>
                <a:lnTo>
                  <a:pt x="2358" y="2742"/>
                </a:lnTo>
                <a:lnTo>
                  <a:pt x="2318" y="2753"/>
                </a:lnTo>
                <a:lnTo>
                  <a:pt x="2274" y="2765"/>
                </a:lnTo>
                <a:lnTo>
                  <a:pt x="2224" y="2778"/>
                </a:lnTo>
                <a:lnTo>
                  <a:pt x="2170" y="2788"/>
                </a:lnTo>
                <a:lnTo>
                  <a:pt x="2112" y="2798"/>
                </a:lnTo>
                <a:lnTo>
                  <a:pt x="2049" y="2808"/>
                </a:lnTo>
                <a:lnTo>
                  <a:pt x="1982" y="2816"/>
                </a:lnTo>
                <a:lnTo>
                  <a:pt x="1911" y="2821"/>
                </a:lnTo>
                <a:lnTo>
                  <a:pt x="1835" y="2825"/>
                </a:lnTo>
                <a:lnTo>
                  <a:pt x="1756" y="2826"/>
                </a:lnTo>
                <a:lnTo>
                  <a:pt x="1682" y="2825"/>
                </a:lnTo>
                <a:lnTo>
                  <a:pt x="1607" y="2822"/>
                </a:lnTo>
                <a:lnTo>
                  <a:pt x="1529" y="2816"/>
                </a:lnTo>
                <a:lnTo>
                  <a:pt x="1448" y="2808"/>
                </a:lnTo>
                <a:lnTo>
                  <a:pt x="1363" y="2796"/>
                </a:lnTo>
                <a:lnTo>
                  <a:pt x="1276" y="2782"/>
                </a:lnTo>
                <a:lnTo>
                  <a:pt x="1186" y="2764"/>
                </a:lnTo>
                <a:lnTo>
                  <a:pt x="1093" y="2743"/>
                </a:lnTo>
                <a:lnTo>
                  <a:pt x="997" y="2718"/>
                </a:lnTo>
                <a:lnTo>
                  <a:pt x="899" y="2688"/>
                </a:lnTo>
                <a:lnTo>
                  <a:pt x="864" y="2678"/>
                </a:lnTo>
                <a:lnTo>
                  <a:pt x="862" y="2669"/>
                </a:lnTo>
                <a:lnTo>
                  <a:pt x="862" y="2159"/>
                </a:lnTo>
                <a:lnTo>
                  <a:pt x="866" y="2093"/>
                </a:lnTo>
                <a:lnTo>
                  <a:pt x="876" y="2032"/>
                </a:lnTo>
                <a:lnTo>
                  <a:pt x="891" y="1971"/>
                </a:lnTo>
                <a:lnTo>
                  <a:pt x="913" y="1913"/>
                </a:lnTo>
                <a:lnTo>
                  <a:pt x="939" y="1858"/>
                </a:lnTo>
                <a:lnTo>
                  <a:pt x="971" y="1805"/>
                </a:lnTo>
                <a:lnTo>
                  <a:pt x="1007" y="1757"/>
                </a:lnTo>
                <a:lnTo>
                  <a:pt x="1048" y="1713"/>
                </a:lnTo>
                <a:lnTo>
                  <a:pt x="1092" y="1671"/>
                </a:lnTo>
                <a:lnTo>
                  <a:pt x="1141" y="1635"/>
                </a:lnTo>
                <a:lnTo>
                  <a:pt x="1193" y="1603"/>
                </a:lnTo>
                <a:lnTo>
                  <a:pt x="1248" y="1577"/>
                </a:lnTo>
                <a:lnTo>
                  <a:pt x="1305" y="1556"/>
                </a:lnTo>
                <a:lnTo>
                  <a:pt x="1366" y="1540"/>
                </a:lnTo>
                <a:lnTo>
                  <a:pt x="1428" y="1531"/>
                </a:lnTo>
                <a:lnTo>
                  <a:pt x="1493" y="1527"/>
                </a:lnTo>
                <a:close/>
                <a:moveTo>
                  <a:pt x="2310" y="1019"/>
                </a:moveTo>
                <a:lnTo>
                  <a:pt x="2723" y="1019"/>
                </a:lnTo>
                <a:lnTo>
                  <a:pt x="2788" y="1022"/>
                </a:lnTo>
                <a:lnTo>
                  <a:pt x="2850" y="1031"/>
                </a:lnTo>
                <a:lnTo>
                  <a:pt x="2911" y="1047"/>
                </a:lnTo>
                <a:lnTo>
                  <a:pt x="2968" y="1068"/>
                </a:lnTo>
                <a:lnTo>
                  <a:pt x="3023" y="1095"/>
                </a:lnTo>
                <a:lnTo>
                  <a:pt x="3075" y="1126"/>
                </a:lnTo>
                <a:lnTo>
                  <a:pt x="3124" y="1162"/>
                </a:lnTo>
                <a:lnTo>
                  <a:pt x="3168" y="1204"/>
                </a:lnTo>
                <a:lnTo>
                  <a:pt x="3209" y="1248"/>
                </a:lnTo>
                <a:lnTo>
                  <a:pt x="3245" y="1297"/>
                </a:lnTo>
                <a:lnTo>
                  <a:pt x="3277" y="1349"/>
                </a:lnTo>
                <a:lnTo>
                  <a:pt x="3303" y="1404"/>
                </a:lnTo>
                <a:lnTo>
                  <a:pt x="3325" y="1462"/>
                </a:lnTo>
                <a:lnTo>
                  <a:pt x="3340" y="1523"/>
                </a:lnTo>
                <a:lnTo>
                  <a:pt x="3350" y="1585"/>
                </a:lnTo>
                <a:lnTo>
                  <a:pt x="3354" y="1650"/>
                </a:lnTo>
                <a:lnTo>
                  <a:pt x="3354" y="2161"/>
                </a:lnTo>
                <a:lnTo>
                  <a:pt x="3350" y="2161"/>
                </a:lnTo>
                <a:lnTo>
                  <a:pt x="3317" y="2177"/>
                </a:lnTo>
                <a:lnTo>
                  <a:pt x="3311" y="2180"/>
                </a:lnTo>
                <a:lnTo>
                  <a:pt x="3301" y="2185"/>
                </a:lnTo>
                <a:lnTo>
                  <a:pt x="3286" y="2192"/>
                </a:lnTo>
                <a:lnTo>
                  <a:pt x="3265" y="2201"/>
                </a:lnTo>
                <a:lnTo>
                  <a:pt x="3239" y="2210"/>
                </a:lnTo>
                <a:lnTo>
                  <a:pt x="3209" y="2221"/>
                </a:lnTo>
                <a:lnTo>
                  <a:pt x="3174" y="2233"/>
                </a:lnTo>
                <a:lnTo>
                  <a:pt x="3134" y="2244"/>
                </a:lnTo>
                <a:lnTo>
                  <a:pt x="3090" y="2257"/>
                </a:lnTo>
                <a:lnTo>
                  <a:pt x="3041" y="2268"/>
                </a:lnTo>
                <a:lnTo>
                  <a:pt x="2988" y="2279"/>
                </a:lnTo>
                <a:lnTo>
                  <a:pt x="2930" y="2290"/>
                </a:lnTo>
                <a:lnTo>
                  <a:pt x="2868" y="2299"/>
                </a:lnTo>
                <a:lnTo>
                  <a:pt x="2802" y="2306"/>
                </a:lnTo>
                <a:lnTo>
                  <a:pt x="2731" y="2312"/>
                </a:lnTo>
                <a:lnTo>
                  <a:pt x="2657" y="2316"/>
                </a:lnTo>
                <a:lnTo>
                  <a:pt x="2657" y="2159"/>
                </a:lnTo>
                <a:lnTo>
                  <a:pt x="2654" y="2092"/>
                </a:lnTo>
                <a:lnTo>
                  <a:pt x="2645" y="2026"/>
                </a:lnTo>
                <a:lnTo>
                  <a:pt x="2631" y="1963"/>
                </a:lnTo>
                <a:lnTo>
                  <a:pt x="2612" y="1901"/>
                </a:lnTo>
                <a:lnTo>
                  <a:pt x="2587" y="1843"/>
                </a:lnTo>
                <a:lnTo>
                  <a:pt x="2557" y="1787"/>
                </a:lnTo>
                <a:lnTo>
                  <a:pt x="2524" y="1733"/>
                </a:lnTo>
                <a:lnTo>
                  <a:pt x="2486" y="1683"/>
                </a:lnTo>
                <a:lnTo>
                  <a:pt x="2444" y="1636"/>
                </a:lnTo>
                <a:lnTo>
                  <a:pt x="2399" y="1593"/>
                </a:lnTo>
                <a:lnTo>
                  <a:pt x="2349" y="1554"/>
                </a:lnTo>
                <a:lnTo>
                  <a:pt x="2297" y="1519"/>
                </a:lnTo>
                <a:lnTo>
                  <a:pt x="2241" y="1489"/>
                </a:lnTo>
                <a:lnTo>
                  <a:pt x="2183" y="1463"/>
                </a:lnTo>
                <a:lnTo>
                  <a:pt x="2122" y="1442"/>
                </a:lnTo>
                <a:lnTo>
                  <a:pt x="2163" y="1400"/>
                </a:lnTo>
                <a:lnTo>
                  <a:pt x="2199" y="1353"/>
                </a:lnTo>
                <a:lnTo>
                  <a:pt x="2230" y="1304"/>
                </a:lnTo>
                <a:lnTo>
                  <a:pt x="2256" y="1252"/>
                </a:lnTo>
                <a:lnTo>
                  <a:pt x="2278" y="1197"/>
                </a:lnTo>
                <a:lnTo>
                  <a:pt x="2295" y="1140"/>
                </a:lnTo>
                <a:lnTo>
                  <a:pt x="2305" y="1080"/>
                </a:lnTo>
                <a:lnTo>
                  <a:pt x="2310" y="1019"/>
                </a:lnTo>
                <a:close/>
                <a:moveTo>
                  <a:pt x="630" y="1019"/>
                </a:moveTo>
                <a:lnTo>
                  <a:pt x="1047" y="1019"/>
                </a:lnTo>
                <a:lnTo>
                  <a:pt x="1093" y="1021"/>
                </a:lnTo>
                <a:lnTo>
                  <a:pt x="1098" y="1082"/>
                </a:lnTo>
                <a:lnTo>
                  <a:pt x="1109" y="1141"/>
                </a:lnTo>
                <a:lnTo>
                  <a:pt x="1125" y="1199"/>
                </a:lnTo>
                <a:lnTo>
                  <a:pt x="1147" y="1253"/>
                </a:lnTo>
                <a:lnTo>
                  <a:pt x="1174" y="1305"/>
                </a:lnTo>
                <a:lnTo>
                  <a:pt x="1204" y="1354"/>
                </a:lnTo>
                <a:lnTo>
                  <a:pt x="1240" y="1400"/>
                </a:lnTo>
                <a:lnTo>
                  <a:pt x="1280" y="1442"/>
                </a:lnTo>
                <a:lnTo>
                  <a:pt x="1220" y="1463"/>
                </a:lnTo>
                <a:lnTo>
                  <a:pt x="1161" y="1489"/>
                </a:lnTo>
                <a:lnTo>
                  <a:pt x="1106" y="1519"/>
                </a:lnTo>
                <a:lnTo>
                  <a:pt x="1054" y="1554"/>
                </a:lnTo>
                <a:lnTo>
                  <a:pt x="1005" y="1593"/>
                </a:lnTo>
                <a:lnTo>
                  <a:pt x="958" y="1636"/>
                </a:lnTo>
                <a:lnTo>
                  <a:pt x="917" y="1683"/>
                </a:lnTo>
                <a:lnTo>
                  <a:pt x="879" y="1733"/>
                </a:lnTo>
                <a:lnTo>
                  <a:pt x="845" y="1787"/>
                </a:lnTo>
                <a:lnTo>
                  <a:pt x="816" y="1843"/>
                </a:lnTo>
                <a:lnTo>
                  <a:pt x="791" y="1901"/>
                </a:lnTo>
                <a:lnTo>
                  <a:pt x="772" y="1963"/>
                </a:lnTo>
                <a:lnTo>
                  <a:pt x="757" y="2026"/>
                </a:lnTo>
                <a:lnTo>
                  <a:pt x="749" y="2092"/>
                </a:lnTo>
                <a:lnTo>
                  <a:pt x="746" y="2159"/>
                </a:lnTo>
                <a:lnTo>
                  <a:pt x="746" y="2313"/>
                </a:lnTo>
                <a:lnTo>
                  <a:pt x="667" y="2307"/>
                </a:lnTo>
                <a:lnTo>
                  <a:pt x="585" y="2299"/>
                </a:lnTo>
                <a:lnTo>
                  <a:pt x="501" y="2288"/>
                </a:lnTo>
                <a:lnTo>
                  <a:pt x="413" y="2273"/>
                </a:lnTo>
                <a:lnTo>
                  <a:pt x="324" y="2256"/>
                </a:lnTo>
                <a:lnTo>
                  <a:pt x="231" y="2234"/>
                </a:lnTo>
                <a:lnTo>
                  <a:pt x="135" y="2209"/>
                </a:lnTo>
                <a:lnTo>
                  <a:pt x="36" y="2180"/>
                </a:lnTo>
                <a:lnTo>
                  <a:pt x="1" y="2169"/>
                </a:lnTo>
                <a:lnTo>
                  <a:pt x="0" y="2161"/>
                </a:lnTo>
                <a:lnTo>
                  <a:pt x="0" y="1650"/>
                </a:lnTo>
                <a:lnTo>
                  <a:pt x="3" y="1585"/>
                </a:lnTo>
                <a:lnTo>
                  <a:pt x="12" y="1523"/>
                </a:lnTo>
                <a:lnTo>
                  <a:pt x="29" y="1462"/>
                </a:lnTo>
                <a:lnTo>
                  <a:pt x="49" y="1404"/>
                </a:lnTo>
                <a:lnTo>
                  <a:pt x="76" y="1349"/>
                </a:lnTo>
                <a:lnTo>
                  <a:pt x="107" y="1297"/>
                </a:lnTo>
                <a:lnTo>
                  <a:pt x="144" y="1248"/>
                </a:lnTo>
                <a:lnTo>
                  <a:pt x="184" y="1204"/>
                </a:lnTo>
                <a:lnTo>
                  <a:pt x="230" y="1162"/>
                </a:lnTo>
                <a:lnTo>
                  <a:pt x="278" y="1126"/>
                </a:lnTo>
                <a:lnTo>
                  <a:pt x="330" y="1095"/>
                </a:lnTo>
                <a:lnTo>
                  <a:pt x="384" y="1068"/>
                </a:lnTo>
                <a:lnTo>
                  <a:pt x="443" y="1047"/>
                </a:lnTo>
                <a:lnTo>
                  <a:pt x="503" y="1031"/>
                </a:lnTo>
                <a:lnTo>
                  <a:pt x="566" y="1022"/>
                </a:lnTo>
                <a:lnTo>
                  <a:pt x="630" y="1019"/>
                </a:lnTo>
                <a:close/>
                <a:moveTo>
                  <a:pt x="1701" y="508"/>
                </a:moveTo>
                <a:lnTo>
                  <a:pt x="1755" y="511"/>
                </a:lnTo>
                <a:lnTo>
                  <a:pt x="1807" y="519"/>
                </a:lnTo>
                <a:lnTo>
                  <a:pt x="1857" y="534"/>
                </a:lnTo>
                <a:lnTo>
                  <a:pt x="1904" y="552"/>
                </a:lnTo>
                <a:lnTo>
                  <a:pt x="1949" y="576"/>
                </a:lnTo>
                <a:lnTo>
                  <a:pt x="1992" y="603"/>
                </a:lnTo>
                <a:lnTo>
                  <a:pt x="2031" y="635"/>
                </a:lnTo>
                <a:lnTo>
                  <a:pt x="2067" y="671"/>
                </a:lnTo>
                <a:lnTo>
                  <a:pt x="2098" y="710"/>
                </a:lnTo>
                <a:lnTo>
                  <a:pt x="2126" y="753"/>
                </a:lnTo>
                <a:lnTo>
                  <a:pt x="2149" y="797"/>
                </a:lnTo>
                <a:lnTo>
                  <a:pt x="2168" y="845"/>
                </a:lnTo>
                <a:lnTo>
                  <a:pt x="2182" y="895"/>
                </a:lnTo>
                <a:lnTo>
                  <a:pt x="2190" y="948"/>
                </a:lnTo>
                <a:lnTo>
                  <a:pt x="2194" y="1001"/>
                </a:lnTo>
                <a:lnTo>
                  <a:pt x="2190" y="1055"/>
                </a:lnTo>
                <a:lnTo>
                  <a:pt x="2182" y="1107"/>
                </a:lnTo>
                <a:lnTo>
                  <a:pt x="2168" y="1156"/>
                </a:lnTo>
                <a:lnTo>
                  <a:pt x="2149" y="1205"/>
                </a:lnTo>
                <a:lnTo>
                  <a:pt x="2126" y="1250"/>
                </a:lnTo>
                <a:lnTo>
                  <a:pt x="2098" y="1291"/>
                </a:lnTo>
                <a:lnTo>
                  <a:pt x="2067" y="1331"/>
                </a:lnTo>
                <a:lnTo>
                  <a:pt x="2031" y="1367"/>
                </a:lnTo>
                <a:lnTo>
                  <a:pt x="1992" y="1399"/>
                </a:lnTo>
                <a:lnTo>
                  <a:pt x="1949" y="1427"/>
                </a:lnTo>
                <a:lnTo>
                  <a:pt x="1904" y="1449"/>
                </a:lnTo>
                <a:lnTo>
                  <a:pt x="1857" y="1469"/>
                </a:lnTo>
                <a:lnTo>
                  <a:pt x="1807" y="1482"/>
                </a:lnTo>
                <a:lnTo>
                  <a:pt x="1755" y="1491"/>
                </a:lnTo>
                <a:lnTo>
                  <a:pt x="1701" y="1494"/>
                </a:lnTo>
                <a:lnTo>
                  <a:pt x="1647" y="1491"/>
                </a:lnTo>
                <a:lnTo>
                  <a:pt x="1596" y="1482"/>
                </a:lnTo>
                <a:lnTo>
                  <a:pt x="1545" y="1469"/>
                </a:lnTo>
                <a:lnTo>
                  <a:pt x="1498" y="1449"/>
                </a:lnTo>
                <a:lnTo>
                  <a:pt x="1453" y="1427"/>
                </a:lnTo>
                <a:lnTo>
                  <a:pt x="1410" y="1399"/>
                </a:lnTo>
                <a:lnTo>
                  <a:pt x="1371" y="1367"/>
                </a:lnTo>
                <a:lnTo>
                  <a:pt x="1336" y="1331"/>
                </a:lnTo>
                <a:lnTo>
                  <a:pt x="1304" y="1292"/>
                </a:lnTo>
                <a:lnTo>
                  <a:pt x="1277" y="1250"/>
                </a:lnTo>
                <a:lnTo>
                  <a:pt x="1253" y="1205"/>
                </a:lnTo>
                <a:lnTo>
                  <a:pt x="1234" y="1157"/>
                </a:lnTo>
                <a:lnTo>
                  <a:pt x="1221" y="1107"/>
                </a:lnTo>
                <a:lnTo>
                  <a:pt x="1213" y="1055"/>
                </a:lnTo>
                <a:lnTo>
                  <a:pt x="1210" y="1001"/>
                </a:lnTo>
                <a:lnTo>
                  <a:pt x="1213" y="948"/>
                </a:lnTo>
                <a:lnTo>
                  <a:pt x="1221" y="895"/>
                </a:lnTo>
                <a:lnTo>
                  <a:pt x="1234" y="845"/>
                </a:lnTo>
                <a:lnTo>
                  <a:pt x="1253" y="798"/>
                </a:lnTo>
                <a:lnTo>
                  <a:pt x="1277" y="753"/>
                </a:lnTo>
                <a:lnTo>
                  <a:pt x="1304" y="710"/>
                </a:lnTo>
                <a:lnTo>
                  <a:pt x="1336" y="671"/>
                </a:lnTo>
                <a:lnTo>
                  <a:pt x="1371" y="635"/>
                </a:lnTo>
                <a:lnTo>
                  <a:pt x="1410" y="603"/>
                </a:lnTo>
                <a:lnTo>
                  <a:pt x="1453" y="576"/>
                </a:lnTo>
                <a:lnTo>
                  <a:pt x="1498" y="552"/>
                </a:lnTo>
                <a:lnTo>
                  <a:pt x="1545" y="534"/>
                </a:lnTo>
                <a:lnTo>
                  <a:pt x="1596" y="519"/>
                </a:lnTo>
                <a:lnTo>
                  <a:pt x="1647" y="511"/>
                </a:lnTo>
                <a:lnTo>
                  <a:pt x="1701" y="508"/>
                </a:lnTo>
                <a:close/>
                <a:moveTo>
                  <a:pt x="2515" y="0"/>
                </a:moveTo>
                <a:lnTo>
                  <a:pt x="2569" y="2"/>
                </a:lnTo>
                <a:lnTo>
                  <a:pt x="2620" y="11"/>
                </a:lnTo>
                <a:lnTo>
                  <a:pt x="2671" y="25"/>
                </a:lnTo>
                <a:lnTo>
                  <a:pt x="2718" y="43"/>
                </a:lnTo>
                <a:lnTo>
                  <a:pt x="2763" y="67"/>
                </a:lnTo>
                <a:lnTo>
                  <a:pt x="2806" y="95"/>
                </a:lnTo>
                <a:lnTo>
                  <a:pt x="2845" y="127"/>
                </a:lnTo>
                <a:lnTo>
                  <a:pt x="2880" y="162"/>
                </a:lnTo>
                <a:lnTo>
                  <a:pt x="2912" y="201"/>
                </a:lnTo>
                <a:lnTo>
                  <a:pt x="2939" y="244"/>
                </a:lnTo>
                <a:lnTo>
                  <a:pt x="2963" y="289"/>
                </a:lnTo>
                <a:lnTo>
                  <a:pt x="2982" y="337"/>
                </a:lnTo>
                <a:lnTo>
                  <a:pt x="2995" y="386"/>
                </a:lnTo>
                <a:lnTo>
                  <a:pt x="3003" y="439"/>
                </a:lnTo>
                <a:lnTo>
                  <a:pt x="3006" y="492"/>
                </a:lnTo>
                <a:lnTo>
                  <a:pt x="3003" y="546"/>
                </a:lnTo>
                <a:lnTo>
                  <a:pt x="2995" y="598"/>
                </a:lnTo>
                <a:lnTo>
                  <a:pt x="2982" y="648"/>
                </a:lnTo>
                <a:lnTo>
                  <a:pt x="2963" y="696"/>
                </a:lnTo>
                <a:lnTo>
                  <a:pt x="2939" y="741"/>
                </a:lnTo>
                <a:lnTo>
                  <a:pt x="2912" y="784"/>
                </a:lnTo>
                <a:lnTo>
                  <a:pt x="2880" y="823"/>
                </a:lnTo>
                <a:lnTo>
                  <a:pt x="2845" y="858"/>
                </a:lnTo>
                <a:lnTo>
                  <a:pt x="2806" y="890"/>
                </a:lnTo>
                <a:lnTo>
                  <a:pt x="2763" y="918"/>
                </a:lnTo>
                <a:lnTo>
                  <a:pt x="2718" y="941"/>
                </a:lnTo>
                <a:lnTo>
                  <a:pt x="2671" y="960"/>
                </a:lnTo>
                <a:lnTo>
                  <a:pt x="2620" y="973"/>
                </a:lnTo>
                <a:lnTo>
                  <a:pt x="2569" y="982"/>
                </a:lnTo>
                <a:lnTo>
                  <a:pt x="2515" y="985"/>
                </a:lnTo>
                <a:lnTo>
                  <a:pt x="2460" y="982"/>
                </a:lnTo>
                <a:lnTo>
                  <a:pt x="2407" y="972"/>
                </a:lnTo>
                <a:lnTo>
                  <a:pt x="2355" y="958"/>
                </a:lnTo>
                <a:lnTo>
                  <a:pt x="2307" y="938"/>
                </a:lnTo>
                <a:lnTo>
                  <a:pt x="2299" y="882"/>
                </a:lnTo>
                <a:lnTo>
                  <a:pt x="2285" y="827"/>
                </a:lnTo>
                <a:lnTo>
                  <a:pt x="2267" y="774"/>
                </a:lnTo>
                <a:lnTo>
                  <a:pt x="2243" y="724"/>
                </a:lnTo>
                <a:lnTo>
                  <a:pt x="2216" y="676"/>
                </a:lnTo>
                <a:lnTo>
                  <a:pt x="2184" y="632"/>
                </a:lnTo>
                <a:lnTo>
                  <a:pt x="2149" y="590"/>
                </a:lnTo>
                <a:lnTo>
                  <a:pt x="2111" y="551"/>
                </a:lnTo>
                <a:lnTo>
                  <a:pt x="2069" y="516"/>
                </a:lnTo>
                <a:lnTo>
                  <a:pt x="2024" y="485"/>
                </a:lnTo>
                <a:lnTo>
                  <a:pt x="2028" y="428"/>
                </a:lnTo>
                <a:lnTo>
                  <a:pt x="2038" y="374"/>
                </a:lnTo>
                <a:lnTo>
                  <a:pt x="2054" y="321"/>
                </a:lnTo>
                <a:lnTo>
                  <a:pt x="2076" y="272"/>
                </a:lnTo>
                <a:lnTo>
                  <a:pt x="2103" y="224"/>
                </a:lnTo>
                <a:lnTo>
                  <a:pt x="2134" y="181"/>
                </a:lnTo>
                <a:lnTo>
                  <a:pt x="2170" y="142"/>
                </a:lnTo>
                <a:lnTo>
                  <a:pt x="2210" y="106"/>
                </a:lnTo>
                <a:lnTo>
                  <a:pt x="2253" y="75"/>
                </a:lnTo>
                <a:lnTo>
                  <a:pt x="2301" y="49"/>
                </a:lnTo>
                <a:lnTo>
                  <a:pt x="2350" y="28"/>
                </a:lnTo>
                <a:lnTo>
                  <a:pt x="2403" y="12"/>
                </a:lnTo>
                <a:lnTo>
                  <a:pt x="2458" y="3"/>
                </a:lnTo>
                <a:lnTo>
                  <a:pt x="2515" y="0"/>
                </a:lnTo>
                <a:close/>
                <a:moveTo>
                  <a:pt x="839" y="0"/>
                </a:moveTo>
                <a:lnTo>
                  <a:pt x="892" y="2"/>
                </a:lnTo>
                <a:lnTo>
                  <a:pt x="944" y="11"/>
                </a:lnTo>
                <a:lnTo>
                  <a:pt x="994" y="25"/>
                </a:lnTo>
                <a:lnTo>
                  <a:pt x="1042" y="43"/>
                </a:lnTo>
                <a:lnTo>
                  <a:pt x="1087" y="67"/>
                </a:lnTo>
                <a:lnTo>
                  <a:pt x="1129" y="95"/>
                </a:lnTo>
                <a:lnTo>
                  <a:pt x="1168" y="127"/>
                </a:lnTo>
                <a:lnTo>
                  <a:pt x="1203" y="162"/>
                </a:lnTo>
                <a:lnTo>
                  <a:pt x="1235" y="201"/>
                </a:lnTo>
                <a:lnTo>
                  <a:pt x="1263" y="244"/>
                </a:lnTo>
                <a:lnTo>
                  <a:pt x="1287" y="289"/>
                </a:lnTo>
                <a:lnTo>
                  <a:pt x="1305" y="337"/>
                </a:lnTo>
                <a:lnTo>
                  <a:pt x="1319" y="387"/>
                </a:lnTo>
                <a:lnTo>
                  <a:pt x="1327" y="439"/>
                </a:lnTo>
                <a:lnTo>
                  <a:pt x="1330" y="492"/>
                </a:lnTo>
                <a:lnTo>
                  <a:pt x="1330" y="506"/>
                </a:lnTo>
                <a:lnTo>
                  <a:pt x="1329" y="520"/>
                </a:lnTo>
                <a:lnTo>
                  <a:pt x="1286" y="558"/>
                </a:lnTo>
                <a:lnTo>
                  <a:pt x="1246" y="598"/>
                </a:lnTo>
                <a:lnTo>
                  <a:pt x="1210" y="643"/>
                </a:lnTo>
                <a:lnTo>
                  <a:pt x="1179" y="691"/>
                </a:lnTo>
                <a:lnTo>
                  <a:pt x="1151" y="741"/>
                </a:lnTo>
                <a:lnTo>
                  <a:pt x="1129" y="795"/>
                </a:lnTo>
                <a:lnTo>
                  <a:pt x="1112" y="851"/>
                </a:lnTo>
                <a:lnTo>
                  <a:pt x="1100" y="908"/>
                </a:lnTo>
                <a:lnTo>
                  <a:pt x="1061" y="931"/>
                </a:lnTo>
                <a:lnTo>
                  <a:pt x="1020" y="950"/>
                </a:lnTo>
                <a:lnTo>
                  <a:pt x="977" y="965"/>
                </a:lnTo>
                <a:lnTo>
                  <a:pt x="932" y="976"/>
                </a:lnTo>
                <a:lnTo>
                  <a:pt x="886" y="983"/>
                </a:lnTo>
                <a:lnTo>
                  <a:pt x="839" y="985"/>
                </a:lnTo>
                <a:lnTo>
                  <a:pt x="785" y="982"/>
                </a:lnTo>
                <a:lnTo>
                  <a:pt x="733" y="973"/>
                </a:lnTo>
                <a:lnTo>
                  <a:pt x="683" y="960"/>
                </a:lnTo>
                <a:lnTo>
                  <a:pt x="636" y="941"/>
                </a:lnTo>
                <a:lnTo>
                  <a:pt x="590" y="918"/>
                </a:lnTo>
                <a:lnTo>
                  <a:pt x="548" y="890"/>
                </a:lnTo>
                <a:lnTo>
                  <a:pt x="509" y="858"/>
                </a:lnTo>
                <a:lnTo>
                  <a:pt x="473" y="823"/>
                </a:lnTo>
                <a:lnTo>
                  <a:pt x="441" y="784"/>
                </a:lnTo>
                <a:lnTo>
                  <a:pt x="414" y="741"/>
                </a:lnTo>
                <a:lnTo>
                  <a:pt x="390" y="696"/>
                </a:lnTo>
                <a:lnTo>
                  <a:pt x="372" y="648"/>
                </a:lnTo>
                <a:lnTo>
                  <a:pt x="358" y="598"/>
                </a:lnTo>
                <a:lnTo>
                  <a:pt x="349" y="546"/>
                </a:lnTo>
                <a:lnTo>
                  <a:pt x="346" y="492"/>
                </a:lnTo>
                <a:lnTo>
                  <a:pt x="349" y="439"/>
                </a:lnTo>
                <a:lnTo>
                  <a:pt x="358" y="387"/>
                </a:lnTo>
                <a:lnTo>
                  <a:pt x="372" y="337"/>
                </a:lnTo>
                <a:lnTo>
                  <a:pt x="390" y="289"/>
                </a:lnTo>
                <a:lnTo>
                  <a:pt x="414" y="244"/>
                </a:lnTo>
                <a:lnTo>
                  <a:pt x="441" y="201"/>
                </a:lnTo>
                <a:lnTo>
                  <a:pt x="473" y="162"/>
                </a:lnTo>
                <a:lnTo>
                  <a:pt x="509" y="127"/>
                </a:lnTo>
                <a:lnTo>
                  <a:pt x="548" y="95"/>
                </a:lnTo>
                <a:lnTo>
                  <a:pt x="590" y="67"/>
                </a:lnTo>
                <a:lnTo>
                  <a:pt x="636" y="43"/>
                </a:lnTo>
                <a:lnTo>
                  <a:pt x="683" y="25"/>
                </a:lnTo>
                <a:lnTo>
                  <a:pt x="733" y="11"/>
                </a:lnTo>
                <a:lnTo>
                  <a:pt x="785" y="2"/>
                </a:lnTo>
                <a:lnTo>
                  <a:pt x="8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33400" y="1876652"/>
            <a:ext cx="914400" cy="866775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Propuesta de valor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Image result for Value propo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84" b="12644"/>
          <a:stretch/>
        </p:blipFill>
        <p:spPr bwMode="auto">
          <a:xfrm>
            <a:off x="6781800" y="2928784"/>
            <a:ext cx="1926813" cy="142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ectangle 167"/>
          <p:cNvSpPr/>
          <p:nvPr/>
        </p:nvSpPr>
        <p:spPr>
          <a:xfrm>
            <a:off x="1600200" y="1504950"/>
            <a:ext cx="4648200" cy="204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Tracking para seguridad</a:t>
            </a:r>
          </a:p>
          <a:p>
            <a:pPr algn="just"/>
            <a:endParaRPr lang="es-CO" sz="200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Aprovisionamiento inteligente</a:t>
            </a:r>
          </a:p>
          <a:p>
            <a:pPr algn="just"/>
            <a:endParaRPr lang="es-CO" sz="200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Interfaz amigable con el usuario y </a:t>
            </a:r>
            <a:r>
              <a:rPr lang="es-CO" sz="2000" err="1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multi</a:t>
            </a:r>
            <a:r>
              <a:rPr lang="es-CO" sz="20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-dispositivo </a:t>
            </a:r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 bwMode="auto">
          <a:xfrm>
            <a:off x="785770" y="2073104"/>
            <a:ext cx="409659" cy="473869"/>
            <a:chOff x="2720" y="1435"/>
            <a:chExt cx="319" cy="369"/>
          </a:xfrm>
          <a:solidFill>
            <a:schemeClr val="bg1"/>
          </a:solidFill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747" y="1480"/>
              <a:ext cx="59" cy="51"/>
            </a:xfrm>
            <a:custGeom>
              <a:avLst/>
              <a:gdLst>
                <a:gd name="T0" fmla="*/ 321 w 531"/>
                <a:gd name="T1" fmla="*/ 0 h 456"/>
                <a:gd name="T2" fmla="*/ 360 w 531"/>
                <a:gd name="T3" fmla="*/ 2 h 456"/>
                <a:gd name="T4" fmla="*/ 399 w 531"/>
                <a:gd name="T5" fmla="*/ 10 h 456"/>
                <a:gd name="T6" fmla="*/ 435 w 531"/>
                <a:gd name="T7" fmla="*/ 21 h 456"/>
                <a:gd name="T8" fmla="*/ 469 w 531"/>
                <a:gd name="T9" fmla="*/ 37 h 456"/>
                <a:gd name="T10" fmla="*/ 502 w 531"/>
                <a:gd name="T11" fmla="*/ 56 h 456"/>
                <a:gd name="T12" fmla="*/ 531 w 531"/>
                <a:gd name="T13" fmla="*/ 78 h 456"/>
                <a:gd name="T14" fmla="*/ 450 w 531"/>
                <a:gd name="T15" fmla="*/ 120 h 456"/>
                <a:gd name="T16" fmla="*/ 372 w 531"/>
                <a:gd name="T17" fmla="*/ 166 h 456"/>
                <a:gd name="T18" fmla="*/ 296 w 531"/>
                <a:gd name="T19" fmla="*/ 216 h 456"/>
                <a:gd name="T20" fmla="*/ 225 w 531"/>
                <a:gd name="T21" fmla="*/ 269 h 456"/>
                <a:gd name="T22" fmla="*/ 156 w 531"/>
                <a:gd name="T23" fmla="*/ 328 h 456"/>
                <a:gd name="T24" fmla="*/ 91 w 531"/>
                <a:gd name="T25" fmla="*/ 390 h 456"/>
                <a:gd name="T26" fmla="*/ 29 w 531"/>
                <a:gd name="T27" fmla="*/ 456 h 456"/>
                <a:gd name="T28" fmla="*/ 17 w 531"/>
                <a:gd name="T29" fmla="*/ 424 h 456"/>
                <a:gd name="T30" fmla="*/ 8 w 531"/>
                <a:gd name="T31" fmla="*/ 391 h 456"/>
                <a:gd name="T32" fmla="*/ 2 w 531"/>
                <a:gd name="T33" fmla="*/ 357 h 456"/>
                <a:gd name="T34" fmla="*/ 0 w 531"/>
                <a:gd name="T35" fmla="*/ 322 h 456"/>
                <a:gd name="T36" fmla="*/ 3 w 531"/>
                <a:gd name="T37" fmla="*/ 278 h 456"/>
                <a:gd name="T38" fmla="*/ 11 w 531"/>
                <a:gd name="T39" fmla="*/ 236 h 456"/>
                <a:gd name="T40" fmla="*/ 25 w 531"/>
                <a:gd name="T41" fmla="*/ 196 h 456"/>
                <a:gd name="T42" fmla="*/ 44 w 531"/>
                <a:gd name="T43" fmla="*/ 159 h 456"/>
                <a:gd name="T44" fmla="*/ 67 w 531"/>
                <a:gd name="T45" fmla="*/ 125 h 456"/>
                <a:gd name="T46" fmla="*/ 94 w 531"/>
                <a:gd name="T47" fmla="*/ 94 h 456"/>
                <a:gd name="T48" fmla="*/ 125 w 531"/>
                <a:gd name="T49" fmla="*/ 67 h 456"/>
                <a:gd name="T50" fmla="*/ 159 w 531"/>
                <a:gd name="T51" fmla="*/ 44 h 456"/>
                <a:gd name="T52" fmla="*/ 196 w 531"/>
                <a:gd name="T53" fmla="*/ 25 h 456"/>
                <a:gd name="T54" fmla="*/ 236 w 531"/>
                <a:gd name="T55" fmla="*/ 12 h 456"/>
                <a:gd name="T56" fmla="*/ 277 w 531"/>
                <a:gd name="T57" fmla="*/ 3 h 456"/>
                <a:gd name="T58" fmla="*/ 321 w 531"/>
                <a:gd name="T5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1" h="456">
                  <a:moveTo>
                    <a:pt x="321" y="0"/>
                  </a:moveTo>
                  <a:lnTo>
                    <a:pt x="360" y="2"/>
                  </a:lnTo>
                  <a:lnTo>
                    <a:pt x="399" y="10"/>
                  </a:lnTo>
                  <a:lnTo>
                    <a:pt x="435" y="21"/>
                  </a:lnTo>
                  <a:lnTo>
                    <a:pt x="469" y="37"/>
                  </a:lnTo>
                  <a:lnTo>
                    <a:pt x="502" y="56"/>
                  </a:lnTo>
                  <a:lnTo>
                    <a:pt x="531" y="78"/>
                  </a:lnTo>
                  <a:lnTo>
                    <a:pt x="450" y="120"/>
                  </a:lnTo>
                  <a:lnTo>
                    <a:pt x="372" y="166"/>
                  </a:lnTo>
                  <a:lnTo>
                    <a:pt x="296" y="216"/>
                  </a:lnTo>
                  <a:lnTo>
                    <a:pt x="225" y="269"/>
                  </a:lnTo>
                  <a:lnTo>
                    <a:pt x="156" y="328"/>
                  </a:lnTo>
                  <a:lnTo>
                    <a:pt x="91" y="390"/>
                  </a:lnTo>
                  <a:lnTo>
                    <a:pt x="29" y="456"/>
                  </a:lnTo>
                  <a:lnTo>
                    <a:pt x="17" y="424"/>
                  </a:lnTo>
                  <a:lnTo>
                    <a:pt x="8" y="391"/>
                  </a:lnTo>
                  <a:lnTo>
                    <a:pt x="2" y="357"/>
                  </a:lnTo>
                  <a:lnTo>
                    <a:pt x="0" y="322"/>
                  </a:lnTo>
                  <a:lnTo>
                    <a:pt x="3" y="278"/>
                  </a:lnTo>
                  <a:lnTo>
                    <a:pt x="11" y="236"/>
                  </a:lnTo>
                  <a:lnTo>
                    <a:pt x="25" y="196"/>
                  </a:lnTo>
                  <a:lnTo>
                    <a:pt x="44" y="159"/>
                  </a:lnTo>
                  <a:lnTo>
                    <a:pt x="67" y="125"/>
                  </a:lnTo>
                  <a:lnTo>
                    <a:pt x="94" y="94"/>
                  </a:lnTo>
                  <a:lnTo>
                    <a:pt x="125" y="67"/>
                  </a:lnTo>
                  <a:lnTo>
                    <a:pt x="159" y="44"/>
                  </a:lnTo>
                  <a:lnTo>
                    <a:pt x="196" y="25"/>
                  </a:lnTo>
                  <a:lnTo>
                    <a:pt x="236" y="12"/>
                  </a:lnTo>
                  <a:lnTo>
                    <a:pt x="277" y="3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720" y="1435"/>
              <a:ext cx="319" cy="369"/>
            </a:xfrm>
            <a:custGeom>
              <a:avLst/>
              <a:gdLst>
                <a:gd name="T0" fmla="*/ 1177 w 2872"/>
                <a:gd name="T1" fmla="*/ 717 h 3317"/>
                <a:gd name="T2" fmla="*/ 865 w 2872"/>
                <a:gd name="T3" fmla="*/ 836 h 3317"/>
                <a:gd name="T4" fmla="*/ 640 w 2872"/>
                <a:gd name="T5" fmla="*/ 995 h 3317"/>
                <a:gd name="T6" fmla="*/ 435 w 2872"/>
                <a:gd name="T7" fmla="*/ 1236 h 3317"/>
                <a:gd name="T8" fmla="*/ 293 w 2872"/>
                <a:gd name="T9" fmla="*/ 1540 h 3317"/>
                <a:gd name="T10" fmla="*/ 244 w 2872"/>
                <a:gd name="T11" fmla="*/ 1881 h 3317"/>
                <a:gd name="T12" fmla="*/ 294 w 2872"/>
                <a:gd name="T13" fmla="*/ 2225 h 3317"/>
                <a:gd name="T14" fmla="*/ 436 w 2872"/>
                <a:gd name="T15" fmla="*/ 2530 h 3317"/>
                <a:gd name="T16" fmla="*/ 655 w 2872"/>
                <a:gd name="T17" fmla="*/ 2781 h 3317"/>
                <a:gd name="T18" fmla="*/ 934 w 2872"/>
                <a:gd name="T19" fmla="*/ 2963 h 3317"/>
                <a:gd name="T20" fmla="*/ 1260 w 2872"/>
                <a:gd name="T21" fmla="*/ 3060 h 3317"/>
                <a:gd name="T22" fmla="*/ 1612 w 2872"/>
                <a:gd name="T23" fmla="*/ 3060 h 3317"/>
                <a:gd name="T24" fmla="*/ 1939 w 2872"/>
                <a:gd name="T25" fmla="*/ 2963 h 3317"/>
                <a:gd name="T26" fmla="*/ 2217 w 2872"/>
                <a:gd name="T27" fmla="*/ 2781 h 3317"/>
                <a:gd name="T28" fmla="*/ 2436 w 2872"/>
                <a:gd name="T29" fmla="*/ 2530 h 3317"/>
                <a:gd name="T30" fmla="*/ 2577 w 2872"/>
                <a:gd name="T31" fmla="*/ 2225 h 3317"/>
                <a:gd name="T32" fmla="*/ 2628 w 2872"/>
                <a:gd name="T33" fmla="*/ 1881 h 3317"/>
                <a:gd name="T34" fmla="*/ 2577 w 2872"/>
                <a:gd name="T35" fmla="*/ 1537 h 3317"/>
                <a:gd name="T36" fmla="*/ 2436 w 2872"/>
                <a:gd name="T37" fmla="*/ 1233 h 3317"/>
                <a:gd name="T38" fmla="*/ 2217 w 2872"/>
                <a:gd name="T39" fmla="*/ 981 h 3317"/>
                <a:gd name="T40" fmla="*/ 1939 w 2872"/>
                <a:gd name="T41" fmla="*/ 800 h 3317"/>
                <a:gd name="T42" fmla="*/ 1612 w 2872"/>
                <a:gd name="T43" fmla="*/ 702 h 3317"/>
                <a:gd name="T44" fmla="*/ 1803 w 2872"/>
                <a:gd name="T45" fmla="*/ 0 h 3317"/>
                <a:gd name="T46" fmla="*/ 1861 w 2872"/>
                <a:gd name="T47" fmla="*/ 38 h 3317"/>
                <a:gd name="T48" fmla="*/ 1876 w 2872"/>
                <a:gd name="T49" fmla="*/ 122 h 3317"/>
                <a:gd name="T50" fmla="*/ 1836 w 2872"/>
                <a:gd name="T51" fmla="*/ 187 h 3317"/>
                <a:gd name="T52" fmla="*/ 1679 w 2872"/>
                <a:gd name="T53" fmla="*/ 466 h 3317"/>
                <a:gd name="T54" fmla="*/ 2030 w 2872"/>
                <a:gd name="T55" fmla="*/ 574 h 3317"/>
                <a:gd name="T56" fmla="*/ 2336 w 2872"/>
                <a:gd name="T57" fmla="*/ 763 h 3317"/>
                <a:gd name="T58" fmla="*/ 2586 w 2872"/>
                <a:gd name="T59" fmla="*/ 1021 h 3317"/>
                <a:gd name="T60" fmla="*/ 2764 w 2872"/>
                <a:gd name="T61" fmla="*/ 1334 h 3317"/>
                <a:gd name="T62" fmla="*/ 2859 w 2872"/>
                <a:gd name="T63" fmla="*/ 1690 h 3317"/>
                <a:gd name="T64" fmla="*/ 2858 w 2872"/>
                <a:gd name="T65" fmla="*/ 2076 h 3317"/>
                <a:gd name="T66" fmla="*/ 2759 w 2872"/>
                <a:gd name="T67" fmla="*/ 2440 h 3317"/>
                <a:gd name="T68" fmla="*/ 2572 w 2872"/>
                <a:gd name="T69" fmla="*/ 2759 h 3317"/>
                <a:gd name="T70" fmla="*/ 2313 w 2872"/>
                <a:gd name="T71" fmla="*/ 3018 h 3317"/>
                <a:gd name="T72" fmla="*/ 1995 w 2872"/>
                <a:gd name="T73" fmla="*/ 3204 h 3317"/>
                <a:gd name="T74" fmla="*/ 1631 w 2872"/>
                <a:gd name="T75" fmla="*/ 3304 h 3317"/>
                <a:gd name="T76" fmla="*/ 1241 w 2872"/>
                <a:gd name="T77" fmla="*/ 3304 h 3317"/>
                <a:gd name="T78" fmla="*/ 877 w 2872"/>
                <a:gd name="T79" fmla="*/ 3204 h 3317"/>
                <a:gd name="T80" fmla="*/ 558 w 2872"/>
                <a:gd name="T81" fmla="*/ 3018 h 3317"/>
                <a:gd name="T82" fmla="*/ 300 w 2872"/>
                <a:gd name="T83" fmla="*/ 2759 h 3317"/>
                <a:gd name="T84" fmla="*/ 113 w 2872"/>
                <a:gd name="T85" fmla="*/ 2440 h 3317"/>
                <a:gd name="T86" fmla="*/ 14 w 2872"/>
                <a:gd name="T87" fmla="*/ 2076 h 3317"/>
                <a:gd name="T88" fmla="*/ 13 w 2872"/>
                <a:gd name="T89" fmla="*/ 1691 h 3317"/>
                <a:gd name="T90" fmla="*/ 108 w 2872"/>
                <a:gd name="T91" fmla="*/ 1336 h 3317"/>
                <a:gd name="T92" fmla="*/ 285 w 2872"/>
                <a:gd name="T93" fmla="*/ 1023 h 3317"/>
                <a:gd name="T94" fmla="*/ 536 w 2872"/>
                <a:gd name="T95" fmla="*/ 762 h 3317"/>
                <a:gd name="T96" fmla="*/ 847 w 2872"/>
                <a:gd name="T97" fmla="*/ 572 h 3317"/>
                <a:gd name="T98" fmla="*/ 1193 w 2872"/>
                <a:gd name="T99" fmla="*/ 466 h 3317"/>
                <a:gd name="T100" fmla="*/ 1036 w 2872"/>
                <a:gd name="T101" fmla="*/ 187 h 3317"/>
                <a:gd name="T102" fmla="*/ 996 w 2872"/>
                <a:gd name="T103" fmla="*/ 122 h 3317"/>
                <a:gd name="T104" fmla="*/ 1010 w 2872"/>
                <a:gd name="T105" fmla="*/ 38 h 3317"/>
                <a:gd name="T106" fmla="*/ 1068 w 2872"/>
                <a:gd name="T107" fmla="*/ 0 h 3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72" h="3317">
                  <a:moveTo>
                    <a:pt x="1436" y="689"/>
                  </a:moveTo>
                  <a:lnTo>
                    <a:pt x="1348" y="692"/>
                  </a:lnTo>
                  <a:lnTo>
                    <a:pt x="1262" y="702"/>
                  </a:lnTo>
                  <a:lnTo>
                    <a:pt x="1177" y="717"/>
                  </a:lnTo>
                  <a:lnTo>
                    <a:pt x="1095" y="738"/>
                  </a:lnTo>
                  <a:lnTo>
                    <a:pt x="1016" y="766"/>
                  </a:lnTo>
                  <a:lnTo>
                    <a:pt x="938" y="798"/>
                  </a:lnTo>
                  <a:lnTo>
                    <a:pt x="865" y="836"/>
                  </a:lnTo>
                  <a:lnTo>
                    <a:pt x="804" y="870"/>
                  </a:lnTo>
                  <a:lnTo>
                    <a:pt x="748" y="909"/>
                  </a:lnTo>
                  <a:lnTo>
                    <a:pt x="692" y="950"/>
                  </a:lnTo>
                  <a:lnTo>
                    <a:pt x="640" y="995"/>
                  </a:lnTo>
                  <a:lnTo>
                    <a:pt x="590" y="1042"/>
                  </a:lnTo>
                  <a:lnTo>
                    <a:pt x="534" y="1103"/>
                  </a:lnTo>
                  <a:lnTo>
                    <a:pt x="482" y="1168"/>
                  </a:lnTo>
                  <a:lnTo>
                    <a:pt x="435" y="1236"/>
                  </a:lnTo>
                  <a:lnTo>
                    <a:pt x="392" y="1307"/>
                  </a:lnTo>
                  <a:lnTo>
                    <a:pt x="354" y="1381"/>
                  </a:lnTo>
                  <a:lnTo>
                    <a:pt x="320" y="1459"/>
                  </a:lnTo>
                  <a:lnTo>
                    <a:pt x="293" y="1540"/>
                  </a:lnTo>
                  <a:lnTo>
                    <a:pt x="272" y="1621"/>
                  </a:lnTo>
                  <a:lnTo>
                    <a:pt x="257" y="1706"/>
                  </a:lnTo>
                  <a:lnTo>
                    <a:pt x="247" y="1793"/>
                  </a:lnTo>
                  <a:lnTo>
                    <a:pt x="244" y="1881"/>
                  </a:lnTo>
                  <a:lnTo>
                    <a:pt x="247" y="1970"/>
                  </a:lnTo>
                  <a:lnTo>
                    <a:pt x="257" y="2057"/>
                  </a:lnTo>
                  <a:lnTo>
                    <a:pt x="272" y="2143"/>
                  </a:lnTo>
                  <a:lnTo>
                    <a:pt x="294" y="2225"/>
                  </a:lnTo>
                  <a:lnTo>
                    <a:pt x="322" y="2306"/>
                  </a:lnTo>
                  <a:lnTo>
                    <a:pt x="355" y="2384"/>
                  </a:lnTo>
                  <a:lnTo>
                    <a:pt x="393" y="2458"/>
                  </a:lnTo>
                  <a:lnTo>
                    <a:pt x="436" y="2530"/>
                  </a:lnTo>
                  <a:lnTo>
                    <a:pt x="484" y="2598"/>
                  </a:lnTo>
                  <a:lnTo>
                    <a:pt x="536" y="2663"/>
                  </a:lnTo>
                  <a:lnTo>
                    <a:pt x="593" y="2724"/>
                  </a:lnTo>
                  <a:lnTo>
                    <a:pt x="655" y="2781"/>
                  </a:lnTo>
                  <a:lnTo>
                    <a:pt x="718" y="2833"/>
                  </a:lnTo>
                  <a:lnTo>
                    <a:pt x="788" y="2881"/>
                  </a:lnTo>
                  <a:lnTo>
                    <a:pt x="859" y="2924"/>
                  </a:lnTo>
                  <a:lnTo>
                    <a:pt x="934" y="2963"/>
                  </a:lnTo>
                  <a:lnTo>
                    <a:pt x="1012" y="2995"/>
                  </a:lnTo>
                  <a:lnTo>
                    <a:pt x="1092" y="3022"/>
                  </a:lnTo>
                  <a:lnTo>
                    <a:pt x="1175" y="3044"/>
                  </a:lnTo>
                  <a:lnTo>
                    <a:pt x="1260" y="3060"/>
                  </a:lnTo>
                  <a:lnTo>
                    <a:pt x="1347" y="3070"/>
                  </a:lnTo>
                  <a:lnTo>
                    <a:pt x="1436" y="3074"/>
                  </a:lnTo>
                  <a:lnTo>
                    <a:pt x="1525" y="3070"/>
                  </a:lnTo>
                  <a:lnTo>
                    <a:pt x="1612" y="3060"/>
                  </a:lnTo>
                  <a:lnTo>
                    <a:pt x="1697" y="3044"/>
                  </a:lnTo>
                  <a:lnTo>
                    <a:pt x="1779" y="3022"/>
                  </a:lnTo>
                  <a:lnTo>
                    <a:pt x="1860" y="2995"/>
                  </a:lnTo>
                  <a:lnTo>
                    <a:pt x="1939" y="2963"/>
                  </a:lnTo>
                  <a:lnTo>
                    <a:pt x="2013" y="2924"/>
                  </a:lnTo>
                  <a:lnTo>
                    <a:pt x="2084" y="2881"/>
                  </a:lnTo>
                  <a:lnTo>
                    <a:pt x="2153" y="2833"/>
                  </a:lnTo>
                  <a:lnTo>
                    <a:pt x="2217" y="2781"/>
                  </a:lnTo>
                  <a:lnTo>
                    <a:pt x="2279" y="2724"/>
                  </a:lnTo>
                  <a:lnTo>
                    <a:pt x="2335" y="2663"/>
                  </a:lnTo>
                  <a:lnTo>
                    <a:pt x="2388" y="2598"/>
                  </a:lnTo>
                  <a:lnTo>
                    <a:pt x="2436" y="2530"/>
                  </a:lnTo>
                  <a:lnTo>
                    <a:pt x="2479" y="2458"/>
                  </a:lnTo>
                  <a:lnTo>
                    <a:pt x="2517" y="2384"/>
                  </a:lnTo>
                  <a:lnTo>
                    <a:pt x="2550" y="2306"/>
                  </a:lnTo>
                  <a:lnTo>
                    <a:pt x="2577" y="2225"/>
                  </a:lnTo>
                  <a:lnTo>
                    <a:pt x="2599" y="2143"/>
                  </a:lnTo>
                  <a:lnTo>
                    <a:pt x="2615" y="2057"/>
                  </a:lnTo>
                  <a:lnTo>
                    <a:pt x="2624" y="1970"/>
                  </a:lnTo>
                  <a:lnTo>
                    <a:pt x="2628" y="1881"/>
                  </a:lnTo>
                  <a:lnTo>
                    <a:pt x="2624" y="1792"/>
                  </a:lnTo>
                  <a:lnTo>
                    <a:pt x="2615" y="1705"/>
                  </a:lnTo>
                  <a:lnTo>
                    <a:pt x="2599" y="1620"/>
                  </a:lnTo>
                  <a:lnTo>
                    <a:pt x="2577" y="1537"/>
                  </a:lnTo>
                  <a:lnTo>
                    <a:pt x="2550" y="1457"/>
                  </a:lnTo>
                  <a:lnTo>
                    <a:pt x="2517" y="1379"/>
                  </a:lnTo>
                  <a:lnTo>
                    <a:pt x="2479" y="1304"/>
                  </a:lnTo>
                  <a:lnTo>
                    <a:pt x="2436" y="1233"/>
                  </a:lnTo>
                  <a:lnTo>
                    <a:pt x="2388" y="1165"/>
                  </a:lnTo>
                  <a:lnTo>
                    <a:pt x="2335" y="1100"/>
                  </a:lnTo>
                  <a:lnTo>
                    <a:pt x="2279" y="1039"/>
                  </a:lnTo>
                  <a:lnTo>
                    <a:pt x="2217" y="981"/>
                  </a:lnTo>
                  <a:lnTo>
                    <a:pt x="2153" y="929"/>
                  </a:lnTo>
                  <a:lnTo>
                    <a:pt x="2084" y="881"/>
                  </a:lnTo>
                  <a:lnTo>
                    <a:pt x="2013" y="838"/>
                  </a:lnTo>
                  <a:lnTo>
                    <a:pt x="1939" y="800"/>
                  </a:lnTo>
                  <a:lnTo>
                    <a:pt x="1860" y="767"/>
                  </a:lnTo>
                  <a:lnTo>
                    <a:pt x="1779" y="739"/>
                  </a:lnTo>
                  <a:lnTo>
                    <a:pt x="1697" y="717"/>
                  </a:lnTo>
                  <a:lnTo>
                    <a:pt x="1612" y="702"/>
                  </a:lnTo>
                  <a:lnTo>
                    <a:pt x="1525" y="692"/>
                  </a:lnTo>
                  <a:lnTo>
                    <a:pt x="1436" y="689"/>
                  </a:lnTo>
                  <a:close/>
                  <a:moveTo>
                    <a:pt x="1068" y="0"/>
                  </a:moveTo>
                  <a:lnTo>
                    <a:pt x="1803" y="0"/>
                  </a:lnTo>
                  <a:lnTo>
                    <a:pt x="1820" y="3"/>
                  </a:lnTo>
                  <a:lnTo>
                    <a:pt x="1836" y="10"/>
                  </a:lnTo>
                  <a:lnTo>
                    <a:pt x="1849" y="22"/>
                  </a:lnTo>
                  <a:lnTo>
                    <a:pt x="1861" y="38"/>
                  </a:lnTo>
                  <a:lnTo>
                    <a:pt x="1870" y="56"/>
                  </a:lnTo>
                  <a:lnTo>
                    <a:pt x="1876" y="76"/>
                  </a:lnTo>
                  <a:lnTo>
                    <a:pt x="1878" y="98"/>
                  </a:lnTo>
                  <a:lnTo>
                    <a:pt x="1876" y="122"/>
                  </a:lnTo>
                  <a:lnTo>
                    <a:pt x="1870" y="142"/>
                  </a:lnTo>
                  <a:lnTo>
                    <a:pt x="1861" y="160"/>
                  </a:lnTo>
                  <a:lnTo>
                    <a:pt x="1849" y="176"/>
                  </a:lnTo>
                  <a:lnTo>
                    <a:pt x="1836" y="187"/>
                  </a:lnTo>
                  <a:lnTo>
                    <a:pt x="1820" y="195"/>
                  </a:lnTo>
                  <a:lnTo>
                    <a:pt x="1803" y="197"/>
                  </a:lnTo>
                  <a:lnTo>
                    <a:pt x="1679" y="197"/>
                  </a:lnTo>
                  <a:lnTo>
                    <a:pt x="1679" y="466"/>
                  </a:lnTo>
                  <a:lnTo>
                    <a:pt x="1770" y="485"/>
                  </a:lnTo>
                  <a:lnTo>
                    <a:pt x="1859" y="509"/>
                  </a:lnTo>
                  <a:lnTo>
                    <a:pt x="1946" y="539"/>
                  </a:lnTo>
                  <a:lnTo>
                    <a:pt x="2030" y="574"/>
                  </a:lnTo>
                  <a:lnTo>
                    <a:pt x="2111" y="615"/>
                  </a:lnTo>
                  <a:lnTo>
                    <a:pt x="2190" y="660"/>
                  </a:lnTo>
                  <a:lnTo>
                    <a:pt x="2265" y="709"/>
                  </a:lnTo>
                  <a:lnTo>
                    <a:pt x="2336" y="763"/>
                  </a:lnTo>
                  <a:lnTo>
                    <a:pt x="2405" y="822"/>
                  </a:lnTo>
                  <a:lnTo>
                    <a:pt x="2468" y="884"/>
                  </a:lnTo>
                  <a:lnTo>
                    <a:pt x="2529" y="951"/>
                  </a:lnTo>
                  <a:lnTo>
                    <a:pt x="2586" y="1021"/>
                  </a:lnTo>
                  <a:lnTo>
                    <a:pt x="2637" y="1094"/>
                  </a:lnTo>
                  <a:lnTo>
                    <a:pt x="2684" y="1172"/>
                  </a:lnTo>
                  <a:lnTo>
                    <a:pt x="2726" y="1252"/>
                  </a:lnTo>
                  <a:lnTo>
                    <a:pt x="2764" y="1334"/>
                  </a:lnTo>
                  <a:lnTo>
                    <a:pt x="2796" y="1420"/>
                  </a:lnTo>
                  <a:lnTo>
                    <a:pt x="2822" y="1508"/>
                  </a:lnTo>
                  <a:lnTo>
                    <a:pt x="2843" y="1598"/>
                  </a:lnTo>
                  <a:lnTo>
                    <a:pt x="2859" y="1690"/>
                  </a:lnTo>
                  <a:lnTo>
                    <a:pt x="2868" y="1786"/>
                  </a:lnTo>
                  <a:lnTo>
                    <a:pt x="2872" y="1881"/>
                  </a:lnTo>
                  <a:lnTo>
                    <a:pt x="2868" y="1979"/>
                  </a:lnTo>
                  <a:lnTo>
                    <a:pt x="2858" y="2076"/>
                  </a:lnTo>
                  <a:lnTo>
                    <a:pt x="2842" y="2171"/>
                  </a:lnTo>
                  <a:lnTo>
                    <a:pt x="2820" y="2263"/>
                  </a:lnTo>
                  <a:lnTo>
                    <a:pt x="2792" y="2353"/>
                  </a:lnTo>
                  <a:lnTo>
                    <a:pt x="2759" y="2440"/>
                  </a:lnTo>
                  <a:lnTo>
                    <a:pt x="2720" y="2525"/>
                  </a:lnTo>
                  <a:lnTo>
                    <a:pt x="2676" y="2606"/>
                  </a:lnTo>
                  <a:lnTo>
                    <a:pt x="2627" y="2684"/>
                  </a:lnTo>
                  <a:lnTo>
                    <a:pt x="2572" y="2759"/>
                  </a:lnTo>
                  <a:lnTo>
                    <a:pt x="2513" y="2830"/>
                  </a:lnTo>
                  <a:lnTo>
                    <a:pt x="2451" y="2897"/>
                  </a:lnTo>
                  <a:lnTo>
                    <a:pt x="2384" y="2960"/>
                  </a:lnTo>
                  <a:lnTo>
                    <a:pt x="2313" y="3018"/>
                  </a:lnTo>
                  <a:lnTo>
                    <a:pt x="2238" y="3072"/>
                  </a:lnTo>
                  <a:lnTo>
                    <a:pt x="2161" y="3121"/>
                  </a:lnTo>
                  <a:lnTo>
                    <a:pt x="2079" y="3165"/>
                  </a:lnTo>
                  <a:lnTo>
                    <a:pt x="1995" y="3204"/>
                  </a:lnTo>
                  <a:lnTo>
                    <a:pt x="1907" y="3238"/>
                  </a:lnTo>
                  <a:lnTo>
                    <a:pt x="1817" y="3265"/>
                  </a:lnTo>
                  <a:lnTo>
                    <a:pt x="1725" y="3287"/>
                  </a:lnTo>
                  <a:lnTo>
                    <a:pt x="1631" y="3304"/>
                  </a:lnTo>
                  <a:lnTo>
                    <a:pt x="1534" y="3314"/>
                  </a:lnTo>
                  <a:lnTo>
                    <a:pt x="1436" y="3317"/>
                  </a:lnTo>
                  <a:lnTo>
                    <a:pt x="1337" y="3314"/>
                  </a:lnTo>
                  <a:lnTo>
                    <a:pt x="1241" y="3304"/>
                  </a:lnTo>
                  <a:lnTo>
                    <a:pt x="1147" y="3287"/>
                  </a:lnTo>
                  <a:lnTo>
                    <a:pt x="1055" y="3265"/>
                  </a:lnTo>
                  <a:lnTo>
                    <a:pt x="965" y="3238"/>
                  </a:lnTo>
                  <a:lnTo>
                    <a:pt x="877" y="3204"/>
                  </a:lnTo>
                  <a:lnTo>
                    <a:pt x="793" y="3165"/>
                  </a:lnTo>
                  <a:lnTo>
                    <a:pt x="711" y="3121"/>
                  </a:lnTo>
                  <a:lnTo>
                    <a:pt x="633" y="3072"/>
                  </a:lnTo>
                  <a:lnTo>
                    <a:pt x="558" y="3018"/>
                  </a:lnTo>
                  <a:lnTo>
                    <a:pt x="488" y="2960"/>
                  </a:lnTo>
                  <a:lnTo>
                    <a:pt x="421" y="2897"/>
                  </a:lnTo>
                  <a:lnTo>
                    <a:pt x="358" y="2830"/>
                  </a:lnTo>
                  <a:lnTo>
                    <a:pt x="300" y="2759"/>
                  </a:lnTo>
                  <a:lnTo>
                    <a:pt x="245" y="2684"/>
                  </a:lnTo>
                  <a:lnTo>
                    <a:pt x="196" y="2606"/>
                  </a:lnTo>
                  <a:lnTo>
                    <a:pt x="152" y="2525"/>
                  </a:lnTo>
                  <a:lnTo>
                    <a:pt x="113" y="2440"/>
                  </a:lnTo>
                  <a:lnTo>
                    <a:pt x="80" y="2353"/>
                  </a:lnTo>
                  <a:lnTo>
                    <a:pt x="51" y="2263"/>
                  </a:lnTo>
                  <a:lnTo>
                    <a:pt x="29" y="2171"/>
                  </a:lnTo>
                  <a:lnTo>
                    <a:pt x="14" y="2076"/>
                  </a:lnTo>
                  <a:lnTo>
                    <a:pt x="3" y="1979"/>
                  </a:lnTo>
                  <a:lnTo>
                    <a:pt x="0" y="1881"/>
                  </a:lnTo>
                  <a:lnTo>
                    <a:pt x="3" y="1786"/>
                  </a:lnTo>
                  <a:lnTo>
                    <a:pt x="13" y="1691"/>
                  </a:lnTo>
                  <a:lnTo>
                    <a:pt x="28" y="1599"/>
                  </a:lnTo>
                  <a:lnTo>
                    <a:pt x="49" y="1509"/>
                  </a:lnTo>
                  <a:lnTo>
                    <a:pt x="75" y="1421"/>
                  </a:lnTo>
                  <a:lnTo>
                    <a:pt x="108" y="1336"/>
                  </a:lnTo>
                  <a:lnTo>
                    <a:pt x="145" y="1254"/>
                  </a:lnTo>
                  <a:lnTo>
                    <a:pt x="186" y="1173"/>
                  </a:lnTo>
                  <a:lnTo>
                    <a:pt x="234" y="1097"/>
                  </a:lnTo>
                  <a:lnTo>
                    <a:pt x="285" y="1023"/>
                  </a:lnTo>
                  <a:lnTo>
                    <a:pt x="340" y="953"/>
                  </a:lnTo>
                  <a:lnTo>
                    <a:pt x="402" y="885"/>
                  </a:lnTo>
                  <a:lnTo>
                    <a:pt x="467" y="822"/>
                  </a:lnTo>
                  <a:lnTo>
                    <a:pt x="536" y="762"/>
                  </a:lnTo>
                  <a:lnTo>
                    <a:pt x="610" y="708"/>
                  </a:lnTo>
                  <a:lnTo>
                    <a:pt x="685" y="658"/>
                  </a:lnTo>
                  <a:lnTo>
                    <a:pt x="765" y="612"/>
                  </a:lnTo>
                  <a:lnTo>
                    <a:pt x="847" y="572"/>
                  </a:lnTo>
                  <a:lnTo>
                    <a:pt x="930" y="537"/>
                  </a:lnTo>
                  <a:lnTo>
                    <a:pt x="1016" y="508"/>
                  </a:lnTo>
                  <a:lnTo>
                    <a:pt x="1103" y="485"/>
                  </a:lnTo>
                  <a:lnTo>
                    <a:pt x="1193" y="466"/>
                  </a:lnTo>
                  <a:lnTo>
                    <a:pt x="1193" y="197"/>
                  </a:lnTo>
                  <a:lnTo>
                    <a:pt x="1068" y="197"/>
                  </a:lnTo>
                  <a:lnTo>
                    <a:pt x="1051" y="195"/>
                  </a:lnTo>
                  <a:lnTo>
                    <a:pt x="1036" y="187"/>
                  </a:lnTo>
                  <a:lnTo>
                    <a:pt x="1022" y="176"/>
                  </a:lnTo>
                  <a:lnTo>
                    <a:pt x="1010" y="160"/>
                  </a:lnTo>
                  <a:lnTo>
                    <a:pt x="1001" y="142"/>
                  </a:lnTo>
                  <a:lnTo>
                    <a:pt x="996" y="122"/>
                  </a:lnTo>
                  <a:lnTo>
                    <a:pt x="994" y="98"/>
                  </a:lnTo>
                  <a:lnTo>
                    <a:pt x="996" y="76"/>
                  </a:lnTo>
                  <a:lnTo>
                    <a:pt x="1001" y="56"/>
                  </a:lnTo>
                  <a:lnTo>
                    <a:pt x="1010" y="38"/>
                  </a:lnTo>
                  <a:lnTo>
                    <a:pt x="1022" y="22"/>
                  </a:lnTo>
                  <a:lnTo>
                    <a:pt x="1036" y="10"/>
                  </a:lnTo>
                  <a:lnTo>
                    <a:pt x="1051" y="3"/>
                  </a:lnTo>
                  <a:lnTo>
                    <a:pt x="10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2766" y="1531"/>
              <a:ext cx="227" cy="227"/>
            </a:xfrm>
            <a:custGeom>
              <a:avLst/>
              <a:gdLst>
                <a:gd name="T0" fmla="*/ 952 w 2040"/>
                <a:gd name="T1" fmla="*/ 211 h 2039"/>
                <a:gd name="T2" fmla="*/ 821 w 2040"/>
                <a:gd name="T3" fmla="*/ 233 h 2039"/>
                <a:gd name="T4" fmla="*/ 699 w 2040"/>
                <a:gd name="T5" fmla="*/ 277 h 2039"/>
                <a:gd name="T6" fmla="*/ 588 w 2040"/>
                <a:gd name="T7" fmla="*/ 340 h 2039"/>
                <a:gd name="T8" fmla="*/ 490 w 2040"/>
                <a:gd name="T9" fmla="*/ 420 h 2039"/>
                <a:gd name="T10" fmla="*/ 404 w 2040"/>
                <a:gd name="T11" fmla="*/ 513 h 2039"/>
                <a:gd name="T12" fmla="*/ 334 w 2040"/>
                <a:gd name="T13" fmla="*/ 620 h 2039"/>
                <a:gd name="T14" fmla="*/ 279 w 2040"/>
                <a:gd name="T15" fmla="*/ 737 h 2039"/>
                <a:gd name="T16" fmla="*/ 243 w 2040"/>
                <a:gd name="T17" fmla="*/ 862 h 2039"/>
                <a:gd name="T18" fmla="*/ 225 w 2040"/>
                <a:gd name="T19" fmla="*/ 994 h 2039"/>
                <a:gd name="T20" fmla="*/ 228 w 2040"/>
                <a:gd name="T21" fmla="*/ 1129 h 2039"/>
                <a:gd name="T22" fmla="*/ 252 w 2040"/>
                <a:gd name="T23" fmla="*/ 1267 h 2039"/>
                <a:gd name="T24" fmla="*/ 1020 w 2040"/>
                <a:gd name="T25" fmla="*/ 208 h 2039"/>
                <a:gd name="T26" fmla="*/ 1086 w 2040"/>
                <a:gd name="T27" fmla="*/ 2 h 2039"/>
                <a:gd name="T28" fmla="*/ 1244 w 2040"/>
                <a:gd name="T29" fmla="*/ 24 h 2039"/>
                <a:gd name="T30" fmla="*/ 1394 w 2040"/>
                <a:gd name="T31" fmla="*/ 70 h 2039"/>
                <a:gd name="T32" fmla="*/ 1506 w 2040"/>
                <a:gd name="T33" fmla="*/ 122 h 2039"/>
                <a:gd name="T34" fmla="*/ 1590 w 2040"/>
                <a:gd name="T35" fmla="*/ 174 h 2039"/>
                <a:gd name="T36" fmla="*/ 1693 w 2040"/>
                <a:gd name="T37" fmla="*/ 253 h 2039"/>
                <a:gd name="T38" fmla="*/ 1790 w 2040"/>
                <a:gd name="T39" fmla="*/ 351 h 2039"/>
                <a:gd name="T40" fmla="*/ 1875 w 2040"/>
                <a:gd name="T41" fmla="*/ 464 h 2039"/>
                <a:gd name="T42" fmla="*/ 1945 w 2040"/>
                <a:gd name="T43" fmla="*/ 590 h 2039"/>
                <a:gd name="T44" fmla="*/ 1996 w 2040"/>
                <a:gd name="T45" fmla="*/ 725 h 2039"/>
                <a:gd name="T46" fmla="*/ 2028 w 2040"/>
                <a:gd name="T47" fmla="*/ 868 h 2039"/>
                <a:gd name="T48" fmla="*/ 2040 w 2040"/>
                <a:gd name="T49" fmla="*/ 1019 h 2039"/>
                <a:gd name="T50" fmla="*/ 2028 w 2040"/>
                <a:gd name="T51" fmla="*/ 1170 h 2039"/>
                <a:gd name="T52" fmla="*/ 1996 w 2040"/>
                <a:gd name="T53" fmla="*/ 1313 h 2039"/>
                <a:gd name="T54" fmla="*/ 1945 w 2040"/>
                <a:gd name="T55" fmla="*/ 1449 h 2039"/>
                <a:gd name="T56" fmla="*/ 1875 w 2040"/>
                <a:gd name="T57" fmla="*/ 1574 h 2039"/>
                <a:gd name="T58" fmla="*/ 1790 w 2040"/>
                <a:gd name="T59" fmla="*/ 1688 h 2039"/>
                <a:gd name="T60" fmla="*/ 1693 w 2040"/>
                <a:gd name="T61" fmla="*/ 1784 h 2039"/>
                <a:gd name="T62" fmla="*/ 1590 w 2040"/>
                <a:gd name="T63" fmla="*/ 1865 h 2039"/>
                <a:gd name="T64" fmla="*/ 1506 w 2040"/>
                <a:gd name="T65" fmla="*/ 1915 h 2039"/>
                <a:gd name="T66" fmla="*/ 1394 w 2040"/>
                <a:gd name="T67" fmla="*/ 1968 h 2039"/>
                <a:gd name="T68" fmla="*/ 1244 w 2040"/>
                <a:gd name="T69" fmla="*/ 2014 h 2039"/>
                <a:gd name="T70" fmla="*/ 1086 w 2040"/>
                <a:gd name="T71" fmla="*/ 2037 h 2039"/>
                <a:gd name="T72" fmla="*/ 945 w 2040"/>
                <a:gd name="T73" fmla="*/ 2036 h 2039"/>
                <a:gd name="T74" fmla="*/ 800 w 2040"/>
                <a:gd name="T75" fmla="*/ 2015 h 2039"/>
                <a:gd name="T76" fmla="*/ 663 w 2040"/>
                <a:gd name="T77" fmla="*/ 1974 h 2039"/>
                <a:gd name="T78" fmla="*/ 534 w 2040"/>
                <a:gd name="T79" fmla="*/ 1915 h 2039"/>
                <a:gd name="T80" fmla="*/ 450 w 2040"/>
                <a:gd name="T81" fmla="*/ 1865 h 2039"/>
                <a:gd name="T82" fmla="*/ 346 w 2040"/>
                <a:gd name="T83" fmla="*/ 1784 h 2039"/>
                <a:gd name="T84" fmla="*/ 250 w 2040"/>
                <a:gd name="T85" fmla="*/ 1688 h 2039"/>
                <a:gd name="T86" fmla="*/ 164 w 2040"/>
                <a:gd name="T87" fmla="*/ 1574 h 2039"/>
                <a:gd name="T88" fmla="*/ 95 w 2040"/>
                <a:gd name="T89" fmla="*/ 1449 h 2039"/>
                <a:gd name="T90" fmla="*/ 44 w 2040"/>
                <a:gd name="T91" fmla="*/ 1313 h 2039"/>
                <a:gd name="T92" fmla="*/ 11 w 2040"/>
                <a:gd name="T93" fmla="*/ 1170 h 2039"/>
                <a:gd name="T94" fmla="*/ 0 w 2040"/>
                <a:gd name="T95" fmla="*/ 1019 h 2039"/>
                <a:gd name="T96" fmla="*/ 11 w 2040"/>
                <a:gd name="T97" fmla="*/ 868 h 2039"/>
                <a:gd name="T98" fmla="*/ 44 w 2040"/>
                <a:gd name="T99" fmla="*/ 725 h 2039"/>
                <a:gd name="T100" fmla="*/ 95 w 2040"/>
                <a:gd name="T101" fmla="*/ 590 h 2039"/>
                <a:gd name="T102" fmla="*/ 164 w 2040"/>
                <a:gd name="T103" fmla="*/ 464 h 2039"/>
                <a:gd name="T104" fmla="*/ 250 w 2040"/>
                <a:gd name="T105" fmla="*/ 351 h 2039"/>
                <a:gd name="T106" fmla="*/ 346 w 2040"/>
                <a:gd name="T107" fmla="*/ 253 h 2039"/>
                <a:gd name="T108" fmla="*/ 450 w 2040"/>
                <a:gd name="T109" fmla="*/ 174 h 2039"/>
                <a:gd name="T110" fmla="*/ 534 w 2040"/>
                <a:gd name="T111" fmla="*/ 122 h 2039"/>
                <a:gd name="T112" fmla="*/ 663 w 2040"/>
                <a:gd name="T113" fmla="*/ 64 h 2039"/>
                <a:gd name="T114" fmla="*/ 800 w 2040"/>
                <a:gd name="T115" fmla="*/ 23 h 2039"/>
                <a:gd name="T116" fmla="*/ 945 w 2040"/>
                <a:gd name="T117" fmla="*/ 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40" h="2039">
                  <a:moveTo>
                    <a:pt x="1020" y="208"/>
                  </a:moveTo>
                  <a:lnTo>
                    <a:pt x="952" y="211"/>
                  </a:lnTo>
                  <a:lnTo>
                    <a:pt x="885" y="220"/>
                  </a:lnTo>
                  <a:lnTo>
                    <a:pt x="821" y="233"/>
                  </a:lnTo>
                  <a:lnTo>
                    <a:pt x="759" y="253"/>
                  </a:lnTo>
                  <a:lnTo>
                    <a:pt x="699" y="277"/>
                  </a:lnTo>
                  <a:lnTo>
                    <a:pt x="643" y="307"/>
                  </a:lnTo>
                  <a:lnTo>
                    <a:pt x="588" y="340"/>
                  </a:lnTo>
                  <a:lnTo>
                    <a:pt x="537" y="378"/>
                  </a:lnTo>
                  <a:lnTo>
                    <a:pt x="490" y="420"/>
                  </a:lnTo>
                  <a:lnTo>
                    <a:pt x="445" y="465"/>
                  </a:lnTo>
                  <a:lnTo>
                    <a:pt x="404" y="513"/>
                  </a:lnTo>
                  <a:lnTo>
                    <a:pt x="367" y="565"/>
                  </a:lnTo>
                  <a:lnTo>
                    <a:pt x="334" y="620"/>
                  </a:lnTo>
                  <a:lnTo>
                    <a:pt x="305" y="678"/>
                  </a:lnTo>
                  <a:lnTo>
                    <a:pt x="279" y="737"/>
                  </a:lnTo>
                  <a:lnTo>
                    <a:pt x="259" y="798"/>
                  </a:lnTo>
                  <a:lnTo>
                    <a:pt x="243" y="862"/>
                  </a:lnTo>
                  <a:lnTo>
                    <a:pt x="232" y="927"/>
                  </a:lnTo>
                  <a:lnTo>
                    <a:pt x="225" y="994"/>
                  </a:lnTo>
                  <a:lnTo>
                    <a:pt x="224" y="1061"/>
                  </a:lnTo>
                  <a:lnTo>
                    <a:pt x="228" y="1129"/>
                  </a:lnTo>
                  <a:lnTo>
                    <a:pt x="237" y="1198"/>
                  </a:lnTo>
                  <a:lnTo>
                    <a:pt x="252" y="1267"/>
                  </a:lnTo>
                  <a:lnTo>
                    <a:pt x="1020" y="972"/>
                  </a:lnTo>
                  <a:lnTo>
                    <a:pt x="1020" y="208"/>
                  </a:lnTo>
                  <a:close/>
                  <a:moveTo>
                    <a:pt x="1020" y="0"/>
                  </a:moveTo>
                  <a:lnTo>
                    <a:pt x="1086" y="2"/>
                  </a:lnTo>
                  <a:lnTo>
                    <a:pt x="1165" y="10"/>
                  </a:lnTo>
                  <a:lnTo>
                    <a:pt x="1244" y="24"/>
                  </a:lnTo>
                  <a:lnTo>
                    <a:pt x="1320" y="45"/>
                  </a:lnTo>
                  <a:lnTo>
                    <a:pt x="1394" y="70"/>
                  </a:lnTo>
                  <a:lnTo>
                    <a:pt x="1450" y="95"/>
                  </a:lnTo>
                  <a:lnTo>
                    <a:pt x="1506" y="122"/>
                  </a:lnTo>
                  <a:lnTo>
                    <a:pt x="1549" y="148"/>
                  </a:lnTo>
                  <a:lnTo>
                    <a:pt x="1590" y="174"/>
                  </a:lnTo>
                  <a:lnTo>
                    <a:pt x="1643" y="213"/>
                  </a:lnTo>
                  <a:lnTo>
                    <a:pt x="1693" y="253"/>
                  </a:lnTo>
                  <a:lnTo>
                    <a:pt x="1740" y="298"/>
                  </a:lnTo>
                  <a:lnTo>
                    <a:pt x="1790" y="351"/>
                  </a:lnTo>
                  <a:lnTo>
                    <a:pt x="1834" y="405"/>
                  </a:lnTo>
                  <a:lnTo>
                    <a:pt x="1875" y="464"/>
                  </a:lnTo>
                  <a:lnTo>
                    <a:pt x="1912" y="526"/>
                  </a:lnTo>
                  <a:lnTo>
                    <a:pt x="1945" y="590"/>
                  </a:lnTo>
                  <a:lnTo>
                    <a:pt x="1973" y="656"/>
                  </a:lnTo>
                  <a:lnTo>
                    <a:pt x="1996" y="725"/>
                  </a:lnTo>
                  <a:lnTo>
                    <a:pt x="2015" y="796"/>
                  </a:lnTo>
                  <a:lnTo>
                    <a:pt x="2028" y="868"/>
                  </a:lnTo>
                  <a:lnTo>
                    <a:pt x="2037" y="944"/>
                  </a:lnTo>
                  <a:lnTo>
                    <a:pt x="2040" y="1019"/>
                  </a:lnTo>
                  <a:lnTo>
                    <a:pt x="2037" y="1095"/>
                  </a:lnTo>
                  <a:lnTo>
                    <a:pt x="2028" y="1170"/>
                  </a:lnTo>
                  <a:lnTo>
                    <a:pt x="2015" y="1243"/>
                  </a:lnTo>
                  <a:lnTo>
                    <a:pt x="1996" y="1313"/>
                  </a:lnTo>
                  <a:lnTo>
                    <a:pt x="1973" y="1382"/>
                  </a:lnTo>
                  <a:lnTo>
                    <a:pt x="1945" y="1449"/>
                  </a:lnTo>
                  <a:lnTo>
                    <a:pt x="1912" y="1513"/>
                  </a:lnTo>
                  <a:lnTo>
                    <a:pt x="1875" y="1574"/>
                  </a:lnTo>
                  <a:lnTo>
                    <a:pt x="1834" y="1633"/>
                  </a:lnTo>
                  <a:lnTo>
                    <a:pt x="1790" y="1688"/>
                  </a:lnTo>
                  <a:lnTo>
                    <a:pt x="1740" y="1740"/>
                  </a:lnTo>
                  <a:lnTo>
                    <a:pt x="1693" y="1784"/>
                  </a:lnTo>
                  <a:lnTo>
                    <a:pt x="1643" y="1826"/>
                  </a:lnTo>
                  <a:lnTo>
                    <a:pt x="1590" y="1865"/>
                  </a:lnTo>
                  <a:lnTo>
                    <a:pt x="1549" y="1891"/>
                  </a:lnTo>
                  <a:lnTo>
                    <a:pt x="1506" y="1915"/>
                  </a:lnTo>
                  <a:lnTo>
                    <a:pt x="1450" y="1944"/>
                  </a:lnTo>
                  <a:lnTo>
                    <a:pt x="1394" y="1968"/>
                  </a:lnTo>
                  <a:lnTo>
                    <a:pt x="1320" y="1994"/>
                  </a:lnTo>
                  <a:lnTo>
                    <a:pt x="1244" y="2014"/>
                  </a:lnTo>
                  <a:lnTo>
                    <a:pt x="1165" y="2028"/>
                  </a:lnTo>
                  <a:lnTo>
                    <a:pt x="1086" y="2037"/>
                  </a:lnTo>
                  <a:lnTo>
                    <a:pt x="1020" y="2039"/>
                  </a:lnTo>
                  <a:lnTo>
                    <a:pt x="945" y="2036"/>
                  </a:lnTo>
                  <a:lnTo>
                    <a:pt x="872" y="2028"/>
                  </a:lnTo>
                  <a:lnTo>
                    <a:pt x="800" y="2015"/>
                  </a:lnTo>
                  <a:lnTo>
                    <a:pt x="731" y="1997"/>
                  </a:lnTo>
                  <a:lnTo>
                    <a:pt x="663" y="1974"/>
                  </a:lnTo>
                  <a:lnTo>
                    <a:pt x="597" y="1947"/>
                  </a:lnTo>
                  <a:lnTo>
                    <a:pt x="534" y="1915"/>
                  </a:lnTo>
                  <a:lnTo>
                    <a:pt x="491" y="1891"/>
                  </a:lnTo>
                  <a:lnTo>
                    <a:pt x="450" y="1865"/>
                  </a:lnTo>
                  <a:lnTo>
                    <a:pt x="397" y="1826"/>
                  </a:lnTo>
                  <a:lnTo>
                    <a:pt x="346" y="1784"/>
                  </a:lnTo>
                  <a:lnTo>
                    <a:pt x="299" y="1740"/>
                  </a:lnTo>
                  <a:lnTo>
                    <a:pt x="250" y="1688"/>
                  </a:lnTo>
                  <a:lnTo>
                    <a:pt x="205" y="1633"/>
                  </a:lnTo>
                  <a:lnTo>
                    <a:pt x="164" y="1574"/>
                  </a:lnTo>
                  <a:lnTo>
                    <a:pt x="128" y="1513"/>
                  </a:lnTo>
                  <a:lnTo>
                    <a:pt x="95" y="1449"/>
                  </a:lnTo>
                  <a:lnTo>
                    <a:pt x="67" y="1382"/>
                  </a:lnTo>
                  <a:lnTo>
                    <a:pt x="44" y="1313"/>
                  </a:lnTo>
                  <a:lnTo>
                    <a:pt x="25" y="1243"/>
                  </a:lnTo>
                  <a:lnTo>
                    <a:pt x="11" y="1170"/>
                  </a:lnTo>
                  <a:lnTo>
                    <a:pt x="3" y="1095"/>
                  </a:lnTo>
                  <a:lnTo>
                    <a:pt x="0" y="1019"/>
                  </a:lnTo>
                  <a:lnTo>
                    <a:pt x="3" y="944"/>
                  </a:lnTo>
                  <a:lnTo>
                    <a:pt x="11" y="868"/>
                  </a:lnTo>
                  <a:lnTo>
                    <a:pt x="25" y="796"/>
                  </a:lnTo>
                  <a:lnTo>
                    <a:pt x="44" y="725"/>
                  </a:lnTo>
                  <a:lnTo>
                    <a:pt x="67" y="656"/>
                  </a:lnTo>
                  <a:lnTo>
                    <a:pt x="95" y="590"/>
                  </a:lnTo>
                  <a:lnTo>
                    <a:pt x="128" y="526"/>
                  </a:lnTo>
                  <a:lnTo>
                    <a:pt x="164" y="464"/>
                  </a:lnTo>
                  <a:lnTo>
                    <a:pt x="205" y="405"/>
                  </a:lnTo>
                  <a:lnTo>
                    <a:pt x="250" y="351"/>
                  </a:lnTo>
                  <a:lnTo>
                    <a:pt x="299" y="298"/>
                  </a:lnTo>
                  <a:lnTo>
                    <a:pt x="346" y="253"/>
                  </a:lnTo>
                  <a:lnTo>
                    <a:pt x="397" y="213"/>
                  </a:lnTo>
                  <a:lnTo>
                    <a:pt x="450" y="174"/>
                  </a:lnTo>
                  <a:lnTo>
                    <a:pt x="491" y="148"/>
                  </a:lnTo>
                  <a:lnTo>
                    <a:pt x="534" y="122"/>
                  </a:lnTo>
                  <a:lnTo>
                    <a:pt x="597" y="91"/>
                  </a:lnTo>
                  <a:lnTo>
                    <a:pt x="663" y="64"/>
                  </a:lnTo>
                  <a:lnTo>
                    <a:pt x="731" y="42"/>
                  </a:lnTo>
                  <a:lnTo>
                    <a:pt x="800" y="23"/>
                  </a:lnTo>
                  <a:lnTo>
                    <a:pt x="872" y="10"/>
                  </a:lnTo>
                  <a:lnTo>
                    <a:pt x="945" y="2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81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Relación con los clientes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0448" y="1385661"/>
            <a:ext cx="2652752" cy="54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Alquiler por horas o días de las Bicicletas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76600" y="1098311"/>
            <a:ext cx="1958" cy="3257550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162300" y="1555511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rgbClr val="3A3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3735758" y="1428751"/>
            <a:ext cx="164690" cy="457200"/>
          </a:xfrm>
          <a:prstGeom prst="leftBracket">
            <a:avLst/>
          </a:prstGeom>
          <a:noFill/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6"/>
            <a:endCxn id="13" idx="1"/>
          </p:cNvCxnSpPr>
          <p:nvPr/>
        </p:nvCxnSpPr>
        <p:spPr>
          <a:xfrm flipV="1">
            <a:off x="3390900" y="1657351"/>
            <a:ext cx="344858" cy="12460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key partner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4914" y1="34483" x2="34914" y2="344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71750"/>
            <a:ext cx="2347099" cy="205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3157384" y="2185850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rgbClr val="3A3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 flipH="1">
            <a:off x="2722442" y="2081128"/>
            <a:ext cx="180168" cy="457200"/>
          </a:xfrm>
          <a:prstGeom prst="leftBracket">
            <a:avLst/>
          </a:prstGeom>
          <a:noFill/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6"/>
          </p:cNvCxnSpPr>
          <p:nvPr/>
        </p:nvCxnSpPr>
        <p:spPr>
          <a:xfrm flipH="1">
            <a:off x="2890684" y="2300150"/>
            <a:ext cx="495300" cy="8876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9187" y="2037336"/>
            <a:ext cx="2652752" cy="54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600" err="1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Gamificación</a:t>
            </a:r>
            <a:endParaRPr lang="es-CO" sz="1600">
              <a:ln w="3175">
                <a:solidFill>
                  <a:srgbClr val="3A3091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51287" y="2878150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rgbClr val="3A3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3724745" y="2751390"/>
            <a:ext cx="164690" cy="457200"/>
          </a:xfrm>
          <a:prstGeom prst="leftBracket">
            <a:avLst/>
          </a:prstGeom>
          <a:noFill/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6"/>
            <a:endCxn id="25" idx="1"/>
          </p:cNvCxnSpPr>
          <p:nvPr/>
        </p:nvCxnSpPr>
        <p:spPr>
          <a:xfrm flipV="1">
            <a:off x="3379887" y="2979990"/>
            <a:ext cx="344858" cy="12460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21110" y="2705598"/>
            <a:ext cx="2652752" cy="54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Bonificaciones</a:t>
            </a:r>
          </a:p>
        </p:txBody>
      </p:sp>
      <p:sp>
        <p:nvSpPr>
          <p:cNvPr id="31" name="Oval 30"/>
          <p:cNvSpPr/>
          <p:nvPr/>
        </p:nvSpPr>
        <p:spPr>
          <a:xfrm>
            <a:off x="3148149" y="3567249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rgbClr val="3A3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/>
          <p:cNvSpPr/>
          <p:nvPr/>
        </p:nvSpPr>
        <p:spPr>
          <a:xfrm flipH="1">
            <a:off x="2713207" y="3462527"/>
            <a:ext cx="180168" cy="457200"/>
          </a:xfrm>
          <a:prstGeom prst="leftBracket">
            <a:avLst/>
          </a:prstGeom>
          <a:noFill/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6"/>
          </p:cNvCxnSpPr>
          <p:nvPr/>
        </p:nvCxnSpPr>
        <p:spPr>
          <a:xfrm flipH="1">
            <a:off x="2881449" y="3681549"/>
            <a:ext cx="495300" cy="8876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9952" y="3418735"/>
            <a:ext cx="2652752" cy="54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6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Comunidades</a:t>
            </a:r>
          </a:p>
        </p:txBody>
      </p:sp>
    </p:spTree>
    <p:extLst>
      <p:ext uri="{BB962C8B-B14F-4D97-AF65-F5344CB8AC3E}">
        <p14:creationId xmlns:p14="http://schemas.microsoft.com/office/powerpoint/2010/main" val="7527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Canales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6" b="15943"/>
          <a:stretch/>
        </p:blipFill>
        <p:spPr bwMode="auto">
          <a:xfrm>
            <a:off x="6983099" y="2955358"/>
            <a:ext cx="1522000" cy="12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008997" y="2915033"/>
            <a:ext cx="91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>
                <a:ln w="3175">
                  <a:noFill/>
                </a:ln>
                <a:solidFill>
                  <a:srgbClr val="512A8F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08996" y="1978371"/>
            <a:ext cx="914400" cy="866775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66999" y="2886730"/>
            <a:ext cx="914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>
                <a:ln w="3175">
                  <a:noFill/>
                </a:ln>
                <a:solidFill>
                  <a:srgbClr val="512A8F"/>
                </a:solidFill>
                <a:latin typeface="Arial" pitchFamily="34" charset="0"/>
                <a:cs typeface="Arial" pitchFamily="34" charset="0"/>
              </a:rPr>
              <a:t>Entregas Físicas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67000" y="1966804"/>
            <a:ext cx="914400" cy="866775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34045" y="2904458"/>
            <a:ext cx="1295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>
                <a:ln w="3175">
                  <a:noFill/>
                </a:ln>
                <a:solidFill>
                  <a:srgbClr val="512A8F"/>
                </a:solidFill>
                <a:latin typeface="Arial" pitchFamily="34" charset="0"/>
                <a:cs typeface="Arial" pitchFamily="34" charset="0"/>
              </a:rPr>
              <a:t>Aplicaciones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5004" y="1966804"/>
            <a:ext cx="914400" cy="866775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126"/>
          <p:cNvSpPr>
            <a:spLocks/>
          </p:cNvSpPr>
          <p:nvPr/>
        </p:nvSpPr>
        <p:spPr bwMode="auto">
          <a:xfrm>
            <a:off x="4386329" y="2510690"/>
            <a:ext cx="149546" cy="145582"/>
          </a:xfrm>
          <a:custGeom>
            <a:avLst/>
            <a:gdLst>
              <a:gd name="T0" fmla="*/ 9 w 18"/>
              <a:gd name="T1" fmla="*/ 0 h 17"/>
              <a:gd name="T2" fmla="*/ 17 w 18"/>
              <a:gd name="T3" fmla="*/ 9 h 17"/>
              <a:gd name="T4" fmla="*/ 8 w 18"/>
              <a:gd name="T5" fmla="*/ 17 h 17"/>
              <a:gd name="T6" fmla="*/ 0 w 18"/>
              <a:gd name="T7" fmla="*/ 8 h 17"/>
              <a:gd name="T8" fmla="*/ 9 w 18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7">
                <a:moveTo>
                  <a:pt x="9" y="0"/>
                </a:moveTo>
                <a:cubicBezTo>
                  <a:pt x="14" y="0"/>
                  <a:pt x="18" y="4"/>
                  <a:pt x="17" y="9"/>
                </a:cubicBezTo>
                <a:cubicBezTo>
                  <a:pt x="17" y="13"/>
                  <a:pt x="13" y="17"/>
                  <a:pt x="8" y="17"/>
                </a:cubicBezTo>
                <a:cubicBezTo>
                  <a:pt x="4" y="16"/>
                  <a:pt x="0" y="13"/>
                  <a:pt x="0" y="8"/>
                </a:cubicBezTo>
                <a:cubicBezTo>
                  <a:pt x="1" y="4"/>
                  <a:pt x="5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27"/>
          <p:cNvSpPr>
            <a:spLocks/>
          </p:cNvSpPr>
          <p:nvPr/>
        </p:nvSpPr>
        <p:spPr bwMode="auto">
          <a:xfrm>
            <a:off x="4254589" y="2330869"/>
            <a:ext cx="413026" cy="195290"/>
          </a:xfrm>
          <a:custGeom>
            <a:avLst/>
            <a:gdLst>
              <a:gd name="T0" fmla="*/ 45 w 49"/>
              <a:gd name="T1" fmla="*/ 12 h 23"/>
              <a:gd name="T2" fmla="*/ 45 w 49"/>
              <a:gd name="T3" fmla="*/ 11 h 23"/>
              <a:gd name="T4" fmla="*/ 45 w 49"/>
              <a:gd name="T5" fmla="*/ 11 h 23"/>
              <a:gd name="T6" fmla="*/ 44 w 49"/>
              <a:gd name="T7" fmla="*/ 11 h 23"/>
              <a:gd name="T8" fmla="*/ 6 w 49"/>
              <a:gd name="T9" fmla="*/ 10 h 23"/>
              <a:gd name="T10" fmla="*/ 4 w 49"/>
              <a:gd name="T11" fmla="*/ 11 h 23"/>
              <a:gd name="T12" fmla="*/ 3 w 49"/>
              <a:gd name="T13" fmla="*/ 13 h 23"/>
              <a:gd name="T14" fmla="*/ 2 w 49"/>
              <a:gd name="T15" fmla="*/ 20 h 23"/>
              <a:gd name="T16" fmla="*/ 10 w 49"/>
              <a:gd name="T17" fmla="*/ 20 h 23"/>
              <a:gd name="T18" fmla="*/ 13 w 49"/>
              <a:gd name="T19" fmla="*/ 17 h 23"/>
              <a:gd name="T20" fmla="*/ 37 w 49"/>
              <a:gd name="T21" fmla="*/ 19 h 23"/>
              <a:gd name="T22" fmla="*/ 39 w 49"/>
              <a:gd name="T23" fmla="*/ 21 h 23"/>
              <a:gd name="T24" fmla="*/ 47 w 49"/>
              <a:gd name="T25" fmla="*/ 21 h 23"/>
              <a:gd name="T26" fmla="*/ 49 w 49"/>
              <a:gd name="T27" fmla="*/ 17 h 23"/>
              <a:gd name="T28" fmla="*/ 47 w 49"/>
              <a:gd name="T29" fmla="*/ 14 h 23"/>
              <a:gd name="T30" fmla="*/ 45 w 49"/>
              <a:gd name="T3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" h="23">
                <a:moveTo>
                  <a:pt x="45" y="12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34" y="1"/>
                  <a:pt x="17" y="0"/>
                  <a:pt x="6" y="10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3"/>
                  <a:pt x="3" y="13"/>
                  <a:pt x="3" y="13"/>
                </a:cubicBezTo>
                <a:cubicBezTo>
                  <a:pt x="0" y="14"/>
                  <a:pt x="0" y="18"/>
                  <a:pt x="2" y="20"/>
                </a:cubicBezTo>
                <a:cubicBezTo>
                  <a:pt x="4" y="22"/>
                  <a:pt x="8" y="22"/>
                  <a:pt x="10" y="20"/>
                </a:cubicBezTo>
                <a:cubicBezTo>
                  <a:pt x="13" y="17"/>
                  <a:pt x="13" y="17"/>
                  <a:pt x="13" y="17"/>
                </a:cubicBezTo>
                <a:cubicBezTo>
                  <a:pt x="20" y="11"/>
                  <a:pt x="31" y="12"/>
                  <a:pt x="37" y="19"/>
                </a:cubicBezTo>
                <a:cubicBezTo>
                  <a:pt x="39" y="21"/>
                  <a:pt x="39" y="21"/>
                  <a:pt x="39" y="21"/>
                </a:cubicBezTo>
                <a:cubicBezTo>
                  <a:pt x="41" y="23"/>
                  <a:pt x="45" y="23"/>
                  <a:pt x="47" y="21"/>
                </a:cubicBezTo>
                <a:cubicBezTo>
                  <a:pt x="48" y="20"/>
                  <a:pt x="49" y="19"/>
                  <a:pt x="49" y="17"/>
                </a:cubicBezTo>
                <a:cubicBezTo>
                  <a:pt x="49" y="16"/>
                  <a:pt x="48" y="15"/>
                  <a:pt x="47" y="14"/>
                </a:cubicBezTo>
                <a:lnTo>
                  <a:pt x="4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28"/>
          <p:cNvSpPr>
            <a:spLocks/>
          </p:cNvSpPr>
          <p:nvPr/>
        </p:nvSpPr>
        <p:spPr bwMode="auto">
          <a:xfrm>
            <a:off x="4144675" y="2178268"/>
            <a:ext cx="623102" cy="245000"/>
          </a:xfrm>
          <a:custGeom>
            <a:avLst/>
            <a:gdLst>
              <a:gd name="T0" fmla="*/ 72 w 74"/>
              <a:gd name="T1" fmla="*/ 20 h 29"/>
              <a:gd name="T2" fmla="*/ 71 w 74"/>
              <a:gd name="T3" fmla="*/ 18 h 29"/>
              <a:gd name="T4" fmla="*/ 71 w 74"/>
              <a:gd name="T5" fmla="*/ 18 h 29"/>
              <a:gd name="T6" fmla="*/ 69 w 74"/>
              <a:gd name="T7" fmla="*/ 17 h 29"/>
              <a:gd name="T8" fmla="*/ 69 w 74"/>
              <a:gd name="T9" fmla="*/ 16 h 29"/>
              <a:gd name="T10" fmla="*/ 6 w 74"/>
              <a:gd name="T11" fmla="*/ 15 h 29"/>
              <a:gd name="T12" fmla="*/ 5 w 74"/>
              <a:gd name="T13" fmla="*/ 15 h 29"/>
              <a:gd name="T14" fmla="*/ 2 w 74"/>
              <a:gd name="T15" fmla="*/ 18 h 29"/>
              <a:gd name="T16" fmla="*/ 2 w 74"/>
              <a:gd name="T17" fmla="*/ 25 h 29"/>
              <a:gd name="T18" fmla="*/ 9 w 74"/>
              <a:gd name="T19" fmla="*/ 25 h 29"/>
              <a:gd name="T20" fmla="*/ 12 w 74"/>
              <a:gd name="T21" fmla="*/ 22 h 29"/>
              <a:gd name="T22" fmla="*/ 12 w 74"/>
              <a:gd name="T23" fmla="*/ 22 h 29"/>
              <a:gd name="T24" fmla="*/ 63 w 74"/>
              <a:gd name="T25" fmla="*/ 24 h 29"/>
              <a:gd name="T26" fmla="*/ 65 w 74"/>
              <a:gd name="T27" fmla="*/ 27 h 29"/>
              <a:gd name="T28" fmla="*/ 72 w 74"/>
              <a:gd name="T29" fmla="*/ 27 h 29"/>
              <a:gd name="T30" fmla="*/ 72 w 74"/>
              <a:gd name="T31" fmla="*/ 2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29">
                <a:moveTo>
                  <a:pt x="72" y="20"/>
                </a:moveTo>
                <a:cubicBezTo>
                  <a:pt x="71" y="18"/>
                  <a:pt x="71" y="18"/>
                  <a:pt x="71" y="18"/>
                </a:cubicBezTo>
                <a:cubicBezTo>
                  <a:pt x="71" y="18"/>
                  <a:pt x="71" y="18"/>
                  <a:pt x="71" y="18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16"/>
                  <a:pt x="69" y="16"/>
                  <a:pt x="69" y="16"/>
                </a:cubicBezTo>
                <a:cubicBezTo>
                  <a:pt x="51" y="0"/>
                  <a:pt x="24" y="0"/>
                  <a:pt x="6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3"/>
                  <a:pt x="2" y="25"/>
                </a:cubicBezTo>
                <a:cubicBezTo>
                  <a:pt x="3" y="27"/>
                  <a:pt x="7" y="27"/>
                  <a:pt x="9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27" y="10"/>
                  <a:pt x="49" y="11"/>
                  <a:pt x="63" y="24"/>
                </a:cubicBezTo>
                <a:cubicBezTo>
                  <a:pt x="65" y="27"/>
                  <a:pt x="65" y="27"/>
                  <a:pt x="65" y="27"/>
                </a:cubicBezTo>
                <a:cubicBezTo>
                  <a:pt x="67" y="28"/>
                  <a:pt x="70" y="29"/>
                  <a:pt x="72" y="27"/>
                </a:cubicBezTo>
                <a:cubicBezTo>
                  <a:pt x="74" y="25"/>
                  <a:pt x="74" y="22"/>
                  <a:pt x="7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1342"/>
          <a:stretch/>
        </p:blipFill>
        <p:spPr>
          <a:xfrm>
            <a:off x="2819400" y="2318573"/>
            <a:ext cx="637054" cy="240407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1612277" y="2113496"/>
            <a:ext cx="339853" cy="573389"/>
            <a:chOff x="2162795" y="1654032"/>
            <a:chExt cx="554606" cy="940664"/>
          </a:xfrm>
        </p:grpSpPr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162795" y="1654032"/>
              <a:ext cx="554606" cy="940664"/>
            </a:xfrm>
            <a:custGeom>
              <a:avLst/>
              <a:gdLst>
                <a:gd name="T0" fmla="*/ 137 w 157"/>
                <a:gd name="T1" fmla="*/ 0 h 266"/>
                <a:gd name="T2" fmla="*/ 20 w 157"/>
                <a:gd name="T3" fmla="*/ 0 h 266"/>
                <a:gd name="T4" fmla="*/ 0 w 157"/>
                <a:gd name="T5" fmla="*/ 19 h 266"/>
                <a:gd name="T6" fmla="*/ 0 w 157"/>
                <a:gd name="T7" fmla="*/ 246 h 266"/>
                <a:gd name="T8" fmla="*/ 20 w 157"/>
                <a:gd name="T9" fmla="*/ 266 h 266"/>
                <a:gd name="T10" fmla="*/ 137 w 157"/>
                <a:gd name="T11" fmla="*/ 266 h 266"/>
                <a:gd name="T12" fmla="*/ 157 w 157"/>
                <a:gd name="T13" fmla="*/ 246 h 266"/>
                <a:gd name="T14" fmla="*/ 157 w 157"/>
                <a:gd name="T15" fmla="*/ 19 h 266"/>
                <a:gd name="T16" fmla="*/ 137 w 157"/>
                <a:gd name="T1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266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57"/>
                    <a:pt x="9" y="266"/>
                    <a:pt x="20" y="266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48" y="266"/>
                    <a:pt x="157" y="257"/>
                    <a:pt x="157" y="246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2215117" y="1770311"/>
              <a:ext cx="449963" cy="644005"/>
            </a:xfrm>
            <a:prstGeom prst="rect">
              <a:avLst/>
            </a:prstGeom>
            <a:solidFill>
              <a:srgbClr val="512A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2342183" y="1703227"/>
              <a:ext cx="194336" cy="20871"/>
            </a:xfrm>
            <a:custGeom>
              <a:avLst/>
              <a:gdLst>
                <a:gd name="T0" fmla="*/ 128 w 130"/>
                <a:gd name="T1" fmla="*/ 14 h 14"/>
                <a:gd name="T2" fmla="*/ 0 w 130"/>
                <a:gd name="T3" fmla="*/ 14 h 14"/>
                <a:gd name="T4" fmla="*/ 0 w 130"/>
                <a:gd name="T5" fmla="*/ 0 h 14"/>
                <a:gd name="T6" fmla="*/ 130 w 130"/>
                <a:gd name="T7" fmla="*/ 0 h 14"/>
                <a:gd name="T8" fmla="*/ 130 w 130"/>
                <a:gd name="T9" fmla="*/ 14 h 14"/>
                <a:gd name="T10" fmla="*/ 128 w 130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4">
                  <a:moveTo>
                    <a:pt x="128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4"/>
                  </a:lnTo>
                  <a:lnTo>
                    <a:pt x="128" y="14"/>
                  </a:lnTo>
                  <a:close/>
                </a:path>
              </a:pathLst>
            </a:custGeom>
            <a:solidFill>
              <a:srgbClr val="3A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2579871" y="1695773"/>
              <a:ext cx="38867" cy="35778"/>
            </a:xfrm>
            <a:prstGeom prst="ellipse">
              <a:avLst/>
            </a:prstGeom>
            <a:solidFill>
              <a:srgbClr val="3A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352647" y="2467983"/>
              <a:ext cx="173408" cy="52176"/>
            </a:xfrm>
            <a:prstGeom prst="rect">
              <a:avLst/>
            </a:prstGeom>
            <a:solidFill>
              <a:srgbClr val="3A30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8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442618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361950"/>
            <a:ext cx="533400" cy="457200"/>
          </a:xfrm>
          <a:prstGeom prst="rect">
            <a:avLst/>
          </a:prstGeom>
          <a:solidFill>
            <a:srgbClr val="3A3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1" y="361950"/>
            <a:ext cx="45719" cy="457200"/>
          </a:xfrm>
          <a:prstGeom prst="rect">
            <a:avLst/>
          </a:prstGeom>
          <a:solidFill>
            <a:srgbClr val="512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85800" y="3619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Software Canvas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5800" y="590550"/>
            <a:ext cx="483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cap="all">
                <a:ln w="3175">
                  <a:solidFill>
                    <a:srgbClr val="512A8F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Actividades claves</a:t>
            </a:r>
            <a:endParaRPr lang="es-CO" sz="2800" cap="all">
              <a:ln w="3175">
                <a:solidFill>
                  <a:srgbClr val="512A8F"/>
                </a:solidFill>
              </a:ln>
              <a:solidFill>
                <a:srgbClr val="3A309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Image result for key partn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8472"/>
            <a:ext cx="2026429" cy="20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900448" y="1385661"/>
            <a:ext cx="2652752" cy="54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Préstamo / Alquiler de bicicletas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276600" y="1098311"/>
            <a:ext cx="1958" cy="3257550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162300" y="1555511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rgbClr val="3A3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ket 64"/>
          <p:cNvSpPr/>
          <p:nvPr/>
        </p:nvSpPr>
        <p:spPr>
          <a:xfrm>
            <a:off x="3735758" y="1428751"/>
            <a:ext cx="164690" cy="457200"/>
          </a:xfrm>
          <a:prstGeom prst="leftBracket">
            <a:avLst/>
          </a:prstGeom>
          <a:noFill/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4" idx="6"/>
            <a:endCxn id="65" idx="1"/>
          </p:cNvCxnSpPr>
          <p:nvPr/>
        </p:nvCxnSpPr>
        <p:spPr>
          <a:xfrm flipV="1">
            <a:off x="3390900" y="1657351"/>
            <a:ext cx="344858" cy="12460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3181350" y="3076208"/>
            <a:ext cx="228600" cy="228600"/>
          </a:xfrm>
          <a:prstGeom prst="ellipse">
            <a:avLst/>
          </a:prstGeom>
          <a:solidFill>
            <a:srgbClr val="3A3091"/>
          </a:solidFill>
          <a:ln>
            <a:solidFill>
              <a:srgbClr val="3A3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ket 67"/>
          <p:cNvSpPr/>
          <p:nvPr/>
        </p:nvSpPr>
        <p:spPr>
          <a:xfrm flipH="1">
            <a:off x="2746408" y="2971486"/>
            <a:ext cx="180168" cy="457200"/>
          </a:xfrm>
          <a:prstGeom prst="leftBracket">
            <a:avLst/>
          </a:prstGeom>
          <a:noFill/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7" idx="6"/>
          </p:cNvCxnSpPr>
          <p:nvPr/>
        </p:nvCxnSpPr>
        <p:spPr>
          <a:xfrm flipH="1">
            <a:off x="2914650" y="3190508"/>
            <a:ext cx="495300" cy="8876"/>
          </a:xfrm>
          <a:prstGeom prst="line">
            <a:avLst/>
          </a:prstGeom>
          <a:ln w="19050">
            <a:solidFill>
              <a:srgbClr val="3A3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3153" y="2927694"/>
            <a:ext cx="2652752" cy="543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600">
                <a:ln w="3175">
                  <a:solidFill>
                    <a:srgbClr val="3A3091"/>
                  </a:solidFill>
                </a:ln>
                <a:solidFill>
                  <a:srgbClr val="3A3091"/>
                </a:solidFill>
                <a:latin typeface="Arial" pitchFamily="34" charset="0"/>
                <a:cs typeface="Arial" pitchFamily="34" charset="0"/>
              </a:rPr>
              <a:t>Recompensas</a:t>
            </a:r>
          </a:p>
        </p:txBody>
      </p:sp>
    </p:spTree>
    <p:extLst>
      <p:ext uri="{BB962C8B-B14F-4D97-AF65-F5344CB8AC3E}">
        <p14:creationId xmlns:p14="http://schemas.microsoft.com/office/powerpoint/2010/main" val="40643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02363DC0600941B1BE7A0E9CEE22F5" ma:contentTypeVersion="2" ma:contentTypeDescription="Crear nuevo documento." ma:contentTypeScope="" ma:versionID="4c0e062516ac0ad157cb4af85273bb1a">
  <xsd:schema xmlns:xsd="http://www.w3.org/2001/XMLSchema" xmlns:xs="http://www.w3.org/2001/XMLSchema" xmlns:p="http://schemas.microsoft.com/office/2006/metadata/properties" xmlns:ns2="0a72a6f0-426e-4939-b55c-2ca3f756f816" targetNamespace="http://schemas.microsoft.com/office/2006/metadata/properties" ma:root="true" ma:fieldsID="b22cf8861dce1b28e159382deb7a1819" ns2:_="">
    <xsd:import namespace="0a72a6f0-426e-4939-b55c-2ca3f756f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2a6f0-426e-4939-b55c-2ca3f756f8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0BCAA6-01D3-4569-8836-C063A1495D4A}">
  <ds:schemaRefs>
    <ds:schemaRef ds:uri="http://www.w3.org/XML/1998/namespace"/>
    <ds:schemaRef ds:uri="http://schemas.openxmlformats.org/package/2006/metadata/core-properties"/>
    <ds:schemaRef ds:uri="0a72a6f0-426e-4939-b55c-2ca3f756f81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AE5A66-660B-4B38-B90E-84018F908419}">
  <ds:schemaRefs>
    <ds:schemaRef ds:uri="0a72a6f0-426e-4939-b55c-2ca3f756f8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929A1E-C902-4EDE-80AD-D168D5033D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335</Words>
  <Application>Microsoft Office PowerPoint</Application>
  <PresentationFormat>On-screen Show (16:9)</PresentationFormat>
  <Paragraphs>120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Jairo Alberto Ruano Arismendy</dc:creator>
  <cp:lastModifiedBy>Jairo Alberto Ruano Arismendy</cp:lastModifiedBy>
  <cp:revision>10</cp:revision>
  <dcterms:modified xsi:type="dcterms:W3CDTF">2018-04-17T20:55:48Z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0x0101009902363DC0600941B1BE7A0E9CEE22F5</vt:lpwstr>
  </property>
</Properties>
</file>