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9" r:id="rId5"/>
    <p:sldId id="280" r:id="rId6"/>
    <p:sldId id="279" r:id="rId7"/>
    <p:sldId id="281" r:id="rId8"/>
    <p:sldId id="278" r:id="rId9"/>
    <p:sldId id="277" r:id="rId10"/>
    <p:sldId id="285" r:id="rId11"/>
    <p:sldId id="274" r:id="rId12"/>
    <p:sldId id="272" r:id="rId13"/>
    <p:sldId id="283" r:id="rId14"/>
    <p:sldId id="275" r:id="rId15"/>
    <p:sldId id="276" r:id="rId16"/>
    <p:sldId id="284" r:id="rId17"/>
    <p:sldId id="273" r:id="rId18"/>
    <p:sldId id="282" r:id="rId19"/>
    <p:sldId id="287" r:id="rId20"/>
    <p:sldId id="288" r:id="rId21"/>
    <p:sldId id="286" r:id="rId22"/>
    <p:sldId id="29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2D3E50"/>
    <a:srgbClr val="EC9354"/>
    <a:srgbClr val="D74840"/>
    <a:srgbClr val="12A185"/>
    <a:srgbClr val="3EAC70"/>
    <a:srgbClr val="375D95"/>
    <a:srgbClr val="FADDCA"/>
    <a:srgbClr val="F6BE98"/>
    <a:srgbClr val="ED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5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53739" y="1371600"/>
            <a:ext cx="5105400" cy="60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53739" y="2119744"/>
            <a:ext cx="5105400" cy="38238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7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63" r:id="rId5"/>
    <p:sldLayoutId id="2147483655" r:id="rId6"/>
    <p:sldLayoutId id="2147483660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5921829" y="1938369"/>
            <a:ext cx="6286731" cy="4941402"/>
          </a:xfrm>
          <a:custGeom>
            <a:avLst/>
            <a:gdLst>
              <a:gd name="connsiteX0" fmla="*/ 5059139 w 6754692"/>
              <a:gd name="connsiteY0" fmla="*/ 1333963 h 5135841"/>
              <a:gd name="connsiteX1" fmla="*/ 6321882 w 6754692"/>
              <a:gd name="connsiteY1" fmla="*/ 3264363 h 5135841"/>
              <a:gd name="connsiteX2" fmla="*/ 6336396 w 6754692"/>
              <a:gd name="connsiteY2" fmla="*/ 4918991 h 5135841"/>
              <a:gd name="connsiteX3" fmla="*/ 1314453 w 6754692"/>
              <a:gd name="connsiteY3" fmla="*/ 4889963 h 5135841"/>
              <a:gd name="connsiteX4" fmla="*/ 51711 w 6754692"/>
              <a:gd name="connsiteY4" fmla="*/ 2843449 h 5135841"/>
              <a:gd name="connsiteX5" fmla="*/ 240396 w 6754692"/>
              <a:gd name="connsiteY5" fmla="*/ 2828934 h 5135841"/>
              <a:gd name="connsiteX6" fmla="*/ 211368 w 6754692"/>
              <a:gd name="connsiteY6" fmla="*/ 2393506 h 5135841"/>
              <a:gd name="connsiteX7" fmla="*/ 530682 w 6754692"/>
              <a:gd name="connsiteY7" fmla="*/ 2074191 h 5135841"/>
              <a:gd name="connsiteX8" fmla="*/ 879025 w 6754692"/>
              <a:gd name="connsiteY8" fmla="*/ 1943563 h 5135841"/>
              <a:gd name="connsiteX9" fmla="*/ 646796 w 6754692"/>
              <a:gd name="connsiteY9" fmla="*/ 1406534 h 5135841"/>
              <a:gd name="connsiteX10" fmla="*/ 806453 w 6754692"/>
              <a:gd name="connsiteY10" fmla="*/ 1333963 h 5135841"/>
              <a:gd name="connsiteX11" fmla="*/ 806453 w 6754692"/>
              <a:gd name="connsiteY11" fmla="*/ 985620 h 5135841"/>
              <a:gd name="connsiteX12" fmla="*/ 1053196 w 6754692"/>
              <a:gd name="connsiteY12" fmla="*/ 608249 h 5135841"/>
              <a:gd name="connsiteX13" fmla="*/ 1517653 w 6754692"/>
              <a:gd name="connsiteY13" fmla="*/ 550191 h 5135841"/>
              <a:gd name="connsiteX14" fmla="*/ 1851482 w 6754692"/>
              <a:gd name="connsiteY14" fmla="*/ 724363 h 5135841"/>
              <a:gd name="connsiteX15" fmla="*/ 1967596 w 6754692"/>
              <a:gd name="connsiteY15" fmla="*/ 913049 h 5135841"/>
              <a:gd name="connsiteX16" fmla="*/ 2083711 w 6754692"/>
              <a:gd name="connsiteY16" fmla="*/ 825963 h 5135841"/>
              <a:gd name="connsiteX17" fmla="*/ 2417539 w 6754692"/>
              <a:gd name="connsiteY17" fmla="*/ 1551677 h 5135841"/>
              <a:gd name="connsiteX18" fmla="*/ 2693311 w 6754692"/>
              <a:gd name="connsiteY18" fmla="*/ 1551677 h 5135841"/>
              <a:gd name="connsiteX19" fmla="*/ 2373996 w 6754692"/>
              <a:gd name="connsiteY19" fmla="*/ 985620 h 5135841"/>
              <a:gd name="connsiteX20" fmla="*/ 2519139 w 6754692"/>
              <a:gd name="connsiteY20" fmla="*/ 913049 h 5135841"/>
              <a:gd name="connsiteX21" fmla="*/ 2446568 w 6754692"/>
              <a:gd name="connsiteY21" fmla="*/ 637277 h 5135841"/>
              <a:gd name="connsiteX22" fmla="*/ 2548168 w 6754692"/>
              <a:gd name="connsiteY22" fmla="*/ 245391 h 5135841"/>
              <a:gd name="connsiteX23" fmla="*/ 2925539 w 6754692"/>
              <a:gd name="connsiteY23" fmla="*/ 13163 h 5135841"/>
              <a:gd name="connsiteX24" fmla="*/ 3360968 w 6754692"/>
              <a:gd name="connsiteY24" fmla="*/ 56706 h 5135841"/>
              <a:gd name="connsiteX25" fmla="*/ 3535139 w 6754692"/>
              <a:gd name="connsiteY25" fmla="*/ 288934 h 5135841"/>
              <a:gd name="connsiteX26" fmla="*/ 3636739 w 6754692"/>
              <a:gd name="connsiteY26" fmla="*/ 390534 h 5135841"/>
              <a:gd name="connsiteX27" fmla="*/ 3796396 w 6754692"/>
              <a:gd name="connsiteY27" fmla="*/ 361506 h 5135841"/>
              <a:gd name="connsiteX28" fmla="*/ 4144739 w 6754692"/>
              <a:gd name="connsiteY28" fmla="*/ 1087220 h 5135841"/>
              <a:gd name="connsiteX29" fmla="*/ 4391482 w 6754692"/>
              <a:gd name="connsiteY29" fmla="*/ 1043677 h 5135841"/>
              <a:gd name="connsiteX30" fmla="*/ 4768853 w 6754692"/>
              <a:gd name="connsiteY30" fmla="*/ 1188820 h 5135841"/>
              <a:gd name="connsiteX31" fmla="*/ 4986568 w 6754692"/>
              <a:gd name="connsiteY31" fmla="*/ 1421049 h 5135841"/>
              <a:gd name="connsiteX32" fmla="*/ 5059139 w 6754692"/>
              <a:gd name="connsiteY32" fmla="*/ 1333963 h 5135841"/>
              <a:gd name="connsiteX0" fmla="*/ 5059139 w 6754692"/>
              <a:gd name="connsiteY0" fmla="*/ 1333963 h 5135841"/>
              <a:gd name="connsiteX1" fmla="*/ 6321882 w 6754692"/>
              <a:gd name="connsiteY1" fmla="*/ 3264363 h 5135841"/>
              <a:gd name="connsiteX2" fmla="*/ 6336396 w 6754692"/>
              <a:gd name="connsiteY2" fmla="*/ 4918991 h 5135841"/>
              <a:gd name="connsiteX3" fmla="*/ 1314453 w 6754692"/>
              <a:gd name="connsiteY3" fmla="*/ 4889963 h 5135841"/>
              <a:gd name="connsiteX4" fmla="*/ 51711 w 6754692"/>
              <a:gd name="connsiteY4" fmla="*/ 2843449 h 5135841"/>
              <a:gd name="connsiteX5" fmla="*/ 240396 w 6754692"/>
              <a:gd name="connsiteY5" fmla="*/ 2828934 h 5135841"/>
              <a:gd name="connsiteX6" fmla="*/ 211368 w 6754692"/>
              <a:gd name="connsiteY6" fmla="*/ 2393506 h 5135841"/>
              <a:gd name="connsiteX7" fmla="*/ 530682 w 6754692"/>
              <a:gd name="connsiteY7" fmla="*/ 2074191 h 5135841"/>
              <a:gd name="connsiteX8" fmla="*/ 879025 w 6754692"/>
              <a:gd name="connsiteY8" fmla="*/ 1943563 h 5135841"/>
              <a:gd name="connsiteX9" fmla="*/ 646796 w 6754692"/>
              <a:gd name="connsiteY9" fmla="*/ 1406534 h 5135841"/>
              <a:gd name="connsiteX10" fmla="*/ 806453 w 6754692"/>
              <a:gd name="connsiteY10" fmla="*/ 1333963 h 5135841"/>
              <a:gd name="connsiteX11" fmla="*/ 806453 w 6754692"/>
              <a:gd name="connsiteY11" fmla="*/ 985620 h 5135841"/>
              <a:gd name="connsiteX12" fmla="*/ 1053196 w 6754692"/>
              <a:gd name="connsiteY12" fmla="*/ 608249 h 5135841"/>
              <a:gd name="connsiteX13" fmla="*/ 1517653 w 6754692"/>
              <a:gd name="connsiteY13" fmla="*/ 550191 h 5135841"/>
              <a:gd name="connsiteX14" fmla="*/ 1851482 w 6754692"/>
              <a:gd name="connsiteY14" fmla="*/ 724363 h 5135841"/>
              <a:gd name="connsiteX15" fmla="*/ 1967596 w 6754692"/>
              <a:gd name="connsiteY15" fmla="*/ 913049 h 5135841"/>
              <a:gd name="connsiteX16" fmla="*/ 2083711 w 6754692"/>
              <a:gd name="connsiteY16" fmla="*/ 825963 h 5135841"/>
              <a:gd name="connsiteX17" fmla="*/ 2417539 w 6754692"/>
              <a:gd name="connsiteY17" fmla="*/ 1551677 h 5135841"/>
              <a:gd name="connsiteX18" fmla="*/ 2693311 w 6754692"/>
              <a:gd name="connsiteY18" fmla="*/ 1551677 h 5135841"/>
              <a:gd name="connsiteX19" fmla="*/ 2373996 w 6754692"/>
              <a:gd name="connsiteY19" fmla="*/ 985620 h 5135841"/>
              <a:gd name="connsiteX20" fmla="*/ 2519139 w 6754692"/>
              <a:gd name="connsiteY20" fmla="*/ 913049 h 5135841"/>
              <a:gd name="connsiteX21" fmla="*/ 2446568 w 6754692"/>
              <a:gd name="connsiteY21" fmla="*/ 637277 h 5135841"/>
              <a:gd name="connsiteX22" fmla="*/ 2548168 w 6754692"/>
              <a:gd name="connsiteY22" fmla="*/ 245391 h 5135841"/>
              <a:gd name="connsiteX23" fmla="*/ 2925539 w 6754692"/>
              <a:gd name="connsiteY23" fmla="*/ 13163 h 5135841"/>
              <a:gd name="connsiteX24" fmla="*/ 3360968 w 6754692"/>
              <a:gd name="connsiteY24" fmla="*/ 56706 h 5135841"/>
              <a:gd name="connsiteX25" fmla="*/ 3535139 w 6754692"/>
              <a:gd name="connsiteY25" fmla="*/ 288934 h 5135841"/>
              <a:gd name="connsiteX26" fmla="*/ 3636739 w 6754692"/>
              <a:gd name="connsiteY26" fmla="*/ 390534 h 5135841"/>
              <a:gd name="connsiteX27" fmla="*/ 3796396 w 6754692"/>
              <a:gd name="connsiteY27" fmla="*/ 361506 h 5135841"/>
              <a:gd name="connsiteX28" fmla="*/ 4144739 w 6754692"/>
              <a:gd name="connsiteY28" fmla="*/ 1087220 h 5135841"/>
              <a:gd name="connsiteX29" fmla="*/ 4391482 w 6754692"/>
              <a:gd name="connsiteY29" fmla="*/ 1043677 h 5135841"/>
              <a:gd name="connsiteX30" fmla="*/ 4768853 w 6754692"/>
              <a:gd name="connsiteY30" fmla="*/ 1188820 h 5135841"/>
              <a:gd name="connsiteX31" fmla="*/ 4986568 w 6754692"/>
              <a:gd name="connsiteY31" fmla="*/ 1421049 h 5135841"/>
              <a:gd name="connsiteX32" fmla="*/ 5059139 w 6754692"/>
              <a:gd name="connsiteY32" fmla="*/ 1333963 h 5135841"/>
              <a:gd name="connsiteX0" fmla="*/ 5059139 w 6754692"/>
              <a:gd name="connsiteY0" fmla="*/ 1333963 h 4918991"/>
              <a:gd name="connsiteX1" fmla="*/ 6321882 w 6754692"/>
              <a:gd name="connsiteY1" fmla="*/ 3264363 h 4918991"/>
              <a:gd name="connsiteX2" fmla="*/ 6336396 w 6754692"/>
              <a:gd name="connsiteY2" fmla="*/ 4918991 h 4918991"/>
              <a:gd name="connsiteX3" fmla="*/ 1314453 w 6754692"/>
              <a:gd name="connsiteY3" fmla="*/ 4889963 h 4918991"/>
              <a:gd name="connsiteX4" fmla="*/ 51711 w 6754692"/>
              <a:gd name="connsiteY4" fmla="*/ 2843449 h 4918991"/>
              <a:gd name="connsiteX5" fmla="*/ 240396 w 6754692"/>
              <a:gd name="connsiteY5" fmla="*/ 2828934 h 4918991"/>
              <a:gd name="connsiteX6" fmla="*/ 211368 w 6754692"/>
              <a:gd name="connsiteY6" fmla="*/ 2393506 h 4918991"/>
              <a:gd name="connsiteX7" fmla="*/ 530682 w 6754692"/>
              <a:gd name="connsiteY7" fmla="*/ 2074191 h 4918991"/>
              <a:gd name="connsiteX8" fmla="*/ 879025 w 6754692"/>
              <a:gd name="connsiteY8" fmla="*/ 1943563 h 4918991"/>
              <a:gd name="connsiteX9" fmla="*/ 646796 w 6754692"/>
              <a:gd name="connsiteY9" fmla="*/ 1406534 h 4918991"/>
              <a:gd name="connsiteX10" fmla="*/ 806453 w 6754692"/>
              <a:gd name="connsiteY10" fmla="*/ 1333963 h 4918991"/>
              <a:gd name="connsiteX11" fmla="*/ 806453 w 6754692"/>
              <a:gd name="connsiteY11" fmla="*/ 985620 h 4918991"/>
              <a:gd name="connsiteX12" fmla="*/ 1053196 w 6754692"/>
              <a:gd name="connsiteY12" fmla="*/ 608249 h 4918991"/>
              <a:gd name="connsiteX13" fmla="*/ 1517653 w 6754692"/>
              <a:gd name="connsiteY13" fmla="*/ 550191 h 4918991"/>
              <a:gd name="connsiteX14" fmla="*/ 1851482 w 6754692"/>
              <a:gd name="connsiteY14" fmla="*/ 724363 h 4918991"/>
              <a:gd name="connsiteX15" fmla="*/ 1967596 w 6754692"/>
              <a:gd name="connsiteY15" fmla="*/ 913049 h 4918991"/>
              <a:gd name="connsiteX16" fmla="*/ 2083711 w 6754692"/>
              <a:gd name="connsiteY16" fmla="*/ 825963 h 4918991"/>
              <a:gd name="connsiteX17" fmla="*/ 2417539 w 6754692"/>
              <a:gd name="connsiteY17" fmla="*/ 1551677 h 4918991"/>
              <a:gd name="connsiteX18" fmla="*/ 2693311 w 6754692"/>
              <a:gd name="connsiteY18" fmla="*/ 1551677 h 4918991"/>
              <a:gd name="connsiteX19" fmla="*/ 2373996 w 6754692"/>
              <a:gd name="connsiteY19" fmla="*/ 985620 h 4918991"/>
              <a:gd name="connsiteX20" fmla="*/ 2519139 w 6754692"/>
              <a:gd name="connsiteY20" fmla="*/ 913049 h 4918991"/>
              <a:gd name="connsiteX21" fmla="*/ 2446568 w 6754692"/>
              <a:gd name="connsiteY21" fmla="*/ 637277 h 4918991"/>
              <a:gd name="connsiteX22" fmla="*/ 2548168 w 6754692"/>
              <a:gd name="connsiteY22" fmla="*/ 245391 h 4918991"/>
              <a:gd name="connsiteX23" fmla="*/ 2925539 w 6754692"/>
              <a:gd name="connsiteY23" fmla="*/ 13163 h 4918991"/>
              <a:gd name="connsiteX24" fmla="*/ 3360968 w 6754692"/>
              <a:gd name="connsiteY24" fmla="*/ 56706 h 4918991"/>
              <a:gd name="connsiteX25" fmla="*/ 3535139 w 6754692"/>
              <a:gd name="connsiteY25" fmla="*/ 288934 h 4918991"/>
              <a:gd name="connsiteX26" fmla="*/ 3636739 w 6754692"/>
              <a:gd name="connsiteY26" fmla="*/ 390534 h 4918991"/>
              <a:gd name="connsiteX27" fmla="*/ 3796396 w 6754692"/>
              <a:gd name="connsiteY27" fmla="*/ 361506 h 4918991"/>
              <a:gd name="connsiteX28" fmla="*/ 4144739 w 6754692"/>
              <a:gd name="connsiteY28" fmla="*/ 1087220 h 4918991"/>
              <a:gd name="connsiteX29" fmla="*/ 4391482 w 6754692"/>
              <a:gd name="connsiteY29" fmla="*/ 1043677 h 4918991"/>
              <a:gd name="connsiteX30" fmla="*/ 4768853 w 6754692"/>
              <a:gd name="connsiteY30" fmla="*/ 1188820 h 4918991"/>
              <a:gd name="connsiteX31" fmla="*/ 4986568 w 6754692"/>
              <a:gd name="connsiteY31" fmla="*/ 1421049 h 4918991"/>
              <a:gd name="connsiteX32" fmla="*/ 5059139 w 6754692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59139 w 6336396"/>
              <a:gd name="connsiteY0" fmla="*/ 1333963 h 4918991"/>
              <a:gd name="connsiteX1" fmla="*/ 6321882 w 6336396"/>
              <a:gd name="connsiteY1" fmla="*/ 3264363 h 4918991"/>
              <a:gd name="connsiteX2" fmla="*/ 6336396 w 6336396"/>
              <a:gd name="connsiteY2" fmla="*/ 4918991 h 4918991"/>
              <a:gd name="connsiteX3" fmla="*/ 1314453 w 6336396"/>
              <a:gd name="connsiteY3" fmla="*/ 4889963 h 4918991"/>
              <a:gd name="connsiteX4" fmla="*/ 51711 w 6336396"/>
              <a:gd name="connsiteY4" fmla="*/ 2843449 h 4918991"/>
              <a:gd name="connsiteX5" fmla="*/ 240396 w 6336396"/>
              <a:gd name="connsiteY5" fmla="*/ 2828934 h 4918991"/>
              <a:gd name="connsiteX6" fmla="*/ 211368 w 6336396"/>
              <a:gd name="connsiteY6" fmla="*/ 2393506 h 4918991"/>
              <a:gd name="connsiteX7" fmla="*/ 530682 w 6336396"/>
              <a:gd name="connsiteY7" fmla="*/ 2074191 h 4918991"/>
              <a:gd name="connsiteX8" fmla="*/ 879025 w 6336396"/>
              <a:gd name="connsiteY8" fmla="*/ 1943563 h 4918991"/>
              <a:gd name="connsiteX9" fmla="*/ 646796 w 6336396"/>
              <a:gd name="connsiteY9" fmla="*/ 1406534 h 4918991"/>
              <a:gd name="connsiteX10" fmla="*/ 806453 w 6336396"/>
              <a:gd name="connsiteY10" fmla="*/ 1333963 h 4918991"/>
              <a:gd name="connsiteX11" fmla="*/ 806453 w 6336396"/>
              <a:gd name="connsiteY11" fmla="*/ 985620 h 4918991"/>
              <a:gd name="connsiteX12" fmla="*/ 1053196 w 6336396"/>
              <a:gd name="connsiteY12" fmla="*/ 608249 h 4918991"/>
              <a:gd name="connsiteX13" fmla="*/ 1517653 w 6336396"/>
              <a:gd name="connsiteY13" fmla="*/ 550191 h 4918991"/>
              <a:gd name="connsiteX14" fmla="*/ 1851482 w 6336396"/>
              <a:gd name="connsiteY14" fmla="*/ 724363 h 4918991"/>
              <a:gd name="connsiteX15" fmla="*/ 1967596 w 6336396"/>
              <a:gd name="connsiteY15" fmla="*/ 913049 h 4918991"/>
              <a:gd name="connsiteX16" fmla="*/ 2083711 w 6336396"/>
              <a:gd name="connsiteY16" fmla="*/ 825963 h 4918991"/>
              <a:gd name="connsiteX17" fmla="*/ 2417539 w 6336396"/>
              <a:gd name="connsiteY17" fmla="*/ 1551677 h 4918991"/>
              <a:gd name="connsiteX18" fmla="*/ 2693311 w 6336396"/>
              <a:gd name="connsiteY18" fmla="*/ 1551677 h 4918991"/>
              <a:gd name="connsiteX19" fmla="*/ 2373996 w 6336396"/>
              <a:gd name="connsiteY19" fmla="*/ 985620 h 4918991"/>
              <a:gd name="connsiteX20" fmla="*/ 2519139 w 6336396"/>
              <a:gd name="connsiteY20" fmla="*/ 913049 h 4918991"/>
              <a:gd name="connsiteX21" fmla="*/ 2446568 w 6336396"/>
              <a:gd name="connsiteY21" fmla="*/ 637277 h 4918991"/>
              <a:gd name="connsiteX22" fmla="*/ 2548168 w 6336396"/>
              <a:gd name="connsiteY22" fmla="*/ 245391 h 4918991"/>
              <a:gd name="connsiteX23" fmla="*/ 2925539 w 6336396"/>
              <a:gd name="connsiteY23" fmla="*/ 13163 h 4918991"/>
              <a:gd name="connsiteX24" fmla="*/ 3360968 w 6336396"/>
              <a:gd name="connsiteY24" fmla="*/ 56706 h 4918991"/>
              <a:gd name="connsiteX25" fmla="*/ 3535139 w 6336396"/>
              <a:gd name="connsiteY25" fmla="*/ 288934 h 4918991"/>
              <a:gd name="connsiteX26" fmla="*/ 3636739 w 6336396"/>
              <a:gd name="connsiteY26" fmla="*/ 390534 h 4918991"/>
              <a:gd name="connsiteX27" fmla="*/ 3796396 w 6336396"/>
              <a:gd name="connsiteY27" fmla="*/ 361506 h 4918991"/>
              <a:gd name="connsiteX28" fmla="*/ 4144739 w 6336396"/>
              <a:gd name="connsiteY28" fmla="*/ 1087220 h 4918991"/>
              <a:gd name="connsiteX29" fmla="*/ 4391482 w 6336396"/>
              <a:gd name="connsiteY29" fmla="*/ 1043677 h 4918991"/>
              <a:gd name="connsiteX30" fmla="*/ 4768853 w 6336396"/>
              <a:gd name="connsiteY30" fmla="*/ 1188820 h 4918991"/>
              <a:gd name="connsiteX31" fmla="*/ 4986568 w 6336396"/>
              <a:gd name="connsiteY31" fmla="*/ 1421049 h 4918991"/>
              <a:gd name="connsiteX32" fmla="*/ 5059139 w 6336396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827314 w 6284685"/>
              <a:gd name="connsiteY8" fmla="*/ 1943563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365828 w 6284685"/>
              <a:gd name="connsiteY17" fmla="*/ 1551677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827314 w 6284685"/>
              <a:gd name="connsiteY8" fmla="*/ 1943563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423885 w 6284685"/>
              <a:gd name="connsiteY17" fmla="*/ 1580706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423885 w 6284685"/>
              <a:gd name="connsiteY17" fmla="*/ 1580706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423885 w 6284685"/>
              <a:gd name="connsiteY17" fmla="*/ 1580706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641600 w 6284685"/>
              <a:gd name="connsiteY18" fmla="*/ 1551677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93028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134357 w 6284685"/>
              <a:gd name="connsiteY28" fmla="*/ 1087220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186018 w 6284685"/>
              <a:gd name="connsiteY28" fmla="*/ 1076888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186018 w 6284685"/>
              <a:gd name="connsiteY28" fmla="*/ 1076888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33618 w 6284685"/>
              <a:gd name="connsiteY28" fmla="*/ 467288 h 4918991"/>
              <a:gd name="connsiteX29" fmla="*/ 4339771 w 6284685"/>
              <a:gd name="connsiteY29" fmla="*/ 104367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33963 h 4918991"/>
              <a:gd name="connsiteX1" fmla="*/ 6270171 w 6284685"/>
              <a:gd name="connsiteY1" fmla="*/ 3264363 h 4918991"/>
              <a:gd name="connsiteX2" fmla="*/ 6284685 w 6284685"/>
              <a:gd name="connsiteY2" fmla="*/ 4918991 h 4918991"/>
              <a:gd name="connsiteX3" fmla="*/ 1262742 w 6284685"/>
              <a:gd name="connsiteY3" fmla="*/ 4889963 h 4918991"/>
              <a:gd name="connsiteX4" fmla="*/ 0 w 6284685"/>
              <a:gd name="connsiteY4" fmla="*/ 2843449 h 4918991"/>
              <a:gd name="connsiteX5" fmla="*/ 188685 w 6284685"/>
              <a:gd name="connsiteY5" fmla="*/ 2828934 h 4918991"/>
              <a:gd name="connsiteX6" fmla="*/ 159657 w 6284685"/>
              <a:gd name="connsiteY6" fmla="*/ 2393506 h 4918991"/>
              <a:gd name="connsiteX7" fmla="*/ 478971 w 6284685"/>
              <a:gd name="connsiteY7" fmla="*/ 2074191 h 4918991"/>
              <a:gd name="connsiteX8" fmla="*/ 1103085 w 6284685"/>
              <a:gd name="connsiteY8" fmla="*/ 2219334 h 4918991"/>
              <a:gd name="connsiteX9" fmla="*/ 595085 w 6284685"/>
              <a:gd name="connsiteY9" fmla="*/ 1406534 h 4918991"/>
              <a:gd name="connsiteX10" fmla="*/ 754742 w 6284685"/>
              <a:gd name="connsiteY10" fmla="*/ 1333963 h 4918991"/>
              <a:gd name="connsiteX11" fmla="*/ 754742 w 6284685"/>
              <a:gd name="connsiteY11" fmla="*/ 985620 h 4918991"/>
              <a:gd name="connsiteX12" fmla="*/ 1001485 w 6284685"/>
              <a:gd name="connsiteY12" fmla="*/ 608249 h 4918991"/>
              <a:gd name="connsiteX13" fmla="*/ 1465942 w 6284685"/>
              <a:gd name="connsiteY13" fmla="*/ 550191 h 4918991"/>
              <a:gd name="connsiteX14" fmla="*/ 1799771 w 6284685"/>
              <a:gd name="connsiteY14" fmla="*/ 724363 h 4918991"/>
              <a:gd name="connsiteX15" fmla="*/ 1915885 w 6284685"/>
              <a:gd name="connsiteY15" fmla="*/ 913049 h 4918991"/>
              <a:gd name="connsiteX16" fmla="*/ 2032000 w 6284685"/>
              <a:gd name="connsiteY16" fmla="*/ 825963 h 4918991"/>
              <a:gd name="connsiteX17" fmla="*/ 2569028 w 6284685"/>
              <a:gd name="connsiteY17" fmla="*/ 1595220 h 4918991"/>
              <a:gd name="connsiteX18" fmla="*/ 2743200 w 6284685"/>
              <a:gd name="connsiteY18" fmla="*/ 1638763 h 4918991"/>
              <a:gd name="connsiteX19" fmla="*/ 2322285 w 6284685"/>
              <a:gd name="connsiteY19" fmla="*/ 985620 h 4918991"/>
              <a:gd name="connsiteX20" fmla="*/ 2467428 w 6284685"/>
              <a:gd name="connsiteY20" fmla="*/ 913049 h 4918991"/>
              <a:gd name="connsiteX21" fmla="*/ 2394857 w 6284685"/>
              <a:gd name="connsiteY21" fmla="*/ 637277 h 4918991"/>
              <a:gd name="connsiteX22" fmla="*/ 2496457 w 6284685"/>
              <a:gd name="connsiteY22" fmla="*/ 245391 h 4918991"/>
              <a:gd name="connsiteX23" fmla="*/ 2873828 w 6284685"/>
              <a:gd name="connsiteY23" fmla="*/ 13163 h 4918991"/>
              <a:gd name="connsiteX24" fmla="*/ 3309257 w 6284685"/>
              <a:gd name="connsiteY24" fmla="*/ 56706 h 4918991"/>
              <a:gd name="connsiteX25" fmla="*/ 3483428 w 6284685"/>
              <a:gd name="connsiteY25" fmla="*/ 288934 h 4918991"/>
              <a:gd name="connsiteX26" fmla="*/ 3585028 w 6284685"/>
              <a:gd name="connsiteY26" fmla="*/ 390534 h 4918991"/>
              <a:gd name="connsiteX27" fmla="*/ 3744685 w 6284685"/>
              <a:gd name="connsiteY27" fmla="*/ 361506 h 4918991"/>
              <a:gd name="connsiteX28" fmla="*/ 4033618 w 6284685"/>
              <a:gd name="connsiteY28" fmla="*/ 467288 h 4918991"/>
              <a:gd name="connsiteX29" fmla="*/ 4055291 w 6284685"/>
              <a:gd name="connsiteY29" fmla="*/ 200397 h 4918991"/>
              <a:gd name="connsiteX30" fmla="*/ 4717142 w 6284685"/>
              <a:gd name="connsiteY30" fmla="*/ 1188820 h 4918991"/>
              <a:gd name="connsiteX31" fmla="*/ 4934857 w 6284685"/>
              <a:gd name="connsiteY31" fmla="*/ 1421049 h 4918991"/>
              <a:gd name="connsiteX32" fmla="*/ 5007428 w 6284685"/>
              <a:gd name="connsiteY32" fmla="*/ 1333963 h 4918991"/>
              <a:gd name="connsiteX0" fmla="*/ 5007428 w 6284685"/>
              <a:gd name="connsiteY0" fmla="*/ 135637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934857 w 6284685"/>
              <a:gd name="connsiteY31" fmla="*/ 1443460 h 4941402"/>
              <a:gd name="connsiteX32" fmla="*/ 5007428 w 6284685"/>
              <a:gd name="connsiteY32" fmla="*/ 1356374 h 4941402"/>
              <a:gd name="connsiteX0" fmla="*/ 5007428 w 6284685"/>
              <a:gd name="connsiteY0" fmla="*/ 135637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762137 w 6284685"/>
              <a:gd name="connsiteY31" fmla="*/ 92180 h 4941402"/>
              <a:gd name="connsiteX32" fmla="*/ 5007428 w 6284685"/>
              <a:gd name="connsiteY32" fmla="*/ 1356374 h 4941402"/>
              <a:gd name="connsiteX0" fmla="*/ 5007428 w 6284685"/>
              <a:gd name="connsiteY0" fmla="*/ 135637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762137 w 6284685"/>
              <a:gd name="connsiteY31" fmla="*/ 92180 h 4941402"/>
              <a:gd name="connsiteX32" fmla="*/ 5007428 w 6284685"/>
              <a:gd name="connsiteY32" fmla="*/ 1356374 h 4941402"/>
              <a:gd name="connsiteX0" fmla="*/ 5352868 w 6284685"/>
              <a:gd name="connsiteY0" fmla="*/ 1163334 h 4941402"/>
              <a:gd name="connsiteX1" fmla="*/ 6270171 w 6284685"/>
              <a:gd name="connsiteY1" fmla="*/ 3286774 h 4941402"/>
              <a:gd name="connsiteX2" fmla="*/ 6284685 w 6284685"/>
              <a:gd name="connsiteY2" fmla="*/ 4941402 h 4941402"/>
              <a:gd name="connsiteX3" fmla="*/ 1262742 w 6284685"/>
              <a:gd name="connsiteY3" fmla="*/ 4912374 h 4941402"/>
              <a:gd name="connsiteX4" fmla="*/ 0 w 6284685"/>
              <a:gd name="connsiteY4" fmla="*/ 2865860 h 4941402"/>
              <a:gd name="connsiteX5" fmla="*/ 188685 w 6284685"/>
              <a:gd name="connsiteY5" fmla="*/ 2851345 h 4941402"/>
              <a:gd name="connsiteX6" fmla="*/ 159657 w 6284685"/>
              <a:gd name="connsiteY6" fmla="*/ 2415917 h 4941402"/>
              <a:gd name="connsiteX7" fmla="*/ 478971 w 6284685"/>
              <a:gd name="connsiteY7" fmla="*/ 2096602 h 4941402"/>
              <a:gd name="connsiteX8" fmla="*/ 1103085 w 6284685"/>
              <a:gd name="connsiteY8" fmla="*/ 2241745 h 4941402"/>
              <a:gd name="connsiteX9" fmla="*/ 595085 w 6284685"/>
              <a:gd name="connsiteY9" fmla="*/ 1428945 h 4941402"/>
              <a:gd name="connsiteX10" fmla="*/ 754742 w 6284685"/>
              <a:gd name="connsiteY10" fmla="*/ 1356374 h 4941402"/>
              <a:gd name="connsiteX11" fmla="*/ 754742 w 6284685"/>
              <a:gd name="connsiteY11" fmla="*/ 1008031 h 4941402"/>
              <a:gd name="connsiteX12" fmla="*/ 1001485 w 6284685"/>
              <a:gd name="connsiteY12" fmla="*/ 630660 h 4941402"/>
              <a:gd name="connsiteX13" fmla="*/ 1465942 w 6284685"/>
              <a:gd name="connsiteY13" fmla="*/ 572602 h 4941402"/>
              <a:gd name="connsiteX14" fmla="*/ 1799771 w 6284685"/>
              <a:gd name="connsiteY14" fmla="*/ 746774 h 4941402"/>
              <a:gd name="connsiteX15" fmla="*/ 1915885 w 6284685"/>
              <a:gd name="connsiteY15" fmla="*/ 935460 h 4941402"/>
              <a:gd name="connsiteX16" fmla="*/ 2032000 w 6284685"/>
              <a:gd name="connsiteY16" fmla="*/ 848374 h 4941402"/>
              <a:gd name="connsiteX17" fmla="*/ 2569028 w 6284685"/>
              <a:gd name="connsiteY17" fmla="*/ 1617631 h 4941402"/>
              <a:gd name="connsiteX18" fmla="*/ 2743200 w 6284685"/>
              <a:gd name="connsiteY18" fmla="*/ 1661174 h 4941402"/>
              <a:gd name="connsiteX19" fmla="*/ 2322285 w 6284685"/>
              <a:gd name="connsiteY19" fmla="*/ 1008031 h 4941402"/>
              <a:gd name="connsiteX20" fmla="*/ 2467428 w 6284685"/>
              <a:gd name="connsiteY20" fmla="*/ 935460 h 4941402"/>
              <a:gd name="connsiteX21" fmla="*/ 2394857 w 6284685"/>
              <a:gd name="connsiteY21" fmla="*/ 659688 h 4941402"/>
              <a:gd name="connsiteX22" fmla="*/ 2496457 w 6284685"/>
              <a:gd name="connsiteY22" fmla="*/ 267802 h 4941402"/>
              <a:gd name="connsiteX23" fmla="*/ 2873828 w 6284685"/>
              <a:gd name="connsiteY23" fmla="*/ 35574 h 4941402"/>
              <a:gd name="connsiteX24" fmla="*/ 3309257 w 6284685"/>
              <a:gd name="connsiteY24" fmla="*/ 79117 h 4941402"/>
              <a:gd name="connsiteX25" fmla="*/ 3483428 w 6284685"/>
              <a:gd name="connsiteY25" fmla="*/ 311345 h 4941402"/>
              <a:gd name="connsiteX26" fmla="*/ 3585028 w 6284685"/>
              <a:gd name="connsiteY26" fmla="*/ 412945 h 4941402"/>
              <a:gd name="connsiteX27" fmla="*/ 3744685 w 6284685"/>
              <a:gd name="connsiteY27" fmla="*/ 383917 h 4941402"/>
              <a:gd name="connsiteX28" fmla="*/ 4033618 w 6284685"/>
              <a:gd name="connsiteY28" fmla="*/ 489699 h 4941402"/>
              <a:gd name="connsiteX29" fmla="*/ 4055291 w 6284685"/>
              <a:gd name="connsiteY29" fmla="*/ 222808 h 4941402"/>
              <a:gd name="connsiteX30" fmla="*/ 4432662 w 6284685"/>
              <a:gd name="connsiteY30" fmla="*/ 12351 h 4941402"/>
              <a:gd name="connsiteX31" fmla="*/ 4762137 w 6284685"/>
              <a:gd name="connsiteY31" fmla="*/ 92180 h 4941402"/>
              <a:gd name="connsiteX32" fmla="*/ 5352868 w 6284685"/>
              <a:gd name="connsiteY32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352868 w 6284685"/>
              <a:gd name="connsiteY33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050971 w 6284685"/>
              <a:gd name="connsiteY33" fmla="*/ 60163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352868 w 6284685"/>
              <a:gd name="connsiteY33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5071291 w 6284685"/>
              <a:gd name="connsiteY33" fmla="*/ 61179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52868 w 6284685"/>
              <a:gd name="connsiteY34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152571 w 6284685"/>
              <a:gd name="connsiteY34" fmla="*/ 764191 h 4941402"/>
              <a:gd name="connsiteX35" fmla="*/ 5352868 w 6284685"/>
              <a:gd name="connsiteY35" fmla="*/ 1163334 h 4941402"/>
              <a:gd name="connsiteX0" fmla="*/ 5352868 w 6284685"/>
              <a:gd name="connsiteY0" fmla="*/ 116333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65931 w 6284685"/>
              <a:gd name="connsiteY34" fmla="*/ 926751 h 4941402"/>
              <a:gd name="connsiteX35" fmla="*/ 5352868 w 6284685"/>
              <a:gd name="connsiteY35" fmla="*/ 1163334 h 4941402"/>
              <a:gd name="connsiteX0" fmla="*/ 5982788 w 6284685"/>
              <a:gd name="connsiteY0" fmla="*/ 168149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65931 w 6284685"/>
              <a:gd name="connsiteY34" fmla="*/ 926751 h 4941402"/>
              <a:gd name="connsiteX35" fmla="*/ 5982788 w 6284685"/>
              <a:gd name="connsiteY35" fmla="*/ 1681494 h 4941402"/>
              <a:gd name="connsiteX0" fmla="*/ 6216468 w 6284685"/>
              <a:gd name="connsiteY0" fmla="*/ 1894854 h 4941402"/>
              <a:gd name="connsiteX1" fmla="*/ 6249851 w 6284685"/>
              <a:gd name="connsiteY1" fmla="*/ 2633631 h 4941402"/>
              <a:gd name="connsiteX2" fmla="*/ 6270171 w 6284685"/>
              <a:gd name="connsiteY2" fmla="*/ 3286774 h 4941402"/>
              <a:gd name="connsiteX3" fmla="*/ 6284685 w 6284685"/>
              <a:gd name="connsiteY3" fmla="*/ 4941402 h 4941402"/>
              <a:gd name="connsiteX4" fmla="*/ 1262742 w 6284685"/>
              <a:gd name="connsiteY4" fmla="*/ 4912374 h 4941402"/>
              <a:gd name="connsiteX5" fmla="*/ 0 w 6284685"/>
              <a:gd name="connsiteY5" fmla="*/ 2865860 h 4941402"/>
              <a:gd name="connsiteX6" fmla="*/ 188685 w 6284685"/>
              <a:gd name="connsiteY6" fmla="*/ 2851345 h 4941402"/>
              <a:gd name="connsiteX7" fmla="*/ 159657 w 6284685"/>
              <a:gd name="connsiteY7" fmla="*/ 2415917 h 4941402"/>
              <a:gd name="connsiteX8" fmla="*/ 478971 w 6284685"/>
              <a:gd name="connsiteY8" fmla="*/ 2096602 h 4941402"/>
              <a:gd name="connsiteX9" fmla="*/ 1103085 w 6284685"/>
              <a:gd name="connsiteY9" fmla="*/ 2241745 h 4941402"/>
              <a:gd name="connsiteX10" fmla="*/ 595085 w 6284685"/>
              <a:gd name="connsiteY10" fmla="*/ 1428945 h 4941402"/>
              <a:gd name="connsiteX11" fmla="*/ 754742 w 6284685"/>
              <a:gd name="connsiteY11" fmla="*/ 1356374 h 4941402"/>
              <a:gd name="connsiteX12" fmla="*/ 754742 w 6284685"/>
              <a:gd name="connsiteY12" fmla="*/ 1008031 h 4941402"/>
              <a:gd name="connsiteX13" fmla="*/ 1001485 w 6284685"/>
              <a:gd name="connsiteY13" fmla="*/ 630660 h 4941402"/>
              <a:gd name="connsiteX14" fmla="*/ 1465942 w 6284685"/>
              <a:gd name="connsiteY14" fmla="*/ 572602 h 4941402"/>
              <a:gd name="connsiteX15" fmla="*/ 1799771 w 6284685"/>
              <a:gd name="connsiteY15" fmla="*/ 746774 h 4941402"/>
              <a:gd name="connsiteX16" fmla="*/ 1915885 w 6284685"/>
              <a:gd name="connsiteY16" fmla="*/ 935460 h 4941402"/>
              <a:gd name="connsiteX17" fmla="*/ 2032000 w 6284685"/>
              <a:gd name="connsiteY17" fmla="*/ 848374 h 4941402"/>
              <a:gd name="connsiteX18" fmla="*/ 2569028 w 6284685"/>
              <a:gd name="connsiteY18" fmla="*/ 1617631 h 4941402"/>
              <a:gd name="connsiteX19" fmla="*/ 2743200 w 6284685"/>
              <a:gd name="connsiteY19" fmla="*/ 1661174 h 4941402"/>
              <a:gd name="connsiteX20" fmla="*/ 2322285 w 6284685"/>
              <a:gd name="connsiteY20" fmla="*/ 1008031 h 4941402"/>
              <a:gd name="connsiteX21" fmla="*/ 2467428 w 6284685"/>
              <a:gd name="connsiteY21" fmla="*/ 935460 h 4941402"/>
              <a:gd name="connsiteX22" fmla="*/ 2394857 w 6284685"/>
              <a:gd name="connsiteY22" fmla="*/ 659688 h 4941402"/>
              <a:gd name="connsiteX23" fmla="*/ 2496457 w 6284685"/>
              <a:gd name="connsiteY23" fmla="*/ 267802 h 4941402"/>
              <a:gd name="connsiteX24" fmla="*/ 2873828 w 6284685"/>
              <a:gd name="connsiteY24" fmla="*/ 35574 h 4941402"/>
              <a:gd name="connsiteX25" fmla="*/ 3309257 w 6284685"/>
              <a:gd name="connsiteY25" fmla="*/ 79117 h 4941402"/>
              <a:gd name="connsiteX26" fmla="*/ 3483428 w 6284685"/>
              <a:gd name="connsiteY26" fmla="*/ 311345 h 4941402"/>
              <a:gd name="connsiteX27" fmla="*/ 3585028 w 6284685"/>
              <a:gd name="connsiteY27" fmla="*/ 412945 h 4941402"/>
              <a:gd name="connsiteX28" fmla="*/ 3744685 w 6284685"/>
              <a:gd name="connsiteY28" fmla="*/ 383917 h 4941402"/>
              <a:gd name="connsiteX29" fmla="*/ 4033618 w 6284685"/>
              <a:gd name="connsiteY29" fmla="*/ 489699 h 4941402"/>
              <a:gd name="connsiteX30" fmla="*/ 4055291 w 6284685"/>
              <a:gd name="connsiteY30" fmla="*/ 222808 h 4941402"/>
              <a:gd name="connsiteX31" fmla="*/ 4432662 w 6284685"/>
              <a:gd name="connsiteY31" fmla="*/ 12351 h 4941402"/>
              <a:gd name="connsiteX32" fmla="*/ 4762137 w 6284685"/>
              <a:gd name="connsiteY32" fmla="*/ 92180 h 4941402"/>
              <a:gd name="connsiteX33" fmla="*/ 4898571 w 6284685"/>
              <a:gd name="connsiteY33" fmla="*/ 256191 h 4941402"/>
              <a:gd name="connsiteX34" fmla="*/ 5365931 w 6284685"/>
              <a:gd name="connsiteY34" fmla="*/ 926751 h 4941402"/>
              <a:gd name="connsiteX35" fmla="*/ 6216468 w 6284685"/>
              <a:gd name="connsiteY35" fmla="*/ 1894854 h 4941402"/>
              <a:gd name="connsiteX0" fmla="*/ 6216468 w 6286731"/>
              <a:gd name="connsiteY0" fmla="*/ 1894854 h 4941402"/>
              <a:gd name="connsiteX1" fmla="*/ 6249851 w 6286731"/>
              <a:gd name="connsiteY1" fmla="*/ 2633631 h 4941402"/>
              <a:gd name="connsiteX2" fmla="*/ 6270171 w 6286731"/>
              <a:gd name="connsiteY2" fmla="*/ 3286774 h 4941402"/>
              <a:gd name="connsiteX3" fmla="*/ 6284685 w 6286731"/>
              <a:gd name="connsiteY3" fmla="*/ 4941402 h 4941402"/>
              <a:gd name="connsiteX4" fmla="*/ 1262742 w 6286731"/>
              <a:gd name="connsiteY4" fmla="*/ 4912374 h 4941402"/>
              <a:gd name="connsiteX5" fmla="*/ 0 w 6286731"/>
              <a:gd name="connsiteY5" fmla="*/ 2865860 h 4941402"/>
              <a:gd name="connsiteX6" fmla="*/ 188685 w 6286731"/>
              <a:gd name="connsiteY6" fmla="*/ 2851345 h 4941402"/>
              <a:gd name="connsiteX7" fmla="*/ 159657 w 6286731"/>
              <a:gd name="connsiteY7" fmla="*/ 2415917 h 4941402"/>
              <a:gd name="connsiteX8" fmla="*/ 478971 w 6286731"/>
              <a:gd name="connsiteY8" fmla="*/ 2096602 h 4941402"/>
              <a:gd name="connsiteX9" fmla="*/ 1103085 w 6286731"/>
              <a:gd name="connsiteY9" fmla="*/ 2241745 h 4941402"/>
              <a:gd name="connsiteX10" fmla="*/ 595085 w 6286731"/>
              <a:gd name="connsiteY10" fmla="*/ 1428945 h 4941402"/>
              <a:gd name="connsiteX11" fmla="*/ 754742 w 6286731"/>
              <a:gd name="connsiteY11" fmla="*/ 1356374 h 4941402"/>
              <a:gd name="connsiteX12" fmla="*/ 754742 w 6286731"/>
              <a:gd name="connsiteY12" fmla="*/ 1008031 h 4941402"/>
              <a:gd name="connsiteX13" fmla="*/ 1001485 w 6286731"/>
              <a:gd name="connsiteY13" fmla="*/ 630660 h 4941402"/>
              <a:gd name="connsiteX14" fmla="*/ 1465942 w 6286731"/>
              <a:gd name="connsiteY14" fmla="*/ 572602 h 4941402"/>
              <a:gd name="connsiteX15" fmla="*/ 1799771 w 6286731"/>
              <a:gd name="connsiteY15" fmla="*/ 746774 h 4941402"/>
              <a:gd name="connsiteX16" fmla="*/ 1915885 w 6286731"/>
              <a:gd name="connsiteY16" fmla="*/ 935460 h 4941402"/>
              <a:gd name="connsiteX17" fmla="*/ 2032000 w 6286731"/>
              <a:gd name="connsiteY17" fmla="*/ 848374 h 4941402"/>
              <a:gd name="connsiteX18" fmla="*/ 2569028 w 6286731"/>
              <a:gd name="connsiteY18" fmla="*/ 1617631 h 4941402"/>
              <a:gd name="connsiteX19" fmla="*/ 2743200 w 6286731"/>
              <a:gd name="connsiteY19" fmla="*/ 1661174 h 4941402"/>
              <a:gd name="connsiteX20" fmla="*/ 2322285 w 6286731"/>
              <a:gd name="connsiteY20" fmla="*/ 1008031 h 4941402"/>
              <a:gd name="connsiteX21" fmla="*/ 2467428 w 6286731"/>
              <a:gd name="connsiteY21" fmla="*/ 935460 h 4941402"/>
              <a:gd name="connsiteX22" fmla="*/ 2394857 w 6286731"/>
              <a:gd name="connsiteY22" fmla="*/ 659688 h 4941402"/>
              <a:gd name="connsiteX23" fmla="*/ 2496457 w 6286731"/>
              <a:gd name="connsiteY23" fmla="*/ 267802 h 4941402"/>
              <a:gd name="connsiteX24" fmla="*/ 2873828 w 6286731"/>
              <a:gd name="connsiteY24" fmla="*/ 35574 h 4941402"/>
              <a:gd name="connsiteX25" fmla="*/ 3309257 w 6286731"/>
              <a:gd name="connsiteY25" fmla="*/ 79117 h 4941402"/>
              <a:gd name="connsiteX26" fmla="*/ 3483428 w 6286731"/>
              <a:gd name="connsiteY26" fmla="*/ 311345 h 4941402"/>
              <a:gd name="connsiteX27" fmla="*/ 3585028 w 6286731"/>
              <a:gd name="connsiteY27" fmla="*/ 412945 h 4941402"/>
              <a:gd name="connsiteX28" fmla="*/ 3744685 w 6286731"/>
              <a:gd name="connsiteY28" fmla="*/ 383917 h 4941402"/>
              <a:gd name="connsiteX29" fmla="*/ 4033618 w 6286731"/>
              <a:gd name="connsiteY29" fmla="*/ 489699 h 4941402"/>
              <a:gd name="connsiteX30" fmla="*/ 4055291 w 6286731"/>
              <a:gd name="connsiteY30" fmla="*/ 222808 h 4941402"/>
              <a:gd name="connsiteX31" fmla="*/ 4432662 w 6286731"/>
              <a:gd name="connsiteY31" fmla="*/ 12351 h 4941402"/>
              <a:gd name="connsiteX32" fmla="*/ 4762137 w 6286731"/>
              <a:gd name="connsiteY32" fmla="*/ 92180 h 4941402"/>
              <a:gd name="connsiteX33" fmla="*/ 4898571 w 6286731"/>
              <a:gd name="connsiteY33" fmla="*/ 256191 h 4941402"/>
              <a:gd name="connsiteX34" fmla="*/ 5365931 w 6286731"/>
              <a:gd name="connsiteY34" fmla="*/ 926751 h 4941402"/>
              <a:gd name="connsiteX35" fmla="*/ 6216468 w 6286731"/>
              <a:gd name="connsiteY35" fmla="*/ 1894854 h 4941402"/>
              <a:gd name="connsiteX0" fmla="*/ 6216468 w 6286731"/>
              <a:gd name="connsiteY0" fmla="*/ 1894854 h 4941402"/>
              <a:gd name="connsiteX1" fmla="*/ 6249851 w 6286731"/>
              <a:gd name="connsiteY1" fmla="*/ 2633631 h 4941402"/>
              <a:gd name="connsiteX2" fmla="*/ 6270171 w 6286731"/>
              <a:gd name="connsiteY2" fmla="*/ 3286774 h 4941402"/>
              <a:gd name="connsiteX3" fmla="*/ 6284685 w 6286731"/>
              <a:gd name="connsiteY3" fmla="*/ 4941402 h 4941402"/>
              <a:gd name="connsiteX4" fmla="*/ 1262742 w 6286731"/>
              <a:gd name="connsiteY4" fmla="*/ 4912374 h 4941402"/>
              <a:gd name="connsiteX5" fmla="*/ 0 w 6286731"/>
              <a:gd name="connsiteY5" fmla="*/ 2865860 h 4941402"/>
              <a:gd name="connsiteX6" fmla="*/ 188685 w 6286731"/>
              <a:gd name="connsiteY6" fmla="*/ 2851345 h 4941402"/>
              <a:gd name="connsiteX7" fmla="*/ 159657 w 6286731"/>
              <a:gd name="connsiteY7" fmla="*/ 2415917 h 4941402"/>
              <a:gd name="connsiteX8" fmla="*/ 478971 w 6286731"/>
              <a:gd name="connsiteY8" fmla="*/ 2096602 h 4941402"/>
              <a:gd name="connsiteX9" fmla="*/ 1103085 w 6286731"/>
              <a:gd name="connsiteY9" fmla="*/ 2241745 h 4941402"/>
              <a:gd name="connsiteX10" fmla="*/ 595085 w 6286731"/>
              <a:gd name="connsiteY10" fmla="*/ 1428945 h 4941402"/>
              <a:gd name="connsiteX11" fmla="*/ 754742 w 6286731"/>
              <a:gd name="connsiteY11" fmla="*/ 1356374 h 4941402"/>
              <a:gd name="connsiteX12" fmla="*/ 754742 w 6286731"/>
              <a:gd name="connsiteY12" fmla="*/ 1008031 h 4941402"/>
              <a:gd name="connsiteX13" fmla="*/ 1001485 w 6286731"/>
              <a:gd name="connsiteY13" fmla="*/ 630660 h 4941402"/>
              <a:gd name="connsiteX14" fmla="*/ 1465942 w 6286731"/>
              <a:gd name="connsiteY14" fmla="*/ 572602 h 4941402"/>
              <a:gd name="connsiteX15" fmla="*/ 1799771 w 6286731"/>
              <a:gd name="connsiteY15" fmla="*/ 746774 h 4941402"/>
              <a:gd name="connsiteX16" fmla="*/ 1915885 w 6286731"/>
              <a:gd name="connsiteY16" fmla="*/ 935460 h 4941402"/>
              <a:gd name="connsiteX17" fmla="*/ 2032000 w 6286731"/>
              <a:gd name="connsiteY17" fmla="*/ 848374 h 4941402"/>
              <a:gd name="connsiteX18" fmla="*/ 2569028 w 6286731"/>
              <a:gd name="connsiteY18" fmla="*/ 1617631 h 4941402"/>
              <a:gd name="connsiteX19" fmla="*/ 2743200 w 6286731"/>
              <a:gd name="connsiteY19" fmla="*/ 1661174 h 4941402"/>
              <a:gd name="connsiteX20" fmla="*/ 2322285 w 6286731"/>
              <a:gd name="connsiteY20" fmla="*/ 1008031 h 4941402"/>
              <a:gd name="connsiteX21" fmla="*/ 2467428 w 6286731"/>
              <a:gd name="connsiteY21" fmla="*/ 935460 h 4941402"/>
              <a:gd name="connsiteX22" fmla="*/ 2394857 w 6286731"/>
              <a:gd name="connsiteY22" fmla="*/ 659688 h 4941402"/>
              <a:gd name="connsiteX23" fmla="*/ 2496457 w 6286731"/>
              <a:gd name="connsiteY23" fmla="*/ 267802 h 4941402"/>
              <a:gd name="connsiteX24" fmla="*/ 2873828 w 6286731"/>
              <a:gd name="connsiteY24" fmla="*/ 35574 h 4941402"/>
              <a:gd name="connsiteX25" fmla="*/ 3309257 w 6286731"/>
              <a:gd name="connsiteY25" fmla="*/ 79117 h 4941402"/>
              <a:gd name="connsiteX26" fmla="*/ 3483428 w 6286731"/>
              <a:gd name="connsiteY26" fmla="*/ 311345 h 4941402"/>
              <a:gd name="connsiteX27" fmla="*/ 3585028 w 6286731"/>
              <a:gd name="connsiteY27" fmla="*/ 412945 h 4941402"/>
              <a:gd name="connsiteX28" fmla="*/ 3744685 w 6286731"/>
              <a:gd name="connsiteY28" fmla="*/ 383917 h 4941402"/>
              <a:gd name="connsiteX29" fmla="*/ 4033618 w 6286731"/>
              <a:gd name="connsiteY29" fmla="*/ 489699 h 4941402"/>
              <a:gd name="connsiteX30" fmla="*/ 4055291 w 6286731"/>
              <a:gd name="connsiteY30" fmla="*/ 222808 h 4941402"/>
              <a:gd name="connsiteX31" fmla="*/ 4432662 w 6286731"/>
              <a:gd name="connsiteY31" fmla="*/ 12351 h 4941402"/>
              <a:gd name="connsiteX32" fmla="*/ 4762137 w 6286731"/>
              <a:gd name="connsiteY32" fmla="*/ 92180 h 4941402"/>
              <a:gd name="connsiteX33" fmla="*/ 4898571 w 6286731"/>
              <a:gd name="connsiteY33" fmla="*/ 256191 h 4941402"/>
              <a:gd name="connsiteX34" fmla="*/ 5447211 w 6286731"/>
              <a:gd name="connsiteY34" fmla="*/ 936911 h 4941402"/>
              <a:gd name="connsiteX35" fmla="*/ 6216468 w 6286731"/>
              <a:gd name="connsiteY35" fmla="*/ 1894854 h 49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86731" h="4941402">
                <a:moveTo>
                  <a:pt x="6216468" y="1894854"/>
                </a:moveTo>
                <a:cubicBezTo>
                  <a:pt x="6356289" y="2215620"/>
                  <a:pt x="6243078" y="2375277"/>
                  <a:pt x="6249851" y="2633631"/>
                </a:cubicBezTo>
                <a:cubicBezTo>
                  <a:pt x="6256624" y="2891985"/>
                  <a:pt x="6263398" y="3069060"/>
                  <a:pt x="6270171" y="3286774"/>
                </a:cubicBezTo>
                <a:lnTo>
                  <a:pt x="6284685" y="4941402"/>
                </a:lnTo>
                <a:lnTo>
                  <a:pt x="1262742" y="4912374"/>
                </a:lnTo>
                <a:lnTo>
                  <a:pt x="0" y="2865860"/>
                </a:lnTo>
                <a:lnTo>
                  <a:pt x="188685" y="2851345"/>
                </a:lnTo>
                <a:cubicBezTo>
                  <a:pt x="215294" y="2776355"/>
                  <a:pt x="111276" y="2541707"/>
                  <a:pt x="159657" y="2415917"/>
                </a:cubicBezTo>
                <a:cubicBezTo>
                  <a:pt x="208038" y="2290127"/>
                  <a:pt x="321733" y="2125631"/>
                  <a:pt x="478971" y="2096602"/>
                </a:cubicBezTo>
                <a:cubicBezTo>
                  <a:pt x="636209" y="2067573"/>
                  <a:pt x="1083733" y="2353021"/>
                  <a:pt x="1103085" y="2241745"/>
                </a:cubicBezTo>
                <a:lnTo>
                  <a:pt x="595085" y="1428945"/>
                </a:lnTo>
                <a:cubicBezTo>
                  <a:pt x="537028" y="1281383"/>
                  <a:pt x="728132" y="1426526"/>
                  <a:pt x="754742" y="1356374"/>
                </a:cubicBezTo>
                <a:cubicBezTo>
                  <a:pt x="781351" y="1286222"/>
                  <a:pt x="713618" y="1128983"/>
                  <a:pt x="754742" y="1008031"/>
                </a:cubicBezTo>
                <a:cubicBezTo>
                  <a:pt x="795866" y="887079"/>
                  <a:pt x="882952" y="703231"/>
                  <a:pt x="1001485" y="630660"/>
                </a:cubicBezTo>
                <a:cubicBezTo>
                  <a:pt x="1120018" y="558089"/>
                  <a:pt x="1332894" y="553250"/>
                  <a:pt x="1465942" y="572602"/>
                </a:cubicBezTo>
                <a:cubicBezTo>
                  <a:pt x="1598990" y="591954"/>
                  <a:pt x="1724781" y="686298"/>
                  <a:pt x="1799771" y="746774"/>
                </a:cubicBezTo>
                <a:cubicBezTo>
                  <a:pt x="1874761" y="807250"/>
                  <a:pt x="1877180" y="918527"/>
                  <a:pt x="1915885" y="935460"/>
                </a:cubicBezTo>
                <a:lnTo>
                  <a:pt x="2032000" y="848374"/>
                </a:lnTo>
                <a:cubicBezTo>
                  <a:pt x="2140857" y="962069"/>
                  <a:pt x="2450495" y="1482164"/>
                  <a:pt x="2569028" y="1617631"/>
                </a:cubicBezTo>
                <a:lnTo>
                  <a:pt x="2743200" y="1661174"/>
                </a:lnTo>
                <a:lnTo>
                  <a:pt x="2322285" y="1008031"/>
                </a:lnTo>
                <a:lnTo>
                  <a:pt x="2467428" y="935460"/>
                </a:lnTo>
                <a:cubicBezTo>
                  <a:pt x="2479523" y="877403"/>
                  <a:pt x="2390019" y="770964"/>
                  <a:pt x="2394857" y="659688"/>
                </a:cubicBezTo>
                <a:cubicBezTo>
                  <a:pt x="2399695" y="548412"/>
                  <a:pt x="2416629" y="371821"/>
                  <a:pt x="2496457" y="267802"/>
                </a:cubicBezTo>
                <a:cubicBezTo>
                  <a:pt x="2576285" y="163783"/>
                  <a:pt x="2738361" y="67021"/>
                  <a:pt x="2873828" y="35574"/>
                </a:cubicBezTo>
                <a:cubicBezTo>
                  <a:pt x="3009295" y="4126"/>
                  <a:pt x="3207657" y="33155"/>
                  <a:pt x="3309257" y="79117"/>
                </a:cubicBezTo>
                <a:cubicBezTo>
                  <a:pt x="3410857" y="125079"/>
                  <a:pt x="3437466" y="255707"/>
                  <a:pt x="3483428" y="311345"/>
                </a:cubicBezTo>
                <a:cubicBezTo>
                  <a:pt x="3529390" y="366983"/>
                  <a:pt x="3541485" y="400850"/>
                  <a:pt x="3585028" y="412945"/>
                </a:cubicBezTo>
                <a:cubicBezTo>
                  <a:pt x="3628571" y="425040"/>
                  <a:pt x="3644520" y="269525"/>
                  <a:pt x="3744685" y="383917"/>
                </a:cubicBezTo>
                <a:cubicBezTo>
                  <a:pt x="3891796" y="622378"/>
                  <a:pt x="3886507" y="251238"/>
                  <a:pt x="4033618" y="489699"/>
                </a:cubicBezTo>
                <a:cubicBezTo>
                  <a:pt x="4132799" y="603394"/>
                  <a:pt x="3988784" y="302366"/>
                  <a:pt x="4055291" y="222808"/>
                </a:cubicBezTo>
                <a:cubicBezTo>
                  <a:pt x="4121798" y="143250"/>
                  <a:pt x="4333481" y="-50544"/>
                  <a:pt x="4432662" y="12351"/>
                </a:cubicBezTo>
                <a:cubicBezTo>
                  <a:pt x="4531843" y="75246"/>
                  <a:pt x="4655699" y="-7727"/>
                  <a:pt x="4762137" y="92180"/>
                </a:cubicBezTo>
                <a:cubicBezTo>
                  <a:pt x="4868575" y="192087"/>
                  <a:pt x="4833499" y="144189"/>
                  <a:pt x="4898571" y="256191"/>
                </a:cubicBezTo>
                <a:cubicBezTo>
                  <a:pt x="4963643" y="368193"/>
                  <a:pt x="5371495" y="785721"/>
                  <a:pt x="5447211" y="936911"/>
                </a:cubicBezTo>
                <a:cubicBezTo>
                  <a:pt x="5522927" y="1088101"/>
                  <a:pt x="6033588" y="1583281"/>
                  <a:pt x="6216468" y="1894854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63672" y="2505634"/>
            <a:ext cx="1187824" cy="11878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16625" y="4028046"/>
            <a:ext cx="1083422" cy="1083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57364" y="3545537"/>
            <a:ext cx="1618134" cy="16181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644438" y="3030071"/>
            <a:ext cx="1214716" cy="12147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295248" y="1967752"/>
            <a:ext cx="1187824" cy="11878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186" y="3043389"/>
            <a:ext cx="5471438" cy="21378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BIKESHARE </a:t>
            </a:r>
            <a:r>
              <a:rPr lang="en-US" sz="3600" dirty="0" smtClean="0">
                <a:solidFill>
                  <a:schemeClr val="bg1"/>
                </a:solidFill>
              </a:rPr>
              <a:t>STACKOVERFLOWERS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s-CO" kern="0" dirty="0" smtClean="0">
                <a:solidFill>
                  <a:schemeClr val="bg1"/>
                </a:solidFill>
              </a:rPr>
              <a:t>Propuesta de línea de productos.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7598970" y="3379853"/>
            <a:ext cx="1967513" cy="1954147"/>
          </a:xfrm>
          <a:custGeom>
            <a:avLst/>
            <a:gdLst/>
            <a:ahLst/>
            <a:cxnLst>
              <a:cxn ang="0">
                <a:pos x="365" y="1763"/>
              </a:cxn>
              <a:cxn ang="0">
                <a:pos x="2006" y="1512"/>
              </a:cxn>
              <a:cxn ang="0">
                <a:pos x="2064" y="851"/>
              </a:cxn>
              <a:cxn ang="0">
                <a:pos x="2016" y="468"/>
              </a:cxn>
              <a:cxn ang="0">
                <a:pos x="448" y="349"/>
              </a:cxn>
              <a:cxn ang="0">
                <a:pos x="1761" y="349"/>
              </a:cxn>
              <a:cxn ang="0">
                <a:pos x="1104" y="270"/>
              </a:cxn>
              <a:cxn ang="0">
                <a:pos x="666" y="397"/>
              </a:cxn>
              <a:cxn ang="0">
                <a:pos x="368" y="729"/>
              </a:cxn>
              <a:cxn ang="0">
                <a:pos x="286" y="1092"/>
              </a:cxn>
              <a:cxn ang="0">
                <a:pos x="291" y="1200"/>
              </a:cxn>
              <a:cxn ang="0">
                <a:pos x="465" y="1616"/>
              </a:cxn>
              <a:cxn ang="0">
                <a:pos x="828" y="1876"/>
              </a:cxn>
              <a:cxn ang="0">
                <a:pos x="1293" y="1902"/>
              </a:cxn>
              <a:cxn ang="0">
                <a:pos x="1684" y="1683"/>
              </a:cxn>
              <a:cxn ang="0">
                <a:pos x="1902" y="1292"/>
              </a:cxn>
              <a:cxn ang="0">
                <a:pos x="1902" y="900"/>
              </a:cxn>
              <a:cxn ang="0">
                <a:pos x="1684" y="510"/>
              </a:cxn>
              <a:cxn ang="0">
                <a:pos x="1293" y="291"/>
              </a:cxn>
              <a:cxn ang="0">
                <a:pos x="705" y="60"/>
              </a:cxn>
              <a:cxn ang="0">
                <a:pos x="1254" y="126"/>
              </a:cxn>
              <a:cxn ang="0">
                <a:pos x="1486" y="177"/>
              </a:cxn>
              <a:cxn ang="0">
                <a:pos x="1666" y="154"/>
              </a:cxn>
              <a:cxn ang="0">
                <a:pos x="1745" y="335"/>
              </a:cxn>
              <a:cxn ang="0">
                <a:pos x="2011" y="475"/>
              </a:cxn>
              <a:cxn ang="0">
                <a:pos x="1937" y="570"/>
              </a:cxn>
              <a:cxn ang="0">
                <a:pos x="2155" y="769"/>
              </a:cxn>
              <a:cxn ang="0">
                <a:pos x="2057" y="840"/>
              </a:cxn>
              <a:cxn ang="0">
                <a:pos x="2208" y="1094"/>
              </a:cxn>
              <a:cxn ang="0">
                <a:pos x="2085" y="1235"/>
              </a:cxn>
              <a:cxn ang="0">
                <a:pos x="2041" y="1412"/>
              </a:cxn>
              <a:cxn ang="0">
                <a:pos x="2088" y="1592"/>
              </a:cxn>
              <a:cxn ang="0">
                <a:pos x="1846" y="1761"/>
              </a:cxn>
              <a:cxn ang="0">
                <a:pos x="1791" y="1957"/>
              </a:cxn>
              <a:cxn ang="0">
                <a:pos x="1617" y="1953"/>
              </a:cxn>
              <a:cxn ang="0">
                <a:pos x="1507" y="2121"/>
              </a:cxn>
              <a:cxn ang="0">
                <a:pos x="1268" y="2184"/>
              </a:cxn>
              <a:cxn ang="0">
                <a:pos x="1053" y="2080"/>
              </a:cxn>
              <a:cxn ang="0">
                <a:pos x="816" y="2038"/>
              </a:cxn>
              <a:cxn ang="0">
                <a:pos x="596" y="1955"/>
              </a:cxn>
              <a:cxn ang="0">
                <a:pos x="509" y="1883"/>
              </a:cxn>
              <a:cxn ang="0">
                <a:pos x="370" y="1768"/>
              </a:cxn>
              <a:cxn ang="0">
                <a:pos x="194" y="1717"/>
              </a:cxn>
              <a:cxn ang="0">
                <a:pos x="208" y="1509"/>
              </a:cxn>
              <a:cxn ang="0">
                <a:pos x="18" y="1283"/>
              </a:cxn>
              <a:cxn ang="0">
                <a:pos x="118" y="1173"/>
              </a:cxn>
              <a:cxn ang="0">
                <a:pos x="129" y="946"/>
              </a:cxn>
              <a:cxn ang="0">
                <a:pos x="150" y="829"/>
              </a:cxn>
              <a:cxn ang="0">
                <a:pos x="219" y="665"/>
              </a:cxn>
              <a:cxn ang="0">
                <a:pos x="273" y="554"/>
              </a:cxn>
              <a:cxn ang="0">
                <a:pos x="469" y="346"/>
              </a:cxn>
              <a:cxn ang="0">
                <a:pos x="481" y="192"/>
              </a:cxn>
              <a:cxn ang="0">
                <a:pos x="721" y="177"/>
              </a:cxn>
              <a:cxn ang="0">
                <a:pos x="900" y="136"/>
              </a:cxn>
            </a:cxnLst>
            <a:rect l="0" t="0" r="r" b="b"/>
            <a:pathLst>
              <a:path w="2208" h="2193">
                <a:moveTo>
                  <a:pt x="1846" y="1761"/>
                </a:moveTo>
                <a:lnTo>
                  <a:pt x="1905" y="1851"/>
                </a:lnTo>
                <a:lnTo>
                  <a:pt x="1846" y="1761"/>
                </a:lnTo>
                <a:close/>
                <a:moveTo>
                  <a:pt x="363" y="1761"/>
                </a:moveTo>
                <a:lnTo>
                  <a:pt x="365" y="1763"/>
                </a:lnTo>
                <a:lnTo>
                  <a:pt x="303" y="1851"/>
                </a:lnTo>
                <a:lnTo>
                  <a:pt x="363" y="1761"/>
                </a:lnTo>
                <a:close/>
                <a:moveTo>
                  <a:pt x="2006" y="1512"/>
                </a:moveTo>
                <a:lnTo>
                  <a:pt x="2094" y="1581"/>
                </a:lnTo>
                <a:lnTo>
                  <a:pt x="2006" y="1512"/>
                </a:lnTo>
                <a:close/>
                <a:moveTo>
                  <a:pt x="203" y="1512"/>
                </a:moveTo>
                <a:lnTo>
                  <a:pt x="115" y="1581"/>
                </a:lnTo>
                <a:lnTo>
                  <a:pt x="203" y="1512"/>
                </a:lnTo>
                <a:close/>
                <a:moveTo>
                  <a:pt x="2062" y="847"/>
                </a:moveTo>
                <a:lnTo>
                  <a:pt x="2064" y="851"/>
                </a:lnTo>
                <a:lnTo>
                  <a:pt x="2066" y="861"/>
                </a:lnTo>
                <a:lnTo>
                  <a:pt x="2062" y="847"/>
                </a:lnTo>
                <a:close/>
                <a:moveTo>
                  <a:pt x="2016" y="468"/>
                </a:moveTo>
                <a:lnTo>
                  <a:pt x="2011" y="475"/>
                </a:lnTo>
                <a:lnTo>
                  <a:pt x="2016" y="468"/>
                </a:lnTo>
                <a:close/>
                <a:moveTo>
                  <a:pt x="1761" y="349"/>
                </a:moveTo>
                <a:lnTo>
                  <a:pt x="1763" y="351"/>
                </a:lnTo>
                <a:lnTo>
                  <a:pt x="1784" y="371"/>
                </a:lnTo>
                <a:lnTo>
                  <a:pt x="1761" y="349"/>
                </a:lnTo>
                <a:close/>
                <a:moveTo>
                  <a:pt x="448" y="349"/>
                </a:moveTo>
                <a:lnTo>
                  <a:pt x="425" y="371"/>
                </a:lnTo>
                <a:lnTo>
                  <a:pt x="446" y="351"/>
                </a:lnTo>
                <a:lnTo>
                  <a:pt x="448" y="349"/>
                </a:lnTo>
                <a:close/>
                <a:moveTo>
                  <a:pt x="1745" y="335"/>
                </a:moveTo>
                <a:lnTo>
                  <a:pt x="1761" y="349"/>
                </a:lnTo>
                <a:lnTo>
                  <a:pt x="1745" y="335"/>
                </a:lnTo>
                <a:close/>
                <a:moveTo>
                  <a:pt x="464" y="335"/>
                </a:moveTo>
                <a:lnTo>
                  <a:pt x="448" y="349"/>
                </a:lnTo>
                <a:lnTo>
                  <a:pt x="464" y="335"/>
                </a:lnTo>
                <a:close/>
                <a:moveTo>
                  <a:pt x="1104" y="270"/>
                </a:moveTo>
                <a:lnTo>
                  <a:pt x="1009" y="275"/>
                </a:lnTo>
                <a:lnTo>
                  <a:pt x="916" y="291"/>
                </a:lnTo>
                <a:lnTo>
                  <a:pt x="828" y="318"/>
                </a:lnTo>
                <a:lnTo>
                  <a:pt x="743" y="353"/>
                </a:lnTo>
                <a:lnTo>
                  <a:pt x="666" y="397"/>
                </a:lnTo>
                <a:lnTo>
                  <a:pt x="592" y="450"/>
                </a:lnTo>
                <a:lnTo>
                  <a:pt x="525" y="510"/>
                </a:lnTo>
                <a:lnTo>
                  <a:pt x="465" y="575"/>
                </a:lnTo>
                <a:lnTo>
                  <a:pt x="412" y="649"/>
                </a:lnTo>
                <a:lnTo>
                  <a:pt x="368" y="729"/>
                </a:lnTo>
                <a:lnTo>
                  <a:pt x="333" y="812"/>
                </a:lnTo>
                <a:lnTo>
                  <a:pt x="307" y="900"/>
                </a:lnTo>
                <a:lnTo>
                  <a:pt x="291" y="993"/>
                </a:lnTo>
                <a:lnTo>
                  <a:pt x="286" y="1089"/>
                </a:lnTo>
                <a:lnTo>
                  <a:pt x="286" y="1092"/>
                </a:lnTo>
                <a:lnTo>
                  <a:pt x="287" y="1094"/>
                </a:lnTo>
                <a:lnTo>
                  <a:pt x="287" y="1096"/>
                </a:lnTo>
                <a:lnTo>
                  <a:pt x="286" y="1099"/>
                </a:lnTo>
                <a:lnTo>
                  <a:pt x="286" y="1105"/>
                </a:lnTo>
                <a:lnTo>
                  <a:pt x="291" y="1200"/>
                </a:lnTo>
                <a:lnTo>
                  <a:pt x="307" y="1292"/>
                </a:lnTo>
                <a:lnTo>
                  <a:pt x="333" y="1380"/>
                </a:lnTo>
                <a:lnTo>
                  <a:pt x="368" y="1464"/>
                </a:lnTo>
                <a:lnTo>
                  <a:pt x="412" y="1544"/>
                </a:lnTo>
                <a:lnTo>
                  <a:pt x="465" y="1616"/>
                </a:lnTo>
                <a:lnTo>
                  <a:pt x="525" y="1683"/>
                </a:lnTo>
                <a:lnTo>
                  <a:pt x="592" y="1743"/>
                </a:lnTo>
                <a:lnTo>
                  <a:pt x="666" y="1796"/>
                </a:lnTo>
                <a:lnTo>
                  <a:pt x="743" y="1840"/>
                </a:lnTo>
                <a:lnTo>
                  <a:pt x="828" y="1876"/>
                </a:lnTo>
                <a:lnTo>
                  <a:pt x="916" y="1902"/>
                </a:lnTo>
                <a:lnTo>
                  <a:pt x="1009" y="1918"/>
                </a:lnTo>
                <a:lnTo>
                  <a:pt x="1104" y="1923"/>
                </a:lnTo>
                <a:lnTo>
                  <a:pt x="1199" y="1918"/>
                </a:lnTo>
                <a:lnTo>
                  <a:pt x="1293" y="1902"/>
                </a:lnTo>
                <a:lnTo>
                  <a:pt x="1381" y="1876"/>
                </a:lnTo>
                <a:lnTo>
                  <a:pt x="1465" y="1840"/>
                </a:lnTo>
                <a:lnTo>
                  <a:pt x="1543" y="1796"/>
                </a:lnTo>
                <a:lnTo>
                  <a:pt x="1617" y="1743"/>
                </a:lnTo>
                <a:lnTo>
                  <a:pt x="1684" y="1683"/>
                </a:lnTo>
                <a:lnTo>
                  <a:pt x="1743" y="1616"/>
                </a:lnTo>
                <a:lnTo>
                  <a:pt x="1796" y="1544"/>
                </a:lnTo>
                <a:lnTo>
                  <a:pt x="1840" y="1464"/>
                </a:lnTo>
                <a:lnTo>
                  <a:pt x="1875" y="1380"/>
                </a:lnTo>
                <a:lnTo>
                  <a:pt x="1902" y="1292"/>
                </a:lnTo>
                <a:lnTo>
                  <a:pt x="1918" y="1200"/>
                </a:lnTo>
                <a:lnTo>
                  <a:pt x="1923" y="1105"/>
                </a:lnTo>
                <a:lnTo>
                  <a:pt x="1923" y="1089"/>
                </a:lnTo>
                <a:lnTo>
                  <a:pt x="1918" y="993"/>
                </a:lnTo>
                <a:lnTo>
                  <a:pt x="1902" y="900"/>
                </a:lnTo>
                <a:lnTo>
                  <a:pt x="1875" y="812"/>
                </a:lnTo>
                <a:lnTo>
                  <a:pt x="1840" y="729"/>
                </a:lnTo>
                <a:lnTo>
                  <a:pt x="1796" y="649"/>
                </a:lnTo>
                <a:lnTo>
                  <a:pt x="1743" y="575"/>
                </a:lnTo>
                <a:lnTo>
                  <a:pt x="1684" y="510"/>
                </a:lnTo>
                <a:lnTo>
                  <a:pt x="1617" y="450"/>
                </a:lnTo>
                <a:lnTo>
                  <a:pt x="1543" y="397"/>
                </a:lnTo>
                <a:lnTo>
                  <a:pt x="1465" y="353"/>
                </a:lnTo>
                <a:lnTo>
                  <a:pt x="1381" y="318"/>
                </a:lnTo>
                <a:lnTo>
                  <a:pt x="1293" y="291"/>
                </a:lnTo>
                <a:lnTo>
                  <a:pt x="1199" y="275"/>
                </a:lnTo>
                <a:lnTo>
                  <a:pt x="1104" y="270"/>
                </a:lnTo>
                <a:close/>
                <a:moveTo>
                  <a:pt x="705" y="60"/>
                </a:moveTo>
                <a:lnTo>
                  <a:pt x="706" y="74"/>
                </a:lnTo>
                <a:lnTo>
                  <a:pt x="705" y="60"/>
                </a:lnTo>
                <a:close/>
                <a:moveTo>
                  <a:pt x="1067" y="0"/>
                </a:moveTo>
                <a:lnTo>
                  <a:pt x="1104" y="0"/>
                </a:lnTo>
                <a:lnTo>
                  <a:pt x="1180" y="2"/>
                </a:lnTo>
                <a:lnTo>
                  <a:pt x="1198" y="118"/>
                </a:lnTo>
                <a:lnTo>
                  <a:pt x="1254" y="126"/>
                </a:lnTo>
                <a:lnTo>
                  <a:pt x="1309" y="136"/>
                </a:lnTo>
                <a:lnTo>
                  <a:pt x="1360" y="28"/>
                </a:lnTo>
                <a:lnTo>
                  <a:pt x="1432" y="48"/>
                </a:lnTo>
                <a:lnTo>
                  <a:pt x="1502" y="74"/>
                </a:lnTo>
                <a:lnTo>
                  <a:pt x="1486" y="177"/>
                </a:lnTo>
                <a:lnTo>
                  <a:pt x="1488" y="177"/>
                </a:lnTo>
                <a:lnTo>
                  <a:pt x="1486" y="191"/>
                </a:lnTo>
                <a:lnTo>
                  <a:pt x="1537" y="214"/>
                </a:lnTo>
                <a:lnTo>
                  <a:pt x="1587" y="240"/>
                </a:lnTo>
                <a:lnTo>
                  <a:pt x="1666" y="154"/>
                </a:lnTo>
                <a:lnTo>
                  <a:pt x="1728" y="192"/>
                </a:lnTo>
                <a:lnTo>
                  <a:pt x="1786" y="237"/>
                </a:lnTo>
                <a:lnTo>
                  <a:pt x="1791" y="226"/>
                </a:lnTo>
                <a:lnTo>
                  <a:pt x="1740" y="332"/>
                </a:lnTo>
                <a:lnTo>
                  <a:pt x="1745" y="335"/>
                </a:lnTo>
                <a:lnTo>
                  <a:pt x="1740" y="346"/>
                </a:lnTo>
                <a:lnTo>
                  <a:pt x="1821" y="422"/>
                </a:lnTo>
                <a:lnTo>
                  <a:pt x="1923" y="364"/>
                </a:lnTo>
                <a:lnTo>
                  <a:pt x="1969" y="418"/>
                </a:lnTo>
                <a:lnTo>
                  <a:pt x="2011" y="475"/>
                </a:lnTo>
                <a:lnTo>
                  <a:pt x="1937" y="554"/>
                </a:lnTo>
                <a:lnTo>
                  <a:pt x="1953" y="581"/>
                </a:lnTo>
                <a:lnTo>
                  <a:pt x="1967" y="605"/>
                </a:lnTo>
                <a:lnTo>
                  <a:pt x="1942" y="563"/>
                </a:lnTo>
                <a:lnTo>
                  <a:pt x="1937" y="570"/>
                </a:lnTo>
                <a:lnTo>
                  <a:pt x="1965" y="616"/>
                </a:lnTo>
                <a:lnTo>
                  <a:pt x="1990" y="665"/>
                </a:lnTo>
                <a:lnTo>
                  <a:pt x="2104" y="639"/>
                </a:lnTo>
                <a:lnTo>
                  <a:pt x="2132" y="704"/>
                </a:lnTo>
                <a:lnTo>
                  <a:pt x="2155" y="769"/>
                </a:lnTo>
                <a:lnTo>
                  <a:pt x="2057" y="826"/>
                </a:lnTo>
                <a:lnTo>
                  <a:pt x="2062" y="843"/>
                </a:lnTo>
                <a:lnTo>
                  <a:pt x="2062" y="847"/>
                </a:lnTo>
                <a:lnTo>
                  <a:pt x="2060" y="838"/>
                </a:lnTo>
                <a:lnTo>
                  <a:pt x="2057" y="840"/>
                </a:lnTo>
                <a:lnTo>
                  <a:pt x="2071" y="893"/>
                </a:lnTo>
                <a:lnTo>
                  <a:pt x="2080" y="946"/>
                </a:lnTo>
                <a:lnTo>
                  <a:pt x="2198" y="955"/>
                </a:lnTo>
                <a:lnTo>
                  <a:pt x="2205" y="1023"/>
                </a:lnTo>
                <a:lnTo>
                  <a:pt x="2208" y="1094"/>
                </a:lnTo>
                <a:lnTo>
                  <a:pt x="2092" y="1120"/>
                </a:lnTo>
                <a:lnTo>
                  <a:pt x="2090" y="1173"/>
                </a:lnTo>
                <a:lnTo>
                  <a:pt x="2083" y="1226"/>
                </a:lnTo>
                <a:lnTo>
                  <a:pt x="2085" y="1226"/>
                </a:lnTo>
                <a:lnTo>
                  <a:pt x="2085" y="1235"/>
                </a:lnTo>
                <a:lnTo>
                  <a:pt x="2083" y="1242"/>
                </a:lnTo>
                <a:lnTo>
                  <a:pt x="2191" y="1283"/>
                </a:lnTo>
                <a:lnTo>
                  <a:pt x="2176" y="1353"/>
                </a:lnTo>
                <a:lnTo>
                  <a:pt x="2157" y="1420"/>
                </a:lnTo>
                <a:lnTo>
                  <a:pt x="2041" y="1412"/>
                </a:lnTo>
                <a:lnTo>
                  <a:pt x="2022" y="1461"/>
                </a:lnTo>
                <a:lnTo>
                  <a:pt x="2000" y="1509"/>
                </a:lnTo>
                <a:lnTo>
                  <a:pt x="2006" y="1512"/>
                </a:lnTo>
                <a:lnTo>
                  <a:pt x="2000" y="1523"/>
                </a:lnTo>
                <a:lnTo>
                  <a:pt x="2088" y="1592"/>
                </a:lnTo>
                <a:lnTo>
                  <a:pt x="2053" y="1655"/>
                </a:lnTo>
                <a:lnTo>
                  <a:pt x="2015" y="1717"/>
                </a:lnTo>
                <a:lnTo>
                  <a:pt x="1905" y="1673"/>
                </a:lnTo>
                <a:lnTo>
                  <a:pt x="1840" y="1754"/>
                </a:lnTo>
                <a:lnTo>
                  <a:pt x="1846" y="1761"/>
                </a:lnTo>
                <a:lnTo>
                  <a:pt x="1844" y="1764"/>
                </a:lnTo>
                <a:lnTo>
                  <a:pt x="1840" y="1768"/>
                </a:lnTo>
                <a:lnTo>
                  <a:pt x="1900" y="1856"/>
                </a:lnTo>
                <a:lnTo>
                  <a:pt x="1847" y="1907"/>
                </a:lnTo>
                <a:lnTo>
                  <a:pt x="1791" y="1957"/>
                </a:lnTo>
                <a:lnTo>
                  <a:pt x="1699" y="1883"/>
                </a:lnTo>
                <a:lnTo>
                  <a:pt x="1615" y="1939"/>
                </a:lnTo>
                <a:lnTo>
                  <a:pt x="1648" y="2052"/>
                </a:lnTo>
                <a:lnTo>
                  <a:pt x="1618" y="1951"/>
                </a:lnTo>
                <a:lnTo>
                  <a:pt x="1617" y="1953"/>
                </a:lnTo>
                <a:lnTo>
                  <a:pt x="1615" y="1953"/>
                </a:lnTo>
                <a:lnTo>
                  <a:pt x="1615" y="1955"/>
                </a:lnTo>
                <a:lnTo>
                  <a:pt x="1645" y="2054"/>
                </a:lnTo>
                <a:lnTo>
                  <a:pt x="1578" y="2089"/>
                </a:lnTo>
                <a:lnTo>
                  <a:pt x="1507" y="2121"/>
                </a:lnTo>
                <a:lnTo>
                  <a:pt x="1442" y="2022"/>
                </a:lnTo>
                <a:lnTo>
                  <a:pt x="1393" y="2038"/>
                </a:lnTo>
                <a:lnTo>
                  <a:pt x="1344" y="2052"/>
                </a:lnTo>
                <a:lnTo>
                  <a:pt x="1344" y="2170"/>
                </a:lnTo>
                <a:lnTo>
                  <a:pt x="1268" y="2184"/>
                </a:lnTo>
                <a:lnTo>
                  <a:pt x="1189" y="2193"/>
                </a:lnTo>
                <a:lnTo>
                  <a:pt x="1155" y="2080"/>
                </a:lnTo>
                <a:lnTo>
                  <a:pt x="1131" y="2082"/>
                </a:lnTo>
                <a:lnTo>
                  <a:pt x="1080" y="2082"/>
                </a:lnTo>
                <a:lnTo>
                  <a:pt x="1053" y="2080"/>
                </a:lnTo>
                <a:lnTo>
                  <a:pt x="1020" y="2193"/>
                </a:lnTo>
                <a:lnTo>
                  <a:pt x="941" y="2184"/>
                </a:lnTo>
                <a:lnTo>
                  <a:pt x="865" y="2170"/>
                </a:lnTo>
                <a:lnTo>
                  <a:pt x="865" y="2052"/>
                </a:lnTo>
                <a:lnTo>
                  <a:pt x="816" y="2038"/>
                </a:lnTo>
                <a:lnTo>
                  <a:pt x="766" y="2022"/>
                </a:lnTo>
                <a:lnTo>
                  <a:pt x="701" y="2121"/>
                </a:lnTo>
                <a:lnTo>
                  <a:pt x="631" y="2089"/>
                </a:lnTo>
                <a:lnTo>
                  <a:pt x="564" y="2054"/>
                </a:lnTo>
                <a:lnTo>
                  <a:pt x="596" y="1955"/>
                </a:lnTo>
                <a:lnTo>
                  <a:pt x="592" y="1953"/>
                </a:lnTo>
                <a:lnTo>
                  <a:pt x="590" y="1951"/>
                </a:lnTo>
                <a:lnTo>
                  <a:pt x="596" y="1939"/>
                </a:lnTo>
                <a:lnTo>
                  <a:pt x="552" y="1911"/>
                </a:lnTo>
                <a:lnTo>
                  <a:pt x="509" y="1883"/>
                </a:lnTo>
                <a:lnTo>
                  <a:pt x="418" y="1957"/>
                </a:lnTo>
                <a:lnTo>
                  <a:pt x="358" y="1906"/>
                </a:lnTo>
                <a:lnTo>
                  <a:pt x="303" y="1851"/>
                </a:lnTo>
                <a:lnTo>
                  <a:pt x="309" y="1856"/>
                </a:lnTo>
                <a:lnTo>
                  <a:pt x="370" y="1768"/>
                </a:lnTo>
                <a:lnTo>
                  <a:pt x="365" y="1763"/>
                </a:lnTo>
                <a:lnTo>
                  <a:pt x="370" y="1754"/>
                </a:lnTo>
                <a:lnTo>
                  <a:pt x="335" y="1713"/>
                </a:lnTo>
                <a:lnTo>
                  <a:pt x="305" y="1673"/>
                </a:lnTo>
                <a:lnTo>
                  <a:pt x="194" y="1717"/>
                </a:lnTo>
                <a:lnTo>
                  <a:pt x="155" y="1655"/>
                </a:lnTo>
                <a:lnTo>
                  <a:pt x="122" y="1592"/>
                </a:lnTo>
                <a:lnTo>
                  <a:pt x="208" y="1523"/>
                </a:lnTo>
                <a:lnTo>
                  <a:pt x="203" y="1512"/>
                </a:lnTo>
                <a:lnTo>
                  <a:pt x="208" y="1509"/>
                </a:lnTo>
                <a:lnTo>
                  <a:pt x="187" y="1461"/>
                </a:lnTo>
                <a:lnTo>
                  <a:pt x="168" y="1412"/>
                </a:lnTo>
                <a:lnTo>
                  <a:pt x="52" y="1420"/>
                </a:lnTo>
                <a:lnTo>
                  <a:pt x="32" y="1353"/>
                </a:lnTo>
                <a:lnTo>
                  <a:pt x="18" y="1283"/>
                </a:lnTo>
                <a:lnTo>
                  <a:pt x="125" y="1242"/>
                </a:lnTo>
                <a:lnTo>
                  <a:pt x="124" y="1235"/>
                </a:lnTo>
                <a:lnTo>
                  <a:pt x="124" y="1226"/>
                </a:lnTo>
                <a:lnTo>
                  <a:pt x="125" y="1226"/>
                </a:lnTo>
                <a:lnTo>
                  <a:pt x="118" y="1173"/>
                </a:lnTo>
                <a:lnTo>
                  <a:pt x="117" y="1120"/>
                </a:lnTo>
                <a:lnTo>
                  <a:pt x="0" y="1094"/>
                </a:lnTo>
                <a:lnTo>
                  <a:pt x="4" y="1023"/>
                </a:lnTo>
                <a:lnTo>
                  <a:pt x="11" y="955"/>
                </a:lnTo>
                <a:lnTo>
                  <a:pt x="129" y="946"/>
                </a:lnTo>
                <a:lnTo>
                  <a:pt x="138" y="893"/>
                </a:lnTo>
                <a:lnTo>
                  <a:pt x="152" y="840"/>
                </a:lnTo>
                <a:lnTo>
                  <a:pt x="148" y="838"/>
                </a:lnTo>
                <a:lnTo>
                  <a:pt x="148" y="835"/>
                </a:lnTo>
                <a:lnTo>
                  <a:pt x="150" y="829"/>
                </a:lnTo>
                <a:lnTo>
                  <a:pt x="152" y="826"/>
                </a:lnTo>
                <a:lnTo>
                  <a:pt x="53" y="769"/>
                </a:lnTo>
                <a:lnTo>
                  <a:pt x="76" y="704"/>
                </a:lnTo>
                <a:lnTo>
                  <a:pt x="104" y="639"/>
                </a:lnTo>
                <a:lnTo>
                  <a:pt x="219" y="665"/>
                </a:lnTo>
                <a:lnTo>
                  <a:pt x="243" y="616"/>
                </a:lnTo>
                <a:lnTo>
                  <a:pt x="273" y="570"/>
                </a:lnTo>
                <a:lnTo>
                  <a:pt x="266" y="563"/>
                </a:lnTo>
                <a:lnTo>
                  <a:pt x="270" y="559"/>
                </a:lnTo>
                <a:lnTo>
                  <a:pt x="273" y="554"/>
                </a:lnTo>
                <a:lnTo>
                  <a:pt x="198" y="475"/>
                </a:lnTo>
                <a:lnTo>
                  <a:pt x="240" y="418"/>
                </a:lnTo>
                <a:lnTo>
                  <a:pt x="286" y="364"/>
                </a:lnTo>
                <a:lnTo>
                  <a:pt x="388" y="422"/>
                </a:lnTo>
                <a:lnTo>
                  <a:pt x="469" y="346"/>
                </a:lnTo>
                <a:lnTo>
                  <a:pt x="464" y="335"/>
                </a:lnTo>
                <a:lnTo>
                  <a:pt x="469" y="332"/>
                </a:lnTo>
                <a:lnTo>
                  <a:pt x="418" y="226"/>
                </a:lnTo>
                <a:lnTo>
                  <a:pt x="423" y="237"/>
                </a:lnTo>
                <a:lnTo>
                  <a:pt x="481" y="192"/>
                </a:lnTo>
                <a:lnTo>
                  <a:pt x="543" y="154"/>
                </a:lnTo>
                <a:lnTo>
                  <a:pt x="622" y="240"/>
                </a:lnTo>
                <a:lnTo>
                  <a:pt x="671" y="214"/>
                </a:lnTo>
                <a:lnTo>
                  <a:pt x="722" y="191"/>
                </a:lnTo>
                <a:lnTo>
                  <a:pt x="721" y="177"/>
                </a:lnTo>
                <a:lnTo>
                  <a:pt x="722" y="177"/>
                </a:lnTo>
                <a:lnTo>
                  <a:pt x="706" y="74"/>
                </a:lnTo>
                <a:lnTo>
                  <a:pt x="777" y="48"/>
                </a:lnTo>
                <a:lnTo>
                  <a:pt x="849" y="28"/>
                </a:lnTo>
                <a:lnTo>
                  <a:pt x="900" y="136"/>
                </a:lnTo>
                <a:lnTo>
                  <a:pt x="955" y="126"/>
                </a:lnTo>
                <a:lnTo>
                  <a:pt x="1011" y="118"/>
                </a:lnTo>
                <a:lnTo>
                  <a:pt x="1029" y="2"/>
                </a:lnTo>
                <a:lnTo>
                  <a:pt x="106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5865812" y="3803118"/>
            <a:ext cx="1457813" cy="1480981"/>
          </a:xfrm>
          <a:custGeom>
            <a:avLst/>
            <a:gdLst/>
            <a:ahLst/>
            <a:cxnLst>
              <a:cxn ang="0">
                <a:pos x="747" y="344"/>
              </a:cxn>
              <a:cxn ang="0">
                <a:pos x="611" y="384"/>
              </a:cxn>
              <a:cxn ang="0">
                <a:pos x="497" y="458"/>
              </a:cxn>
              <a:cxn ang="0">
                <a:pos x="407" y="563"/>
              </a:cxn>
              <a:cxn ang="0">
                <a:pos x="349" y="688"/>
              </a:cxn>
              <a:cxn ang="0">
                <a:pos x="328" y="831"/>
              </a:cxn>
              <a:cxn ang="0">
                <a:pos x="349" y="974"/>
              </a:cxn>
              <a:cxn ang="0">
                <a:pos x="407" y="1099"/>
              </a:cxn>
              <a:cxn ang="0">
                <a:pos x="497" y="1203"/>
              </a:cxn>
              <a:cxn ang="0">
                <a:pos x="611" y="1277"/>
              </a:cxn>
              <a:cxn ang="0">
                <a:pos x="747" y="1318"/>
              </a:cxn>
              <a:cxn ang="0">
                <a:pos x="891" y="1318"/>
              </a:cxn>
              <a:cxn ang="0">
                <a:pos x="1026" y="1277"/>
              </a:cxn>
              <a:cxn ang="0">
                <a:pos x="1141" y="1203"/>
              </a:cxn>
              <a:cxn ang="0">
                <a:pos x="1231" y="1099"/>
              </a:cxn>
              <a:cxn ang="0">
                <a:pos x="1289" y="974"/>
              </a:cxn>
              <a:cxn ang="0">
                <a:pos x="1310" y="831"/>
              </a:cxn>
              <a:cxn ang="0">
                <a:pos x="1289" y="688"/>
              </a:cxn>
              <a:cxn ang="0">
                <a:pos x="1231" y="563"/>
              </a:cxn>
              <a:cxn ang="0">
                <a:pos x="1141" y="458"/>
              </a:cxn>
              <a:cxn ang="0">
                <a:pos x="1026" y="384"/>
              </a:cxn>
              <a:cxn ang="0">
                <a:pos x="891" y="344"/>
              </a:cxn>
              <a:cxn ang="0">
                <a:pos x="843" y="0"/>
              </a:cxn>
              <a:cxn ang="0">
                <a:pos x="1051" y="199"/>
              </a:cxn>
              <a:cxn ang="0">
                <a:pos x="1174" y="261"/>
              </a:cxn>
              <a:cxn ang="0">
                <a:pos x="1370" y="213"/>
              </a:cxn>
              <a:cxn ang="0">
                <a:pos x="1401" y="499"/>
              </a:cxn>
              <a:cxn ang="0">
                <a:pos x="1458" y="626"/>
              </a:cxn>
              <a:cxn ang="0">
                <a:pos x="1636" y="716"/>
              </a:cxn>
              <a:cxn ang="0">
                <a:pos x="1477" y="956"/>
              </a:cxn>
              <a:cxn ang="0">
                <a:pos x="1438" y="1088"/>
              </a:cxn>
              <a:cxn ang="0">
                <a:pos x="1518" y="1274"/>
              </a:cxn>
              <a:cxn ang="0">
                <a:pos x="1240" y="1355"/>
              </a:cxn>
              <a:cxn ang="0">
                <a:pos x="1127" y="1427"/>
              </a:cxn>
              <a:cxn ang="0">
                <a:pos x="1069" y="1625"/>
              </a:cxn>
              <a:cxn ang="0">
                <a:pos x="803" y="1503"/>
              </a:cxn>
              <a:cxn ang="0">
                <a:pos x="671" y="1487"/>
              </a:cxn>
              <a:cxn ang="0">
                <a:pos x="500" y="1603"/>
              </a:cxn>
              <a:cxn ang="0">
                <a:pos x="377" y="1337"/>
              </a:cxn>
              <a:cxn ang="0">
                <a:pos x="287" y="1242"/>
              </a:cxn>
              <a:cxn ang="0">
                <a:pos x="79" y="1222"/>
              </a:cxn>
              <a:cxn ang="0">
                <a:pos x="155" y="937"/>
              </a:cxn>
              <a:cxn ang="0">
                <a:pos x="146" y="831"/>
              </a:cxn>
              <a:cxn ang="0">
                <a:pos x="153" y="741"/>
              </a:cxn>
              <a:cxn ang="0">
                <a:pos x="74" y="455"/>
              </a:cxn>
              <a:cxn ang="0">
                <a:pos x="276" y="432"/>
              </a:cxn>
              <a:cxn ang="0">
                <a:pos x="365" y="335"/>
              </a:cxn>
              <a:cxn ang="0">
                <a:pos x="490" y="67"/>
              </a:cxn>
              <a:cxn ang="0">
                <a:pos x="655" y="178"/>
              </a:cxn>
              <a:cxn ang="0">
                <a:pos x="789" y="159"/>
              </a:cxn>
            </a:cxnLst>
            <a:rect l="0" t="0" r="r" b="b"/>
            <a:pathLst>
              <a:path w="1636" h="1662">
                <a:moveTo>
                  <a:pt x="819" y="338"/>
                </a:moveTo>
                <a:lnTo>
                  <a:pt x="747" y="344"/>
                </a:lnTo>
                <a:lnTo>
                  <a:pt x="676" y="360"/>
                </a:lnTo>
                <a:lnTo>
                  <a:pt x="611" y="384"/>
                </a:lnTo>
                <a:lnTo>
                  <a:pt x="551" y="418"/>
                </a:lnTo>
                <a:lnTo>
                  <a:pt x="497" y="458"/>
                </a:lnTo>
                <a:lnTo>
                  <a:pt x="447" y="508"/>
                </a:lnTo>
                <a:lnTo>
                  <a:pt x="407" y="563"/>
                </a:lnTo>
                <a:lnTo>
                  <a:pt x="373" y="623"/>
                </a:lnTo>
                <a:lnTo>
                  <a:pt x="349" y="688"/>
                </a:lnTo>
                <a:lnTo>
                  <a:pt x="333" y="758"/>
                </a:lnTo>
                <a:lnTo>
                  <a:pt x="328" y="831"/>
                </a:lnTo>
                <a:lnTo>
                  <a:pt x="333" y="903"/>
                </a:lnTo>
                <a:lnTo>
                  <a:pt x="349" y="974"/>
                </a:lnTo>
                <a:lnTo>
                  <a:pt x="373" y="1039"/>
                </a:lnTo>
                <a:lnTo>
                  <a:pt x="407" y="1099"/>
                </a:lnTo>
                <a:lnTo>
                  <a:pt x="447" y="1154"/>
                </a:lnTo>
                <a:lnTo>
                  <a:pt x="497" y="1203"/>
                </a:lnTo>
                <a:lnTo>
                  <a:pt x="551" y="1244"/>
                </a:lnTo>
                <a:lnTo>
                  <a:pt x="611" y="1277"/>
                </a:lnTo>
                <a:lnTo>
                  <a:pt x="676" y="1302"/>
                </a:lnTo>
                <a:lnTo>
                  <a:pt x="747" y="1318"/>
                </a:lnTo>
                <a:lnTo>
                  <a:pt x="819" y="1323"/>
                </a:lnTo>
                <a:lnTo>
                  <a:pt x="891" y="1318"/>
                </a:lnTo>
                <a:lnTo>
                  <a:pt x="961" y="1302"/>
                </a:lnTo>
                <a:lnTo>
                  <a:pt x="1026" y="1277"/>
                </a:lnTo>
                <a:lnTo>
                  <a:pt x="1086" y="1244"/>
                </a:lnTo>
                <a:lnTo>
                  <a:pt x="1141" y="1203"/>
                </a:lnTo>
                <a:lnTo>
                  <a:pt x="1190" y="1154"/>
                </a:lnTo>
                <a:lnTo>
                  <a:pt x="1231" y="1099"/>
                </a:lnTo>
                <a:lnTo>
                  <a:pt x="1264" y="1039"/>
                </a:lnTo>
                <a:lnTo>
                  <a:pt x="1289" y="974"/>
                </a:lnTo>
                <a:lnTo>
                  <a:pt x="1305" y="903"/>
                </a:lnTo>
                <a:lnTo>
                  <a:pt x="1310" y="831"/>
                </a:lnTo>
                <a:lnTo>
                  <a:pt x="1305" y="758"/>
                </a:lnTo>
                <a:lnTo>
                  <a:pt x="1289" y="688"/>
                </a:lnTo>
                <a:lnTo>
                  <a:pt x="1264" y="623"/>
                </a:lnTo>
                <a:lnTo>
                  <a:pt x="1231" y="563"/>
                </a:lnTo>
                <a:lnTo>
                  <a:pt x="1190" y="508"/>
                </a:lnTo>
                <a:lnTo>
                  <a:pt x="1141" y="458"/>
                </a:lnTo>
                <a:lnTo>
                  <a:pt x="1086" y="418"/>
                </a:lnTo>
                <a:lnTo>
                  <a:pt x="1026" y="384"/>
                </a:lnTo>
                <a:lnTo>
                  <a:pt x="961" y="360"/>
                </a:lnTo>
                <a:lnTo>
                  <a:pt x="891" y="344"/>
                </a:lnTo>
                <a:lnTo>
                  <a:pt x="819" y="338"/>
                </a:lnTo>
                <a:close/>
                <a:moveTo>
                  <a:pt x="843" y="0"/>
                </a:moveTo>
                <a:lnTo>
                  <a:pt x="1055" y="37"/>
                </a:lnTo>
                <a:lnTo>
                  <a:pt x="1051" y="199"/>
                </a:lnTo>
                <a:lnTo>
                  <a:pt x="1115" y="227"/>
                </a:lnTo>
                <a:lnTo>
                  <a:pt x="1174" y="261"/>
                </a:lnTo>
                <a:lnTo>
                  <a:pt x="1229" y="300"/>
                </a:lnTo>
                <a:lnTo>
                  <a:pt x="1370" y="213"/>
                </a:lnTo>
                <a:lnTo>
                  <a:pt x="1509" y="379"/>
                </a:lnTo>
                <a:lnTo>
                  <a:pt x="1401" y="499"/>
                </a:lnTo>
                <a:lnTo>
                  <a:pt x="1433" y="561"/>
                </a:lnTo>
                <a:lnTo>
                  <a:pt x="1458" y="626"/>
                </a:lnTo>
                <a:lnTo>
                  <a:pt x="1475" y="693"/>
                </a:lnTo>
                <a:lnTo>
                  <a:pt x="1636" y="716"/>
                </a:lnTo>
                <a:lnTo>
                  <a:pt x="1636" y="933"/>
                </a:lnTo>
                <a:lnTo>
                  <a:pt x="1477" y="956"/>
                </a:lnTo>
                <a:lnTo>
                  <a:pt x="1461" y="1023"/>
                </a:lnTo>
                <a:lnTo>
                  <a:pt x="1438" y="1088"/>
                </a:lnTo>
                <a:lnTo>
                  <a:pt x="1409" y="1150"/>
                </a:lnTo>
                <a:lnTo>
                  <a:pt x="1518" y="1274"/>
                </a:lnTo>
                <a:lnTo>
                  <a:pt x="1379" y="1439"/>
                </a:lnTo>
                <a:lnTo>
                  <a:pt x="1240" y="1355"/>
                </a:lnTo>
                <a:lnTo>
                  <a:pt x="1185" y="1394"/>
                </a:lnTo>
                <a:lnTo>
                  <a:pt x="1127" y="1427"/>
                </a:lnTo>
                <a:lnTo>
                  <a:pt x="1065" y="1455"/>
                </a:lnTo>
                <a:lnTo>
                  <a:pt x="1069" y="1625"/>
                </a:lnTo>
                <a:lnTo>
                  <a:pt x="856" y="1662"/>
                </a:lnTo>
                <a:lnTo>
                  <a:pt x="803" y="1503"/>
                </a:lnTo>
                <a:lnTo>
                  <a:pt x="736" y="1498"/>
                </a:lnTo>
                <a:lnTo>
                  <a:pt x="671" y="1487"/>
                </a:lnTo>
                <a:lnTo>
                  <a:pt x="607" y="1469"/>
                </a:lnTo>
                <a:lnTo>
                  <a:pt x="500" y="1603"/>
                </a:lnTo>
                <a:lnTo>
                  <a:pt x="313" y="1496"/>
                </a:lnTo>
                <a:lnTo>
                  <a:pt x="377" y="1337"/>
                </a:lnTo>
                <a:lnTo>
                  <a:pt x="329" y="1291"/>
                </a:lnTo>
                <a:lnTo>
                  <a:pt x="287" y="1242"/>
                </a:lnTo>
                <a:lnTo>
                  <a:pt x="248" y="1187"/>
                </a:lnTo>
                <a:lnTo>
                  <a:pt x="79" y="1222"/>
                </a:lnTo>
                <a:lnTo>
                  <a:pt x="5" y="1018"/>
                </a:lnTo>
                <a:lnTo>
                  <a:pt x="155" y="937"/>
                </a:lnTo>
                <a:lnTo>
                  <a:pt x="148" y="884"/>
                </a:lnTo>
                <a:lnTo>
                  <a:pt x="146" y="831"/>
                </a:lnTo>
                <a:lnTo>
                  <a:pt x="148" y="787"/>
                </a:lnTo>
                <a:lnTo>
                  <a:pt x="153" y="741"/>
                </a:lnTo>
                <a:lnTo>
                  <a:pt x="0" y="658"/>
                </a:lnTo>
                <a:lnTo>
                  <a:pt x="74" y="455"/>
                </a:lnTo>
                <a:lnTo>
                  <a:pt x="240" y="488"/>
                </a:lnTo>
                <a:lnTo>
                  <a:pt x="276" y="432"/>
                </a:lnTo>
                <a:lnTo>
                  <a:pt x="319" y="381"/>
                </a:lnTo>
                <a:lnTo>
                  <a:pt x="365" y="335"/>
                </a:lnTo>
                <a:lnTo>
                  <a:pt x="301" y="174"/>
                </a:lnTo>
                <a:lnTo>
                  <a:pt x="490" y="67"/>
                </a:lnTo>
                <a:lnTo>
                  <a:pt x="592" y="197"/>
                </a:lnTo>
                <a:lnTo>
                  <a:pt x="655" y="178"/>
                </a:lnTo>
                <a:lnTo>
                  <a:pt x="722" y="166"/>
                </a:lnTo>
                <a:lnTo>
                  <a:pt x="789" y="159"/>
                </a:lnTo>
                <a:lnTo>
                  <a:pt x="8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9"/>
          <p:cNvSpPr>
            <a:spLocks noEditPoints="1"/>
          </p:cNvSpPr>
          <p:nvPr/>
        </p:nvSpPr>
        <p:spPr bwMode="auto">
          <a:xfrm>
            <a:off x="8124710" y="1773229"/>
            <a:ext cx="1569199" cy="1554941"/>
          </a:xfrm>
          <a:custGeom>
            <a:avLst/>
            <a:gdLst/>
            <a:ahLst/>
            <a:cxnLst>
              <a:cxn ang="0">
                <a:pos x="1446" y="1547"/>
              </a:cxn>
              <a:cxn ang="0">
                <a:pos x="315" y="1547"/>
              </a:cxn>
              <a:cxn ang="0">
                <a:pos x="375" y="1413"/>
              </a:cxn>
              <a:cxn ang="0">
                <a:pos x="1666" y="1272"/>
              </a:cxn>
              <a:cxn ang="0">
                <a:pos x="0" y="923"/>
              </a:cxn>
              <a:cxn ang="0">
                <a:pos x="153" y="785"/>
              </a:cxn>
              <a:cxn ang="0">
                <a:pos x="155" y="769"/>
              </a:cxn>
              <a:cxn ang="0">
                <a:pos x="1493" y="468"/>
              </a:cxn>
              <a:cxn ang="0">
                <a:pos x="881" y="275"/>
              </a:cxn>
              <a:cxn ang="0">
                <a:pos x="583" y="355"/>
              </a:cxn>
              <a:cxn ang="0">
                <a:pos x="372" y="567"/>
              </a:cxn>
              <a:cxn ang="0">
                <a:pos x="293" y="865"/>
              </a:cxn>
              <a:cxn ang="0">
                <a:pos x="338" y="1108"/>
              </a:cxn>
              <a:cxn ang="0">
                <a:pos x="521" y="1346"/>
              </a:cxn>
              <a:cxn ang="0">
                <a:pos x="801" y="1465"/>
              </a:cxn>
              <a:cxn ang="0">
                <a:pos x="1109" y="1424"/>
              </a:cxn>
              <a:cxn ang="0">
                <a:pos x="1347" y="1240"/>
              </a:cxn>
              <a:cxn ang="0">
                <a:pos x="1463" y="958"/>
              </a:cxn>
              <a:cxn ang="0">
                <a:pos x="1447" y="708"/>
              </a:cxn>
              <a:cxn ang="0">
                <a:pos x="1296" y="448"/>
              </a:cxn>
              <a:cxn ang="0">
                <a:pos x="1037" y="297"/>
              </a:cxn>
              <a:cxn ang="0">
                <a:pos x="1305" y="270"/>
              </a:cxn>
              <a:cxn ang="0">
                <a:pos x="1277" y="252"/>
              </a:cxn>
              <a:cxn ang="0">
                <a:pos x="463" y="104"/>
              </a:cxn>
              <a:cxn ang="0">
                <a:pos x="942" y="2"/>
              </a:cxn>
              <a:cxn ang="0">
                <a:pos x="1187" y="55"/>
              </a:cxn>
              <a:cxn ang="0">
                <a:pos x="1270" y="247"/>
              </a:cxn>
              <a:cxn ang="0">
                <a:pos x="1498" y="254"/>
              </a:cxn>
              <a:cxn ang="0">
                <a:pos x="1493" y="468"/>
              </a:cxn>
              <a:cxn ang="0">
                <a:pos x="1703" y="561"/>
              </a:cxn>
              <a:cxn ang="0">
                <a:pos x="1602" y="752"/>
              </a:cxn>
              <a:cxn ang="0">
                <a:pos x="1609" y="819"/>
              </a:cxn>
              <a:cxn ang="0">
                <a:pos x="1747" y="1038"/>
              </a:cxn>
              <a:cxn ang="0">
                <a:pos x="1557" y="1163"/>
              </a:cxn>
              <a:cxn ang="0">
                <a:pos x="1602" y="1376"/>
              </a:cxn>
              <a:cxn ang="0">
                <a:pos x="1386" y="1413"/>
              </a:cxn>
              <a:cxn ang="0">
                <a:pos x="1393" y="1588"/>
              </a:cxn>
              <a:cxn ang="0">
                <a:pos x="1125" y="1560"/>
              </a:cxn>
              <a:cxn ang="0">
                <a:pos x="995" y="1745"/>
              </a:cxn>
              <a:cxn ang="0">
                <a:pos x="856" y="1600"/>
              </a:cxn>
              <a:cxn ang="0">
                <a:pos x="634" y="1717"/>
              </a:cxn>
              <a:cxn ang="0">
                <a:pos x="541" y="1517"/>
              </a:cxn>
              <a:cxn ang="0">
                <a:pos x="321" y="1551"/>
              </a:cxn>
              <a:cxn ang="0">
                <a:pos x="344" y="1366"/>
              </a:cxn>
              <a:cxn ang="0">
                <a:pos x="95" y="1272"/>
              </a:cxn>
              <a:cxn ang="0">
                <a:pos x="208" y="1158"/>
              </a:cxn>
              <a:cxn ang="0">
                <a:pos x="6" y="974"/>
              </a:cxn>
              <a:cxn ang="0">
                <a:pos x="159" y="762"/>
              </a:cxn>
              <a:cxn ang="0">
                <a:pos x="25" y="671"/>
              </a:cxn>
              <a:cxn ang="0">
                <a:pos x="241" y="526"/>
              </a:cxn>
              <a:cxn ang="0">
                <a:pos x="178" y="334"/>
              </a:cxn>
              <a:cxn ang="0">
                <a:pos x="396" y="334"/>
              </a:cxn>
              <a:cxn ang="0">
                <a:pos x="493" y="245"/>
              </a:cxn>
              <a:cxn ang="0">
                <a:pos x="574" y="55"/>
              </a:cxn>
              <a:cxn ang="0">
                <a:pos x="819" y="2"/>
              </a:cxn>
            </a:cxnLst>
            <a:rect l="0" t="0" r="r" b="b"/>
            <a:pathLst>
              <a:path w="1761" h="1745">
                <a:moveTo>
                  <a:pt x="1446" y="1547"/>
                </a:moveTo>
                <a:lnTo>
                  <a:pt x="1444" y="1549"/>
                </a:lnTo>
                <a:lnTo>
                  <a:pt x="1442" y="1549"/>
                </a:lnTo>
                <a:lnTo>
                  <a:pt x="1446" y="1547"/>
                </a:lnTo>
                <a:close/>
                <a:moveTo>
                  <a:pt x="315" y="1547"/>
                </a:moveTo>
                <a:lnTo>
                  <a:pt x="319" y="1549"/>
                </a:lnTo>
                <a:lnTo>
                  <a:pt x="317" y="1549"/>
                </a:lnTo>
                <a:lnTo>
                  <a:pt x="315" y="1547"/>
                </a:lnTo>
                <a:close/>
                <a:moveTo>
                  <a:pt x="1386" y="1413"/>
                </a:moveTo>
                <a:lnTo>
                  <a:pt x="1446" y="1547"/>
                </a:lnTo>
                <a:lnTo>
                  <a:pt x="1386" y="1413"/>
                </a:lnTo>
                <a:close/>
                <a:moveTo>
                  <a:pt x="375" y="1413"/>
                </a:moveTo>
                <a:lnTo>
                  <a:pt x="315" y="1547"/>
                </a:lnTo>
                <a:lnTo>
                  <a:pt x="375" y="1413"/>
                </a:lnTo>
                <a:close/>
                <a:moveTo>
                  <a:pt x="1671" y="1262"/>
                </a:moveTo>
                <a:lnTo>
                  <a:pt x="1666" y="1272"/>
                </a:lnTo>
                <a:lnTo>
                  <a:pt x="1671" y="1262"/>
                </a:lnTo>
                <a:close/>
                <a:moveTo>
                  <a:pt x="0" y="909"/>
                </a:moveTo>
                <a:lnTo>
                  <a:pt x="2" y="923"/>
                </a:lnTo>
                <a:lnTo>
                  <a:pt x="0" y="923"/>
                </a:lnTo>
                <a:lnTo>
                  <a:pt x="0" y="909"/>
                </a:lnTo>
                <a:close/>
                <a:moveTo>
                  <a:pt x="155" y="773"/>
                </a:moveTo>
                <a:lnTo>
                  <a:pt x="155" y="776"/>
                </a:lnTo>
                <a:lnTo>
                  <a:pt x="153" y="785"/>
                </a:lnTo>
                <a:lnTo>
                  <a:pt x="155" y="773"/>
                </a:lnTo>
                <a:close/>
                <a:moveTo>
                  <a:pt x="157" y="762"/>
                </a:moveTo>
                <a:lnTo>
                  <a:pt x="155" y="773"/>
                </a:lnTo>
                <a:lnTo>
                  <a:pt x="155" y="769"/>
                </a:lnTo>
                <a:lnTo>
                  <a:pt x="157" y="762"/>
                </a:lnTo>
                <a:close/>
                <a:moveTo>
                  <a:pt x="1493" y="468"/>
                </a:moveTo>
                <a:lnTo>
                  <a:pt x="1521" y="515"/>
                </a:lnTo>
                <a:lnTo>
                  <a:pt x="1493" y="468"/>
                </a:lnTo>
                <a:close/>
                <a:moveTo>
                  <a:pt x="268" y="468"/>
                </a:moveTo>
                <a:lnTo>
                  <a:pt x="240" y="515"/>
                </a:lnTo>
                <a:lnTo>
                  <a:pt x="268" y="468"/>
                </a:lnTo>
                <a:close/>
                <a:moveTo>
                  <a:pt x="881" y="275"/>
                </a:moveTo>
                <a:lnTo>
                  <a:pt x="801" y="281"/>
                </a:lnTo>
                <a:lnTo>
                  <a:pt x="724" y="297"/>
                </a:lnTo>
                <a:lnTo>
                  <a:pt x="652" y="321"/>
                </a:lnTo>
                <a:lnTo>
                  <a:pt x="583" y="355"/>
                </a:lnTo>
                <a:lnTo>
                  <a:pt x="521" y="397"/>
                </a:lnTo>
                <a:lnTo>
                  <a:pt x="465" y="448"/>
                </a:lnTo>
                <a:lnTo>
                  <a:pt x="414" y="505"/>
                </a:lnTo>
                <a:lnTo>
                  <a:pt x="372" y="567"/>
                </a:lnTo>
                <a:lnTo>
                  <a:pt x="338" y="635"/>
                </a:lnTo>
                <a:lnTo>
                  <a:pt x="314" y="708"/>
                </a:lnTo>
                <a:lnTo>
                  <a:pt x="298" y="785"/>
                </a:lnTo>
                <a:lnTo>
                  <a:pt x="293" y="865"/>
                </a:lnTo>
                <a:lnTo>
                  <a:pt x="293" y="879"/>
                </a:lnTo>
                <a:lnTo>
                  <a:pt x="298" y="958"/>
                </a:lnTo>
                <a:lnTo>
                  <a:pt x="314" y="1036"/>
                </a:lnTo>
                <a:lnTo>
                  <a:pt x="338" y="1108"/>
                </a:lnTo>
                <a:lnTo>
                  <a:pt x="372" y="1177"/>
                </a:lnTo>
                <a:lnTo>
                  <a:pt x="414" y="1240"/>
                </a:lnTo>
                <a:lnTo>
                  <a:pt x="465" y="1297"/>
                </a:lnTo>
                <a:lnTo>
                  <a:pt x="521" y="1346"/>
                </a:lnTo>
                <a:lnTo>
                  <a:pt x="583" y="1389"/>
                </a:lnTo>
                <a:lnTo>
                  <a:pt x="652" y="1424"/>
                </a:lnTo>
                <a:lnTo>
                  <a:pt x="724" y="1449"/>
                </a:lnTo>
                <a:lnTo>
                  <a:pt x="801" y="1465"/>
                </a:lnTo>
                <a:lnTo>
                  <a:pt x="881" y="1470"/>
                </a:lnTo>
                <a:lnTo>
                  <a:pt x="960" y="1465"/>
                </a:lnTo>
                <a:lnTo>
                  <a:pt x="1037" y="1449"/>
                </a:lnTo>
                <a:lnTo>
                  <a:pt x="1109" y="1424"/>
                </a:lnTo>
                <a:lnTo>
                  <a:pt x="1178" y="1389"/>
                </a:lnTo>
                <a:lnTo>
                  <a:pt x="1240" y="1346"/>
                </a:lnTo>
                <a:lnTo>
                  <a:pt x="1296" y="1297"/>
                </a:lnTo>
                <a:lnTo>
                  <a:pt x="1347" y="1240"/>
                </a:lnTo>
                <a:lnTo>
                  <a:pt x="1389" y="1177"/>
                </a:lnTo>
                <a:lnTo>
                  <a:pt x="1423" y="1108"/>
                </a:lnTo>
                <a:lnTo>
                  <a:pt x="1447" y="1036"/>
                </a:lnTo>
                <a:lnTo>
                  <a:pt x="1463" y="958"/>
                </a:lnTo>
                <a:lnTo>
                  <a:pt x="1469" y="879"/>
                </a:lnTo>
                <a:lnTo>
                  <a:pt x="1469" y="865"/>
                </a:lnTo>
                <a:lnTo>
                  <a:pt x="1463" y="785"/>
                </a:lnTo>
                <a:lnTo>
                  <a:pt x="1447" y="708"/>
                </a:lnTo>
                <a:lnTo>
                  <a:pt x="1423" y="635"/>
                </a:lnTo>
                <a:lnTo>
                  <a:pt x="1389" y="567"/>
                </a:lnTo>
                <a:lnTo>
                  <a:pt x="1347" y="505"/>
                </a:lnTo>
                <a:lnTo>
                  <a:pt x="1296" y="448"/>
                </a:lnTo>
                <a:lnTo>
                  <a:pt x="1240" y="397"/>
                </a:lnTo>
                <a:lnTo>
                  <a:pt x="1178" y="355"/>
                </a:lnTo>
                <a:lnTo>
                  <a:pt x="1109" y="321"/>
                </a:lnTo>
                <a:lnTo>
                  <a:pt x="1037" y="297"/>
                </a:lnTo>
                <a:lnTo>
                  <a:pt x="960" y="281"/>
                </a:lnTo>
                <a:lnTo>
                  <a:pt x="881" y="275"/>
                </a:lnTo>
                <a:close/>
                <a:moveTo>
                  <a:pt x="1277" y="252"/>
                </a:moveTo>
                <a:lnTo>
                  <a:pt x="1305" y="270"/>
                </a:lnTo>
                <a:lnTo>
                  <a:pt x="1342" y="298"/>
                </a:lnTo>
                <a:lnTo>
                  <a:pt x="1277" y="252"/>
                </a:lnTo>
                <a:close/>
                <a:moveTo>
                  <a:pt x="1270" y="247"/>
                </a:moveTo>
                <a:lnTo>
                  <a:pt x="1277" y="252"/>
                </a:lnTo>
                <a:lnTo>
                  <a:pt x="1270" y="247"/>
                </a:lnTo>
                <a:close/>
                <a:moveTo>
                  <a:pt x="461" y="90"/>
                </a:moveTo>
                <a:lnTo>
                  <a:pt x="465" y="104"/>
                </a:lnTo>
                <a:lnTo>
                  <a:pt x="463" y="104"/>
                </a:lnTo>
                <a:lnTo>
                  <a:pt x="461" y="90"/>
                </a:lnTo>
                <a:close/>
                <a:moveTo>
                  <a:pt x="849" y="0"/>
                </a:moveTo>
                <a:lnTo>
                  <a:pt x="912" y="0"/>
                </a:lnTo>
                <a:lnTo>
                  <a:pt x="942" y="2"/>
                </a:lnTo>
                <a:lnTo>
                  <a:pt x="974" y="155"/>
                </a:lnTo>
                <a:lnTo>
                  <a:pt x="1035" y="166"/>
                </a:lnTo>
                <a:lnTo>
                  <a:pt x="1095" y="182"/>
                </a:lnTo>
                <a:lnTo>
                  <a:pt x="1187" y="55"/>
                </a:lnTo>
                <a:lnTo>
                  <a:pt x="1243" y="78"/>
                </a:lnTo>
                <a:lnTo>
                  <a:pt x="1298" y="104"/>
                </a:lnTo>
                <a:lnTo>
                  <a:pt x="1266" y="245"/>
                </a:lnTo>
                <a:lnTo>
                  <a:pt x="1270" y="247"/>
                </a:lnTo>
                <a:lnTo>
                  <a:pt x="1266" y="260"/>
                </a:lnTo>
                <a:lnTo>
                  <a:pt x="1317" y="293"/>
                </a:lnTo>
                <a:lnTo>
                  <a:pt x="1365" y="334"/>
                </a:lnTo>
                <a:lnTo>
                  <a:pt x="1498" y="254"/>
                </a:lnTo>
                <a:lnTo>
                  <a:pt x="1539" y="297"/>
                </a:lnTo>
                <a:lnTo>
                  <a:pt x="1576" y="341"/>
                </a:lnTo>
                <a:lnTo>
                  <a:pt x="1488" y="461"/>
                </a:lnTo>
                <a:lnTo>
                  <a:pt x="1493" y="468"/>
                </a:lnTo>
                <a:lnTo>
                  <a:pt x="1488" y="475"/>
                </a:lnTo>
                <a:lnTo>
                  <a:pt x="1520" y="526"/>
                </a:lnTo>
                <a:lnTo>
                  <a:pt x="1546" y="579"/>
                </a:lnTo>
                <a:lnTo>
                  <a:pt x="1703" y="561"/>
                </a:lnTo>
                <a:lnTo>
                  <a:pt x="1722" y="616"/>
                </a:lnTo>
                <a:lnTo>
                  <a:pt x="1736" y="671"/>
                </a:lnTo>
                <a:lnTo>
                  <a:pt x="1602" y="746"/>
                </a:lnTo>
                <a:lnTo>
                  <a:pt x="1602" y="752"/>
                </a:lnTo>
                <a:lnTo>
                  <a:pt x="1604" y="757"/>
                </a:lnTo>
                <a:lnTo>
                  <a:pt x="1604" y="761"/>
                </a:lnTo>
                <a:lnTo>
                  <a:pt x="1602" y="762"/>
                </a:lnTo>
                <a:lnTo>
                  <a:pt x="1609" y="819"/>
                </a:lnTo>
                <a:lnTo>
                  <a:pt x="1613" y="877"/>
                </a:lnTo>
                <a:lnTo>
                  <a:pt x="1761" y="923"/>
                </a:lnTo>
                <a:lnTo>
                  <a:pt x="1756" y="981"/>
                </a:lnTo>
                <a:lnTo>
                  <a:pt x="1747" y="1038"/>
                </a:lnTo>
                <a:lnTo>
                  <a:pt x="1588" y="1053"/>
                </a:lnTo>
                <a:lnTo>
                  <a:pt x="1572" y="1106"/>
                </a:lnTo>
                <a:lnTo>
                  <a:pt x="1553" y="1158"/>
                </a:lnTo>
                <a:lnTo>
                  <a:pt x="1557" y="1163"/>
                </a:lnTo>
                <a:lnTo>
                  <a:pt x="1553" y="1173"/>
                </a:lnTo>
                <a:lnTo>
                  <a:pt x="1666" y="1272"/>
                </a:lnTo>
                <a:lnTo>
                  <a:pt x="1638" y="1320"/>
                </a:lnTo>
                <a:lnTo>
                  <a:pt x="1602" y="1376"/>
                </a:lnTo>
                <a:lnTo>
                  <a:pt x="1453" y="1325"/>
                </a:lnTo>
                <a:lnTo>
                  <a:pt x="1417" y="1366"/>
                </a:lnTo>
                <a:lnTo>
                  <a:pt x="1381" y="1405"/>
                </a:lnTo>
                <a:lnTo>
                  <a:pt x="1386" y="1413"/>
                </a:lnTo>
                <a:lnTo>
                  <a:pt x="1381" y="1419"/>
                </a:lnTo>
                <a:lnTo>
                  <a:pt x="1440" y="1551"/>
                </a:lnTo>
                <a:lnTo>
                  <a:pt x="1442" y="1549"/>
                </a:lnTo>
                <a:lnTo>
                  <a:pt x="1393" y="1588"/>
                </a:lnTo>
                <a:lnTo>
                  <a:pt x="1336" y="1625"/>
                </a:lnTo>
                <a:lnTo>
                  <a:pt x="1220" y="1517"/>
                </a:lnTo>
                <a:lnTo>
                  <a:pt x="1175" y="1540"/>
                </a:lnTo>
                <a:lnTo>
                  <a:pt x="1125" y="1560"/>
                </a:lnTo>
                <a:lnTo>
                  <a:pt x="1125" y="1574"/>
                </a:lnTo>
                <a:lnTo>
                  <a:pt x="1127" y="1717"/>
                </a:lnTo>
                <a:lnTo>
                  <a:pt x="1062" y="1733"/>
                </a:lnTo>
                <a:lnTo>
                  <a:pt x="995" y="1745"/>
                </a:lnTo>
                <a:lnTo>
                  <a:pt x="932" y="1600"/>
                </a:lnTo>
                <a:lnTo>
                  <a:pt x="907" y="1600"/>
                </a:lnTo>
                <a:lnTo>
                  <a:pt x="881" y="1602"/>
                </a:lnTo>
                <a:lnTo>
                  <a:pt x="856" y="1600"/>
                </a:lnTo>
                <a:lnTo>
                  <a:pt x="829" y="1600"/>
                </a:lnTo>
                <a:lnTo>
                  <a:pt x="766" y="1745"/>
                </a:lnTo>
                <a:lnTo>
                  <a:pt x="701" y="1733"/>
                </a:lnTo>
                <a:lnTo>
                  <a:pt x="634" y="1717"/>
                </a:lnTo>
                <a:lnTo>
                  <a:pt x="636" y="1574"/>
                </a:lnTo>
                <a:lnTo>
                  <a:pt x="636" y="1560"/>
                </a:lnTo>
                <a:lnTo>
                  <a:pt x="586" y="1540"/>
                </a:lnTo>
                <a:lnTo>
                  <a:pt x="541" y="1517"/>
                </a:lnTo>
                <a:lnTo>
                  <a:pt x="425" y="1625"/>
                </a:lnTo>
                <a:lnTo>
                  <a:pt x="368" y="1588"/>
                </a:lnTo>
                <a:lnTo>
                  <a:pt x="319" y="1549"/>
                </a:lnTo>
                <a:lnTo>
                  <a:pt x="321" y="1551"/>
                </a:lnTo>
                <a:lnTo>
                  <a:pt x="381" y="1419"/>
                </a:lnTo>
                <a:lnTo>
                  <a:pt x="375" y="1413"/>
                </a:lnTo>
                <a:lnTo>
                  <a:pt x="381" y="1405"/>
                </a:lnTo>
                <a:lnTo>
                  <a:pt x="344" y="1366"/>
                </a:lnTo>
                <a:lnTo>
                  <a:pt x="308" y="1325"/>
                </a:lnTo>
                <a:lnTo>
                  <a:pt x="159" y="1376"/>
                </a:lnTo>
                <a:lnTo>
                  <a:pt x="125" y="1325"/>
                </a:lnTo>
                <a:lnTo>
                  <a:pt x="95" y="1272"/>
                </a:lnTo>
                <a:lnTo>
                  <a:pt x="208" y="1173"/>
                </a:lnTo>
                <a:lnTo>
                  <a:pt x="205" y="1163"/>
                </a:lnTo>
                <a:lnTo>
                  <a:pt x="90" y="1262"/>
                </a:lnTo>
                <a:lnTo>
                  <a:pt x="208" y="1158"/>
                </a:lnTo>
                <a:lnTo>
                  <a:pt x="189" y="1106"/>
                </a:lnTo>
                <a:lnTo>
                  <a:pt x="173" y="1053"/>
                </a:lnTo>
                <a:lnTo>
                  <a:pt x="14" y="1038"/>
                </a:lnTo>
                <a:lnTo>
                  <a:pt x="6" y="974"/>
                </a:lnTo>
                <a:lnTo>
                  <a:pt x="2" y="923"/>
                </a:lnTo>
                <a:lnTo>
                  <a:pt x="148" y="877"/>
                </a:lnTo>
                <a:lnTo>
                  <a:pt x="152" y="819"/>
                </a:lnTo>
                <a:lnTo>
                  <a:pt x="159" y="762"/>
                </a:lnTo>
                <a:lnTo>
                  <a:pt x="157" y="761"/>
                </a:lnTo>
                <a:lnTo>
                  <a:pt x="157" y="762"/>
                </a:lnTo>
                <a:lnTo>
                  <a:pt x="159" y="746"/>
                </a:lnTo>
                <a:lnTo>
                  <a:pt x="25" y="671"/>
                </a:lnTo>
                <a:lnTo>
                  <a:pt x="39" y="616"/>
                </a:lnTo>
                <a:lnTo>
                  <a:pt x="58" y="561"/>
                </a:lnTo>
                <a:lnTo>
                  <a:pt x="215" y="579"/>
                </a:lnTo>
                <a:lnTo>
                  <a:pt x="241" y="526"/>
                </a:lnTo>
                <a:lnTo>
                  <a:pt x="273" y="475"/>
                </a:lnTo>
                <a:lnTo>
                  <a:pt x="268" y="468"/>
                </a:lnTo>
                <a:lnTo>
                  <a:pt x="273" y="461"/>
                </a:lnTo>
                <a:lnTo>
                  <a:pt x="178" y="334"/>
                </a:lnTo>
                <a:lnTo>
                  <a:pt x="185" y="341"/>
                </a:lnTo>
                <a:lnTo>
                  <a:pt x="222" y="297"/>
                </a:lnTo>
                <a:lnTo>
                  <a:pt x="263" y="254"/>
                </a:lnTo>
                <a:lnTo>
                  <a:pt x="396" y="334"/>
                </a:lnTo>
                <a:lnTo>
                  <a:pt x="444" y="293"/>
                </a:lnTo>
                <a:lnTo>
                  <a:pt x="495" y="260"/>
                </a:lnTo>
                <a:lnTo>
                  <a:pt x="491" y="247"/>
                </a:lnTo>
                <a:lnTo>
                  <a:pt x="493" y="245"/>
                </a:lnTo>
                <a:lnTo>
                  <a:pt x="495" y="245"/>
                </a:lnTo>
                <a:lnTo>
                  <a:pt x="465" y="104"/>
                </a:lnTo>
                <a:lnTo>
                  <a:pt x="518" y="78"/>
                </a:lnTo>
                <a:lnTo>
                  <a:pt x="574" y="55"/>
                </a:lnTo>
                <a:lnTo>
                  <a:pt x="666" y="182"/>
                </a:lnTo>
                <a:lnTo>
                  <a:pt x="726" y="166"/>
                </a:lnTo>
                <a:lnTo>
                  <a:pt x="787" y="155"/>
                </a:lnTo>
                <a:lnTo>
                  <a:pt x="819" y="2"/>
                </a:lnTo>
                <a:lnTo>
                  <a:pt x="8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4"/>
          <p:cNvSpPr>
            <a:spLocks noEditPoints="1"/>
          </p:cNvSpPr>
          <p:nvPr/>
        </p:nvSpPr>
        <p:spPr bwMode="auto">
          <a:xfrm>
            <a:off x="9488068" y="2875500"/>
            <a:ext cx="1548703" cy="1534446"/>
          </a:xfrm>
          <a:custGeom>
            <a:avLst/>
            <a:gdLst/>
            <a:ahLst/>
            <a:cxnLst>
              <a:cxn ang="0">
                <a:pos x="1375" y="1563"/>
              </a:cxn>
              <a:cxn ang="0">
                <a:pos x="359" y="1559"/>
              </a:cxn>
              <a:cxn ang="0">
                <a:pos x="222" y="1242"/>
              </a:cxn>
              <a:cxn ang="0">
                <a:pos x="23" y="1051"/>
              </a:cxn>
              <a:cxn ang="0">
                <a:pos x="21" y="1043"/>
              </a:cxn>
              <a:cxn ang="0">
                <a:pos x="157" y="637"/>
              </a:cxn>
              <a:cxn ang="0">
                <a:pos x="1583" y="637"/>
              </a:cxn>
              <a:cxn ang="0">
                <a:pos x="160" y="626"/>
              </a:cxn>
              <a:cxn ang="0">
                <a:pos x="791" y="231"/>
              </a:cxn>
              <a:cxn ang="0">
                <a:pos x="511" y="339"/>
              </a:cxn>
              <a:cxn ang="0">
                <a:pos x="317" y="557"/>
              </a:cxn>
              <a:cxn ang="0">
                <a:pos x="243" y="854"/>
              </a:cxn>
              <a:cxn ang="0">
                <a:pos x="285" y="1095"/>
              </a:cxn>
              <a:cxn ang="0">
                <a:pos x="453" y="1337"/>
              </a:cxn>
              <a:cxn ang="0">
                <a:pos x="715" y="1477"/>
              </a:cxn>
              <a:cxn ang="0">
                <a:pos x="1023" y="1477"/>
              </a:cxn>
              <a:cxn ang="0">
                <a:pos x="1285" y="1337"/>
              </a:cxn>
              <a:cxn ang="0">
                <a:pos x="1453" y="1095"/>
              </a:cxn>
              <a:cxn ang="0">
                <a:pos x="1495" y="854"/>
              </a:cxn>
              <a:cxn ang="0">
                <a:pos x="1421" y="557"/>
              </a:cxn>
              <a:cxn ang="0">
                <a:pos x="1227" y="339"/>
              </a:cxn>
              <a:cxn ang="0">
                <a:pos x="949" y="231"/>
              </a:cxn>
              <a:cxn ang="0">
                <a:pos x="935" y="3"/>
              </a:cxn>
              <a:cxn ang="0">
                <a:pos x="1123" y="39"/>
              </a:cxn>
              <a:cxn ang="0">
                <a:pos x="1268" y="224"/>
              </a:cxn>
              <a:cxn ang="0">
                <a:pos x="1409" y="189"/>
              </a:cxn>
              <a:cxn ang="0">
                <a:pos x="1444" y="379"/>
              </a:cxn>
              <a:cxn ang="0">
                <a:pos x="1620" y="432"/>
              </a:cxn>
              <a:cxn ang="0">
                <a:pos x="1579" y="626"/>
              </a:cxn>
              <a:cxn ang="0">
                <a:pos x="1734" y="794"/>
              </a:cxn>
              <a:cxn ang="0">
                <a:pos x="1604" y="981"/>
              </a:cxn>
              <a:cxn ang="0">
                <a:pos x="1604" y="997"/>
              </a:cxn>
              <a:cxn ang="0">
                <a:pos x="1551" y="1155"/>
              </a:cxn>
              <a:cxn ang="0">
                <a:pos x="1514" y="1247"/>
              </a:cxn>
              <a:cxn ang="0">
                <a:pos x="1512" y="1439"/>
              </a:cxn>
              <a:cxn ang="0">
                <a:pos x="1336" y="1452"/>
              </a:cxn>
              <a:cxn ang="0">
                <a:pos x="1261" y="1634"/>
              </a:cxn>
              <a:cxn ang="0">
                <a:pos x="1093" y="1582"/>
              </a:cxn>
              <a:cxn ang="0">
                <a:pos x="912" y="1602"/>
              </a:cxn>
              <a:cxn ang="0">
                <a:pos x="780" y="1722"/>
              </a:cxn>
              <a:cxn ang="0">
                <a:pos x="645" y="1568"/>
              </a:cxn>
              <a:cxn ang="0">
                <a:pos x="417" y="1600"/>
              </a:cxn>
              <a:cxn ang="0">
                <a:pos x="403" y="1454"/>
              </a:cxn>
              <a:cxn ang="0">
                <a:pos x="340" y="1383"/>
              </a:cxn>
              <a:cxn ang="0">
                <a:pos x="227" y="1251"/>
              </a:cxn>
              <a:cxn ang="0">
                <a:pos x="206" y="1196"/>
              </a:cxn>
              <a:cxn ang="0">
                <a:pos x="23" y="1051"/>
              </a:cxn>
              <a:cxn ang="0">
                <a:pos x="132" y="983"/>
              </a:cxn>
              <a:cxn ang="0">
                <a:pos x="123" y="889"/>
              </a:cxn>
              <a:cxn ang="0">
                <a:pos x="137" y="723"/>
              </a:cxn>
              <a:cxn ang="0">
                <a:pos x="164" y="614"/>
              </a:cxn>
              <a:cxn ang="0">
                <a:pos x="241" y="467"/>
              </a:cxn>
              <a:cxn ang="0">
                <a:pos x="299" y="374"/>
              </a:cxn>
              <a:cxn ang="0">
                <a:pos x="430" y="252"/>
              </a:cxn>
              <a:cxn ang="0">
                <a:pos x="553" y="60"/>
              </a:cxn>
              <a:cxn ang="0">
                <a:pos x="780" y="129"/>
              </a:cxn>
            </a:cxnLst>
            <a:rect l="0" t="0" r="r" b="b"/>
            <a:pathLst>
              <a:path w="1738" h="1722">
                <a:moveTo>
                  <a:pt x="1379" y="1559"/>
                </a:moveTo>
                <a:lnTo>
                  <a:pt x="1379" y="1561"/>
                </a:lnTo>
                <a:lnTo>
                  <a:pt x="1377" y="1561"/>
                </a:lnTo>
                <a:lnTo>
                  <a:pt x="1375" y="1563"/>
                </a:lnTo>
                <a:lnTo>
                  <a:pt x="1379" y="1559"/>
                </a:lnTo>
                <a:close/>
                <a:moveTo>
                  <a:pt x="359" y="1559"/>
                </a:moveTo>
                <a:lnTo>
                  <a:pt x="363" y="1563"/>
                </a:lnTo>
                <a:lnTo>
                  <a:pt x="359" y="1559"/>
                </a:lnTo>
                <a:close/>
                <a:moveTo>
                  <a:pt x="1516" y="1242"/>
                </a:moveTo>
                <a:lnTo>
                  <a:pt x="1597" y="1330"/>
                </a:lnTo>
                <a:lnTo>
                  <a:pt x="1516" y="1242"/>
                </a:lnTo>
                <a:close/>
                <a:moveTo>
                  <a:pt x="222" y="1242"/>
                </a:moveTo>
                <a:lnTo>
                  <a:pt x="141" y="1330"/>
                </a:lnTo>
                <a:lnTo>
                  <a:pt x="222" y="1242"/>
                </a:lnTo>
                <a:close/>
                <a:moveTo>
                  <a:pt x="21" y="1044"/>
                </a:moveTo>
                <a:lnTo>
                  <a:pt x="23" y="1051"/>
                </a:lnTo>
                <a:lnTo>
                  <a:pt x="21" y="1046"/>
                </a:lnTo>
                <a:lnTo>
                  <a:pt x="21" y="1044"/>
                </a:lnTo>
                <a:close/>
                <a:moveTo>
                  <a:pt x="20" y="1037"/>
                </a:moveTo>
                <a:lnTo>
                  <a:pt x="21" y="1043"/>
                </a:lnTo>
                <a:lnTo>
                  <a:pt x="21" y="1044"/>
                </a:lnTo>
                <a:lnTo>
                  <a:pt x="20" y="1037"/>
                </a:lnTo>
                <a:close/>
                <a:moveTo>
                  <a:pt x="157" y="633"/>
                </a:moveTo>
                <a:lnTo>
                  <a:pt x="157" y="637"/>
                </a:lnTo>
                <a:lnTo>
                  <a:pt x="153" y="646"/>
                </a:lnTo>
                <a:lnTo>
                  <a:pt x="157" y="633"/>
                </a:lnTo>
                <a:close/>
                <a:moveTo>
                  <a:pt x="1579" y="626"/>
                </a:moveTo>
                <a:lnTo>
                  <a:pt x="1583" y="637"/>
                </a:lnTo>
                <a:lnTo>
                  <a:pt x="1585" y="646"/>
                </a:lnTo>
                <a:lnTo>
                  <a:pt x="1579" y="626"/>
                </a:lnTo>
                <a:close/>
                <a:moveTo>
                  <a:pt x="159" y="626"/>
                </a:moveTo>
                <a:lnTo>
                  <a:pt x="160" y="626"/>
                </a:lnTo>
                <a:lnTo>
                  <a:pt x="157" y="633"/>
                </a:lnTo>
                <a:lnTo>
                  <a:pt x="159" y="626"/>
                </a:lnTo>
                <a:close/>
                <a:moveTo>
                  <a:pt x="870" y="226"/>
                </a:moveTo>
                <a:lnTo>
                  <a:pt x="791" y="231"/>
                </a:lnTo>
                <a:lnTo>
                  <a:pt x="715" y="245"/>
                </a:lnTo>
                <a:lnTo>
                  <a:pt x="643" y="268"/>
                </a:lnTo>
                <a:lnTo>
                  <a:pt x="574" y="300"/>
                </a:lnTo>
                <a:lnTo>
                  <a:pt x="511" y="339"/>
                </a:lnTo>
                <a:lnTo>
                  <a:pt x="453" y="385"/>
                </a:lnTo>
                <a:lnTo>
                  <a:pt x="402" y="436"/>
                </a:lnTo>
                <a:lnTo>
                  <a:pt x="356" y="494"/>
                </a:lnTo>
                <a:lnTo>
                  <a:pt x="317" y="557"/>
                </a:lnTo>
                <a:lnTo>
                  <a:pt x="285" y="626"/>
                </a:lnTo>
                <a:lnTo>
                  <a:pt x="262" y="699"/>
                </a:lnTo>
                <a:lnTo>
                  <a:pt x="248" y="774"/>
                </a:lnTo>
                <a:lnTo>
                  <a:pt x="243" y="854"/>
                </a:lnTo>
                <a:lnTo>
                  <a:pt x="243" y="868"/>
                </a:lnTo>
                <a:lnTo>
                  <a:pt x="248" y="947"/>
                </a:lnTo>
                <a:lnTo>
                  <a:pt x="262" y="1023"/>
                </a:lnTo>
                <a:lnTo>
                  <a:pt x="285" y="1095"/>
                </a:lnTo>
                <a:lnTo>
                  <a:pt x="317" y="1164"/>
                </a:lnTo>
                <a:lnTo>
                  <a:pt x="356" y="1228"/>
                </a:lnTo>
                <a:lnTo>
                  <a:pt x="402" y="1286"/>
                </a:lnTo>
                <a:lnTo>
                  <a:pt x="453" y="1337"/>
                </a:lnTo>
                <a:lnTo>
                  <a:pt x="511" y="1383"/>
                </a:lnTo>
                <a:lnTo>
                  <a:pt x="574" y="1422"/>
                </a:lnTo>
                <a:lnTo>
                  <a:pt x="643" y="1454"/>
                </a:lnTo>
                <a:lnTo>
                  <a:pt x="715" y="1477"/>
                </a:lnTo>
                <a:lnTo>
                  <a:pt x="791" y="1491"/>
                </a:lnTo>
                <a:lnTo>
                  <a:pt x="870" y="1496"/>
                </a:lnTo>
                <a:lnTo>
                  <a:pt x="949" y="1491"/>
                </a:lnTo>
                <a:lnTo>
                  <a:pt x="1023" y="1477"/>
                </a:lnTo>
                <a:lnTo>
                  <a:pt x="1095" y="1454"/>
                </a:lnTo>
                <a:lnTo>
                  <a:pt x="1164" y="1422"/>
                </a:lnTo>
                <a:lnTo>
                  <a:pt x="1227" y="1383"/>
                </a:lnTo>
                <a:lnTo>
                  <a:pt x="1285" y="1337"/>
                </a:lnTo>
                <a:lnTo>
                  <a:pt x="1336" y="1286"/>
                </a:lnTo>
                <a:lnTo>
                  <a:pt x="1382" y="1228"/>
                </a:lnTo>
                <a:lnTo>
                  <a:pt x="1421" y="1164"/>
                </a:lnTo>
                <a:lnTo>
                  <a:pt x="1453" y="1095"/>
                </a:lnTo>
                <a:lnTo>
                  <a:pt x="1476" y="1023"/>
                </a:lnTo>
                <a:lnTo>
                  <a:pt x="1490" y="947"/>
                </a:lnTo>
                <a:lnTo>
                  <a:pt x="1495" y="868"/>
                </a:lnTo>
                <a:lnTo>
                  <a:pt x="1495" y="854"/>
                </a:lnTo>
                <a:lnTo>
                  <a:pt x="1490" y="774"/>
                </a:lnTo>
                <a:lnTo>
                  <a:pt x="1476" y="699"/>
                </a:lnTo>
                <a:lnTo>
                  <a:pt x="1453" y="626"/>
                </a:lnTo>
                <a:lnTo>
                  <a:pt x="1421" y="557"/>
                </a:lnTo>
                <a:lnTo>
                  <a:pt x="1382" y="494"/>
                </a:lnTo>
                <a:lnTo>
                  <a:pt x="1336" y="436"/>
                </a:lnTo>
                <a:lnTo>
                  <a:pt x="1285" y="385"/>
                </a:lnTo>
                <a:lnTo>
                  <a:pt x="1227" y="339"/>
                </a:lnTo>
                <a:lnTo>
                  <a:pt x="1164" y="300"/>
                </a:lnTo>
                <a:lnTo>
                  <a:pt x="1095" y="268"/>
                </a:lnTo>
                <a:lnTo>
                  <a:pt x="1023" y="245"/>
                </a:lnTo>
                <a:lnTo>
                  <a:pt x="949" y="231"/>
                </a:lnTo>
                <a:lnTo>
                  <a:pt x="870" y="226"/>
                </a:lnTo>
                <a:close/>
                <a:moveTo>
                  <a:pt x="870" y="0"/>
                </a:moveTo>
                <a:lnTo>
                  <a:pt x="903" y="2"/>
                </a:lnTo>
                <a:lnTo>
                  <a:pt x="935" y="3"/>
                </a:lnTo>
                <a:lnTo>
                  <a:pt x="958" y="129"/>
                </a:lnTo>
                <a:lnTo>
                  <a:pt x="1009" y="136"/>
                </a:lnTo>
                <a:lnTo>
                  <a:pt x="1058" y="148"/>
                </a:lnTo>
                <a:lnTo>
                  <a:pt x="1123" y="39"/>
                </a:lnTo>
                <a:lnTo>
                  <a:pt x="1185" y="60"/>
                </a:lnTo>
                <a:lnTo>
                  <a:pt x="1245" y="86"/>
                </a:lnTo>
                <a:lnTo>
                  <a:pt x="1224" y="198"/>
                </a:lnTo>
                <a:lnTo>
                  <a:pt x="1268" y="224"/>
                </a:lnTo>
                <a:lnTo>
                  <a:pt x="1226" y="199"/>
                </a:lnTo>
                <a:lnTo>
                  <a:pt x="1224" y="213"/>
                </a:lnTo>
                <a:lnTo>
                  <a:pt x="1308" y="266"/>
                </a:lnTo>
                <a:lnTo>
                  <a:pt x="1409" y="189"/>
                </a:lnTo>
                <a:lnTo>
                  <a:pt x="1456" y="229"/>
                </a:lnTo>
                <a:lnTo>
                  <a:pt x="1500" y="273"/>
                </a:lnTo>
                <a:lnTo>
                  <a:pt x="1439" y="374"/>
                </a:lnTo>
                <a:lnTo>
                  <a:pt x="1444" y="379"/>
                </a:lnTo>
                <a:lnTo>
                  <a:pt x="1439" y="388"/>
                </a:lnTo>
                <a:lnTo>
                  <a:pt x="1468" y="427"/>
                </a:lnTo>
                <a:lnTo>
                  <a:pt x="1497" y="467"/>
                </a:lnTo>
                <a:lnTo>
                  <a:pt x="1620" y="432"/>
                </a:lnTo>
                <a:lnTo>
                  <a:pt x="1648" y="485"/>
                </a:lnTo>
                <a:lnTo>
                  <a:pt x="1673" y="542"/>
                </a:lnTo>
                <a:lnTo>
                  <a:pt x="1576" y="614"/>
                </a:lnTo>
                <a:lnTo>
                  <a:pt x="1579" y="626"/>
                </a:lnTo>
                <a:lnTo>
                  <a:pt x="1576" y="630"/>
                </a:lnTo>
                <a:lnTo>
                  <a:pt x="1601" y="723"/>
                </a:lnTo>
                <a:lnTo>
                  <a:pt x="1727" y="734"/>
                </a:lnTo>
                <a:lnTo>
                  <a:pt x="1734" y="794"/>
                </a:lnTo>
                <a:lnTo>
                  <a:pt x="1738" y="854"/>
                </a:lnTo>
                <a:lnTo>
                  <a:pt x="1615" y="889"/>
                </a:lnTo>
                <a:lnTo>
                  <a:pt x="1611" y="935"/>
                </a:lnTo>
                <a:lnTo>
                  <a:pt x="1604" y="981"/>
                </a:lnTo>
                <a:lnTo>
                  <a:pt x="1718" y="1037"/>
                </a:lnTo>
                <a:lnTo>
                  <a:pt x="1606" y="983"/>
                </a:lnTo>
                <a:lnTo>
                  <a:pt x="1606" y="990"/>
                </a:lnTo>
                <a:lnTo>
                  <a:pt x="1604" y="997"/>
                </a:lnTo>
                <a:lnTo>
                  <a:pt x="1715" y="1051"/>
                </a:lnTo>
                <a:lnTo>
                  <a:pt x="1699" y="1111"/>
                </a:lnTo>
                <a:lnTo>
                  <a:pt x="1680" y="1170"/>
                </a:lnTo>
                <a:lnTo>
                  <a:pt x="1551" y="1155"/>
                </a:lnTo>
                <a:lnTo>
                  <a:pt x="1534" y="1196"/>
                </a:lnTo>
                <a:lnTo>
                  <a:pt x="1511" y="1237"/>
                </a:lnTo>
                <a:lnTo>
                  <a:pt x="1516" y="1242"/>
                </a:lnTo>
                <a:lnTo>
                  <a:pt x="1514" y="1247"/>
                </a:lnTo>
                <a:lnTo>
                  <a:pt x="1511" y="1251"/>
                </a:lnTo>
                <a:lnTo>
                  <a:pt x="1592" y="1339"/>
                </a:lnTo>
                <a:lnTo>
                  <a:pt x="1553" y="1390"/>
                </a:lnTo>
                <a:lnTo>
                  <a:pt x="1512" y="1439"/>
                </a:lnTo>
                <a:lnTo>
                  <a:pt x="1398" y="1383"/>
                </a:lnTo>
                <a:lnTo>
                  <a:pt x="1333" y="1441"/>
                </a:lnTo>
                <a:lnTo>
                  <a:pt x="1379" y="1559"/>
                </a:lnTo>
                <a:lnTo>
                  <a:pt x="1336" y="1452"/>
                </a:lnTo>
                <a:lnTo>
                  <a:pt x="1333" y="1455"/>
                </a:lnTo>
                <a:lnTo>
                  <a:pt x="1375" y="1563"/>
                </a:lnTo>
                <a:lnTo>
                  <a:pt x="1322" y="1600"/>
                </a:lnTo>
                <a:lnTo>
                  <a:pt x="1261" y="1634"/>
                </a:lnTo>
                <a:lnTo>
                  <a:pt x="1174" y="1537"/>
                </a:lnTo>
                <a:lnTo>
                  <a:pt x="1134" y="1554"/>
                </a:lnTo>
                <a:lnTo>
                  <a:pt x="1093" y="1568"/>
                </a:lnTo>
                <a:lnTo>
                  <a:pt x="1093" y="1582"/>
                </a:lnTo>
                <a:lnTo>
                  <a:pt x="1095" y="1697"/>
                </a:lnTo>
                <a:lnTo>
                  <a:pt x="1028" y="1711"/>
                </a:lnTo>
                <a:lnTo>
                  <a:pt x="958" y="1722"/>
                </a:lnTo>
                <a:lnTo>
                  <a:pt x="912" y="1602"/>
                </a:lnTo>
                <a:lnTo>
                  <a:pt x="870" y="1604"/>
                </a:lnTo>
                <a:lnTo>
                  <a:pt x="847" y="1604"/>
                </a:lnTo>
                <a:lnTo>
                  <a:pt x="826" y="1602"/>
                </a:lnTo>
                <a:lnTo>
                  <a:pt x="780" y="1722"/>
                </a:lnTo>
                <a:lnTo>
                  <a:pt x="711" y="1711"/>
                </a:lnTo>
                <a:lnTo>
                  <a:pt x="643" y="1697"/>
                </a:lnTo>
                <a:lnTo>
                  <a:pt x="645" y="1582"/>
                </a:lnTo>
                <a:lnTo>
                  <a:pt x="645" y="1568"/>
                </a:lnTo>
                <a:lnTo>
                  <a:pt x="604" y="1554"/>
                </a:lnTo>
                <a:lnTo>
                  <a:pt x="564" y="1537"/>
                </a:lnTo>
                <a:lnTo>
                  <a:pt x="477" y="1634"/>
                </a:lnTo>
                <a:lnTo>
                  <a:pt x="417" y="1600"/>
                </a:lnTo>
                <a:lnTo>
                  <a:pt x="363" y="1563"/>
                </a:lnTo>
                <a:lnTo>
                  <a:pt x="405" y="1455"/>
                </a:lnTo>
                <a:lnTo>
                  <a:pt x="403" y="1455"/>
                </a:lnTo>
                <a:lnTo>
                  <a:pt x="403" y="1454"/>
                </a:lnTo>
                <a:lnTo>
                  <a:pt x="402" y="1452"/>
                </a:lnTo>
                <a:lnTo>
                  <a:pt x="359" y="1559"/>
                </a:lnTo>
                <a:lnTo>
                  <a:pt x="405" y="1441"/>
                </a:lnTo>
                <a:lnTo>
                  <a:pt x="340" y="1383"/>
                </a:lnTo>
                <a:lnTo>
                  <a:pt x="226" y="1439"/>
                </a:lnTo>
                <a:lnTo>
                  <a:pt x="185" y="1390"/>
                </a:lnTo>
                <a:lnTo>
                  <a:pt x="146" y="1339"/>
                </a:lnTo>
                <a:lnTo>
                  <a:pt x="227" y="1251"/>
                </a:lnTo>
                <a:lnTo>
                  <a:pt x="226" y="1247"/>
                </a:lnTo>
                <a:lnTo>
                  <a:pt x="222" y="1242"/>
                </a:lnTo>
                <a:lnTo>
                  <a:pt x="227" y="1237"/>
                </a:lnTo>
                <a:lnTo>
                  <a:pt x="206" y="1196"/>
                </a:lnTo>
                <a:lnTo>
                  <a:pt x="187" y="1155"/>
                </a:lnTo>
                <a:lnTo>
                  <a:pt x="58" y="1170"/>
                </a:lnTo>
                <a:lnTo>
                  <a:pt x="37" y="1104"/>
                </a:lnTo>
                <a:lnTo>
                  <a:pt x="23" y="1051"/>
                </a:lnTo>
                <a:lnTo>
                  <a:pt x="134" y="997"/>
                </a:lnTo>
                <a:lnTo>
                  <a:pt x="134" y="991"/>
                </a:lnTo>
                <a:lnTo>
                  <a:pt x="132" y="986"/>
                </a:lnTo>
                <a:lnTo>
                  <a:pt x="132" y="983"/>
                </a:lnTo>
                <a:lnTo>
                  <a:pt x="20" y="1037"/>
                </a:lnTo>
                <a:lnTo>
                  <a:pt x="134" y="981"/>
                </a:lnTo>
                <a:lnTo>
                  <a:pt x="127" y="935"/>
                </a:lnTo>
                <a:lnTo>
                  <a:pt x="123" y="889"/>
                </a:lnTo>
                <a:lnTo>
                  <a:pt x="0" y="854"/>
                </a:lnTo>
                <a:lnTo>
                  <a:pt x="4" y="794"/>
                </a:lnTo>
                <a:lnTo>
                  <a:pt x="11" y="734"/>
                </a:lnTo>
                <a:lnTo>
                  <a:pt x="137" y="723"/>
                </a:lnTo>
                <a:lnTo>
                  <a:pt x="150" y="676"/>
                </a:lnTo>
                <a:lnTo>
                  <a:pt x="164" y="630"/>
                </a:lnTo>
                <a:lnTo>
                  <a:pt x="160" y="626"/>
                </a:lnTo>
                <a:lnTo>
                  <a:pt x="164" y="614"/>
                </a:lnTo>
                <a:lnTo>
                  <a:pt x="65" y="542"/>
                </a:lnTo>
                <a:lnTo>
                  <a:pt x="90" y="485"/>
                </a:lnTo>
                <a:lnTo>
                  <a:pt x="118" y="432"/>
                </a:lnTo>
                <a:lnTo>
                  <a:pt x="241" y="467"/>
                </a:lnTo>
                <a:lnTo>
                  <a:pt x="270" y="427"/>
                </a:lnTo>
                <a:lnTo>
                  <a:pt x="299" y="388"/>
                </a:lnTo>
                <a:lnTo>
                  <a:pt x="294" y="379"/>
                </a:lnTo>
                <a:lnTo>
                  <a:pt x="299" y="374"/>
                </a:lnTo>
                <a:lnTo>
                  <a:pt x="231" y="265"/>
                </a:lnTo>
                <a:lnTo>
                  <a:pt x="278" y="217"/>
                </a:lnTo>
                <a:lnTo>
                  <a:pt x="329" y="175"/>
                </a:lnTo>
                <a:lnTo>
                  <a:pt x="430" y="252"/>
                </a:lnTo>
                <a:lnTo>
                  <a:pt x="472" y="222"/>
                </a:lnTo>
                <a:lnTo>
                  <a:pt x="516" y="198"/>
                </a:lnTo>
                <a:lnTo>
                  <a:pt x="493" y="86"/>
                </a:lnTo>
                <a:lnTo>
                  <a:pt x="553" y="60"/>
                </a:lnTo>
                <a:lnTo>
                  <a:pt x="615" y="39"/>
                </a:lnTo>
                <a:lnTo>
                  <a:pt x="681" y="148"/>
                </a:lnTo>
                <a:lnTo>
                  <a:pt x="731" y="136"/>
                </a:lnTo>
                <a:lnTo>
                  <a:pt x="780" y="129"/>
                </a:lnTo>
                <a:lnTo>
                  <a:pt x="803" y="3"/>
                </a:lnTo>
                <a:lnTo>
                  <a:pt x="87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1"/>
          <p:cNvSpPr>
            <a:spLocks noEditPoints="1"/>
          </p:cNvSpPr>
          <p:nvPr/>
        </p:nvSpPr>
        <p:spPr bwMode="auto">
          <a:xfrm>
            <a:off x="6480660" y="2330157"/>
            <a:ext cx="1548703" cy="1546921"/>
          </a:xfrm>
          <a:custGeom>
            <a:avLst/>
            <a:gdLst/>
            <a:ahLst/>
            <a:cxnLst>
              <a:cxn ang="0">
                <a:pos x="1377" y="1575"/>
              </a:cxn>
              <a:cxn ang="0">
                <a:pos x="359" y="1573"/>
              </a:cxn>
              <a:cxn ang="0">
                <a:pos x="359" y="1575"/>
              </a:cxn>
              <a:cxn ang="0">
                <a:pos x="785" y="264"/>
              </a:cxn>
              <a:cxn ang="0">
                <a:pos x="562" y="342"/>
              </a:cxn>
              <a:cxn ang="0">
                <a:pos x="389" y="495"/>
              </a:cxn>
              <a:cxn ang="0">
                <a:pos x="284" y="705"/>
              </a:cxn>
              <a:cxn ang="0">
                <a:pos x="268" y="951"/>
              </a:cxn>
              <a:cxn ang="0">
                <a:pos x="345" y="1175"/>
              </a:cxn>
              <a:cxn ang="0">
                <a:pos x="498" y="1348"/>
              </a:cxn>
              <a:cxn ang="0">
                <a:pos x="708" y="1453"/>
              </a:cxn>
              <a:cxn ang="0">
                <a:pos x="951" y="1469"/>
              </a:cxn>
              <a:cxn ang="0">
                <a:pos x="1175" y="1392"/>
              </a:cxn>
              <a:cxn ang="0">
                <a:pos x="1349" y="1238"/>
              </a:cxn>
              <a:cxn ang="0">
                <a:pos x="1454" y="1028"/>
              </a:cxn>
              <a:cxn ang="0">
                <a:pos x="1470" y="785"/>
              </a:cxn>
              <a:cxn ang="0">
                <a:pos x="1393" y="561"/>
              </a:cxn>
              <a:cxn ang="0">
                <a:pos x="1240" y="386"/>
              </a:cxn>
              <a:cxn ang="0">
                <a:pos x="1030" y="280"/>
              </a:cxn>
              <a:cxn ang="0">
                <a:pos x="835" y="0"/>
              </a:cxn>
              <a:cxn ang="0">
                <a:pos x="958" y="127"/>
              </a:cxn>
              <a:cxn ang="0">
                <a:pos x="1123" y="37"/>
              </a:cxn>
              <a:cxn ang="0">
                <a:pos x="1222" y="211"/>
              </a:cxn>
              <a:cxn ang="0">
                <a:pos x="1409" y="189"/>
              </a:cxn>
              <a:cxn ang="0">
                <a:pos x="1439" y="388"/>
              </a:cxn>
              <a:cxn ang="0">
                <a:pos x="1620" y="430"/>
              </a:cxn>
              <a:cxn ang="0">
                <a:pos x="1576" y="628"/>
              </a:cxn>
              <a:cxn ang="0">
                <a:pos x="1734" y="799"/>
              </a:cxn>
              <a:cxn ang="0">
                <a:pos x="1611" y="949"/>
              </a:cxn>
              <a:cxn ang="0">
                <a:pos x="1701" y="1118"/>
              </a:cxn>
              <a:cxn ang="0">
                <a:pos x="1532" y="1210"/>
              </a:cxn>
              <a:cxn ang="0">
                <a:pos x="1557" y="1400"/>
              </a:cxn>
              <a:cxn ang="0">
                <a:pos x="1333" y="1455"/>
              </a:cxn>
              <a:cxn ang="0">
                <a:pos x="1375" y="1577"/>
              </a:cxn>
              <a:cxn ang="0">
                <a:pos x="1175" y="1550"/>
              </a:cxn>
              <a:cxn ang="0">
                <a:pos x="1095" y="1709"/>
              </a:cxn>
              <a:cxn ang="0">
                <a:pos x="912" y="1616"/>
              </a:cxn>
              <a:cxn ang="0">
                <a:pos x="711" y="1725"/>
              </a:cxn>
              <a:cxn ang="0">
                <a:pos x="645" y="1582"/>
              </a:cxn>
              <a:cxn ang="0">
                <a:pos x="477" y="1646"/>
              </a:cxn>
              <a:cxn ang="0">
                <a:pos x="405" y="1469"/>
              </a:cxn>
              <a:cxn ang="0">
                <a:pos x="340" y="1395"/>
              </a:cxn>
              <a:cxn ang="0">
                <a:pos x="141" y="1344"/>
              </a:cxn>
              <a:cxn ang="0">
                <a:pos x="187" y="1169"/>
              </a:cxn>
              <a:cxn ang="0">
                <a:pos x="20" y="1051"/>
              </a:cxn>
              <a:cxn ang="0">
                <a:pos x="123" y="901"/>
              </a:cxn>
              <a:cxn ang="0">
                <a:pos x="11" y="732"/>
              </a:cxn>
              <a:cxn ang="0">
                <a:pos x="60" y="552"/>
              </a:cxn>
              <a:cxn ang="0">
                <a:pos x="241" y="465"/>
              </a:cxn>
              <a:cxn ang="0">
                <a:pos x="231" y="278"/>
              </a:cxn>
              <a:cxn ang="0">
                <a:pos x="430" y="264"/>
              </a:cxn>
              <a:cxn ang="0">
                <a:pos x="491" y="86"/>
              </a:cxn>
              <a:cxn ang="0">
                <a:pos x="680" y="146"/>
              </a:cxn>
              <a:cxn ang="0">
                <a:pos x="803" y="1"/>
              </a:cxn>
            </a:cxnLst>
            <a:rect l="0" t="0" r="r" b="b"/>
            <a:pathLst>
              <a:path w="1738" h="1736">
                <a:moveTo>
                  <a:pt x="1379" y="1573"/>
                </a:moveTo>
                <a:lnTo>
                  <a:pt x="1379" y="1575"/>
                </a:lnTo>
                <a:lnTo>
                  <a:pt x="1377" y="1575"/>
                </a:lnTo>
                <a:lnTo>
                  <a:pt x="1375" y="1577"/>
                </a:lnTo>
                <a:lnTo>
                  <a:pt x="1379" y="1573"/>
                </a:lnTo>
                <a:close/>
                <a:moveTo>
                  <a:pt x="359" y="1573"/>
                </a:moveTo>
                <a:lnTo>
                  <a:pt x="363" y="1577"/>
                </a:lnTo>
                <a:lnTo>
                  <a:pt x="361" y="1575"/>
                </a:lnTo>
                <a:lnTo>
                  <a:pt x="359" y="1575"/>
                </a:lnTo>
                <a:lnTo>
                  <a:pt x="359" y="1573"/>
                </a:lnTo>
                <a:close/>
                <a:moveTo>
                  <a:pt x="868" y="259"/>
                </a:moveTo>
                <a:lnTo>
                  <a:pt x="785" y="264"/>
                </a:lnTo>
                <a:lnTo>
                  <a:pt x="708" y="280"/>
                </a:lnTo>
                <a:lnTo>
                  <a:pt x="632" y="307"/>
                </a:lnTo>
                <a:lnTo>
                  <a:pt x="562" y="342"/>
                </a:lnTo>
                <a:lnTo>
                  <a:pt x="498" y="386"/>
                </a:lnTo>
                <a:lnTo>
                  <a:pt x="440" y="437"/>
                </a:lnTo>
                <a:lnTo>
                  <a:pt x="389" y="495"/>
                </a:lnTo>
                <a:lnTo>
                  <a:pt x="345" y="561"/>
                </a:lnTo>
                <a:lnTo>
                  <a:pt x="310" y="631"/>
                </a:lnTo>
                <a:lnTo>
                  <a:pt x="284" y="705"/>
                </a:lnTo>
                <a:lnTo>
                  <a:pt x="268" y="785"/>
                </a:lnTo>
                <a:lnTo>
                  <a:pt x="263" y="868"/>
                </a:lnTo>
                <a:lnTo>
                  <a:pt x="268" y="951"/>
                </a:lnTo>
                <a:lnTo>
                  <a:pt x="284" y="1028"/>
                </a:lnTo>
                <a:lnTo>
                  <a:pt x="310" y="1104"/>
                </a:lnTo>
                <a:lnTo>
                  <a:pt x="345" y="1175"/>
                </a:lnTo>
                <a:lnTo>
                  <a:pt x="389" y="1238"/>
                </a:lnTo>
                <a:lnTo>
                  <a:pt x="440" y="1296"/>
                </a:lnTo>
                <a:lnTo>
                  <a:pt x="498" y="1348"/>
                </a:lnTo>
                <a:lnTo>
                  <a:pt x="562" y="1392"/>
                </a:lnTo>
                <a:lnTo>
                  <a:pt x="632" y="1427"/>
                </a:lnTo>
                <a:lnTo>
                  <a:pt x="708" y="1453"/>
                </a:lnTo>
                <a:lnTo>
                  <a:pt x="785" y="1469"/>
                </a:lnTo>
                <a:lnTo>
                  <a:pt x="868" y="1475"/>
                </a:lnTo>
                <a:lnTo>
                  <a:pt x="951" y="1469"/>
                </a:lnTo>
                <a:lnTo>
                  <a:pt x="1030" y="1453"/>
                </a:lnTo>
                <a:lnTo>
                  <a:pt x="1104" y="1427"/>
                </a:lnTo>
                <a:lnTo>
                  <a:pt x="1175" y="1392"/>
                </a:lnTo>
                <a:lnTo>
                  <a:pt x="1240" y="1348"/>
                </a:lnTo>
                <a:lnTo>
                  <a:pt x="1298" y="1296"/>
                </a:lnTo>
                <a:lnTo>
                  <a:pt x="1349" y="1238"/>
                </a:lnTo>
                <a:lnTo>
                  <a:pt x="1393" y="1175"/>
                </a:lnTo>
                <a:lnTo>
                  <a:pt x="1428" y="1104"/>
                </a:lnTo>
                <a:lnTo>
                  <a:pt x="1454" y="1028"/>
                </a:lnTo>
                <a:lnTo>
                  <a:pt x="1470" y="951"/>
                </a:lnTo>
                <a:lnTo>
                  <a:pt x="1476" y="868"/>
                </a:lnTo>
                <a:lnTo>
                  <a:pt x="1470" y="785"/>
                </a:lnTo>
                <a:lnTo>
                  <a:pt x="1454" y="705"/>
                </a:lnTo>
                <a:lnTo>
                  <a:pt x="1428" y="631"/>
                </a:lnTo>
                <a:lnTo>
                  <a:pt x="1393" y="561"/>
                </a:lnTo>
                <a:lnTo>
                  <a:pt x="1349" y="495"/>
                </a:lnTo>
                <a:lnTo>
                  <a:pt x="1298" y="437"/>
                </a:lnTo>
                <a:lnTo>
                  <a:pt x="1240" y="386"/>
                </a:lnTo>
                <a:lnTo>
                  <a:pt x="1175" y="342"/>
                </a:lnTo>
                <a:lnTo>
                  <a:pt x="1104" y="307"/>
                </a:lnTo>
                <a:lnTo>
                  <a:pt x="1030" y="280"/>
                </a:lnTo>
                <a:lnTo>
                  <a:pt x="951" y="264"/>
                </a:lnTo>
                <a:lnTo>
                  <a:pt x="868" y="259"/>
                </a:lnTo>
                <a:close/>
                <a:moveTo>
                  <a:pt x="835" y="0"/>
                </a:moveTo>
                <a:lnTo>
                  <a:pt x="902" y="0"/>
                </a:lnTo>
                <a:lnTo>
                  <a:pt x="935" y="1"/>
                </a:lnTo>
                <a:lnTo>
                  <a:pt x="958" y="127"/>
                </a:lnTo>
                <a:lnTo>
                  <a:pt x="1007" y="136"/>
                </a:lnTo>
                <a:lnTo>
                  <a:pt x="1058" y="146"/>
                </a:lnTo>
                <a:lnTo>
                  <a:pt x="1123" y="37"/>
                </a:lnTo>
                <a:lnTo>
                  <a:pt x="1187" y="60"/>
                </a:lnTo>
                <a:lnTo>
                  <a:pt x="1247" y="86"/>
                </a:lnTo>
                <a:lnTo>
                  <a:pt x="1222" y="211"/>
                </a:lnTo>
                <a:lnTo>
                  <a:pt x="1266" y="236"/>
                </a:lnTo>
                <a:lnTo>
                  <a:pt x="1308" y="264"/>
                </a:lnTo>
                <a:lnTo>
                  <a:pt x="1409" y="189"/>
                </a:lnTo>
                <a:lnTo>
                  <a:pt x="1460" y="231"/>
                </a:lnTo>
                <a:lnTo>
                  <a:pt x="1507" y="278"/>
                </a:lnTo>
                <a:lnTo>
                  <a:pt x="1439" y="388"/>
                </a:lnTo>
                <a:lnTo>
                  <a:pt x="1469" y="427"/>
                </a:lnTo>
                <a:lnTo>
                  <a:pt x="1497" y="465"/>
                </a:lnTo>
                <a:lnTo>
                  <a:pt x="1620" y="430"/>
                </a:lnTo>
                <a:lnTo>
                  <a:pt x="1652" y="490"/>
                </a:lnTo>
                <a:lnTo>
                  <a:pt x="1678" y="552"/>
                </a:lnTo>
                <a:lnTo>
                  <a:pt x="1576" y="628"/>
                </a:lnTo>
                <a:lnTo>
                  <a:pt x="1601" y="721"/>
                </a:lnTo>
                <a:lnTo>
                  <a:pt x="1727" y="732"/>
                </a:lnTo>
                <a:lnTo>
                  <a:pt x="1734" y="799"/>
                </a:lnTo>
                <a:lnTo>
                  <a:pt x="1738" y="868"/>
                </a:lnTo>
                <a:lnTo>
                  <a:pt x="1615" y="901"/>
                </a:lnTo>
                <a:lnTo>
                  <a:pt x="1611" y="949"/>
                </a:lnTo>
                <a:lnTo>
                  <a:pt x="1604" y="995"/>
                </a:lnTo>
                <a:lnTo>
                  <a:pt x="1719" y="1051"/>
                </a:lnTo>
                <a:lnTo>
                  <a:pt x="1701" y="1118"/>
                </a:lnTo>
                <a:lnTo>
                  <a:pt x="1680" y="1182"/>
                </a:lnTo>
                <a:lnTo>
                  <a:pt x="1551" y="1169"/>
                </a:lnTo>
                <a:lnTo>
                  <a:pt x="1532" y="1210"/>
                </a:lnTo>
                <a:lnTo>
                  <a:pt x="1511" y="1251"/>
                </a:lnTo>
                <a:lnTo>
                  <a:pt x="1597" y="1344"/>
                </a:lnTo>
                <a:lnTo>
                  <a:pt x="1557" y="1400"/>
                </a:lnTo>
                <a:lnTo>
                  <a:pt x="1513" y="1453"/>
                </a:lnTo>
                <a:lnTo>
                  <a:pt x="1398" y="1395"/>
                </a:lnTo>
                <a:lnTo>
                  <a:pt x="1333" y="1455"/>
                </a:lnTo>
                <a:lnTo>
                  <a:pt x="1336" y="1466"/>
                </a:lnTo>
                <a:lnTo>
                  <a:pt x="1333" y="1469"/>
                </a:lnTo>
                <a:lnTo>
                  <a:pt x="1375" y="1577"/>
                </a:lnTo>
                <a:lnTo>
                  <a:pt x="1322" y="1612"/>
                </a:lnTo>
                <a:lnTo>
                  <a:pt x="1261" y="1646"/>
                </a:lnTo>
                <a:lnTo>
                  <a:pt x="1175" y="1550"/>
                </a:lnTo>
                <a:lnTo>
                  <a:pt x="1134" y="1568"/>
                </a:lnTo>
                <a:lnTo>
                  <a:pt x="1094" y="1582"/>
                </a:lnTo>
                <a:lnTo>
                  <a:pt x="1095" y="1709"/>
                </a:lnTo>
                <a:lnTo>
                  <a:pt x="1027" y="1725"/>
                </a:lnTo>
                <a:lnTo>
                  <a:pt x="958" y="1736"/>
                </a:lnTo>
                <a:lnTo>
                  <a:pt x="912" y="1616"/>
                </a:lnTo>
                <a:lnTo>
                  <a:pt x="826" y="1616"/>
                </a:lnTo>
                <a:lnTo>
                  <a:pt x="780" y="1736"/>
                </a:lnTo>
                <a:lnTo>
                  <a:pt x="711" y="1725"/>
                </a:lnTo>
                <a:lnTo>
                  <a:pt x="643" y="1709"/>
                </a:lnTo>
                <a:lnTo>
                  <a:pt x="645" y="1596"/>
                </a:lnTo>
                <a:lnTo>
                  <a:pt x="645" y="1582"/>
                </a:lnTo>
                <a:lnTo>
                  <a:pt x="604" y="1568"/>
                </a:lnTo>
                <a:lnTo>
                  <a:pt x="564" y="1550"/>
                </a:lnTo>
                <a:lnTo>
                  <a:pt x="477" y="1646"/>
                </a:lnTo>
                <a:lnTo>
                  <a:pt x="416" y="1612"/>
                </a:lnTo>
                <a:lnTo>
                  <a:pt x="363" y="1577"/>
                </a:lnTo>
                <a:lnTo>
                  <a:pt x="405" y="1469"/>
                </a:lnTo>
                <a:lnTo>
                  <a:pt x="402" y="1466"/>
                </a:lnTo>
                <a:lnTo>
                  <a:pt x="405" y="1455"/>
                </a:lnTo>
                <a:lnTo>
                  <a:pt x="340" y="1395"/>
                </a:lnTo>
                <a:lnTo>
                  <a:pt x="226" y="1453"/>
                </a:lnTo>
                <a:lnTo>
                  <a:pt x="180" y="1400"/>
                </a:lnTo>
                <a:lnTo>
                  <a:pt x="141" y="1344"/>
                </a:lnTo>
                <a:lnTo>
                  <a:pt x="227" y="1251"/>
                </a:lnTo>
                <a:lnTo>
                  <a:pt x="206" y="1210"/>
                </a:lnTo>
                <a:lnTo>
                  <a:pt x="187" y="1169"/>
                </a:lnTo>
                <a:lnTo>
                  <a:pt x="58" y="1182"/>
                </a:lnTo>
                <a:lnTo>
                  <a:pt x="35" y="1118"/>
                </a:lnTo>
                <a:lnTo>
                  <a:pt x="20" y="1051"/>
                </a:lnTo>
                <a:lnTo>
                  <a:pt x="134" y="995"/>
                </a:lnTo>
                <a:lnTo>
                  <a:pt x="127" y="949"/>
                </a:lnTo>
                <a:lnTo>
                  <a:pt x="123" y="901"/>
                </a:lnTo>
                <a:lnTo>
                  <a:pt x="0" y="868"/>
                </a:lnTo>
                <a:lnTo>
                  <a:pt x="2" y="799"/>
                </a:lnTo>
                <a:lnTo>
                  <a:pt x="11" y="732"/>
                </a:lnTo>
                <a:lnTo>
                  <a:pt x="138" y="721"/>
                </a:lnTo>
                <a:lnTo>
                  <a:pt x="162" y="628"/>
                </a:lnTo>
                <a:lnTo>
                  <a:pt x="60" y="552"/>
                </a:lnTo>
                <a:lnTo>
                  <a:pt x="86" y="490"/>
                </a:lnTo>
                <a:lnTo>
                  <a:pt x="118" y="430"/>
                </a:lnTo>
                <a:lnTo>
                  <a:pt x="241" y="465"/>
                </a:lnTo>
                <a:lnTo>
                  <a:pt x="270" y="427"/>
                </a:lnTo>
                <a:lnTo>
                  <a:pt x="300" y="388"/>
                </a:lnTo>
                <a:lnTo>
                  <a:pt x="231" y="278"/>
                </a:lnTo>
                <a:lnTo>
                  <a:pt x="278" y="231"/>
                </a:lnTo>
                <a:lnTo>
                  <a:pt x="329" y="189"/>
                </a:lnTo>
                <a:lnTo>
                  <a:pt x="430" y="264"/>
                </a:lnTo>
                <a:lnTo>
                  <a:pt x="472" y="236"/>
                </a:lnTo>
                <a:lnTo>
                  <a:pt x="516" y="211"/>
                </a:lnTo>
                <a:lnTo>
                  <a:pt x="491" y="86"/>
                </a:lnTo>
                <a:lnTo>
                  <a:pt x="551" y="60"/>
                </a:lnTo>
                <a:lnTo>
                  <a:pt x="615" y="37"/>
                </a:lnTo>
                <a:lnTo>
                  <a:pt x="680" y="146"/>
                </a:lnTo>
                <a:lnTo>
                  <a:pt x="729" y="136"/>
                </a:lnTo>
                <a:lnTo>
                  <a:pt x="780" y="127"/>
                </a:lnTo>
                <a:lnTo>
                  <a:pt x="803" y="1"/>
                </a:lnTo>
                <a:lnTo>
                  <a:pt x="8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8588195" y="2220736"/>
            <a:ext cx="757182" cy="626066"/>
            <a:chOff x="5103813" y="4114800"/>
            <a:chExt cx="1384300" cy="1144588"/>
          </a:xfrm>
          <a:solidFill>
            <a:schemeClr val="bg1"/>
          </a:solidFill>
        </p:grpSpPr>
        <p:sp>
          <p:nvSpPr>
            <p:cNvPr id="31" name="Freeform 89"/>
            <p:cNvSpPr>
              <a:spLocks/>
            </p:cNvSpPr>
            <p:nvPr/>
          </p:nvSpPr>
          <p:spPr bwMode="auto">
            <a:xfrm>
              <a:off x="5103813" y="4114800"/>
              <a:ext cx="1217612" cy="114458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53" y="73"/>
                </a:cxn>
                <a:cxn ang="0">
                  <a:pos x="57" y="76"/>
                </a:cxn>
                <a:cxn ang="0">
                  <a:pos x="56" y="80"/>
                </a:cxn>
                <a:cxn ang="0">
                  <a:pos x="53" y="149"/>
                </a:cxn>
                <a:cxn ang="0">
                  <a:pos x="57" y="152"/>
                </a:cxn>
                <a:cxn ang="0">
                  <a:pos x="56" y="156"/>
                </a:cxn>
                <a:cxn ang="0">
                  <a:pos x="53" y="225"/>
                </a:cxn>
                <a:cxn ang="0">
                  <a:pos x="57" y="228"/>
                </a:cxn>
                <a:cxn ang="0">
                  <a:pos x="56" y="232"/>
                </a:cxn>
                <a:cxn ang="0">
                  <a:pos x="53" y="301"/>
                </a:cxn>
                <a:cxn ang="0">
                  <a:pos x="57" y="304"/>
                </a:cxn>
                <a:cxn ang="0">
                  <a:pos x="56" y="308"/>
                </a:cxn>
                <a:cxn ang="0">
                  <a:pos x="53" y="377"/>
                </a:cxn>
                <a:cxn ang="0">
                  <a:pos x="57" y="380"/>
                </a:cxn>
                <a:cxn ang="0">
                  <a:pos x="56" y="384"/>
                </a:cxn>
                <a:cxn ang="0">
                  <a:pos x="23" y="453"/>
                </a:cxn>
                <a:cxn ang="0">
                  <a:pos x="57" y="454"/>
                </a:cxn>
                <a:cxn ang="0">
                  <a:pos x="57" y="459"/>
                </a:cxn>
                <a:cxn ang="0">
                  <a:pos x="23" y="461"/>
                </a:cxn>
                <a:cxn ang="0">
                  <a:pos x="56" y="530"/>
                </a:cxn>
                <a:cxn ang="0">
                  <a:pos x="57" y="534"/>
                </a:cxn>
                <a:cxn ang="0">
                  <a:pos x="53" y="536"/>
                </a:cxn>
                <a:cxn ang="0">
                  <a:pos x="55" y="605"/>
                </a:cxn>
                <a:cxn ang="0">
                  <a:pos x="57" y="608"/>
                </a:cxn>
                <a:cxn ang="0">
                  <a:pos x="55" y="612"/>
                </a:cxn>
                <a:cxn ang="0">
                  <a:pos x="161" y="698"/>
                </a:cxn>
                <a:cxn ang="0">
                  <a:pos x="162" y="659"/>
                </a:cxn>
                <a:cxn ang="0">
                  <a:pos x="166" y="658"/>
                </a:cxn>
                <a:cxn ang="0">
                  <a:pos x="169" y="662"/>
                </a:cxn>
                <a:cxn ang="0">
                  <a:pos x="238" y="661"/>
                </a:cxn>
                <a:cxn ang="0">
                  <a:pos x="240" y="658"/>
                </a:cxn>
                <a:cxn ang="0">
                  <a:pos x="244" y="659"/>
                </a:cxn>
                <a:cxn ang="0">
                  <a:pos x="313" y="698"/>
                </a:cxn>
                <a:cxn ang="0">
                  <a:pos x="314" y="659"/>
                </a:cxn>
                <a:cxn ang="0">
                  <a:pos x="319" y="658"/>
                </a:cxn>
                <a:cxn ang="0">
                  <a:pos x="321" y="662"/>
                </a:cxn>
                <a:cxn ang="0">
                  <a:pos x="390" y="661"/>
                </a:cxn>
                <a:cxn ang="0">
                  <a:pos x="392" y="658"/>
                </a:cxn>
                <a:cxn ang="0">
                  <a:pos x="396" y="659"/>
                </a:cxn>
                <a:cxn ang="0">
                  <a:pos x="466" y="698"/>
                </a:cxn>
                <a:cxn ang="0">
                  <a:pos x="467" y="659"/>
                </a:cxn>
                <a:cxn ang="0">
                  <a:pos x="472" y="659"/>
                </a:cxn>
                <a:cxn ang="0">
                  <a:pos x="473" y="698"/>
                </a:cxn>
                <a:cxn ang="0">
                  <a:pos x="542" y="660"/>
                </a:cxn>
                <a:cxn ang="0">
                  <a:pos x="547" y="658"/>
                </a:cxn>
                <a:cxn ang="0">
                  <a:pos x="549" y="661"/>
                </a:cxn>
                <a:cxn ang="0">
                  <a:pos x="618" y="662"/>
                </a:cxn>
                <a:cxn ang="0">
                  <a:pos x="620" y="658"/>
                </a:cxn>
                <a:cxn ang="0">
                  <a:pos x="625" y="659"/>
                </a:cxn>
                <a:cxn ang="0">
                  <a:pos x="626" y="698"/>
                </a:cxn>
                <a:cxn ang="0">
                  <a:pos x="695" y="660"/>
                </a:cxn>
                <a:cxn ang="0">
                  <a:pos x="699" y="658"/>
                </a:cxn>
                <a:cxn ang="0">
                  <a:pos x="701" y="661"/>
                </a:cxn>
                <a:cxn ang="0">
                  <a:pos x="760" y="699"/>
                </a:cxn>
                <a:cxn ang="0">
                  <a:pos x="767" y="710"/>
                </a:cxn>
                <a:cxn ang="0">
                  <a:pos x="760" y="721"/>
                </a:cxn>
                <a:cxn ang="0">
                  <a:pos x="5" y="719"/>
                </a:cxn>
                <a:cxn ang="0">
                  <a:pos x="0" y="11"/>
                </a:cxn>
                <a:cxn ang="0">
                  <a:pos x="8" y="1"/>
                </a:cxn>
              </a:cxnLst>
              <a:rect l="0" t="0" r="r" b="b"/>
              <a:pathLst>
                <a:path w="767" h="721">
                  <a:moveTo>
                    <a:pt x="11" y="0"/>
                  </a:move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3" y="73"/>
                  </a:lnTo>
                  <a:lnTo>
                    <a:pt x="53" y="73"/>
                  </a:lnTo>
                  <a:lnTo>
                    <a:pt x="55" y="74"/>
                  </a:lnTo>
                  <a:lnTo>
                    <a:pt x="56" y="74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7" y="78"/>
                  </a:lnTo>
                  <a:lnTo>
                    <a:pt x="57" y="79"/>
                  </a:lnTo>
                  <a:lnTo>
                    <a:pt x="56" y="80"/>
                  </a:lnTo>
                  <a:lnTo>
                    <a:pt x="54" y="81"/>
                  </a:lnTo>
                  <a:lnTo>
                    <a:pt x="23" y="81"/>
                  </a:lnTo>
                  <a:lnTo>
                    <a:pt x="23" y="149"/>
                  </a:lnTo>
                  <a:lnTo>
                    <a:pt x="53" y="149"/>
                  </a:lnTo>
                  <a:lnTo>
                    <a:pt x="55" y="150"/>
                  </a:lnTo>
                  <a:lnTo>
                    <a:pt x="56" y="150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7" y="155"/>
                  </a:lnTo>
                  <a:lnTo>
                    <a:pt x="56" y="156"/>
                  </a:lnTo>
                  <a:lnTo>
                    <a:pt x="54" y="157"/>
                  </a:lnTo>
                  <a:lnTo>
                    <a:pt x="23" y="157"/>
                  </a:lnTo>
                  <a:lnTo>
                    <a:pt x="23" y="225"/>
                  </a:lnTo>
                  <a:lnTo>
                    <a:pt x="53" y="225"/>
                  </a:lnTo>
                  <a:lnTo>
                    <a:pt x="55" y="225"/>
                  </a:lnTo>
                  <a:lnTo>
                    <a:pt x="56" y="226"/>
                  </a:lnTo>
                  <a:lnTo>
                    <a:pt x="57" y="227"/>
                  </a:lnTo>
                  <a:lnTo>
                    <a:pt x="57" y="228"/>
                  </a:lnTo>
                  <a:lnTo>
                    <a:pt x="57" y="229"/>
                  </a:lnTo>
                  <a:lnTo>
                    <a:pt x="57" y="230"/>
                  </a:lnTo>
                  <a:lnTo>
                    <a:pt x="57" y="231"/>
                  </a:lnTo>
                  <a:lnTo>
                    <a:pt x="56" y="232"/>
                  </a:lnTo>
                  <a:lnTo>
                    <a:pt x="54" y="233"/>
                  </a:lnTo>
                  <a:lnTo>
                    <a:pt x="23" y="233"/>
                  </a:lnTo>
                  <a:lnTo>
                    <a:pt x="23" y="301"/>
                  </a:lnTo>
                  <a:lnTo>
                    <a:pt x="53" y="301"/>
                  </a:lnTo>
                  <a:lnTo>
                    <a:pt x="55" y="301"/>
                  </a:lnTo>
                  <a:lnTo>
                    <a:pt x="56" y="302"/>
                  </a:lnTo>
                  <a:lnTo>
                    <a:pt x="57" y="303"/>
                  </a:lnTo>
                  <a:lnTo>
                    <a:pt x="57" y="304"/>
                  </a:lnTo>
                  <a:lnTo>
                    <a:pt x="57" y="305"/>
                  </a:lnTo>
                  <a:lnTo>
                    <a:pt x="57" y="306"/>
                  </a:lnTo>
                  <a:lnTo>
                    <a:pt x="57" y="307"/>
                  </a:lnTo>
                  <a:lnTo>
                    <a:pt x="56" y="308"/>
                  </a:lnTo>
                  <a:lnTo>
                    <a:pt x="54" y="309"/>
                  </a:lnTo>
                  <a:lnTo>
                    <a:pt x="23" y="309"/>
                  </a:lnTo>
                  <a:lnTo>
                    <a:pt x="23" y="377"/>
                  </a:lnTo>
                  <a:lnTo>
                    <a:pt x="53" y="377"/>
                  </a:lnTo>
                  <a:lnTo>
                    <a:pt x="55" y="377"/>
                  </a:lnTo>
                  <a:lnTo>
                    <a:pt x="56" y="378"/>
                  </a:lnTo>
                  <a:lnTo>
                    <a:pt x="57" y="379"/>
                  </a:lnTo>
                  <a:lnTo>
                    <a:pt x="57" y="380"/>
                  </a:lnTo>
                  <a:lnTo>
                    <a:pt x="57" y="381"/>
                  </a:lnTo>
                  <a:lnTo>
                    <a:pt x="57" y="382"/>
                  </a:lnTo>
                  <a:lnTo>
                    <a:pt x="57" y="383"/>
                  </a:lnTo>
                  <a:lnTo>
                    <a:pt x="56" y="384"/>
                  </a:lnTo>
                  <a:lnTo>
                    <a:pt x="55" y="384"/>
                  </a:lnTo>
                  <a:lnTo>
                    <a:pt x="53" y="385"/>
                  </a:lnTo>
                  <a:lnTo>
                    <a:pt x="23" y="385"/>
                  </a:lnTo>
                  <a:lnTo>
                    <a:pt x="23" y="453"/>
                  </a:lnTo>
                  <a:lnTo>
                    <a:pt x="53" y="453"/>
                  </a:lnTo>
                  <a:lnTo>
                    <a:pt x="55" y="453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6"/>
                  </a:lnTo>
                  <a:lnTo>
                    <a:pt x="57" y="457"/>
                  </a:lnTo>
                  <a:lnTo>
                    <a:pt x="57" y="458"/>
                  </a:lnTo>
                  <a:lnTo>
                    <a:pt x="57" y="459"/>
                  </a:lnTo>
                  <a:lnTo>
                    <a:pt x="56" y="460"/>
                  </a:lnTo>
                  <a:lnTo>
                    <a:pt x="55" y="460"/>
                  </a:lnTo>
                  <a:lnTo>
                    <a:pt x="53" y="461"/>
                  </a:lnTo>
                  <a:lnTo>
                    <a:pt x="23" y="461"/>
                  </a:lnTo>
                  <a:lnTo>
                    <a:pt x="23" y="529"/>
                  </a:lnTo>
                  <a:lnTo>
                    <a:pt x="53" y="529"/>
                  </a:lnTo>
                  <a:lnTo>
                    <a:pt x="55" y="529"/>
                  </a:lnTo>
                  <a:lnTo>
                    <a:pt x="56" y="530"/>
                  </a:lnTo>
                  <a:lnTo>
                    <a:pt x="57" y="530"/>
                  </a:lnTo>
                  <a:lnTo>
                    <a:pt x="57" y="531"/>
                  </a:lnTo>
                  <a:lnTo>
                    <a:pt x="57" y="533"/>
                  </a:lnTo>
                  <a:lnTo>
                    <a:pt x="57" y="534"/>
                  </a:lnTo>
                  <a:lnTo>
                    <a:pt x="57" y="535"/>
                  </a:lnTo>
                  <a:lnTo>
                    <a:pt x="56" y="536"/>
                  </a:lnTo>
                  <a:lnTo>
                    <a:pt x="55" y="536"/>
                  </a:lnTo>
                  <a:lnTo>
                    <a:pt x="53" y="536"/>
                  </a:lnTo>
                  <a:lnTo>
                    <a:pt x="23" y="536"/>
                  </a:lnTo>
                  <a:lnTo>
                    <a:pt x="23" y="605"/>
                  </a:lnTo>
                  <a:lnTo>
                    <a:pt x="53" y="605"/>
                  </a:lnTo>
                  <a:lnTo>
                    <a:pt x="55" y="605"/>
                  </a:lnTo>
                  <a:lnTo>
                    <a:pt x="56" y="606"/>
                  </a:lnTo>
                  <a:lnTo>
                    <a:pt x="57" y="606"/>
                  </a:lnTo>
                  <a:lnTo>
                    <a:pt x="57" y="607"/>
                  </a:lnTo>
                  <a:lnTo>
                    <a:pt x="57" y="608"/>
                  </a:lnTo>
                  <a:lnTo>
                    <a:pt x="57" y="610"/>
                  </a:lnTo>
                  <a:lnTo>
                    <a:pt x="57" y="611"/>
                  </a:lnTo>
                  <a:lnTo>
                    <a:pt x="56" y="612"/>
                  </a:lnTo>
                  <a:lnTo>
                    <a:pt x="55" y="612"/>
                  </a:lnTo>
                  <a:lnTo>
                    <a:pt x="53" y="612"/>
                  </a:lnTo>
                  <a:lnTo>
                    <a:pt x="23" y="612"/>
                  </a:lnTo>
                  <a:lnTo>
                    <a:pt x="23" y="698"/>
                  </a:lnTo>
                  <a:lnTo>
                    <a:pt x="161" y="698"/>
                  </a:lnTo>
                  <a:lnTo>
                    <a:pt x="161" y="662"/>
                  </a:lnTo>
                  <a:lnTo>
                    <a:pt x="161" y="661"/>
                  </a:lnTo>
                  <a:lnTo>
                    <a:pt x="162" y="660"/>
                  </a:lnTo>
                  <a:lnTo>
                    <a:pt x="162" y="659"/>
                  </a:lnTo>
                  <a:lnTo>
                    <a:pt x="163" y="658"/>
                  </a:lnTo>
                  <a:lnTo>
                    <a:pt x="164" y="658"/>
                  </a:lnTo>
                  <a:lnTo>
                    <a:pt x="165" y="658"/>
                  </a:lnTo>
                  <a:lnTo>
                    <a:pt x="166" y="658"/>
                  </a:lnTo>
                  <a:lnTo>
                    <a:pt x="167" y="659"/>
                  </a:lnTo>
                  <a:lnTo>
                    <a:pt x="168" y="659"/>
                  </a:lnTo>
                  <a:lnTo>
                    <a:pt x="169" y="660"/>
                  </a:lnTo>
                  <a:lnTo>
                    <a:pt x="169" y="662"/>
                  </a:lnTo>
                  <a:lnTo>
                    <a:pt x="169" y="698"/>
                  </a:lnTo>
                  <a:lnTo>
                    <a:pt x="237" y="698"/>
                  </a:lnTo>
                  <a:lnTo>
                    <a:pt x="237" y="662"/>
                  </a:lnTo>
                  <a:lnTo>
                    <a:pt x="238" y="661"/>
                  </a:lnTo>
                  <a:lnTo>
                    <a:pt x="238" y="660"/>
                  </a:lnTo>
                  <a:lnTo>
                    <a:pt x="238" y="659"/>
                  </a:lnTo>
                  <a:lnTo>
                    <a:pt x="239" y="658"/>
                  </a:lnTo>
                  <a:lnTo>
                    <a:pt x="240" y="658"/>
                  </a:lnTo>
                  <a:lnTo>
                    <a:pt x="241" y="658"/>
                  </a:lnTo>
                  <a:lnTo>
                    <a:pt x="243" y="658"/>
                  </a:lnTo>
                  <a:lnTo>
                    <a:pt x="243" y="659"/>
                  </a:lnTo>
                  <a:lnTo>
                    <a:pt x="244" y="659"/>
                  </a:lnTo>
                  <a:lnTo>
                    <a:pt x="245" y="660"/>
                  </a:lnTo>
                  <a:lnTo>
                    <a:pt x="245" y="662"/>
                  </a:lnTo>
                  <a:lnTo>
                    <a:pt x="245" y="698"/>
                  </a:lnTo>
                  <a:lnTo>
                    <a:pt x="313" y="698"/>
                  </a:lnTo>
                  <a:lnTo>
                    <a:pt x="313" y="662"/>
                  </a:lnTo>
                  <a:lnTo>
                    <a:pt x="314" y="661"/>
                  </a:lnTo>
                  <a:lnTo>
                    <a:pt x="314" y="660"/>
                  </a:lnTo>
                  <a:lnTo>
                    <a:pt x="314" y="659"/>
                  </a:lnTo>
                  <a:lnTo>
                    <a:pt x="316" y="658"/>
                  </a:lnTo>
                  <a:lnTo>
                    <a:pt x="316" y="658"/>
                  </a:lnTo>
                  <a:lnTo>
                    <a:pt x="317" y="658"/>
                  </a:lnTo>
                  <a:lnTo>
                    <a:pt x="319" y="658"/>
                  </a:lnTo>
                  <a:lnTo>
                    <a:pt x="319" y="659"/>
                  </a:lnTo>
                  <a:lnTo>
                    <a:pt x="320" y="659"/>
                  </a:lnTo>
                  <a:lnTo>
                    <a:pt x="321" y="660"/>
                  </a:lnTo>
                  <a:lnTo>
                    <a:pt x="321" y="662"/>
                  </a:lnTo>
                  <a:lnTo>
                    <a:pt x="321" y="698"/>
                  </a:lnTo>
                  <a:lnTo>
                    <a:pt x="390" y="698"/>
                  </a:lnTo>
                  <a:lnTo>
                    <a:pt x="390" y="662"/>
                  </a:lnTo>
                  <a:lnTo>
                    <a:pt x="390" y="661"/>
                  </a:lnTo>
                  <a:lnTo>
                    <a:pt x="390" y="660"/>
                  </a:lnTo>
                  <a:lnTo>
                    <a:pt x="391" y="659"/>
                  </a:lnTo>
                  <a:lnTo>
                    <a:pt x="392" y="658"/>
                  </a:lnTo>
                  <a:lnTo>
                    <a:pt x="392" y="658"/>
                  </a:lnTo>
                  <a:lnTo>
                    <a:pt x="394" y="658"/>
                  </a:lnTo>
                  <a:lnTo>
                    <a:pt x="395" y="658"/>
                  </a:lnTo>
                  <a:lnTo>
                    <a:pt x="396" y="659"/>
                  </a:lnTo>
                  <a:lnTo>
                    <a:pt x="396" y="659"/>
                  </a:lnTo>
                  <a:lnTo>
                    <a:pt x="397" y="660"/>
                  </a:lnTo>
                  <a:lnTo>
                    <a:pt x="397" y="662"/>
                  </a:lnTo>
                  <a:lnTo>
                    <a:pt x="397" y="698"/>
                  </a:lnTo>
                  <a:lnTo>
                    <a:pt x="466" y="698"/>
                  </a:lnTo>
                  <a:lnTo>
                    <a:pt x="466" y="662"/>
                  </a:lnTo>
                  <a:lnTo>
                    <a:pt x="466" y="661"/>
                  </a:lnTo>
                  <a:lnTo>
                    <a:pt x="466" y="660"/>
                  </a:lnTo>
                  <a:lnTo>
                    <a:pt x="467" y="659"/>
                  </a:lnTo>
                  <a:lnTo>
                    <a:pt x="469" y="658"/>
                  </a:lnTo>
                  <a:lnTo>
                    <a:pt x="470" y="658"/>
                  </a:lnTo>
                  <a:lnTo>
                    <a:pt x="471" y="658"/>
                  </a:lnTo>
                  <a:lnTo>
                    <a:pt x="472" y="659"/>
                  </a:lnTo>
                  <a:lnTo>
                    <a:pt x="473" y="659"/>
                  </a:lnTo>
                  <a:lnTo>
                    <a:pt x="473" y="660"/>
                  </a:lnTo>
                  <a:lnTo>
                    <a:pt x="473" y="662"/>
                  </a:lnTo>
                  <a:lnTo>
                    <a:pt x="473" y="698"/>
                  </a:lnTo>
                  <a:lnTo>
                    <a:pt x="542" y="698"/>
                  </a:lnTo>
                  <a:lnTo>
                    <a:pt x="542" y="662"/>
                  </a:lnTo>
                  <a:lnTo>
                    <a:pt x="542" y="661"/>
                  </a:lnTo>
                  <a:lnTo>
                    <a:pt x="542" y="660"/>
                  </a:lnTo>
                  <a:lnTo>
                    <a:pt x="543" y="659"/>
                  </a:lnTo>
                  <a:lnTo>
                    <a:pt x="544" y="658"/>
                  </a:lnTo>
                  <a:lnTo>
                    <a:pt x="545" y="658"/>
                  </a:lnTo>
                  <a:lnTo>
                    <a:pt x="547" y="658"/>
                  </a:lnTo>
                  <a:lnTo>
                    <a:pt x="547" y="658"/>
                  </a:lnTo>
                  <a:lnTo>
                    <a:pt x="548" y="659"/>
                  </a:lnTo>
                  <a:lnTo>
                    <a:pt x="549" y="660"/>
                  </a:lnTo>
                  <a:lnTo>
                    <a:pt x="549" y="661"/>
                  </a:lnTo>
                  <a:lnTo>
                    <a:pt x="549" y="662"/>
                  </a:lnTo>
                  <a:lnTo>
                    <a:pt x="549" y="698"/>
                  </a:lnTo>
                  <a:lnTo>
                    <a:pt x="618" y="698"/>
                  </a:lnTo>
                  <a:lnTo>
                    <a:pt x="618" y="662"/>
                  </a:lnTo>
                  <a:lnTo>
                    <a:pt x="618" y="661"/>
                  </a:lnTo>
                  <a:lnTo>
                    <a:pt x="618" y="660"/>
                  </a:lnTo>
                  <a:lnTo>
                    <a:pt x="619" y="659"/>
                  </a:lnTo>
                  <a:lnTo>
                    <a:pt x="620" y="658"/>
                  </a:lnTo>
                  <a:lnTo>
                    <a:pt x="621" y="658"/>
                  </a:lnTo>
                  <a:lnTo>
                    <a:pt x="623" y="658"/>
                  </a:lnTo>
                  <a:lnTo>
                    <a:pt x="623" y="658"/>
                  </a:lnTo>
                  <a:lnTo>
                    <a:pt x="625" y="659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6" y="662"/>
                  </a:lnTo>
                  <a:lnTo>
                    <a:pt x="626" y="698"/>
                  </a:lnTo>
                  <a:lnTo>
                    <a:pt x="694" y="698"/>
                  </a:lnTo>
                  <a:lnTo>
                    <a:pt x="694" y="662"/>
                  </a:lnTo>
                  <a:lnTo>
                    <a:pt x="694" y="661"/>
                  </a:lnTo>
                  <a:lnTo>
                    <a:pt x="695" y="660"/>
                  </a:lnTo>
                  <a:lnTo>
                    <a:pt x="695" y="659"/>
                  </a:lnTo>
                  <a:lnTo>
                    <a:pt x="696" y="658"/>
                  </a:lnTo>
                  <a:lnTo>
                    <a:pt x="697" y="658"/>
                  </a:lnTo>
                  <a:lnTo>
                    <a:pt x="699" y="658"/>
                  </a:lnTo>
                  <a:lnTo>
                    <a:pt x="700" y="658"/>
                  </a:lnTo>
                  <a:lnTo>
                    <a:pt x="701" y="659"/>
                  </a:lnTo>
                  <a:lnTo>
                    <a:pt x="701" y="660"/>
                  </a:lnTo>
                  <a:lnTo>
                    <a:pt x="701" y="661"/>
                  </a:lnTo>
                  <a:lnTo>
                    <a:pt x="702" y="662"/>
                  </a:lnTo>
                  <a:lnTo>
                    <a:pt x="702" y="698"/>
                  </a:lnTo>
                  <a:lnTo>
                    <a:pt x="756" y="698"/>
                  </a:lnTo>
                  <a:lnTo>
                    <a:pt x="760" y="699"/>
                  </a:lnTo>
                  <a:lnTo>
                    <a:pt x="763" y="700"/>
                  </a:lnTo>
                  <a:lnTo>
                    <a:pt x="765" y="703"/>
                  </a:lnTo>
                  <a:lnTo>
                    <a:pt x="767" y="706"/>
                  </a:lnTo>
                  <a:lnTo>
                    <a:pt x="767" y="710"/>
                  </a:lnTo>
                  <a:lnTo>
                    <a:pt x="767" y="713"/>
                  </a:lnTo>
                  <a:lnTo>
                    <a:pt x="765" y="717"/>
                  </a:lnTo>
                  <a:lnTo>
                    <a:pt x="763" y="719"/>
                  </a:lnTo>
                  <a:lnTo>
                    <a:pt x="760" y="721"/>
                  </a:lnTo>
                  <a:lnTo>
                    <a:pt x="756" y="721"/>
                  </a:lnTo>
                  <a:lnTo>
                    <a:pt x="11" y="721"/>
                  </a:lnTo>
                  <a:lnTo>
                    <a:pt x="8" y="721"/>
                  </a:lnTo>
                  <a:lnTo>
                    <a:pt x="5" y="719"/>
                  </a:lnTo>
                  <a:lnTo>
                    <a:pt x="2" y="717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90"/>
            <p:cNvSpPr>
              <a:spLocks noChangeArrowheads="1"/>
            </p:cNvSpPr>
            <p:nvPr/>
          </p:nvSpPr>
          <p:spPr bwMode="auto">
            <a:xfrm>
              <a:off x="5292725" y="4278313"/>
              <a:ext cx="123825" cy="8175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>
              <a:off x="5556250" y="4595813"/>
              <a:ext cx="123825" cy="500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60" y="15"/>
                </a:cxn>
                <a:cxn ang="0">
                  <a:pos x="68" y="29"/>
                </a:cxn>
                <a:cxn ang="0">
                  <a:pos x="78" y="43"/>
                </a:cxn>
                <a:cxn ang="0">
                  <a:pos x="78" y="315"/>
                </a:cxn>
                <a:cxn ang="0">
                  <a:pos x="0" y="315"/>
                </a:cxn>
                <a:cxn ang="0">
                  <a:pos x="0" y="0"/>
                </a:cxn>
              </a:cxnLst>
              <a:rect l="0" t="0" r="r" b="b"/>
              <a:pathLst>
                <a:path w="78" h="315">
                  <a:moveTo>
                    <a:pt x="0" y="0"/>
                  </a:moveTo>
                  <a:lnTo>
                    <a:pt x="53" y="0"/>
                  </a:lnTo>
                  <a:lnTo>
                    <a:pt x="60" y="15"/>
                  </a:lnTo>
                  <a:lnTo>
                    <a:pt x="68" y="29"/>
                  </a:lnTo>
                  <a:lnTo>
                    <a:pt x="78" y="43"/>
                  </a:lnTo>
                  <a:lnTo>
                    <a:pt x="78" y="315"/>
                  </a:lnTo>
                  <a:lnTo>
                    <a:pt x="0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5815013" y="4765675"/>
              <a:ext cx="123825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"/>
                </a:cxn>
                <a:cxn ang="0">
                  <a:pos x="35" y="9"/>
                </a:cxn>
                <a:cxn ang="0">
                  <a:pos x="53" y="12"/>
                </a:cxn>
                <a:cxn ang="0">
                  <a:pos x="71" y="12"/>
                </a:cxn>
                <a:cxn ang="0">
                  <a:pos x="75" y="12"/>
                </a:cxn>
                <a:cxn ang="0">
                  <a:pos x="78" y="12"/>
                </a:cxn>
                <a:cxn ang="0">
                  <a:pos x="78" y="208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78" h="208">
                  <a:moveTo>
                    <a:pt x="0" y="0"/>
                  </a:moveTo>
                  <a:lnTo>
                    <a:pt x="17" y="5"/>
                  </a:lnTo>
                  <a:lnTo>
                    <a:pt x="35" y="9"/>
                  </a:lnTo>
                  <a:lnTo>
                    <a:pt x="53" y="12"/>
                  </a:lnTo>
                  <a:lnTo>
                    <a:pt x="71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3"/>
            <p:cNvSpPr>
              <a:spLocks/>
            </p:cNvSpPr>
            <p:nvPr/>
          </p:nvSpPr>
          <p:spPr bwMode="auto">
            <a:xfrm>
              <a:off x="6088063" y="4738688"/>
              <a:ext cx="123825" cy="3571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8" y="76"/>
                </a:cxn>
                <a:cxn ang="0">
                  <a:pos x="78" y="225"/>
                </a:cxn>
                <a:cxn ang="0">
                  <a:pos x="0" y="225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78" h="225">
                  <a:moveTo>
                    <a:pt x="3" y="0"/>
                  </a:moveTo>
                  <a:lnTo>
                    <a:pt x="78" y="76"/>
                  </a:lnTo>
                  <a:lnTo>
                    <a:pt x="78" y="225"/>
                  </a:lnTo>
                  <a:lnTo>
                    <a:pt x="0" y="22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4"/>
            <p:cNvSpPr>
              <a:spLocks noEditPoints="1"/>
            </p:cNvSpPr>
            <p:nvPr/>
          </p:nvSpPr>
          <p:spPr bwMode="auto">
            <a:xfrm>
              <a:off x="5649913" y="4202113"/>
              <a:ext cx="838200" cy="841375"/>
            </a:xfrm>
            <a:custGeom>
              <a:avLst/>
              <a:gdLst/>
              <a:ahLst/>
              <a:cxnLst>
                <a:cxn ang="0">
                  <a:pos x="149" y="46"/>
                </a:cxn>
                <a:cxn ang="0">
                  <a:pos x="113" y="59"/>
                </a:cxn>
                <a:cxn ang="0">
                  <a:pos x="82" y="82"/>
                </a:cxn>
                <a:cxn ang="0">
                  <a:pos x="59" y="113"/>
                </a:cxn>
                <a:cxn ang="0">
                  <a:pos x="46" y="149"/>
                </a:cxn>
                <a:cxn ang="0">
                  <a:pos x="44" y="186"/>
                </a:cxn>
                <a:cxn ang="0">
                  <a:pos x="53" y="222"/>
                </a:cxn>
                <a:cxn ang="0">
                  <a:pos x="73" y="255"/>
                </a:cxn>
                <a:cxn ang="0">
                  <a:pos x="102" y="282"/>
                </a:cxn>
                <a:cxn ang="0">
                  <a:pos x="137" y="298"/>
                </a:cxn>
                <a:cxn ang="0">
                  <a:pos x="174" y="303"/>
                </a:cxn>
                <a:cxn ang="0">
                  <a:pos x="211" y="298"/>
                </a:cxn>
                <a:cxn ang="0">
                  <a:pos x="246" y="282"/>
                </a:cxn>
                <a:cxn ang="0">
                  <a:pos x="275" y="255"/>
                </a:cxn>
                <a:cxn ang="0">
                  <a:pos x="294" y="222"/>
                </a:cxn>
                <a:cxn ang="0">
                  <a:pos x="303" y="186"/>
                </a:cxn>
                <a:cxn ang="0">
                  <a:pos x="301" y="149"/>
                </a:cxn>
                <a:cxn ang="0">
                  <a:pos x="289" y="113"/>
                </a:cxn>
                <a:cxn ang="0">
                  <a:pos x="266" y="82"/>
                </a:cxn>
                <a:cxn ang="0">
                  <a:pos x="234" y="59"/>
                </a:cxn>
                <a:cxn ang="0">
                  <a:pos x="199" y="46"/>
                </a:cxn>
                <a:cxn ang="0">
                  <a:pos x="174" y="0"/>
                </a:cxn>
                <a:cxn ang="0">
                  <a:pos x="218" y="6"/>
                </a:cxn>
                <a:cxn ang="0">
                  <a:pos x="260" y="23"/>
                </a:cxn>
                <a:cxn ang="0">
                  <a:pos x="297" y="51"/>
                </a:cxn>
                <a:cxn ang="0">
                  <a:pos x="325" y="87"/>
                </a:cxn>
                <a:cxn ang="0">
                  <a:pos x="342" y="128"/>
                </a:cxn>
                <a:cxn ang="0">
                  <a:pos x="348" y="170"/>
                </a:cxn>
                <a:cxn ang="0">
                  <a:pos x="343" y="213"/>
                </a:cxn>
                <a:cxn ang="0">
                  <a:pos x="327" y="254"/>
                </a:cxn>
                <a:cxn ang="0">
                  <a:pos x="522" y="493"/>
                </a:cxn>
                <a:cxn ang="0">
                  <a:pos x="528" y="506"/>
                </a:cxn>
                <a:cxn ang="0">
                  <a:pos x="525" y="520"/>
                </a:cxn>
                <a:cxn ang="0">
                  <a:pos x="513" y="529"/>
                </a:cxn>
                <a:cxn ang="0">
                  <a:pos x="499" y="529"/>
                </a:cxn>
                <a:cxn ang="0">
                  <a:pos x="280" y="310"/>
                </a:cxn>
                <a:cxn ang="0">
                  <a:pos x="242" y="333"/>
                </a:cxn>
                <a:cxn ang="0">
                  <a:pos x="200" y="345"/>
                </a:cxn>
                <a:cxn ang="0">
                  <a:pos x="156" y="346"/>
                </a:cxn>
                <a:cxn ang="0">
                  <a:pos x="114" y="336"/>
                </a:cxn>
                <a:cxn ang="0">
                  <a:pos x="74" y="316"/>
                </a:cxn>
                <a:cxn ang="0">
                  <a:pos x="40" y="284"/>
                </a:cxn>
                <a:cxn ang="0">
                  <a:pos x="16" y="246"/>
                </a:cxn>
                <a:cxn ang="0">
                  <a:pos x="3" y="203"/>
                </a:cxn>
                <a:cxn ang="0">
                  <a:pos x="1" y="159"/>
                </a:cxn>
                <a:cxn ang="0">
                  <a:pos x="10" y="115"/>
                </a:cxn>
                <a:cxn ang="0">
                  <a:pos x="31" y="75"/>
                </a:cxn>
                <a:cxn ang="0">
                  <a:pos x="63" y="40"/>
                </a:cxn>
                <a:cxn ang="0">
                  <a:pos x="101" y="16"/>
                </a:cxn>
                <a:cxn ang="0">
                  <a:pos x="144" y="2"/>
                </a:cxn>
              </a:cxnLst>
              <a:rect l="0" t="0" r="r" b="b"/>
              <a:pathLst>
                <a:path w="528" h="530">
                  <a:moveTo>
                    <a:pt x="174" y="44"/>
                  </a:moveTo>
                  <a:lnTo>
                    <a:pt x="161" y="45"/>
                  </a:lnTo>
                  <a:lnTo>
                    <a:pt x="149" y="46"/>
                  </a:lnTo>
                  <a:lnTo>
                    <a:pt x="137" y="49"/>
                  </a:lnTo>
                  <a:lnTo>
                    <a:pt x="125" y="54"/>
                  </a:lnTo>
                  <a:lnTo>
                    <a:pt x="113" y="59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5" y="102"/>
                  </a:lnTo>
                  <a:lnTo>
                    <a:pt x="59" y="113"/>
                  </a:lnTo>
                  <a:lnTo>
                    <a:pt x="53" y="125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4" y="161"/>
                  </a:lnTo>
                  <a:lnTo>
                    <a:pt x="44" y="173"/>
                  </a:lnTo>
                  <a:lnTo>
                    <a:pt x="44" y="186"/>
                  </a:lnTo>
                  <a:lnTo>
                    <a:pt x="46" y="198"/>
                  </a:lnTo>
                  <a:lnTo>
                    <a:pt x="49" y="210"/>
                  </a:lnTo>
                  <a:lnTo>
                    <a:pt x="53" y="222"/>
                  </a:lnTo>
                  <a:lnTo>
                    <a:pt x="59" y="234"/>
                  </a:lnTo>
                  <a:lnTo>
                    <a:pt x="65" y="245"/>
                  </a:lnTo>
                  <a:lnTo>
                    <a:pt x="73" y="255"/>
                  </a:lnTo>
                  <a:lnTo>
                    <a:pt x="82" y="265"/>
                  </a:lnTo>
                  <a:lnTo>
                    <a:pt x="92" y="274"/>
                  </a:lnTo>
                  <a:lnTo>
                    <a:pt x="102" y="282"/>
                  </a:lnTo>
                  <a:lnTo>
                    <a:pt x="113" y="288"/>
                  </a:lnTo>
                  <a:lnTo>
                    <a:pt x="125" y="293"/>
                  </a:lnTo>
                  <a:lnTo>
                    <a:pt x="137" y="298"/>
                  </a:lnTo>
                  <a:lnTo>
                    <a:pt x="149" y="301"/>
                  </a:lnTo>
                  <a:lnTo>
                    <a:pt x="161" y="302"/>
                  </a:lnTo>
                  <a:lnTo>
                    <a:pt x="174" y="303"/>
                  </a:lnTo>
                  <a:lnTo>
                    <a:pt x="186" y="302"/>
                  </a:lnTo>
                  <a:lnTo>
                    <a:pt x="199" y="301"/>
                  </a:lnTo>
                  <a:lnTo>
                    <a:pt x="211" y="298"/>
                  </a:lnTo>
                  <a:lnTo>
                    <a:pt x="223" y="293"/>
                  </a:lnTo>
                  <a:lnTo>
                    <a:pt x="234" y="288"/>
                  </a:lnTo>
                  <a:lnTo>
                    <a:pt x="246" y="282"/>
                  </a:lnTo>
                  <a:lnTo>
                    <a:pt x="256" y="274"/>
                  </a:lnTo>
                  <a:lnTo>
                    <a:pt x="266" y="265"/>
                  </a:lnTo>
                  <a:lnTo>
                    <a:pt x="275" y="255"/>
                  </a:lnTo>
                  <a:lnTo>
                    <a:pt x="283" y="245"/>
                  </a:lnTo>
                  <a:lnTo>
                    <a:pt x="289" y="234"/>
                  </a:lnTo>
                  <a:lnTo>
                    <a:pt x="294" y="222"/>
                  </a:lnTo>
                  <a:lnTo>
                    <a:pt x="299" y="210"/>
                  </a:lnTo>
                  <a:lnTo>
                    <a:pt x="301" y="198"/>
                  </a:lnTo>
                  <a:lnTo>
                    <a:pt x="303" y="186"/>
                  </a:lnTo>
                  <a:lnTo>
                    <a:pt x="304" y="173"/>
                  </a:lnTo>
                  <a:lnTo>
                    <a:pt x="303" y="161"/>
                  </a:lnTo>
                  <a:lnTo>
                    <a:pt x="301" y="149"/>
                  </a:lnTo>
                  <a:lnTo>
                    <a:pt x="299" y="137"/>
                  </a:lnTo>
                  <a:lnTo>
                    <a:pt x="294" y="125"/>
                  </a:lnTo>
                  <a:lnTo>
                    <a:pt x="289" y="113"/>
                  </a:lnTo>
                  <a:lnTo>
                    <a:pt x="283" y="102"/>
                  </a:lnTo>
                  <a:lnTo>
                    <a:pt x="275" y="92"/>
                  </a:lnTo>
                  <a:lnTo>
                    <a:pt x="266" y="82"/>
                  </a:lnTo>
                  <a:lnTo>
                    <a:pt x="256" y="73"/>
                  </a:lnTo>
                  <a:lnTo>
                    <a:pt x="246" y="65"/>
                  </a:lnTo>
                  <a:lnTo>
                    <a:pt x="234" y="59"/>
                  </a:lnTo>
                  <a:lnTo>
                    <a:pt x="223" y="54"/>
                  </a:lnTo>
                  <a:lnTo>
                    <a:pt x="211" y="49"/>
                  </a:lnTo>
                  <a:lnTo>
                    <a:pt x="199" y="46"/>
                  </a:lnTo>
                  <a:lnTo>
                    <a:pt x="186" y="45"/>
                  </a:lnTo>
                  <a:lnTo>
                    <a:pt x="174" y="44"/>
                  </a:lnTo>
                  <a:close/>
                  <a:moveTo>
                    <a:pt x="174" y="0"/>
                  </a:moveTo>
                  <a:lnTo>
                    <a:pt x="189" y="1"/>
                  </a:lnTo>
                  <a:lnTo>
                    <a:pt x="204" y="2"/>
                  </a:lnTo>
                  <a:lnTo>
                    <a:pt x="218" y="6"/>
                  </a:lnTo>
                  <a:lnTo>
                    <a:pt x="232" y="10"/>
                  </a:lnTo>
                  <a:lnTo>
                    <a:pt x="246" y="16"/>
                  </a:lnTo>
                  <a:lnTo>
                    <a:pt x="260" y="23"/>
                  </a:lnTo>
                  <a:lnTo>
                    <a:pt x="273" y="31"/>
                  </a:lnTo>
                  <a:lnTo>
                    <a:pt x="285" y="40"/>
                  </a:lnTo>
                  <a:lnTo>
                    <a:pt x="297" y="51"/>
                  </a:lnTo>
                  <a:lnTo>
                    <a:pt x="307" y="62"/>
                  </a:lnTo>
                  <a:lnTo>
                    <a:pt x="317" y="74"/>
                  </a:lnTo>
                  <a:lnTo>
                    <a:pt x="325" y="87"/>
                  </a:lnTo>
                  <a:lnTo>
                    <a:pt x="331" y="100"/>
                  </a:lnTo>
                  <a:lnTo>
                    <a:pt x="337" y="114"/>
                  </a:lnTo>
                  <a:lnTo>
                    <a:pt x="342" y="128"/>
                  </a:lnTo>
                  <a:lnTo>
                    <a:pt x="345" y="142"/>
                  </a:lnTo>
                  <a:lnTo>
                    <a:pt x="347" y="156"/>
                  </a:lnTo>
                  <a:lnTo>
                    <a:pt x="348" y="170"/>
                  </a:lnTo>
                  <a:lnTo>
                    <a:pt x="347" y="185"/>
                  </a:lnTo>
                  <a:lnTo>
                    <a:pt x="346" y="199"/>
                  </a:lnTo>
                  <a:lnTo>
                    <a:pt x="343" y="213"/>
                  </a:lnTo>
                  <a:lnTo>
                    <a:pt x="339" y="227"/>
                  </a:lnTo>
                  <a:lnTo>
                    <a:pt x="334" y="241"/>
                  </a:lnTo>
                  <a:lnTo>
                    <a:pt x="327" y="254"/>
                  </a:lnTo>
                  <a:lnTo>
                    <a:pt x="320" y="267"/>
                  </a:lnTo>
                  <a:lnTo>
                    <a:pt x="311" y="279"/>
                  </a:lnTo>
                  <a:lnTo>
                    <a:pt x="522" y="493"/>
                  </a:lnTo>
                  <a:lnTo>
                    <a:pt x="525" y="497"/>
                  </a:lnTo>
                  <a:lnTo>
                    <a:pt x="527" y="501"/>
                  </a:lnTo>
                  <a:lnTo>
                    <a:pt x="528" y="506"/>
                  </a:lnTo>
                  <a:lnTo>
                    <a:pt x="528" y="511"/>
                  </a:lnTo>
                  <a:lnTo>
                    <a:pt x="527" y="515"/>
                  </a:lnTo>
                  <a:lnTo>
                    <a:pt x="525" y="520"/>
                  </a:lnTo>
                  <a:lnTo>
                    <a:pt x="522" y="524"/>
                  </a:lnTo>
                  <a:lnTo>
                    <a:pt x="518" y="527"/>
                  </a:lnTo>
                  <a:lnTo>
                    <a:pt x="513" y="529"/>
                  </a:lnTo>
                  <a:lnTo>
                    <a:pt x="509" y="530"/>
                  </a:lnTo>
                  <a:lnTo>
                    <a:pt x="504" y="530"/>
                  </a:lnTo>
                  <a:lnTo>
                    <a:pt x="499" y="529"/>
                  </a:lnTo>
                  <a:lnTo>
                    <a:pt x="495" y="527"/>
                  </a:lnTo>
                  <a:lnTo>
                    <a:pt x="491" y="524"/>
                  </a:lnTo>
                  <a:lnTo>
                    <a:pt x="280" y="310"/>
                  </a:lnTo>
                  <a:lnTo>
                    <a:pt x="268" y="319"/>
                  </a:lnTo>
                  <a:lnTo>
                    <a:pt x="255" y="326"/>
                  </a:lnTo>
                  <a:lnTo>
                    <a:pt x="242" y="333"/>
                  </a:lnTo>
                  <a:lnTo>
                    <a:pt x="228" y="338"/>
                  </a:lnTo>
                  <a:lnTo>
                    <a:pt x="214" y="342"/>
                  </a:lnTo>
                  <a:lnTo>
                    <a:pt x="200" y="345"/>
                  </a:lnTo>
                  <a:lnTo>
                    <a:pt x="185" y="346"/>
                  </a:lnTo>
                  <a:lnTo>
                    <a:pt x="171" y="347"/>
                  </a:lnTo>
                  <a:lnTo>
                    <a:pt x="156" y="346"/>
                  </a:lnTo>
                  <a:lnTo>
                    <a:pt x="142" y="344"/>
                  </a:lnTo>
                  <a:lnTo>
                    <a:pt x="128" y="340"/>
                  </a:lnTo>
                  <a:lnTo>
                    <a:pt x="114" y="336"/>
                  </a:lnTo>
                  <a:lnTo>
                    <a:pt x="100" y="330"/>
                  </a:lnTo>
                  <a:lnTo>
                    <a:pt x="87" y="324"/>
                  </a:lnTo>
                  <a:lnTo>
                    <a:pt x="74" y="316"/>
                  </a:lnTo>
                  <a:lnTo>
                    <a:pt x="62" y="306"/>
                  </a:lnTo>
                  <a:lnTo>
                    <a:pt x="51" y="296"/>
                  </a:lnTo>
                  <a:lnTo>
                    <a:pt x="40" y="284"/>
                  </a:lnTo>
                  <a:lnTo>
                    <a:pt x="31" y="272"/>
                  </a:lnTo>
                  <a:lnTo>
                    <a:pt x="23" y="259"/>
                  </a:lnTo>
                  <a:lnTo>
                    <a:pt x="16" y="246"/>
                  </a:lnTo>
                  <a:lnTo>
                    <a:pt x="10" y="232"/>
                  </a:lnTo>
                  <a:lnTo>
                    <a:pt x="6" y="218"/>
                  </a:lnTo>
                  <a:lnTo>
                    <a:pt x="3" y="203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3" y="144"/>
                  </a:lnTo>
                  <a:lnTo>
                    <a:pt x="6" y="129"/>
                  </a:lnTo>
                  <a:lnTo>
                    <a:pt x="10" y="115"/>
                  </a:lnTo>
                  <a:lnTo>
                    <a:pt x="16" y="101"/>
                  </a:lnTo>
                  <a:lnTo>
                    <a:pt x="23" y="88"/>
                  </a:lnTo>
                  <a:lnTo>
                    <a:pt x="31" y="75"/>
                  </a:lnTo>
                  <a:lnTo>
                    <a:pt x="40" y="63"/>
                  </a:lnTo>
                  <a:lnTo>
                    <a:pt x="51" y="51"/>
                  </a:lnTo>
                  <a:lnTo>
                    <a:pt x="63" y="40"/>
                  </a:lnTo>
                  <a:lnTo>
                    <a:pt x="75" y="31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10"/>
                  </a:lnTo>
                  <a:lnTo>
                    <a:pt x="130" y="6"/>
                  </a:lnTo>
                  <a:lnTo>
                    <a:pt x="144" y="2"/>
                  </a:lnTo>
                  <a:lnTo>
                    <a:pt x="159" y="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20" y="4104608"/>
            <a:ext cx="1006492" cy="543592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6294450" y="4283186"/>
            <a:ext cx="544136" cy="474376"/>
            <a:chOff x="1533525" y="3573463"/>
            <a:chExt cx="681038" cy="593725"/>
          </a:xfrm>
          <a:solidFill>
            <a:schemeClr val="bg1"/>
          </a:solidFill>
        </p:grpSpPr>
        <p:sp>
          <p:nvSpPr>
            <p:cNvPr id="84" name="Freeform 70"/>
            <p:cNvSpPr>
              <a:spLocks/>
            </p:cNvSpPr>
            <p:nvPr/>
          </p:nvSpPr>
          <p:spPr bwMode="auto">
            <a:xfrm>
              <a:off x="1987550" y="3657601"/>
              <a:ext cx="93663" cy="192088"/>
            </a:xfrm>
            <a:custGeom>
              <a:avLst/>
              <a:gdLst>
                <a:gd name="T0" fmla="*/ 270 w 470"/>
                <a:gd name="T1" fmla="*/ 3 h 962"/>
                <a:gd name="T2" fmla="*/ 293 w 470"/>
                <a:gd name="T3" fmla="*/ 38 h 962"/>
                <a:gd name="T4" fmla="*/ 295 w 470"/>
                <a:gd name="T5" fmla="*/ 111 h 962"/>
                <a:gd name="T6" fmla="*/ 298 w 470"/>
                <a:gd name="T7" fmla="*/ 114 h 962"/>
                <a:gd name="T8" fmla="*/ 311 w 470"/>
                <a:gd name="T9" fmla="*/ 116 h 962"/>
                <a:gd name="T10" fmla="*/ 356 w 470"/>
                <a:gd name="T11" fmla="*/ 125 h 962"/>
                <a:gd name="T12" fmla="*/ 409 w 470"/>
                <a:gd name="T13" fmla="*/ 140 h 962"/>
                <a:gd name="T14" fmla="*/ 439 w 470"/>
                <a:gd name="T15" fmla="*/ 160 h 962"/>
                <a:gd name="T16" fmla="*/ 421 w 470"/>
                <a:gd name="T17" fmla="*/ 231 h 962"/>
                <a:gd name="T18" fmla="*/ 398 w 470"/>
                <a:gd name="T19" fmla="*/ 253 h 962"/>
                <a:gd name="T20" fmla="*/ 370 w 470"/>
                <a:gd name="T21" fmla="*/ 250 h 962"/>
                <a:gd name="T22" fmla="*/ 349 w 470"/>
                <a:gd name="T23" fmla="*/ 241 h 962"/>
                <a:gd name="T24" fmla="*/ 297 w 470"/>
                <a:gd name="T25" fmla="*/ 227 h 962"/>
                <a:gd name="T26" fmla="*/ 226 w 470"/>
                <a:gd name="T27" fmla="*/ 224 h 962"/>
                <a:gd name="T28" fmla="*/ 175 w 470"/>
                <a:gd name="T29" fmla="*/ 244 h 962"/>
                <a:gd name="T30" fmla="*/ 151 w 470"/>
                <a:gd name="T31" fmla="*/ 276 h 962"/>
                <a:gd name="T32" fmla="*/ 148 w 470"/>
                <a:gd name="T33" fmla="*/ 314 h 962"/>
                <a:gd name="T34" fmla="*/ 167 w 470"/>
                <a:gd name="T35" fmla="*/ 352 h 962"/>
                <a:gd name="T36" fmla="*/ 220 w 470"/>
                <a:gd name="T37" fmla="*/ 386 h 962"/>
                <a:gd name="T38" fmla="*/ 320 w 470"/>
                <a:gd name="T39" fmla="*/ 430 h 962"/>
                <a:gd name="T40" fmla="*/ 414 w 470"/>
                <a:gd name="T41" fmla="*/ 492 h 962"/>
                <a:gd name="T42" fmla="*/ 462 w 470"/>
                <a:gd name="T43" fmla="*/ 571 h 962"/>
                <a:gd name="T44" fmla="*/ 468 w 470"/>
                <a:gd name="T45" fmla="*/ 668 h 962"/>
                <a:gd name="T46" fmla="*/ 433 w 470"/>
                <a:gd name="T47" fmla="*/ 754 h 962"/>
                <a:gd name="T48" fmla="*/ 360 w 470"/>
                <a:gd name="T49" fmla="*/ 817 h 962"/>
                <a:gd name="T50" fmla="*/ 292 w 470"/>
                <a:gd name="T51" fmla="*/ 840 h 962"/>
                <a:gd name="T52" fmla="*/ 288 w 470"/>
                <a:gd name="T53" fmla="*/ 844 h 962"/>
                <a:gd name="T54" fmla="*/ 287 w 470"/>
                <a:gd name="T55" fmla="*/ 925 h 962"/>
                <a:gd name="T56" fmla="*/ 263 w 470"/>
                <a:gd name="T57" fmla="*/ 960 h 962"/>
                <a:gd name="T58" fmla="*/ 199 w 470"/>
                <a:gd name="T59" fmla="*/ 960 h 962"/>
                <a:gd name="T60" fmla="*/ 175 w 470"/>
                <a:gd name="T61" fmla="*/ 925 h 962"/>
                <a:gd name="T62" fmla="*/ 174 w 470"/>
                <a:gd name="T63" fmla="*/ 848 h 962"/>
                <a:gd name="T64" fmla="*/ 168 w 470"/>
                <a:gd name="T65" fmla="*/ 845 h 962"/>
                <a:gd name="T66" fmla="*/ 153 w 470"/>
                <a:gd name="T67" fmla="*/ 843 h 962"/>
                <a:gd name="T68" fmla="*/ 99 w 470"/>
                <a:gd name="T69" fmla="*/ 831 h 962"/>
                <a:gd name="T70" fmla="*/ 35 w 470"/>
                <a:gd name="T71" fmla="*/ 811 h 962"/>
                <a:gd name="T72" fmla="*/ 2 w 470"/>
                <a:gd name="T73" fmla="*/ 787 h 962"/>
                <a:gd name="T74" fmla="*/ 20 w 470"/>
                <a:gd name="T75" fmla="*/ 716 h 962"/>
                <a:gd name="T76" fmla="*/ 43 w 470"/>
                <a:gd name="T77" fmla="*/ 694 h 962"/>
                <a:gd name="T78" fmla="*/ 64 w 470"/>
                <a:gd name="T79" fmla="*/ 694 h 962"/>
                <a:gd name="T80" fmla="*/ 79 w 470"/>
                <a:gd name="T81" fmla="*/ 700 h 962"/>
                <a:gd name="T82" fmla="*/ 119 w 470"/>
                <a:gd name="T83" fmla="*/ 715 h 962"/>
                <a:gd name="T84" fmla="*/ 174 w 470"/>
                <a:gd name="T85" fmla="*/ 730 h 962"/>
                <a:gd name="T86" fmla="*/ 240 w 470"/>
                <a:gd name="T87" fmla="*/ 732 h 962"/>
                <a:gd name="T88" fmla="*/ 306 w 470"/>
                <a:gd name="T89" fmla="*/ 701 h 962"/>
                <a:gd name="T90" fmla="*/ 331 w 470"/>
                <a:gd name="T91" fmla="*/ 643 h 962"/>
                <a:gd name="T92" fmla="*/ 310 w 470"/>
                <a:gd name="T93" fmla="*/ 587 h 962"/>
                <a:gd name="T94" fmla="*/ 244 w 470"/>
                <a:gd name="T95" fmla="*/ 541 h 962"/>
                <a:gd name="T96" fmla="*/ 155 w 470"/>
                <a:gd name="T97" fmla="*/ 503 h 962"/>
                <a:gd name="T98" fmla="*/ 80 w 470"/>
                <a:gd name="T99" fmla="*/ 459 h 962"/>
                <a:gd name="T100" fmla="*/ 27 w 470"/>
                <a:gd name="T101" fmla="*/ 398 h 962"/>
                <a:gd name="T102" fmla="*/ 7 w 470"/>
                <a:gd name="T103" fmla="*/ 314 h 962"/>
                <a:gd name="T104" fmla="*/ 28 w 470"/>
                <a:gd name="T105" fmla="*/ 227 h 962"/>
                <a:gd name="T106" fmla="*/ 85 w 470"/>
                <a:gd name="T107" fmla="*/ 159 h 962"/>
                <a:gd name="T108" fmla="*/ 175 w 470"/>
                <a:gd name="T109" fmla="*/ 119 h 962"/>
                <a:gd name="T110" fmla="*/ 180 w 470"/>
                <a:gd name="T111" fmla="*/ 117 h 962"/>
                <a:gd name="T112" fmla="*/ 183 w 470"/>
                <a:gd name="T113" fmla="*/ 111 h 962"/>
                <a:gd name="T114" fmla="*/ 194 w 470"/>
                <a:gd name="T115" fmla="*/ 1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962">
                  <a:moveTo>
                    <a:pt x="222" y="0"/>
                  </a:moveTo>
                  <a:lnTo>
                    <a:pt x="255" y="0"/>
                  </a:lnTo>
                  <a:lnTo>
                    <a:pt x="270" y="3"/>
                  </a:lnTo>
                  <a:lnTo>
                    <a:pt x="283" y="11"/>
                  </a:lnTo>
                  <a:lnTo>
                    <a:pt x="291" y="23"/>
                  </a:lnTo>
                  <a:lnTo>
                    <a:pt x="293" y="38"/>
                  </a:lnTo>
                  <a:lnTo>
                    <a:pt x="294" y="106"/>
                  </a:lnTo>
                  <a:lnTo>
                    <a:pt x="294" y="110"/>
                  </a:lnTo>
                  <a:lnTo>
                    <a:pt x="295" y="111"/>
                  </a:lnTo>
                  <a:lnTo>
                    <a:pt x="296" y="112"/>
                  </a:lnTo>
                  <a:lnTo>
                    <a:pt x="297" y="113"/>
                  </a:lnTo>
                  <a:lnTo>
                    <a:pt x="298" y="114"/>
                  </a:lnTo>
                  <a:lnTo>
                    <a:pt x="300" y="114"/>
                  </a:lnTo>
                  <a:lnTo>
                    <a:pt x="303" y="114"/>
                  </a:lnTo>
                  <a:lnTo>
                    <a:pt x="311" y="116"/>
                  </a:lnTo>
                  <a:lnTo>
                    <a:pt x="323" y="118"/>
                  </a:lnTo>
                  <a:lnTo>
                    <a:pt x="338" y="121"/>
                  </a:lnTo>
                  <a:lnTo>
                    <a:pt x="356" y="125"/>
                  </a:lnTo>
                  <a:lnTo>
                    <a:pt x="373" y="129"/>
                  </a:lnTo>
                  <a:lnTo>
                    <a:pt x="392" y="134"/>
                  </a:lnTo>
                  <a:lnTo>
                    <a:pt x="409" y="140"/>
                  </a:lnTo>
                  <a:lnTo>
                    <a:pt x="424" y="146"/>
                  </a:lnTo>
                  <a:lnTo>
                    <a:pt x="433" y="151"/>
                  </a:lnTo>
                  <a:lnTo>
                    <a:pt x="439" y="160"/>
                  </a:lnTo>
                  <a:lnTo>
                    <a:pt x="442" y="171"/>
                  </a:lnTo>
                  <a:lnTo>
                    <a:pt x="440" y="183"/>
                  </a:lnTo>
                  <a:lnTo>
                    <a:pt x="421" y="231"/>
                  </a:lnTo>
                  <a:lnTo>
                    <a:pt x="416" y="241"/>
                  </a:lnTo>
                  <a:lnTo>
                    <a:pt x="408" y="248"/>
                  </a:lnTo>
                  <a:lnTo>
                    <a:pt x="398" y="253"/>
                  </a:lnTo>
                  <a:lnTo>
                    <a:pt x="388" y="254"/>
                  </a:lnTo>
                  <a:lnTo>
                    <a:pt x="379" y="253"/>
                  </a:lnTo>
                  <a:lnTo>
                    <a:pt x="370" y="250"/>
                  </a:lnTo>
                  <a:lnTo>
                    <a:pt x="368" y="249"/>
                  </a:lnTo>
                  <a:lnTo>
                    <a:pt x="361" y="246"/>
                  </a:lnTo>
                  <a:lnTo>
                    <a:pt x="349" y="241"/>
                  </a:lnTo>
                  <a:lnTo>
                    <a:pt x="335" y="236"/>
                  </a:lnTo>
                  <a:lnTo>
                    <a:pt x="317" y="231"/>
                  </a:lnTo>
                  <a:lnTo>
                    <a:pt x="297" y="227"/>
                  </a:lnTo>
                  <a:lnTo>
                    <a:pt x="275" y="224"/>
                  </a:lnTo>
                  <a:lnTo>
                    <a:pt x="250" y="223"/>
                  </a:lnTo>
                  <a:lnTo>
                    <a:pt x="226" y="224"/>
                  </a:lnTo>
                  <a:lnTo>
                    <a:pt x="206" y="228"/>
                  </a:lnTo>
                  <a:lnTo>
                    <a:pt x="189" y="235"/>
                  </a:lnTo>
                  <a:lnTo>
                    <a:pt x="175" y="244"/>
                  </a:lnTo>
                  <a:lnTo>
                    <a:pt x="164" y="253"/>
                  </a:lnTo>
                  <a:lnTo>
                    <a:pt x="156" y="264"/>
                  </a:lnTo>
                  <a:lnTo>
                    <a:pt x="151" y="276"/>
                  </a:lnTo>
                  <a:lnTo>
                    <a:pt x="147" y="288"/>
                  </a:lnTo>
                  <a:lnTo>
                    <a:pt x="146" y="301"/>
                  </a:lnTo>
                  <a:lnTo>
                    <a:pt x="148" y="314"/>
                  </a:lnTo>
                  <a:lnTo>
                    <a:pt x="151" y="328"/>
                  </a:lnTo>
                  <a:lnTo>
                    <a:pt x="157" y="340"/>
                  </a:lnTo>
                  <a:lnTo>
                    <a:pt x="167" y="352"/>
                  </a:lnTo>
                  <a:lnTo>
                    <a:pt x="181" y="363"/>
                  </a:lnTo>
                  <a:lnTo>
                    <a:pt x="199" y="375"/>
                  </a:lnTo>
                  <a:lnTo>
                    <a:pt x="220" y="386"/>
                  </a:lnTo>
                  <a:lnTo>
                    <a:pt x="246" y="399"/>
                  </a:lnTo>
                  <a:lnTo>
                    <a:pt x="279" y="411"/>
                  </a:lnTo>
                  <a:lnTo>
                    <a:pt x="320" y="430"/>
                  </a:lnTo>
                  <a:lnTo>
                    <a:pt x="357" y="450"/>
                  </a:lnTo>
                  <a:lnTo>
                    <a:pt x="388" y="470"/>
                  </a:lnTo>
                  <a:lnTo>
                    <a:pt x="414" y="492"/>
                  </a:lnTo>
                  <a:lnTo>
                    <a:pt x="435" y="517"/>
                  </a:lnTo>
                  <a:lnTo>
                    <a:pt x="450" y="543"/>
                  </a:lnTo>
                  <a:lnTo>
                    <a:pt x="462" y="571"/>
                  </a:lnTo>
                  <a:lnTo>
                    <a:pt x="468" y="601"/>
                  </a:lnTo>
                  <a:lnTo>
                    <a:pt x="470" y="635"/>
                  </a:lnTo>
                  <a:lnTo>
                    <a:pt x="468" y="668"/>
                  </a:lnTo>
                  <a:lnTo>
                    <a:pt x="461" y="699"/>
                  </a:lnTo>
                  <a:lnTo>
                    <a:pt x="449" y="727"/>
                  </a:lnTo>
                  <a:lnTo>
                    <a:pt x="433" y="754"/>
                  </a:lnTo>
                  <a:lnTo>
                    <a:pt x="412" y="778"/>
                  </a:lnTo>
                  <a:lnTo>
                    <a:pt x="388" y="799"/>
                  </a:lnTo>
                  <a:lnTo>
                    <a:pt x="360" y="817"/>
                  </a:lnTo>
                  <a:lnTo>
                    <a:pt x="328" y="830"/>
                  </a:lnTo>
                  <a:lnTo>
                    <a:pt x="293" y="840"/>
                  </a:lnTo>
                  <a:lnTo>
                    <a:pt x="292" y="840"/>
                  </a:lnTo>
                  <a:lnTo>
                    <a:pt x="291" y="841"/>
                  </a:lnTo>
                  <a:lnTo>
                    <a:pt x="289" y="843"/>
                  </a:lnTo>
                  <a:lnTo>
                    <a:pt x="288" y="844"/>
                  </a:lnTo>
                  <a:lnTo>
                    <a:pt x="287" y="846"/>
                  </a:lnTo>
                  <a:lnTo>
                    <a:pt x="287" y="849"/>
                  </a:lnTo>
                  <a:lnTo>
                    <a:pt x="287" y="925"/>
                  </a:lnTo>
                  <a:lnTo>
                    <a:pt x="284" y="939"/>
                  </a:lnTo>
                  <a:lnTo>
                    <a:pt x="276" y="952"/>
                  </a:lnTo>
                  <a:lnTo>
                    <a:pt x="263" y="960"/>
                  </a:lnTo>
                  <a:lnTo>
                    <a:pt x="249" y="962"/>
                  </a:lnTo>
                  <a:lnTo>
                    <a:pt x="213" y="962"/>
                  </a:lnTo>
                  <a:lnTo>
                    <a:pt x="199" y="960"/>
                  </a:lnTo>
                  <a:lnTo>
                    <a:pt x="186" y="952"/>
                  </a:lnTo>
                  <a:lnTo>
                    <a:pt x="178" y="939"/>
                  </a:lnTo>
                  <a:lnTo>
                    <a:pt x="175" y="925"/>
                  </a:lnTo>
                  <a:lnTo>
                    <a:pt x="175" y="853"/>
                  </a:lnTo>
                  <a:lnTo>
                    <a:pt x="175" y="850"/>
                  </a:lnTo>
                  <a:lnTo>
                    <a:pt x="174" y="848"/>
                  </a:lnTo>
                  <a:lnTo>
                    <a:pt x="172" y="847"/>
                  </a:lnTo>
                  <a:lnTo>
                    <a:pt x="171" y="846"/>
                  </a:lnTo>
                  <a:lnTo>
                    <a:pt x="168" y="845"/>
                  </a:lnTo>
                  <a:lnTo>
                    <a:pt x="167" y="845"/>
                  </a:lnTo>
                  <a:lnTo>
                    <a:pt x="163" y="845"/>
                  </a:lnTo>
                  <a:lnTo>
                    <a:pt x="153" y="843"/>
                  </a:lnTo>
                  <a:lnTo>
                    <a:pt x="138" y="839"/>
                  </a:lnTo>
                  <a:lnTo>
                    <a:pt x="120" y="835"/>
                  </a:lnTo>
                  <a:lnTo>
                    <a:pt x="99" y="831"/>
                  </a:lnTo>
                  <a:lnTo>
                    <a:pt x="78" y="825"/>
                  </a:lnTo>
                  <a:lnTo>
                    <a:pt x="56" y="819"/>
                  </a:lnTo>
                  <a:lnTo>
                    <a:pt x="35" y="811"/>
                  </a:lnTo>
                  <a:lnTo>
                    <a:pt x="18" y="803"/>
                  </a:lnTo>
                  <a:lnTo>
                    <a:pt x="9" y="797"/>
                  </a:lnTo>
                  <a:lnTo>
                    <a:pt x="2" y="787"/>
                  </a:lnTo>
                  <a:lnTo>
                    <a:pt x="0" y="777"/>
                  </a:lnTo>
                  <a:lnTo>
                    <a:pt x="2" y="765"/>
                  </a:lnTo>
                  <a:lnTo>
                    <a:pt x="20" y="716"/>
                  </a:lnTo>
                  <a:lnTo>
                    <a:pt x="25" y="706"/>
                  </a:lnTo>
                  <a:lnTo>
                    <a:pt x="33" y="699"/>
                  </a:lnTo>
                  <a:lnTo>
                    <a:pt x="43" y="694"/>
                  </a:lnTo>
                  <a:lnTo>
                    <a:pt x="54" y="692"/>
                  </a:lnTo>
                  <a:lnTo>
                    <a:pt x="59" y="693"/>
                  </a:lnTo>
                  <a:lnTo>
                    <a:pt x="64" y="694"/>
                  </a:lnTo>
                  <a:lnTo>
                    <a:pt x="70" y="696"/>
                  </a:lnTo>
                  <a:lnTo>
                    <a:pt x="73" y="697"/>
                  </a:lnTo>
                  <a:lnTo>
                    <a:pt x="79" y="700"/>
                  </a:lnTo>
                  <a:lnTo>
                    <a:pt x="89" y="704"/>
                  </a:lnTo>
                  <a:lnTo>
                    <a:pt x="103" y="709"/>
                  </a:lnTo>
                  <a:lnTo>
                    <a:pt x="119" y="715"/>
                  </a:lnTo>
                  <a:lnTo>
                    <a:pt x="136" y="721"/>
                  </a:lnTo>
                  <a:lnTo>
                    <a:pt x="155" y="726"/>
                  </a:lnTo>
                  <a:lnTo>
                    <a:pt x="174" y="730"/>
                  </a:lnTo>
                  <a:lnTo>
                    <a:pt x="193" y="733"/>
                  </a:lnTo>
                  <a:lnTo>
                    <a:pt x="211" y="734"/>
                  </a:lnTo>
                  <a:lnTo>
                    <a:pt x="240" y="732"/>
                  </a:lnTo>
                  <a:lnTo>
                    <a:pt x="266" y="725"/>
                  </a:lnTo>
                  <a:lnTo>
                    <a:pt x="288" y="715"/>
                  </a:lnTo>
                  <a:lnTo>
                    <a:pt x="306" y="701"/>
                  </a:lnTo>
                  <a:lnTo>
                    <a:pt x="319" y="684"/>
                  </a:lnTo>
                  <a:lnTo>
                    <a:pt x="328" y="665"/>
                  </a:lnTo>
                  <a:lnTo>
                    <a:pt x="331" y="643"/>
                  </a:lnTo>
                  <a:lnTo>
                    <a:pt x="329" y="622"/>
                  </a:lnTo>
                  <a:lnTo>
                    <a:pt x="321" y="604"/>
                  </a:lnTo>
                  <a:lnTo>
                    <a:pt x="310" y="587"/>
                  </a:lnTo>
                  <a:lnTo>
                    <a:pt x="294" y="571"/>
                  </a:lnTo>
                  <a:lnTo>
                    <a:pt x="272" y="556"/>
                  </a:lnTo>
                  <a:lnTo>
                    <a:pt x="244" y="541"/>
                  </a:lnTo>
                  <a:lnTo>
                    <a:pt x="211" y="526"/>
                  </a:lnTo>
                  <a:lnTo>
                    <a:pt x="183" y="515"/>
                  </a:lnTo>
                  <a:lnTo>
                    <a:pt x="155" y="503"/>
                  </a:lnTo>
                  <a:lnTo>
                    <a:pt x="128" y="489"/>
                  </a:lnTo>
                  <a:lnTo>
                    <a:pt x="103" y="474"/>
                  </a:lnTo>
                  <a:lnTo>
                    <a:pt x="80" y="459"/>
                  </a:lnTo>
                  <a:lnTo>
                    <a:pt x="59" y="440"/>
                  </a:lnTo>
                  <a:lnTo>
                    <a:pt x="42" y="420"/>
                  </a:lnTo>
                  <a:lnTo>
                    <a:pt x="27" y="398"/>
                  </a:lnTo>
                  <a:lnTo>
                    <a:pt x="17" y="373"/>
                  </a:lnTo>
                  <a:lnTo>
                    <a:pt x="9" y="344"/>
                  </a:lnTo>
                  <a:lnTo>
                    <a:pt x="7" y="314"/>
                  </a:lnTo>
                  <a:lnTo>
                    <a:pt x="9" y="283"/>
                  </a:lnTo>
                  <a:lnTo>
                    <a:pt x="17" y="254"/>
                  </a:lnTo>
                  <a:lnTo>
                    <a:pt x="28" y="227"/>
                  </a:lnTo>
                  <a:lnTo>
                    <a:pt x="44" y="202"/>
                  </a:lnTo>
                  <a:lnTo>
                    <a:pt x="62" y="179"/>
                  </a:lnTo>
                  <a:lnTo>
                    <a:pt x="85" y="159"/>
                  </a:lnTo>
                  <a:lnTo>
                    <a:pt x="112" y="143"/>
                  </a:lnTo>
                  <a:lnTo>
                    <a:pt x="141" y="129"/>
                  </a:lnTo>
                  <a:lnTo>
                    <a:pt x="175" y="119"/>
                  </a:lnTo>
                  <a:lnTo>
                    <a:pt x="176" y="119"/>
                  </a:lnTo>
                  <a:lnTo>
                    <a:pt x="178" y="118"/>
                  </a:lnTo>
                  <a:lnTo>
                    <a:pt x="180" y="117"/>
                  </a:lnTo>
                  <a:lnTo>
                    <a:pt x="181" y="115"/>
                  </a:lnTo>
                  <a:lnTo>
                    <a:pt x="183" y="113"/>
                  </a:lnTo>
                  <a:lnTo>
                    <a:pt x="183" y="111"/>
                  </a:lnTo>
                  <a:lnTo>
                    <a:pt x="183" y="38"/>
                  </a:lnTo>
                  <a:lnTo>
                    <a:pt x="186" y="23"/>
                  </a:lnTo>
                  <a:lnTo>
                    <a:pt x="194" y="11"/>
                  </a:lnTo>
                  <a:lnTo>
                    <a:pt x="207" y="3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1854200" y="3573463"/>
              <a:ext cx="360363" cy="360363"/>
            </a:xfrm>
            <a:custGeom>
              <a:avLst/>
              <a:gdLst>
                <a:gd name="T0" fmla="*/ 775 w 1814"/>
                <a:gd name="T1" fmla="*/ 224 h 1814"/>
                <a:gd name="T2" fmla="*/ 593 w 1814"/>
                <a:gd name="T3" fmla="*/ 286 h 1814"/>
                <a:gd name="T4" fmla="*/ 437 w 1814"/>
                <a:gd name="T5" fmla="*/ 393 h 1814"/>
                <a:gd name="T6" fmla="*/ 316 w 1814"/>
                <a:gd name="T7" fmla="*/ 538 h 1814"/>
                <a:gd name="T8" fmla="*/ 238 w 1814"/>
                <a:gd name="T9" fmla="*/ 711 h 1814"/>
                <a:gd name="T10" fmla="*/ 210 w 1814"/>
                <a:gd name="T11" fmla="*/ 908 h 1814"/>
                <a:gd name="T12" fmla="*/ 238 w 1814"/>
                <a:gd name="T13" fmla="*/ 1103 h 1814"/>
                <a:gd name="T14" fmla="*/ 316 w 1814"/>
                <a:gd name="T15" fmla="*/ 1277 h 1814"/>
                <a:gd name="T16" fmla="*/ 437 w 1814"/>
                <a:gd name="T17" fmla="*/ 1421 h 1814"/>
                <a:gd name="T18" fmla="*/ 593 w 1814"/>
                <a:gd name="T19" fmla="*/ 1530 h 1814"/>
                <a:gd name="T20" fmla="*/ 775 w 1814"/>
                <a:gd name="T21" fmla="*/ 1591 h 1814"/>
                <a:gd name="T22" fmla="*/ 975 w 1814"/>
                <a:gd name="T23" fmla="*/ 1600 h 1814"/>
                <a:gd name="T24" fmla="*/ 1164 w 1814"/>
                <a:gd name="T25" fmla="*/ 1556 h 1814"/>
                <a:gd name="T26" fmla="*/ 1328 w 1814"/>
                <a:gd name="T27" fmla="*/ 1462 h 1814"/>
                <a:gd name="T28" fmla="*/ 1461 w 1814"/>
                <a:gd name="T29" fmla="*/ 1329 h 1814"/>
                <a:gd name="T30" fmla="*/ 1555 w 1814"/>
                <a:gd name="T31" fmla="*/ 1164 h 1814"/>
                <a:gd name="T32" fmla="*/ 1601 w 1814"/>
                <a:gd name="T33" fmla="*/ 974 h 1814"/>
                <a:gd name="T34" fmla="*/ 1591 w 1814"/>
                <a:gd name="T35" fmla="*/ 775 h 1814"/>
                <a:gd name="T36" fmla="*/ 1529 w 1814"/>
                <a:gd name="T37" fmla="*/ 593 h 1814"/>
                <a:gd name="T38" fmla="*/ 1422 w 1814"/>
                <a:gd name="T39" fmla="*/ 438 h 1814"/>
                <a:gd name="T40" fmla="*/ 1277 w 1814"/>
                <a:gd name="T41" fmla="*/ 317 h 1814"/>
                <a:gd name="T42" fmla="*/ 1103 w 1814"/>
                <a:gd name="T43" fmla="*/ 238 h 1814"/>
                <a:gd name="T44" fmla="*/ 907 w 1814"/>
                <a:gd name="T45" fmla="*/ 211 h 1814"/>
                <a:gd name="T46" fmla="*/ 1054 w 1814"/>
                <a:gd name="T47" fmla="*/ 13 h 1814"/>
                <a:gd name="T48" fmla="*/ 1260 w 1814"/>
                <a:gd name="T49" fmla="*/ 72 h 1814"/>
                <a:gd name="T50" fmla="*/ 1443 w 1814"/>
                <a:gd name="T51" fmla="*/ 176 h 1814"/>
                <a:gd name="T52" fmla="*/ 1596 w 1814"/>
                <a:gd name="T53" fmla="*/ 317 h 1814"/>
                <a:gd name="T54" fmla="*/ 1713 w 1814"/>
                <a:gd name="T55" fmla="*/ 491 h 1814"/>
                <a:gd name="T56" fmla="*/ 1788 w 1814"/>
                <a:gd name="T57" fmla="*/ 689 h 1814"/>
                <a:gd name="T58" fmla="*/ 1814 w 1814"/>
                <a:gd name="T59" fmla="*/ 908 h 1814"/>
                <a:gd name="T60" fmla="*/ 1788 w 1814"/>
                <a:gd name="T61" fmla="*/ 1125 h 1814"/>
                <a:gd name="T62" fmla="*/ 1713 w 1814"/>
                <a:gd name="T63" fmla="*/ 1324 h 1814"/>
                <a:gd name="T64" fmla="*/ 1596 w 1814"/>
                <a:gd name="T65" fmla="*/ 1497 h 1814"/>
                <a:gd name="T66" fmla="*/ 1443 w 1814"/>
                <a:gd name="T67" fmla="*/ 1639 h 1814"/>
                <a:gd name="T68" fmla="*/ 1260 w 1814"/>
                <a:gd name="T69" fmla="*/ 1743 h 1814"/>
                <a:gd name="T70" fmla="*/ 1054 w 1814"/>
                <a:gd name="T71" fmla="*/ 1802 h 1814"/>
                <a:gd name="T72" fmla="*/ 832 w 1814"/>
                <a:gd name="T73" fmla="*/ 1811 h 1814"/>
                <a:gd name="T74" fmla="*/ 620 w 1814"/>
                <a:gd name="T75" fmla="*/ 1768 h 1814"/>
                <a:gd name="T76" fmla="*/ 430 w 1814"/>
                <a:gd name="T77" fmla="*/ 1678 h 1814"/>
                <a:gd name="T78" fmla="*/ 265 w 1814"/>
                <a:gd name="T79" fmla="*/ 1548 h 1814"/>
                <a:gd name="T80" fmla="*/ 136 w 1814"/>
                <a:gd name="T81" fmla="*/ 1385 h 1814"/>
                <a:gd name="T82" fmla="*/ 46 w 1814"/>
                <a:gd name="T83" fmla="*/ 1194 h 1814"/>
                <a:gd name="T84" fmla="*/ 3 w 1814"/>
                <a:gd name="T85" fmla="*/ 982 h 1814"/>
                <a:gd name="T86" fmla="*/ 12 w 1814"/>
                <a:gd name="T87" fmla="*/ 760 h 1814"/>
                <a:gd name="T88" fmla="*/ 71 w 1814"/>
                <a:gd name="T89" fmla="*/ 554 h 1814"/>
                <a:gd name="T90" fmla="*/ 175 w 1814"/>
                <a:gd name="T91" fmla="*/ 371 h 1814"/>
                <a:gd name="T92" fmla="*/ 316 w 1814"/>
                <a:gd name="T93" fmla="*/ 218 h 1814"/>
                <a:gd name="T94" fmla="*/ 490 w 1814"/>
                <a:gd name="T95" fmla="*/ 102 h 1814"/>
                <a:gd name="T96" fmla="*/ 689 w 1814"/>
                <a:gd name="T97" fmla="*/ 27 h 1814"/>
                <a:gd name="T98" fmla="*/ 907 w 1814"/>
                <a:gd name="T9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4" h="1814">
                  <a:moveTo>
                    <a:pt x="907" y="211"/>
                  </a:moveTo>
                  <a:lnTo>
                    <a:pt x="839" y="214"/>
                  </a:lnTo>
                  <a:lnTo>
                    <a:pt x="775" y="224"/>
                  </a:lnTo>
                  <a:lnTo>
                    <a:pt x="712" y="238"/>
                  </a:lnTo>
                  <a:lnTo>
                    <a:pt x="650" y="259"/>
                  </a:lnTo>
                  <a:lnTo>
                    <a:pt x="593" y="286"/>
                  </a:lnTo>
                  <a:lnTo>
                    <a:pt x="537" y="317"/>
                  </a:lnTo>
                  <a:lnTo>
                    <a:pt x="486" y="353"/>
                  </a:lnTo>
                  <a:lnTo>
                    <a:pt x="437" y="393"/>
                  </a:lnTo>
                  <a:lnTo>
                    <a:pt x="392" y="438"/>
                  </a:lnTo>
                  <a:lnTo>
                    <a:pt x="353" y="486"/>
                  </a:lnTo>
                  <a:lnTo>
                    <a:pt x="316" y="538"/>
                  </a:lnTo>
                  <a:lnTo>
                    <a:pt x="285" y="593"/>
                  </a:lnTo>
                  <a:lnTo>
                    <a:pt x="259" y="651"/>
                  </a:lnTo>
                  <a:lnTo>
                    <a:pt x="238" y="711"/>
                  </a:lnTo>
                  <a:lnTo>
                    <a:pt x="223" y="775"/>
                  </a:lnTo>
                  <a:lnTo>
                    <a:pt x="213" y="840"/>
                  </a:lnTo>
                  <a:lnTo>
                    <a:pt x="210" y="908"/>
                  </a:lnTo>
                  <a:lnTo>
                    <a:pt x="213" y="974"/>
                  </a:lnTo>
                  <a:lnTo>
                    <a:pt x="223" y="1040"/>
                  </a:lnTo>
                  <a:lnTo>
                    <a:pt x="238" y="1103"/>
                  </a:lnTo>
                  <a:lnTo>
                    <a:pt x="259" y="1164"/>
                  </a:lnTo>
                  <a:lnTo>
                    <a:pt x="285" y="1222"/>
                  </a:lnTo>
                  <a:lnTo>
                    <a:pt x="316" y="1277"/>
                  </a:lnTo>
                  <a:lnTo>
                    <a:pt x="353" y="1329"/>
                  </a:lnTo>
                  <a:lnTo>
                    <a:pt x="392" y="1377"/>
                  </a:lnTo>
                  <a:lnTo>
                    <a:pt x="437" y="1421"/>
                  </a:lnTo>
                  <a:lnTo>
                    <a:pt x="486" y="1462"/>
                  </a:lnTo>
                  <a:lnTo>
                    <a:pt x="537" y="1498"/>
                  </a:lnTo>
                  <a:lnTo>
                    <a:pt x="593" y="1530"/>
                  </a:lnTo>
                  <a:lnTo>
                    <a:pt x="650" y="1556"/>
                  </a:lnTo>
                  <a:lnTo>
                    <a:pt x="712" y="1576"/>
                  </a:lnTo>
                  <a:lnTo>
                    <a:pt x="775" y="1591"/>
                  </a:lnTo>
                  <a:lnTo>
                    <a:pt x="839" y="1600"/>
                  </a:lnTo>
                  <a:lnTo>
                    <a:pt x="907" y="1604"/>
                  </a:lnTo>
                  <a:lnTo>
                    <a:pt x="975" y="1600"/>
                  </a:lnTo>
                  <a:lnTo>
                    <a:pt x="1039" y="1591"/>
                  </a:lnTo>
                  <a:lnTo>
                    <a:pt x="1103" y="1576"/>
                  </a:lnTo>
                  <a:lnTo>
                    <a:pt x="1164" y="1556"/>
                  </a:lnTo>
                  <a:lnTo>
                    <a:pt x="1221" y="1530"/>
                  </a:lnTo>
                  <a:lnTo>
                    <a:pt x="1277" y="1498"/>
                  </a:lnTo>
                  <a:lnTo>
                    <a:pt x="1328" y="1462"/>
                  </a:lnTo>
                  <a:lnTo>
                    <a:pt x="1377" y="1421"/>
                  </a:lnTo>
                  <a:lnTo>
                    <a:pt x="1422" y="1377"/>
                  </a:lnTo>
                  <a:lnTo>
                    <a:pt x="1461" y="1329"/>
                  </a:lnTo>
                  <a:lnTo>
                    <a:pt x="1498" y="1277"/>
                  </a:lnTo>
                  <a:lnTo>
                    <a:pt x="1529" y="1222"/>
                  </a:lnTo>
                  <a:lnTo>
                    <a:pt x="1555" y="1164"/>
                  </a:lnTo>
                  <a:lnTo>
                    <a:pt x="1576" y="1103"/>
                  </a:lnTo>
                  <a:lnTo>
                    <a:pt x="1591" y="1040"/>
                  </a:lnTo>
                  <a:lnTo>
                    <a:pt x="1601" y="974"/>
                  </a:lnTo>
                  <a:lnTo>
                    <a:pt x="1604" y="908"/>
                  </a:lnTo>
                  <a:lnTo>
                    <a:pt x="1601" y="840"/>
                  </a:lnTo>
                  <a:lnTo>
                    <a:pt x="1591" y="775"/>
                  </a:lnTo>
                  <a:lnTo>
                    <a:pt x="1576" y="711"/>
                  </a:lnTo>
                  <a:lnTo>
                    <a:pt x="1555" y="651"/>
                  </a:lnTo>
                  <a:lnTo>
                    <a:pt x="1529" y="593"/>
                  </a:lnTo>
                  <a:lnTo>
                    <a:pt x="1498" y="538"/>
                  </a:lnTo>
                  <a:lnTo>
                    <a:pt x="1461" y="486"/>
                  </a:lnTo>
                  <a:lnTo>
                    <a:pt x="1422" y="438"/>
                  </a:lnTo>
                  <a:lnTo>
                    <a:pt x="1377" y="393"/>
                  </a:lnTo>
                  <a:lnTo>
                    <a:pt x="1328" y="353"/>
                  </a:lnTo>
                  <a:lnTo>
                    <a:pt x="1277" y="317"/>
                  </a:lnTo>
                  <a:lnTo>
                    <a:pt x="1221" y="286"/>
                  </a:lnTo>
                  <a:lnTo>
                    <a:pt x="1164" y="259"/>
                  </a:lnTo>
                  <a:lnTo>
                    <a:pt x="1103" y="238"/>
                  </a:lnTo>
                  <a:lnTo>
                    <a:pt x="1039" y="224"/>
                  </a:lnTo>
                  <a:lnTo>
                    <a:pt x="975" y="214"/>
                  </a:lnTo>
                  <a:lnTo>
                    <a:pt x="907" y="211"/>
                  </a:lnTo>
                  <a:close/>
                  <a:moveTo>
                    <a:pt x="907" y="0"/>
                  </a:moveTo>
                  <a:lnTo>
                    <a:pt x="982" y="3"/>
                  </a:lnTo>
                  <a:lnTo>
                    <a:pt x="1054" y="13"/>
                  </a:lnTo>
                  <a:lnTo>
                    <a:pt x="1125" y="27"/>
                  </a:lnTo>
                  <a:lnTo>
                    <a:pt x="1194" y="47"/>
                  </a:lnTo>
                  <a:lnTo>
                    <a:pt x="1260" y="72"/>
                  </a:lnTo>
                  <a:lnTo>
                    <a:pt x="1324" y="102"/>
                  </a:lnTo>
                  <a:lnTo>
                    <a:pt x="1384" y="136"/>
                  </a:lnTo>
                  <a:lnTo>
                    <a:pt x="1443" y="176"/>
                  </a:lnTo>
                  <a:lnTo>
                    <a:pt x="1498" y="218"/>
                  </a:lnTo>
                  <a:lnTo>
                    <a:pt x="1549" y="266"/>
                  </a:lnTo>
                  <a:lnTo>
                    <a:pt x="1596" y="317"/>
                  </a:lnTo>
                  <a:lnTo>
                    <a:pt x="1639" y="371"/>
                  </a:lnTo>
                  <a:lnTo>
                    <a:pt x="1678" y="429"/>
                  </a:lnTo>
                  <a:lnTo>
                    <a:pt x="1713" y="491"/>
                  </a:lnTo>
                  <a:lnTo>
                    <a:pt x="1743" y="554"/>
                  </a:lnTo>
                  <a:lnTo>
                    <a:pt x="1768" y="621"/>
                  </a:lnTo>
                  <a:lnTo>
                    <a:pt x="1788" y="689"/>
                  </a:lnTo>
                  <a:lnTo>
                    <a:pt x="1802" y="760"/>
                  </a:lnTo>
                  <a:lnTo>
                    <a:pt x="1811" y="833"/>
                  </a:lnTo>
                  <a:lnTo>
                    <a:pt x="1814" y="908"/>
                  </a:lnTo>
                  <a:lnTo>
                    <a:pt x="1811" y="982"/>
                  </a:lnTo>
                  <a:lnTo>
                    <a:pt x="1802" y="1054"/>
                  </a:lnTo>
                  <a:lnTo>
                    <a:pt x="1788" y="1125"/>
                  </a:lnTo>
                  <a:lnTo>
                    <a:pt x="1768" y="1194"/>
                  </a:lnTo>
                  <a:lnTo>
                    <a:pt x="1743" y="1260"/>
                  </a:lnTo>
                  <a:lnTo>
                    <a:pt x="1713" y="1324"/>
                  </a:lnTo>
                  <a:lnTo>
                    <a:pt x="1678" y="1385"/>
                  </a:lnTo>
                  <a:lnTo>
                    <a:pt x="1639" y="1443"/>
                  </a:lnTo>
                  <a:lnTo>
                    <a:pt x="1596" y="1497"/>
                  </a:lnTo>
                  <a:lnTo>
                    <a:pt x="1549" y="1548"/>
                  </a:lnTo>
                  <a:lnTo>
                    <a:pt x="1498" y="1596"/>
                  </a:lnTo>
                  <a:lnTo>
                    <a:pt x="1443" y="1639"/>
                  </a:lnTo>
                  <a:lnTo>
                    <a:pt x="1384" y="1678"/>
                  </a:lnTo>
                  <a:lnTo>
                    <a:pt x="1324" y="1713"/>
                  </a:lnTo>
                  <a:lnTo>
                    <a:pt x="1260" y="1743"/>
                  </a:lnTo>
                  <a:lnTo>
                    <a:pt x="1194" y="1768"/>
                  </a:lnTo>
                  <a:lnTo>
                    <a:pt x="1125" y="1787"/>
                  </a:lnTo>
                  <a:lnTo>
                    <a:pt x="1054" y="1802"/>
                  </a:lnTo>
                  <a:lnTo>
                    <a:pt x="982" y="1811"/>
                  </a:lnTo>
                  <a:lnTo>
                    <a:pt x="907" y="1814"/>
                  </a:lnTo>
                  <a:lnTo>
                    <a:pt x="832" y="1811"/>
                  </a:lnTo>
                  <a:lnTo>
                    <a:pt x="760" y="1802"/>
                  </a:lnTo>
                  <a:lnTo>
                    <a:pt x="689" y="1787"/>
                  </a:lnTo>
                  <a:lnTo>
                    <a:pt x="620" y="1768"/>
                  </a:lnTo>
                  <a:lnTo>
                    <a:pt x="554" y="1743"/>
                  </a:lnTo>
                  <a:lnTo>
                    <a:pt x="490" y="1713"/>
                  </a:lnTo>
                  <a:lnTo>
                    <a:pt x="430" y="1678"/>
                  </a:lnTo>
                  <a:lnTo>
                    <a:pt x="371" y="1639"/>
                  </a:lnTo>
                  <a:lnTo>
                    <a:pt x="316" y="1596"/>
                  </a:lnTo>
                  <a:lnTo>
                    <a:pt x="265" y="1548"/>
                  </a:lnTo>
                  <a:lnTo>
                    <a:pt x="219" y="1497"/>
                  </a:lnTo>
                  <a:lnTo>
                    <a:pt x="175" y="1443"/>
                  </a:lnTo>
                  <a:lnTo>
                    <a:pt x="136" y="1385"/>
                  </a:lnTo>
                  <a:lnTo>
                    <a:pt x="101" y="1324"/>
                  </a:lnTo>
                  <a:lnTo>
                    <a:pt x="71" y="1260"/>
                  </a:lnTo>
                  <a:lnTo>
                    <a:pt x="46" y="1194"/>
                  </a:lnTo>
                  <a:lnTo>
                    <a:pt x="26" y="1125"/>
                  </a:lnTo>
                  <a:lnTo>
                    <a:pt x="12" y="1054"/>
                  </a:lnTo>
                  <a:lnTo>
                    <a:pt x="3" y="982"/>
                  </a:lnTo>
                  <a:lnTo>
                    <a:pt x="0" y="908"/>
                  </a:lnTo>
                  <a:lnTo>
                    <a:pt x="3" y="833"/>
                  </a:lnTo>
                  <a:lnTo>
                    <a:pt x="12" y="760"/>
                  </a:lnTo>
                  <a:lnTo>
                    <a:pt x="26" y="689"/>
                  </a:lnTo>
                  <a:lnTo>
                    <a:pt x="46" y="621"/>
                  </a:lnTo>
                  <a:lnTo>
                    <a:pt x="71" y="554"/>
                  </a:lnTo>
                  <a:lnTo>
                    <a:pt x="101" y="491"/>
                  </a:lnTo>
                  <a:lnTo>
                    <a:pt x="136" y="429"/>
                  </a:lnTo>
                  <a:lnTo>
                    <a:pt x="175" y="371"/>
                  </a:lnTo>
                  <a:lnTo>
                    <a:pt x="219" y="317"/>
                  </a:lnTo>
                  <a:lnTo>
                    <a:pt x="265" y="266"/>
                  </a:lnTo>
                  <a:lnTo>
                    <a:pt x="316" y="218"/>
                  </a:lnTo>
                  <a:lnTo>
                    <a:pt x="371" y="176"/>
                  </a:lnTo>
                  <a:lnTo>
                    <a:pt x="430" y="136"/>
                  </a:lnTo>
                  <a:lnTo>
                    <a:pt x="490" y="102"/>
                  </a:lnTo>
                  <a:lnTo>
                    <a:pt x="554" y="72"/>
                  </a:lnTo>
                  <a:lnTo>
                    <a:pt x="620" y="47"/>
                  </a:lnTo>
                  <a:lnTo>
                    <a:pt x="689" y="27"/>
                  </a:lnTo>
                  <a:lnTo>
                    <a:pt x="760" y="13"/>
                  </a:lnTo>
                  <a:lnTo>
                    <a:pt x="832" y="3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72"/>
            <p:cNvSpPr>
              <a:spLocks/>
            </p:cNvSpPr>
            <p:nvPr/>
          </p:nvSpPr>
          <p:spPr bwMode="auto">
            <a:xfrm>
              <a:off x="1720850" y="3951288"/>
              <a:ext cx="492125" cy="215900"/>
            </a:xfrm>
            <a:custGeom>
              <a:avLst/>
              <a:gdLst>
                <a:gd name="T0" fmla="*/ 786 w 2486"/>
                <a:gd name="T1" fmla="*/ 13 h 1094"/>
                <a:gd name="T2" fmla="*/ 977 w 2486"/>
                <a:gd name="T3" fmla="*/ 56 h 1094"/>
                <a:gd name="T4" fmla="*/ 1182 w 2486"/>
                <a:gd name="T5" fmla="*/ 113 h 1094"/>
                <a:gd name="T6" fmla="*/ 1372 w 2486"/>
                <a:gd name="T7" fmla="*/ 173 h 1094"/>
                <a:gd name="T8" fmla="*/ 1519 w 2486"/>
                <a:gd name="T9" fmla="*/ 220 h 1094"/>
                <a:gd name="T10" fmla="*/ 1600 w 2486"/>
                <a:gd name="T11" fmla="*/ 244 h 1094"/>
                <a:gd name="T12" fmla="*/ 1650 w 2486"/>
                <a:gd name="T13" fmla="*/ 294 h 1094"/>
                <a:gd name="T14" fmla="*/ 1656 w 2486"/>
                <a:gd name="T15" fmla="*/ 367 h 1094"/>
                <a:gd name="T16" fmla="*/ 1607 w 2486"/>
                <a:gd name="T17" fmla="*/ 440 h 1094"/>
                <a:gd name="T18" fmla="*/ 1492 w 2486"/>
                <a:gd name="T19" fmla="*/ 484 h 1094"/>
                <a:gd name="T20" fmla="*/ 1340 w 2486"/>
                <a:gd name="T21" fmla="*/ 493 h 1094"/>
                <a:gd name="T22" fmla="*/ 1183 w 2486"/>
                <a:gd name="T23" fmla="*/ 477 h 1094"/>
                <a:gd name="T24" fmla="*/ 1042 w 2486"/>
                <a:gd name="T25" fmla="*/ 453 h 1094"/>
                <a:gd name="T26" fmla="*/ 941 w 2486"/>
                <a:gd name="T27" fmla="*/ 435 h 1094"/>
                <a:gd name="T28" fmla="*/ 903 w 2486"/>
                <a:gd name="T29" fmla="*/ 442 h 1094"/>
                <a:gd name="T30" fmla="*/ 956 w 2486"/>
                <a:gd name="T31" fmla="*/ 505 h 1094"/>
                <a:gd name="T32" fmla="*/ 1090 w 2486"/>
                <a:gd name="T33" fmla="*/ 558 h 1094"/>
                <a:gd name="T34" fmla="*/ 1269 w 2486"/>
                <a:gd name="T35" fmla="*/ 593 h 1094"/>
                <a:gd name="T36" fmla="*/ 1456 w 2486"/>
                <a:gd name="T37" fmla="*/ 607 h 1094"/>
                <a:gd name="T38" fmla="*/ 1680 w 2486"/>
                <a:gd name="T39" fmla="*/ 581 h 1094"/>
                <a:gd name="T40" fmla="*/ 2060 w 2486"/>
                <a:gd name="T41" fmla="*/ 467 h 1094"/>
                <a:gd name="T42" fmla="*/ 2332 w 2486"/>
                <a:gd name="T43" fmla="*/ 340 h 1094"/>
                <a:gd name="T44" fmla="*/ 2430 w 2486"/>
                <a:gd name="T45" fmla="*/ 348 h 1094"/>
                <a:gd name="T46" fmla="*/ 2483 w 2486"/>
                <a:gd name="T47" fmla="*/ 425 h 1094"/>
                <a:gd name="T48" fmla="*/ 2459 w 2486"/>
                <a:gd name="T49" fmla="*/ 541 h 1094"/>
                <a:gd name="T50" fmla="*/ 2368 w 2486"/>
                <a:gd name="T51" fmla="*/ 638 h 1094"/>
                <a:gd name="T52" fmla="*/ 2244 w 2486"/>
                <a:gd name="T53" fmla="*/ 724 h 1094"/>
                <a:gd name="T54" fmla="*/ 2075 w 2486"/>
                <a:gd name="T55" fmla="*/ 829 h 1094"/>
                <a:gd name="T56" fmla="*/ 1888 w 2486"/>
                <a:gd name="T57" fmla="*/ 934 h 1094"/>
                <a:gd name="T58" fmla="*/ 1709 w 2486"/>
                <a:gd name="T59" fmla="*/ 1024 h 1094"/>
                <a:gd name="T60" fmla="*/ 1564 w 2486"/>
                <a:gd name="T61" fmla="*/ 1082 h 1094"/>
                <a:gd name="T62" fmla="*/ 1464 w 2486"/>
                <a:gd name="T63" fmla="*/ 1094 h 1094"/>
                <a:gd name="T64" fmla="*/ 1296 w 2486"/>
                <a:gd name="T65" fmla="*/ 1079 h 1094"/>
                <a:gd name="T66" fmla="*/ 1077 w 2486"/>
                <a:gd name="T67" fmla="*/ 1050 h 1094"/>
                <a:gd name="T68" fmla="*/ 834 w 2486"/>
                <a:gd name="T69" fmla="*/ 1012 h 1094"/>
                <a:gd name="T70" fmla="*/ 601 w 2486"/>
                <a:gd name="T71" fmla="*/ 973 h 1094"/>
                <a:gd name="T72" fmla="*/ 409 w 2486"/>
                <a:gd name="T73" fmla="*/ 938 h 1094"/>
                <a:gd name="T74" fmla="*/ 287 w 2486"/>
                <a:gd name="T75" fmla="*/ 915 h 1094"/>
                <a:gd name="T76" fmla="*/ 186 w 2486"/>
                <a:gd name="T77" fmla="*/ 918 h 1094"/>
                <a:gd name="T78" fmla="*/ 81 w 2486"/>
                <a:gd name="T79" fmla="*/ 978 h 1094"/>
                <a:gd name="T80" fmla="*/ 26 w 2486"/>
                <a:gd name="T81" fmla="*/ 1012 h 1094"/>
                <a:gd name="T82" fmla="*/ 5 w 2486"/>
                <a:gd name="T83" fmla="*/ 994 h 1094"/>
                <a:gd name="T84" fmla="*/ 0 w 2486"/>
                <a:gd name="T85" fmla="*/ 974 h 1094"/>
                <a:gd name="T86" fmla="*/ 17 w 2486"/>
                <a:gd name="T87" fmla="*/ 721 h 1094"/>
                <a:gd name="T88" fmla="*/ 36 w 2486"/>
                <a:gd name="T89" fmla="*/ 428 h 1094"/>
                <a:gd name="T90" fmla="*/ 52 w 2486"/>
                <a:gd name="T91" fmla="*/ 166 h 1094"/>
                <a:gd name="T92" fmla="*/ 70 w 2486"/>
                <a:gd name="T93" fmla="*/ 80 h 1094"/>
                <a:gd name="T94" fmla="*/ 119 w 2486"/>
                <a:gd name="T95" fmla="*/ 65 h 1094"/>
                <a:gd name="T96" fmla="*/ 250 w 2486"/>
                <a:gd name="T97" fmla="*/ 44 h 1094"/>
                <a:gd name="T98" fmla="*/ 435 w 2486"/>
                <a:gd name="T99" fmla="*/ 18 h 1094"/>
                <a:gd name="T100" fmla="*/ 607 w 2486"/>
                <a:gd name="T101" fmla="*/ 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6" h="1094">
                  <a:moveTo>
                    <a:pt x="671" y="0"/>
                  </a:moveTo>
                  <a:lnTo>
                    <a:pt x="706" y="2"/>
                  </a:lnTo>
                  <a:lnTo>
                    <a:pt x="745" y="7"/>
                  </a:lnTo>
                  <a:lnTo>
                    <a:pt x="786" y="13"/>
                  </a:lnTo>
                  <a:lnTo>
                    <a:pt x="831" y="22"/>
                  </a:lnTo>
                  <a:lnTo>
                    <a:pt x="878" y="32"/>
                  </a:lnTo>
                  <a:lnTo>
                    <a:pt x="927" y="43"/>
                  </a:lnTo>
                  <a:lnTo>
                    <a:pt x="977" y="56"/>
                  </a:lnTo>
                  <a:lnTo>
                    <a:pt x="1028" y="69"/>
                  </a:lnTo>
                  <a:lnTo>
                    <a:pt x="1080" y="84"/>
                  </a:lnTo>
                  <a:lnTo>
                    <a:pt x="1131" y="98"/>
                  </a:lnTo>
                  <a:lnTo>
                    <a:pt x="1182" y="113"/>
                  </a:lnTo>
                  <a:lnTo>
                    <a:pt x="1232" y="129"/>
                  </a:lnTo>
                  <a:lnTo>
                    <a:pt x="1280" y="144"/>
                  </a:lnTo>
                  <a:lnTo>
                    <a:pt x="1327" y="159"/>
                  </a:lnTo>
                  <a:lnTo>
                    <a:pt x="1372" y="173"/>
                  </a:lnTo>
                  <a:lnTo>
                    <a:pt x="1414" y="187"/>
                  </a:lnTo>
                  <a:lnTo>
                    <a:pt x="1452" y="199"/>
                  </a:lnTo>
                  <a:lnTo>
                    <a:pt x="1487" y="210"/>
                  </a:lnTo>
                  <a:lnTo>
                    <a:pt x="1519" y="220"/>
                  </a:lnTo>
                  <a:lnTo>
                    <a:pt x="1545" y="227"/>
                  </a:lnTo>
                  <a:lnTo>
                    <a:pt x="1566" y="234"/>
                  </a:lnTo>
                  <a:lnTo>
                    <a:pt x="1583" y="238"/>
                  </a:lnTo>
                  <a:lnTo>
                    <a:pt x="1600" y="244"/>
                  </a:lnTo>
                  <a:lnTo>
                    <a:pt x="1615" y="253"/>
                  </a:lnTo>
                  <a:lnTo>
                    <a:pt x="1629" y="265"/>
                  </a:lnTo>
                  <a:lnTo>
                    <a:pt x="1640" y="278"/>
                  </a:lnTo>
                  <a:lnTo>
                    <a:pt x="1650" y="294"/>
                  </a:lnTo>
                  <a:lnTo>
                    <a:pt x="1655" y="311"/>
                  </a:lnTo>
                  <a:lnTo>
                    <a:pt x="1659" y="329"/>
                  </a:lnTo>
                  <a:lnTo>
                    <a:pt x="1659" y="348"/>
                  </a:lnTo>
                  <a:lnTo>
                    <a:pt x="1656" y="367"/>
                  </a:lnTo>
                  <a:lnTo>
                    <a:pt x="1649" y="386"/>
                  </a:lnTo>
                  <a:lnTo>
                    <a:pt x="1639" y="405"/>
                  </a:lnTo>
                  <a:lnTo>
                    <a:pt x="1625" y="423"/>
                  </a:lnTo>
                  <a:lnTo>
                    <a:pt x="1607" y="440"/>
                  </a:lnTo>
                  <a:lnTo>
                    <a:pt x="1584" y="454"/>
                  </a:lnTo>
                  <a:lnTo>
                    <a:pt x="1557" y="467"/>
                  </a:lnTo>
                  <a:lnTo>
                    <a:pt x="1526" y="477"/>
                  </a:lnTo>
                  <a:lnTo>
                    <a:pt x="1492" y="484"/>
                  </a:lnTo>
                  <a:lnTo>
                    <a:pt x="1455" y="489"/>
                  </a:lnTo>
                  <a:lnTo>
                    <a:pt x="1418" y="493"/>
                  </a:lnTo>
                  <a:lnTo>
                    <a:pt x="1379" y="494"/>
                  </a:lnTo>
                  <a:lnTo>
                    <a:pt x="1340" y="493"/>
                  </a:lnTo>
                  <a:lnTo>
                    <a:pt x="1300" y="490"/>
                  </a:lnTo>
                  <a:lnTo>
                    <a:pt x="1260" y="487"/>
                  </a:lnTo>
                  <a:lnTo>
                    <a:pt x="1221" y="482"/>
                  </a:lnTo>
                  <a:lnTo>
                    <a:pt x="1183" y="477"/>
                  </a:lnTo>
                  <a:lnTo>
                    <a:pt x="1144" y="471"/>
                  </a:lnTo>
                  <a:lnTo>
                    <a:pt x="1109" y="464"/>
                  </a:lnTo>
                  <a:lnTo>
                    <a:pt x="1075" y="458"/>
                  </a:lnTo>
                  <a:lnTo>
                    <a:pt x="1042" y="453"/>
                  </a:lnTo>
                  <a:lnTo>
                    <a:pt x="1012" y="447"/>
                  </a:lnTo>
                  <a:lnTo>
                    <a:pt x="985" y="443"/>
                  </a:lnTo>
                  <a:lnTo>
                    <a:pt x="961" y="438"/>
                  </a:lnTo>
                  <a:lnTo>
                    <a:pt x="941" y="435"/>
                  </a:lnTo>
                  <a:lnTo>
                    <a:pt x="925" y="434"/>
                  </a:lnTo>
                  <a:lnTo>
                    <a:pt x="913" y="434"/>
                  </a:lnTo>
                  <a:lnTo>
                    <a:pt x="905" y="437"/>
                  </a:lnTo>
                  <a:lnTo>
                    <a:pt x="903" y="442"/>
                  </a:lnTo>
                  <a:lnTo>
                    <a:pt x="906" y="458"/>
                  </a:lnTo>
                  <a:lnTo>
                    <a:pt x="916" y="474"/>
                  </a:lnTo>
                  <a:lnTo>
                    <a:pt x="933" y="489"/>
                  </a:lnTo>
                  <a:lnTo>
                    <a:pt x="956" y="505"/>
                  </a:lnTo>
                  <a:lnTo>
                    <a:pt x="983" y="520"/>
                  </a:lnTo>
                  <a:lnTo>
                    <a:pt x="1015" y="533"/>
                  </a:lnTo>
                  <a:lnTo>
                    <a:pt x="1051" y="546"/>
                  </a:lnTo>
                  <a:lnTo>
                    <a:pt x="1090" y="558"/>
                  </a:lnTo>
                  <a:lnTo>
                    <a:pt x="1132" y="568"/>
                  </a:lnTo>
                  <a:lnTo>
                    <a:pt x="1176" y="578"/>
                  </a:lnTo>
                  <a:lnTo>
                    <a:pt x="1222" y="586"/>
                  </a:lnTo>
                  <a:lnTo>
                    <a:pt x="1269" y="593"/>
                  </a:lnTo>
                  <a:lnTo>
                    <a:pt x="1317" y="600"/>
                  </a:lnTo>
                  <a:lnTo>
                    <a:pt x="1364" y="604"/>
                  </a:lnTo>
                  <a:lnTo>
                    <a:pt x="1410" y="606"/>
                  </a:lnTo>
                  <a:lnTo>
                    <a:pt x="1456" y="607"/>
                  </a:lnTo>
                  <a:lnTo>
                    <a:pt x="1501" y="606"/>
                  </a:lnTo>
                  <a:lnTo>
                    <a:pt x="1543" y="604"/>
                  </a:lnTo>
                  <a:lnTo>
                    <a:pt x="1581" y="599"/>
                  </a:lnTo>
                  <a:lnTo>
                    <a:pt x="1680" y="581"/>
                  </a:lnTo>
                  <a:lnTo>
                    <a:pt x="1779" y="558"/>
                  </a:lnTo>
                  <a:lnTo>
                    <a:pt x="1875" y="531"/>
                  </a:lnTo>
                  <a:lnTo>
                    <a:pt x="1969" y="500"/>
                  </a:lnTo>
                  <a:lnTo>
                    <a:pt x="2060" y="467"/>
                  </a:lnTo>
                  <a:lnTo>
                    <a:pt x="2147" y="430"/>
                  </a:lnTo>
                  <a:lnTo>
                    <a:pt x="2228" y="392"/>
                  </a:lnTo>
                  <a:lnTo>
                    <a:pt x="2304" y="352"/>
                  </a:lnTo>
                  <a:lnTo>
                    <a:pt x="2332" y="340"/>
                  </a:lnTo>
                  <a:lnTo>
                    <a:pt x="2359" y="335"/>
                  </a:lnTo>
                  <a:lnTo>
                    <a:pt x="2384" y="333"/>
                  </a:lnTo>
                  <a:lnTo>
                    <a:pt x="2408" y="339"/>
                  </a:lnTo>
                  <a:lnTo>
                    <a:pt x="2430" y="348"/>
                  </a:lnTo>
                  <a:lnTo>
                    <a:pt x="2448" y="362"/>
                  </a:lnTo>
                  <a:lnTo>
                    <a:pt x="2464" y="379"/>
                  </a:lnTo>
                  <a:lnTo>
                    <a:pt x="2475" y="401"/>
                  </a:lnTo>
                  <a:lnTo>
                    <a:pt x="2483" y="425"/>
                  </a:lnTo>
                  <a:lnTo>
                    <a:pt x="2486" y="451"/>
                  </a:lnTo>
                  <a:lnTo>
                    <a:pt x="2483" y="480"/>
                  </a:lnTo>
                  <a:lnTo>
                    <a:pt x="2473" y="510"/>
                  </a:lnTo>
                  <a:lnTo>
                    <a:pt x="2459" y="541"/>
                  </a:lnTo>
                  <a:lnTo>
                    <a:pt x="2436" y="574"/>
                  </a:lnTo>
                  <a:lnTo>
                    <a:pt x="2407" y="606"/>
                  </a:lnTo>
                  <a:lnTo>
                    <a:pt x="2390" y="620"/>
                  </a:lnTo>
                  <a:lnTo>
                    <a:pt x="2368" y="638"/>
                  </a:lnTo>
                  <a:lnTo>
                    <a:pt x="2343" y="657"/>
                  </a:lnTo>
                  <a:lnTo>
                    <a:pt x="2313" y="678"/>
                  </a:lnTo>
                  <a:lnTo>
                    <a:pt x="2280" y="700"/>
                  </a:lnTo>
                  <a:lnTo>
                    <a:pt x="2244" y="724"/>
                  </a:lnTo>
                  <a:lnTo>
                    <a:pt x="2205" y="750"/>
                  </a:lnTo>
                  <a:lnTo>
                    <a:pt x="2163" y="775"/>
                  </a:lnTo>
                  <a:lnTo>
                    <a:pt x="2120" y="802"/>
                  </a:lnTo>
                  <a:lnTo>
                    <a:pt x="2075" y="829"/>
                  </a:lnTo>
                  <a:lnTo>
                    <a:pt x="2029" y="856"/>
                  </a:lnTo>
                  <a:lnTo>
                    <a:pt x="1982" y="882"/>
                  </a:lnTo>
                  <a:lnTo>
                    <a:pt x="1935" y="908"/>
                  </a:lnTo>
                  <a:lnTo>
                    <a:pt x="1888" y="934"/>
                  </a:lnTo>
                  <a:lnTo>
                    <a:pt x="1841" y="959"/>
                  </a:lnTo>
                  <a:lnTo>
                    <a:pt x="1796" y="982"/>
                  </a:lnTo>
                  <a:lnTo>
                    <a:pt x="1752" y="1004"/>
                  </a:lnTo>
                  <a:lnTo>
                    <a:pt x="1709" y="1024"/>
                  </a:lnTo>
                  <a:lnTo>
                    <a:pt x="1668" y="1043"/>
                  </a:lnTo>
                  <a:lnTo>
                    <a:pt x="1631" y="1058"/>
                  </a:lnTo>
                  <a:lnTo>
                    <a:pt x="1596" y="1072"/>
                  </a:lnTo>
                  <a:lnTo>
                    <a:pt x="1564" y="1082"/>
                  </a:lnTo>
                  <a:lnTo>
                    <a:pt x="1536" y="1089"/>
                  </a:lnTo>
                  <a:lnTo>
                    <a:pt x="1518" y="1092"/>
                  </a:lnTo>
                  <a:lnTo>
                    <a:pt x="1494" y="1094"/>
                  </a:lnTo>
                  <a:lnTo>
                    <a:pt x="1464" y="1094"/>
                  </a:lnTo>
                  <a:lnTo>
                    <a:pt x="1428" y="1091"/>
                  </a:lnTo>
                  <a:lnTo>
                    <a:pt x="1389" y="1088"/>
                  </a:lnTo>
                  <a:lnTo>
                    <a:pt x="1344" y="1084"/>
                  </a:lnTo>
                  <a:lnTo>
                    <a:pt x="1296" y="1079"/>
                  </a:lnTo>
                  <a:lnTo>
                    <a:pt x="1245" y="1073"/>
                  </a:lnTo>
                  <a:lnTo>
                    <a:pt x="1191" y="1066"/>
                  </a:lnTo>
                  <a:lnTo>
                    <a:pt x="1135" y="1058"/>
                  </a:lnTo>
                  <a:lnTo>
                    <a:pt x="1077" y="1050"/>
                  </a:lnTo>
                  <a:lnTo>
                    <a:pt x="1016" y="1042"/>
                  </a:lnTo>
                  <a:lnTo>
                    <a:pt x="956" y="1032"/>
                  </a:lnTo>
                  <a:lnTo>
                    <a:pt x="896" y="1023"/>
                  </a:lnTo>
                  <a:lnTo>
                    <a:pt x="834" y="1012"/>
                  </a:lnTo>
                  <a:lnTo>
                    <a:pt x="774" y="1003"/>
                  </a:lnTo>
                  <a:lnTo>
                    <a:pt x="715" y="993"/>
                  </a:lnTo>
                  <a:lnTo>
                    <a:pt x="658" y="982"/>
                  </a:lnTo>
                  <a:lnTo>
                    <a:pt x="601" y="973"/>
                  </a:lnTo>
                  <a:lnTo>
                    <a:pt x="548" y="964"/>
                  </a:lnTo>
                  <a:lnTo>
                    <a:pt x="498" y="954"/>
                  </a:lnTo>
                  <a:lnTo>
                    <a:pt x="452" y="946"/>
                  </a:lnTo>
                  <a:lnTo>
                    <a:pt x="409" y="938"/>
                  </a:lnTo>
                  <a:lnTo>
                    <a:pt x="370" y="930"/>
                  </a:lnTo>
                  <a:lnTo>
                    <a:pt x="337" y="924"/>
                  </a:lnTo>
                  <a:lnTo>
                    <a:pt x="309" y="919"/>
                  </a:lnTo>
                  <a:lnTo>
                    <a:pt x="287" y="915"/>
                  </a:lnTo>
                  <a:lnTo>
                    <a:pt x="272" y="911"/>
                  </a:lnTo>
                  <a:lnTo>
                    <a:pt x="244" y="907"/>
                  </a:lnTo>
                  <a:lnTo>
                    <a:pt x="214" y="911"/>
                  </a:lnTo>
                  <a:lnTo>
                    <a:pt x="186" y="918"/>
                  </a:lnTo>
                  <a:lnTo>
                    <a:pt x="159" y="929"/>
                  </a:lnTo>
                  <a:lnTo>
                    <a:pt x="132" y="944"/>
                  </a:lnTo>
                  <a:lnTo>
                    <a:pt x="106" y="960"/>
                  </a:lnTo>
                  <a:lnTo>
                    <a:pt x="81" y="978"/>
                  </a:lnTo>
                  <a:lnTo>
                    <a:pt x="60" y="997"/>
                  </a:lnTo>
                  <a:lnTo>
                    <a:pt x="46" y="1006"/>
                  </a:lnTo>
                  <a:lnTo>
                    <a:pt x="35" y="1011"/>
                  </a:lnTo>
                  <a:lnTo>
                    <a:pt x="26" y="1012"/>
                  </a:lnTo>
                  <a:lnTo>
                    <a:pt x="19" y="1010"/>
                  </a:lnTo>
                  <a:lnTo>
                    <a:pt x="13" y="1006"/>
                  </a:lnTo>
                  <a:lnTo>
                    <a:pt x="9" y="1001"/>
                  </a:lnTo>
                  <a:lnTo>
                    <a:pt x="5" y="994"/>
                  </a:lnTo>
                  <a:lnTo>
                    <a:pt x="2" y="987"/>
                  </a:lnTo>
                  <a:lnTo>
                    <a:pt x="1" y="981"/>
                  </a:lnTo>
                  <a:lnTo>
                    <a:pt x="1" y="976"/>
                  </a:lnTo>
                  <a:lnTo>
                    <a:pt x="0" y="974"/>
                  </a:lnTo>
                  <a:lnTo>
                    <a:pt x="4" y="919"/>
                  </a:lnTo>
                  <a:lnTo>
                    <a:pt x="9" y="857"/>
                  </a:lnTo>
                  <a:lnTo>
                    <a:pt x="13" y="792"/>
                  </a:lnTo>
                  <a:lnTo>
                    <a:pt x="17" y="721"/>
                  </a:lnTo>
                  <a:lnTo>
                    <a:pt x="22" y="650"/>
                  </a:lnTo>
                  <a:lnTo>
                    <a:pt x="26" y="576"/>
                  </a:lnTo>
                  <a:lnTo>
                    <a:pt x="31" y="501"/>
                  </a:lnTo>
                  <a:lnTo>
                    <a:pt x="36" y="428"/>
                  </a:lnTo>
                  <a:lnTo>
                    <a:pt x="41" y="356"/>
                  </a:lnTo>
                  <a:lnTo>
                    <a:pt x="45" y="289"/>
                  </a:lnTo>
                  <a:lnTo>
                    <a:pt x="49" y="224"/>
                  </a:lnTo>
                  <a:lnTo>
                    <a:pt x="52" y="166"/>
                  </a:lnTo>
                  <a:lnTo>
                    <a:pt x="56" y="114"/>
                  </a:lnTo>
                  <a:lnTo>
                    <a:pt x="58" y="100"/>
                  </a:lnTo>
                  <a:lnTo>
                    <a:pt x="63" y="88"/>
                  </a:lnTo>
                  <a:lnTo>
                    <a:pt x="70" y="80"/>
                  </a:lnTo>
                  <a:lnTo>
                    <a:pt x="79" y="75"/>
                  </a:lnTo>
                  <a:lnTo>
                    <a:pt x="91" y="70"/>
                  </a:lnTo>
                  <a:lnTo>
                    <a:pt x="103" y="67"/>
                  </a:lnTo>
                  <a:lnTo>
                    <a:pt x="119" y="65"/>
                  </a:lnTo>
                  <a:lnTo>
                    <a:pt x="135" y="62"/>
                  </a:lnTo>
                  <a:lnTo>
                    <a:pt x="170" y="57"/>
                  </a:lnTo>
                  <a:lnTo>
                    <a:pt x="208" y="51"/>
                  </a:lnTo>
                  <a:lnTo>
                    <a:pt x="250" y="44"/>
                  </a:lnTo>
                  <a:lnTo>
                    <a:pt x="295" y="37"/>
                  </a:lnTo>
                  <a:lnTo>
                    <a:pt x="340" y="31"/>
                  </a:lnTo>
                  <a:lnTo>
                    <a:pt x="388" y="25"/>
                  </a:lnTo>
                  <a:lnTo>
                    <a:pt x="435" y="18"/>
                  </a:lnTo>
                  <a:lnTo>
                    <a:pt x="482" y="13"/>
                  </a:lnTo>
                  <a:lnTo>
                    <a:pt x="526" y="8"/>
                  </a:lnTo>
                  <a:lnTo>
                    <a:pt x="568" y="4"/>
                  </a:lnTo>
                  <a:lnTo>
                    <a:pt x="607" y="2"/>
                  </a:lnTo>
                  <a:lnTo>
                    <a:pt x="642" y="0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1533525" y="3956051"/>
              <a:ext cx="157163" cy="201613"/>
            </a:xfrm>
            <a:custGeom>
              <a:avLst/>
              <a:gdLst>
                <a:gd name="T0" fmla="*/ 409 w 788"/>
                <a:gd name="T1" fmla="*/ 608 h 1016"/>
                <a:gd name="T2" fmla="*/ 379 w 788"/>
                <a:gd name="T3" fmla="*/ 611 h 1016"/>
                <a:gd name="T4" fmla="*/ 352 w 788"/>
                <a:gd name="T5" fmla="*/ 619 h 1016"/>
                <a:gd name="T6" fmla="*/ 327 w 788"/>
                <a:gd name="T7" fmla="*/ 633 h 1016"/>
                <a:gd name="T8" fmla="*/ 305 w 788"/>
                <a:gd name="T9" fmla="*/ 651 h 1016"/>
                <a:gd name="T10" fmla="*/ 287 w 788"/>
                <a:gd name="T11" fmla="*/ 672 h 1016"/>
                <a:gd name="T12" fmla="*/ 274 w 788"/>
                <a:gd name="T13" fmla="*/ 696 h 1016"/>
                <a:gd name="T14" fmla="*/ 265 w 788"/>
                <a:gd name="T15" fmla="*/ 724 h 1016"/>
                <a:gd name="T16" fmla="*/ 262 w 788"/>
                <a:gd name="T17" fmla="*/ 754 h 1016"/>
                <a:gd name="T18" fmla="*/ 265 w 788"/>
                <a:gd name="T19" fmla="*/ 783 h 1016"/>
                <a:gd name="T20" fmla="*/ 274 w 788"/>
                <a:gd name="T21" fmla="*/ 811 h 1016"/>
                <a:gd name="T22" fmla="*/ 287 w 788"/>
                <a:gd name="T23" fmla="*/ 836 h 1016"/>
                <a:gd name="T24" fmla="*/ 305 w 788"/>
                <a:gd name="T25" fmla="*/ 858 h 1016"/>
                <a:gd name="T26" fmla="*/ 327 w 788"/>
                <a:gd name="T27" fmla="*/ 875 h 1016"/>
                <a:gd name="T28" fmla="*/ 352 w 788"/>
                <a:gd name="T29" fmla="*/ 889 h 1016"/>
                <a:gd name="T30" fmla="*/ 379 w 788"/>
                <a:gd name="T31" fmla="*/ 897 h 1016"/>
                <a:gd name="T32" fmla="*/ 409 w 788"/>
                <a:gd name="T33" fmla="*/ 900 h 1016"/>
                <a:gd name="T34" fmla="*/ 438 w 788"/>
                <a:gd name="T35" fmla="*/ 897 h 1016"/>
                <a:gd name="T36" fmla="*/ 465 w 788"/>
                <a:gd name="T37" fmla="*/ 889 h 1016"/>
                <a:gd name="T38" fmla="*/ 490 w 788"/>
                <a:gd name="T39" fmla="*/ 875 h 1016"/>
                <a:gd name="T40" fmla="*/ 512 w 788"/>
                <a:gd name="T41" fmla="*/ 858 h 1016"/>
                <a:gd name="T42" fmla="*/ 529 w 788"/>
                <a:gd name="T43" fmla="*/ 836 h 1016"/>
                <a:gd name="T44" fmla="*/ 543 w 788"/>
                <a:gd name="T45" fmla="*/ 811 h 1016"/>
                <a:gd name="T46" fmla="*/ 551 w 788"/>
                <a:gd name="T47" fmla="*/ 783 h 1016"/>
                <a:gd name="T48" fmla="*/ 554 w 788"/>
                <a:gd name="T49" fmla="*/ 754 h 1016"/>
                <a:gd name="T50" fmla="*/ 551 w 788"/>
                <a:gd name="T51" fmla="*/ 724 h 1016"/>
                <a:gd name="T52" fmla="*/ 543 w 788"/>
                <a:gd name="T53" fmla="*/ 696 h 1016"/>
                <a:gd name="T54" fmla="*/ 529 w 788"/>
                <a:gd name="T55" fmla="*/ 672 h 1016"/>
                <a:gd name="T56" fmla="*/ 512 w 788"/>
                <a:gd name="T57" fmla="*/ 651 h 1016"/>
                <a:gd name="T58" fmla="*/ 490 w 788"/>
                <a:gd name="T59" fmla="*/ 633 h 1016"/>
                <a:gd name="T60" fmla="*/ 465 w 788"/>
                <a:gd name="T61" fmla="*/ 619 h 1016"/>
                <a:gd name="T62" fmla="*/ 438 w 788"/>
                <a:gd name="T63" fmla="*/ 611 h 1016"/>
                <a:gd name="T64" fmla="*/ 409 w 788"/>
                <a:gd name="T65" fmla="*/ 608 h 1016"/>
                <a:gd name="T66" fmla="*/ 191 w 788"/>
                <a:gd name="T67" fmla="*/ 0 h 1016"/>
                <a:gd name="T68" fmla="*/ 720 w 788"/>
                <a:gd name="T69" fmla="*/ 26 h 1016"/>
                <a:gd name="T70" fmla="*/ 739 w 788"/>
                <a:gd name="T71" fmla="*/ 30 h 1016"/>
                <a:gd name="T72" fmla="*/ 756 w 788"/>
                <a:gd name="T73" fmla="*/ 38 h 1016"/>
                <a:gd name="T74" fmla="*/ 771 w 788"/>
                <a:gd name="T75" fmla="*/ 51 h 1016"/>
                <a:gd name="T76" fmla="*/ 781 w 788"/>
                <a:gd name="T77" fmla="*/ 66 h 1016"/>
                <a:gd name="T78" fmla="*/ 787 w 788"/>
                <a:gd name="T79" fmla="*/ 84 h 1016"/>
                <a:gd name="T80" fmla="*/ 788 w 788"/>
                <a:gd name="T81" fmla="*/ 104 h 1016"/>
                <a:gd name="T82" fmla="*/ 724 w 788"/>
                <a:gd name="T83" fmla="*/ 944 h 1016"/>
                <a:gd name="T84" fmla="*/ 720 w 788"/>
                <a:gd name="T85" fmla="*/ 964 h 1016"/>
                <a:gd name="T86" fmla="*/ 710 w 788"/>
                <a:gd name="T87" fmla="*/ 981 h 1016"/>
                <a:gd name="T88" fmla="*/ 698 w 788"/>
                <a:gd name="T89" fmla="*/ 996 h 1016"/>
                <a:gd name="T90" fmla="*/ 682 w 788"/>
                <a:gd name="T91" fmla="*/ 1006 h 1016"/>
                <a:gd name="T92" fmla="*/ 664 w 788"/>
                <a:gd name="T93" fmla="*/ 1014 h 1016"/>
                <a:gd name="T94" fmla="*/ 644 w 788"/>
                <a:gd name="T95" fmla="*/ 1016 h 1016"/>
                <a:gd name="T96" fmla="*/ 58 w 788"/>
                <a:gd name="T97" fmla="*/ 1016 h 1016"/>
                <a:gd name="T98" fmla="*/ 40 w 788"/>
                <a:gd name="T99" fmla="*/ 1012 h 1016"/>
                <a:gd name="T100" fmla="*/ 23 w 788"/>
                <a:gd name="T101" fmla="*/ 1004 h 1016"/>
                <a:gd name="T102" fmla="*/ 11 w 788"/>
                <a:gd name="T103" fmla="*/ 993 h 1016"/>
                <a:gd name="T104" fmla="*/ 3 w 788"/>
                <a:gd name="T105" fmla="*/ 977 h 1016"/>
                <a:gd name="T106" fmla="*/ 0 w 788"/>
                <a:gd name="T107" fmla="*/ 959 h 1016"/>
                <a:gd name="T108" fmla="*/ 2 w 788"/>
                <a:gd name="T109" fmla="*/ 941 h 1016"/>
                <a:gd name="T110" fmla="*/ 99 w 788"/>
                <a:gd name="T111" fmla="*/ 68 h 1016"/>
                <a:gd name="T112" fmla="*/ 106 w 788"/>
                <a:gd name="T113" fmla="*/ 50 h 1016"/>
                <a:gd name="T114" fmla="*/ 118 w 788"/>
                <a:gd name="T115" fmla="*/ 33 h 1016"/>
                <a:gd name="T116" fmla="*/ 133 w 788"/>
                <a:gd name="T117" fmla="*/ 18 h 1016"/>
                <a:gd name="T118" fmla="*/ 151 w 788"/>
                <a:gd name="T119" fmla="*/ 8 h 1016"/>
                <a:gd name="T120" fmla="*/ 171 w 788"/>
                <a:gd name="T121" fmla="*/ 2 h 1016"/>
                <a:gd name="T122" fmla="*/ 191 w 788"/>
                <a:gd name="T12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1016">
                  <a:moveTo>
                    <a:pt x="409" y="608"/>
                  </a:moveTo>
                  <a:lnTo>
                    <a:pt x="379" y="611"/>
                  </a:lnTo>
                  <a:lnTo>
                    <a:pt x="352" y="619"/>
                  </a:lnTo>
                  <a:lnTo>
                    <a:pt x="327" y="633"/>
                  </a:lnTo>
                  <a:lnTo>
                    <a:pt x="305" y="651"/>
                  </a:lnTo>
                  <a:lnTo>
                    <a:pt x="287" y="672"/>
                  </a:lnTo>
                  <a:lnTo>
                    <a:pt x="274" y="696"/>
                  </a:lnTo>
                  <a:lnTo>
                    <a:pt x="265" y="724"/>
                  </a:lnTo>
                  <a:lnTo>
                    <a:pt x="262" y="754"/>
                  </a:lnTo>
                  <a:lnTo>
                    <a:pt x="265" y="783"/>
                  </a:lnTo>
                  <a:lnTo>
                    <a:pt x="274" y="811"/>
                  </a:lnTo>
                  <a:lnTo>
                    <a:pt x="287" y="836"/>
                  </a:lnTo>
                  <a:lnTo>
                    <a:pt x="305" y="858"/>
                  </a:lnTo>
                  <a:lnTo>
                    <a:pt x="327" y="875"/>
                  </a:lnTo>
                  <a:lnTo>
                    <a:pt x="352" y="889"/>
                  </a:lnTo>
                  <a:lnTo>
                    <a:pt x="379" y="897"/>
                  </a:lnTo>
                  <a:lnTo>
                    <a:pt x="409" y="900"/>
                  </a:lnTo>
                  <a:lnTo>
                    <a:pt x="438" y="897"/>
                  </a:lnTo>
                  <a:lnTo>
                    <a:pt x="465" y="889"/>
                  </a:lnTo>
                  <a:lnTo>
                    <a:pt x="490" y="875"/>
                  </a:lnTo>
                  <a:lnTo>
                    <a:pt x="512" y="858"/>
                  </a:lnTo>
                  <a:lnTo>
                    <a:pt x="529" y="836"/>
                  </a:lnTo>
                  <a:lnTo>
                    <a:pt x="543" y="811"/>
                  </a:lnTo>
                  <a:lnTo>
                    <a:pt x="551" y="783"/>
                  </a:lnTo>
                  <a:lnTo>
                    <a:pt x="554" y="754"/>
                  </a:lnTo>
                  <a:lnTo>
                    <a:pt x="551" y="724"/>
                  </a:lnTo>
                  <a:lnTo>
                    <a:pt x="543" y="696"/>
                  </a:lnTo>
                  <a:lnTo>
                    <a:pt x="529" y="672"/>
                  </a:lnTo>
                  <a:lnTo>
                    <a:pt x="512" y="651"/>
                  </a:lnTo>
                  <a:lnTo>
                    <a:pt x="490" y="633"/>
                  </a:lnTo>
                  <a:lnTo>
                    <a:pt x="465" y="619"/>
                  </a:lnTo>
                  <a:lnTo>
                    <a:pt x="438" y="611"/>
                  </a:lnTo>
                  <a:lnTo>
                    <a:pt x="409" y="608"/>
                  </a:lnTo>
                  <a:close/>
                  <a:moveTo>
                    <a:pt x="191" y="0"/>
                  </a:moveTo>
                  <a:lnTo>
                    <a:pt x="720" y="26"/>
                  </a:lnTo>
                  <a:lnTo>
                    <a:pt x="739" y="30"/>
                  </a:lnTo>
                  <a:lnTo>
                    <a:pt x="756" y="38"/>
                  </a:lnTo>
                  <a:lnTo>
                    <a:pt x="771" y="51"/>
                  </a:lnTo>
                  <a:lnTo>
                    <a:pt x="781" y="66"/>
                  </a:lnTo>
                  <a:lnTo>
                    <a:pt x="787" y="84"/>
                  </a:lnTo>
                  <a:lnTo>
                    <a:pt x="788" y="104"/>
                  </a:lnTo>
                  <a:lnTo>
                    <a:pt x="724" y="944"/>
                  </a:lnTo>
                  <a:lnTo>
                    <a:pt x="720" y="964"/>
                  </a:lnTo>
                  <a:lnTo>
                    <a:pt x="710" y="981"/>
                  </a:lnTo>
                  <a:lnTo>
                    <a:pt x="698" y="996"/>
                  </a:lnTo>
                  <a:lnTo>
                    <a:pt x="682" y="1006"/>
                  </a:lnTo>
                  <a:lnTo>
                    <a:pt x="664" y="1014"/>
                  </a:lnTo>
                  <a:lnTo>
                    <a:pt x="644" y="1016"/>
                  </a:lnTo>
                  <a:lnTo>
                    <a:pt x="58" y="1016"/>
                  </a:lnTo>
                  <a:lnTo>
                    <a:pt x="40" y="1012"/>
                  </a:lnTo>
                  <a:lnTo>
                    <a:pt x="23" y="1004"/>
                  </a:lnTo>
                  <a:lnTo>
                    <a:pt x="11" y="993"/>
                  </a:lnTo>
                  <a:lnTo>
                    <a:pt x="3" y="977"/>
                  </a:lnTo>
                  <a:lnTo>
                    <a:pt x="0" y="959"/>
                  </a:lnTo>
                  <a:lnTo>
                    <a:pt x="2" y="941"/>
                  </a:lnTo>
                  <a:lnTo>
                    <a:pt x="99" y="68"/>
                  </a:lnTo>
                  <a:lnTo>
                    <a:pt x="106" y="50"/>
                  </a:lnTo>
                  <a:lnTo>
                    <a:pt x="118" y="33"/>
                  </a:lnTo>
                  <a:lnTo>
                    <a:pt x="133" y="18"/>
                  </a:lnTo>
                  <a:lnTo>
                    <a:pt x="151" y="8"/>
                  </a:lnTo>
                  <a:lnTo>
                    <a:pt x="17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Freeform 32"/>
          <p:cNvSpPr>
            <a:spLocks noEditPoints="1"/>
          </p:cNvSpPr>
          <p:nvPr/>
        </p:nvSpPr>
        <p:spPr bwMode="auto">
          <a:xfrm>
            <a:off x="7012917" y="2908014"/>
            <a:ext cx="484188" cy="407988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57"/>
          <p:cNvSpPr>
            <a:spLocks noEditPoints="1"/>
          </p:cNvSpPr>
          <p:nvPr/>
        </p:nvSpPr>
        <p:spPr bwMode="auto">
          <a:xfrm>
            <a:off x="9829422" y="3356475"/>
            <a:ext cx="844748" cy="615894"/>
          </a:xfrm>
          <a:custGeom>
            <a:avLst/>
            <a:gdLst>
              <a:gd name="T0" fmla="*/ 1959 w 3558"/>
              <a:gd name="T1" fmla="*/ 2039 h 2268"/>
              <a:gd name="T2" fmla="*/ 1998 w 3558"/>
              <a:gd name="T3" fmla="*/ 2159 h 2268"/>
              <a:gd name="T4" fmla="*/ 1865 w 3558"/>
              <a:gd name="T5" fmla="*/ 2266 h 2268"/>
              <a:gd name="T6" fmla="*/ 1747 w 3558"/>
              <a:gd name="T7" fmla="*/ 2087 h 2268"/>
              <a:gd name="T8" fmla="*/ 1885 w 3558"/>
              <a:gd name="T9" fmla="*/ 1934 h 2268"/>
              <a:gd name="T10" fmla="*/ 1812 w 3558"/>
              <a:gd name="T11" fmla="*/ 1817 h 2268"/>
              <a:gd name="T12" fmla="*/ 1611 w 3558"/>
              <a:gd name="T13" fmla="*/ 2111 h 2268"/>
              <a:gd name="T14" fmla="*/ 1436 w 3558"/>
              <a:gd name="T15" fmla="*/ 2098 h 2268"/>
              <a:gd name="T16" fmla="*/ 1447 w 3558"/>
              <a:gd name="T17" fmla="*/ 1921 h 2268"/>
              <a:gd name="T18" fmla="*/ 1650 w 3558"/>
              <a:gd name="T19" fmla="*/ 1431 h 2268"/>
              <a:gd name="T20" fmla="*/ 1707 w 3558"/>
              <a:gd name="T21" fmla="*/ 1598 h 2268"/>
              <a:gd name="T22" fmla="*/ 1290 w 3558"/>
              <a:gd name="T23" fmla="*/ 1898 h 2268"/>
              <a:gd name="T24" fmla="*/ 1206 w 3558"/>
              <a:gd name="T25" fmla="*/ 1738 h 2268"/>
              <a:gd name="T26" fmla="*/ 1300 w 3558"/>
              <a:gd name="T27" fmla="*/ 1634 h 2268"/>
              <a:gd name="T28" fmla="*/ 1464 w 3558"/>
              <a:gd name="T29" fmla="*/ 1492 h 2268"/>
              <a:gd name="T30" fmla="*/ 1581 w 3558"/>
              <a:gd name="T31" fmla="*/ 1419 h 2268"/>
              <a:gd name="T32" fmla="*/ 1576 w 3558"/>
              <a:gd name="T33" fmla="*/ 1209 h 2268"/>
              <a:gd name="T34" fmla="*/ 1146 w 3558"/>
              <a:gd name="T35" fmla="*/ 1681 h 2268"/>
              <a:gd name="T36" fmla="*/ 981 w 3558"/>
              <a:gd name="T37" fmla="*/ 1636 h 2268"/>
              <a:gd name="T38" fmla="*/ 1016 w 3558"/>
              <a:gd name="T39" fmla="*/ 1465 h 2268"/>
              <a:gd name="T40" fmla="*/ 1252 w 3558"/>
              <a:gd name="T41" fmla="*/ 918 h 2268"/>
              <a:gd name="T42" fmla="*/ 1340 w 3558"/>
              <a:gd name="T43" fmla="*/ 1072 h 2268"/>
              <a:gd name="T44" fmla="*/ 910 w 3558"/>
              <a:gd name="T45" fmla="*/ 1430 h 2268"/>
              <a:gd name="T46" fmla="*/ 792 w 3558"/>
              <a:gd name="T47" fmla="*/ 1295 h 2268"/>
              <a:gd name="T48" fmla="*/ 1204 w 3558"/>
              <a:gd name="T49" fmla="*/ 916 h 2268"/>
              <a:gd name="T50" fmla="*/ 1065 w 3558"/>
              <a:gd name="T51" fmla="*/ 542 h 2268"/>
              <a:gd name="T52" fmla="*/ 1100 w 3558"/>
              <a:gd name="T53" fmla="*/ 776 h 2268"/>
              <a:gd name="T54" fmla="*/ 1834 w 3558"/>
              <a:gd name="T55" fmla="*/ 574 h 2268"/>
              <a:gd name="T56" fmla="*/ 2386 w 3558"/>
              <a:gd name="T57" fmla="*/ 1029 h 2268"/>
              <a:gd name="T58" fmla="*/ 2644 w 3558"/>
              <a:gd name="T59" fmla="*/ 1332 h 2268"/>
              <a:gd name="T60" fmla="*/ 2686 w 3558"/>
              <a:gd name="T61" fmla="*/ 1406 h 2268"/>
              <a:gd name="T62" fmla="*/ 2790 w 3558"/>
              <a:gd name="T63" fmla="*/ 1604 h 2268"/>
              <a:gd name="T64" fmla="*/ 2781 w 3558"/>
              <a:gd name="T65" fmla="*/ 1801 h 2268"/>
              <a:gd name="T66" fmla="*/ 2606 w 3558"/>
              <a:gd name="T67" fmla="*/ 1785 h 2268"/>
              <a:gd name="T68" fmla="*/ 2501 w 3558"/>
              <a:gd name="T69" fmla="*/ 1590 h 2268"/>
              <a:gd name="T70" fmla="*/ 2403 w 3558"/>
              <a:gd name="T71" fmla="*/ 1399 h 2268"/>
              <a:gd name="T72" fmla="*/ 2571 w 3558"/>
              <a:gd name="T73" fmla="*/ 1904 h 2268"/>
              <a:gd name="T74" fmla="*/ 2433 w 3558"/>
              <a:gd name="T75" fmla="*/ 2015 h 2268"/>
              <a:gd name="T76" fmla="*/ 2261 w 3558"/>
              <a:gd name="T77" fmla="*/ 1939 h 2268"/>
              <a:gd name="T78" fmla="*/ 2208 w 3558"/>
              <a:gd name="T79" fmla="*/ 2109 h 2268"/>
              <a:gd name="T80" fmla="*/ 2050 w 3558"/>
              <a:gd name="T81" fmla="*/ 2071 h 2268"/>
              <a:gd name="T82" fmla="*/ 1949 w 3558"/>
              <a:gd name="T83" fmla="*/ 1887 h 2268"/>
              <a:gd name="T84" fmla="*/ 1865 w 3558"/>
              <a:gd name="T85" fmla="*/ 1734 h 2268"/>
              <a:gd name="T86" fmla="*/ 1760 w 3558"/>
              <a:gd name="T87" fmla="*/ 1650 h 2268"/>
              <a:gd name="T88" fmla="*/ 1743 w 3558"/>
              <a:gd name="T89" fmla="*/ 1414 h 2268"/>
              <a:gd name="T90" fmla="*/ 1654 w 3558"/>
              <a:gd name="T91" fmla="*/ 1231 h 2268"/>
              <a:gd name="T92" fmla="*/ 1506 w 3558"/>
              <a:gd name="T93" fmla="*/ 1056 h 2268"/>
              <a:gd name="T94" fmla="*/ 1367 w 3558"/>
              <a:gd name="T95" fmla="*/ 910 h 2268"/>
              <a:gd name="T96" fmla="*/ 1145 w 3558"/>
              <a:gd name="T97" fmla="*/ 857 h 2268"/>
              <a:gd name="T98" fmla="*/ 882 w 3558"/>
              <a:gd name="T99" fmla="*/ 399 h 2268"/>
              <a:gd name="T100" fmla="*/ 2348 w 3558"/>
              <a:gd name="T101" fmla="*/ 272 h 2268"/>
              <a:gd name="T102" fmla="*/ 2754 w 3558"/>
              <a:gd name="T103" fmla="*/ 375 h 2268"/>
              <a:gd name="T104" fmla="*/ 2806 w 3558"/>
              <a:gd name="T105" fmla="*/ 1182 h 2268"/>
              <a:gd name="T106" fmla="*/ 2445 w 3558"/>
              <a:gd name="T107" fmla="*/ 979 h 2268"/>
              <a:gd name="T108" fmla="*/ 1292 w 3558"/>
              <a:gd name="T109" fmla="*/ 749 h 2268"/>
              <a:gd name="T110" fmla="*/ 1126 w 3558"/>
              <a:gd name="T111" fmla="*/ 690 h 2268"/>
              <a:gd name="T112" fmla="*/ 1184 w 3558"/>
              <a:gd name="T113" fmla="*/ 523 h 2268"/>
              <a:gd name="T114" fmla="*/ 3558 w 3558"/>
              <a:gd name="T115" fmla="*/ 741 h 2268"/>
              <a:gd name="T116" fmla="*/ 480 w 3558"/>
              <a:gd name="T117" fmla="*/ 0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58" h="2268">
                <a:moveTo>
                  <a:pt x="1891" y="1911"/>
                </a:moveTo>
                <a:lnTo>
                  <a:pt x="1900" y="1927"/>
                </a:lnTo>
                <a:lnTo>
                  <a:pt x="1909" y="1946"/>
                </a:lnTo>
                <a:lnTo>
                  <a:pt x="1919" y="1964"/>
                </a:lnTo>
                <a:lnTo>
                  <a:pt x="1930" y="1984"/>
                </a:lnTo>
                <a:lnTo>
                  <a:pt x="1940" y="2004"/>
                </a:lnTo>
                <a:lnTo>
                  <a:pt x="1951" y="2022"/>
                </a:lnTo>
                <a:lnTo>
                  <a:pt x="1959" y="2039"/>
                </a:lnTo>
                <a:lnTo>
                  <a:pt x="1968" y="2056"/>
                </a:lnTo>
                <a:lnTo>
                  <a:pt x="1974" y="2069"/>
                </a:lnTo>
                <a:lnTo>
                  <a:pt x="1980" y="2078"/>
                </a:lnTo>
                <a:lnTo>
                  <a:pt x="1983" y="2085"/>
                </a:lnTo>
                <a:lnTo>
                  <a:pt x="1984" y="2087"/>
                </a:lnTo>
                <a:lnTo>
                  <a:pt x="1994" y="2111"/>
                </a:lnTo>
                <a:lnTo>
                  <a:pt x="1998" y="2135"/>
                </a:lnTo>
                <a:lnTo>
                  <a:pt x="1998" y="2159"/>
                </a:lnTo>
                <a:lnTo>
                  <a:pt x="1993" y="2183"/>
                </a:lnTo>
                <a:lnTo>
                  <a:pt x="1984" y="2204"/>
                </a:lnTo>
                <a:lnTo>
                  <a:pt x="1970" y="2225"/>
                </a:lnTo>
                <a:lnTo>
                  <a:pt x="1953" y="2243"/>
                </a:lnTo>
                <a:lnTo>
                  <a:pt x="1932" y="2256"/>
                </a:lnTo>
                <a:lnTo>
                  <a:pt x="1910" y="2264"/>
                </a:lnTo>
                <a:lnTo>
                  <a:pt x="1888" y="2268"/>
                </a:lnTo>
                <a:lnTo>
                  <a:pt x="1865" y="2266"/>
                </a:lnTo>
                <a:lnTo>
                  <a:pt x="1843" y="2262"/>
                </a:lnTo>
                <a:lnTo>
                  <a:pt x="1823" y="2253"/>
                </a:lnTo>
                <a:lnTo>
                  <a:pt x="1803" y="2244"/>
                </a:lnTo>
                <a:lnTo>
                  <a:pt x="1787" y="2232"/>
                </a:lnTo>
                <a:lnTo>
                  <a:pt x="1773" y="2219"/>
                </a:lnTo>
                <a:lnTo>
                  <a:pt x="1764" y="2204"/>
                </a:lnTo>
                <a:lnTo>
                  <a:pt x="1717" y="2114"/>
                </a:lnTo>
                <a:lnTo>
                  <a:pt x="1747" y="2087"/>
                </a:lnTo>
                <a:lnTo>
                  <a:pt x="1775" y="2064"/>
                </a:lnTo>
                <a:lnTo>
                  <a:pt x="1799" y="2044"/>
                </a:lnTo>
                <a:lnTo>
                  <a:pt x="1821" y="2024"/>
                </a:lnTo>
                <a:lnTo>
                  <a:pt x="1839" y="2007"/>
                </a:lnTo>
                <a:lnTo>
                  <a:pt x="1854" y="1989"/>
                </a:lnTo>
                <a:lnTo>
                  <a:pt x="1866" y="1972"/>
                </a:lnTo>
                <a:lnTo>
                  <a:pt x="1877" y="1954"/>
                </a:lnTo>
                <a:lnTo>
                  <a:pt x="1885" y="1934"/>
                </a:lnTo>
                <a:lnTo>
                  <a:pt x="1891" y="1911"/>
                </a:lnTo>
                <a:close/>
                <a:moveTo>
                  <a:pt x="1702" y="1743"/>
                </a:moveTo>
                <a:lnTo>
                  <a:pt x="1724" y="1746"/>
                </a:lnTo>
                <a:lnTo>
                  <a:pt x="1746" y="1753"/>
                </a:lnTo>
                <a:lnTo>
                  <a:pt x="1768" y="1765"/>
                </a:lnTo>
                <a:lnTo>
                  <a:pt x="1786" y="1780"/>
                </a:lnTo>
                <a:lnTo>
                  <a:pt x="1801" y="1797"/>
                </a:lnTo>
                <a:lnTo>
                  <a:pt x="1812" y="1817"/>
                </a:lnTo>
                <a:lnTo>
                  <a:pt x="1820" y="1837"/>
                </a:lnTo>
                <a:lnTo>
                  <a:pt x="1823" y="1859"/>
                </a:lnTo>
                <a:lnTo>
                  <a:pt x="1823" y="1882"/>
                </a:lnTo>
                <a:lnTo>
                  <a:pt x="1819" y="1904"/>
                </a:lnTo>
                <a:lnTo>
                  <a:pt x="1810" y="1925"/>
                </a:lnTo>
                <a:lnTo>
                  <a:pt x="1798" y="1945"/>
                </a:lnTo>
                <a:lnTo>
                  <a:pt x="1781" y="1963"/>
                </a:lnTo>
                <a:lnTo>
                  <a:pt x="1611" y="2111"/>
                </a:lnTo>
                <a:lnTo>
                  <a:pt x="1588" y="2126"/>
                </a:lnTo>
                <a:lnTo>
                  <a:pt x="1564" y="2136"/>
                </a:lnTo>
                <a:lnTo>
                  <a:pt x="1541" y="2140"/>
                </a:lnTo>
                <a:lnTo>
                  <a:pt x="1517" y="2139"/>
                </a:lnTo>
                <a:lnTo>
                  <a:pt x="1493" y="2135"/>
                </a:lnTo>
                <a:lnTo>
                  <a:pt x="1471" y="2126"/>
                </a:lnTo>
                <a:lnTo>
                  <a:pt x="1452" y="2113"/>
                </a:lnTo>
                <a:lnTo>
                  <a:pt x="1436" y="2098"/>
                </a:lnTo>
                <a:lnTo>
                  <a:pt x="1422" y="2077"/>
                </a:lnTo>
                <a:lnTo>
                  <a:pt x="1412" y="2055"/>
                </a:lnTo>
                <a:lnTo>
                  <a:pt x="1406" y="2032"/>
                </a:lnTo>
                <a:lnTo>
                  <a:pt x="1405" y="2007"/>
                </a:lnTo>
                <a:lnTo>
                  <a:pt x="1409" y="1984"/>
                </a:lnTo>
                <a:lnTo>
                  <a:pt x="1417" y="1961"/>
                </a:lnTo>
                <a:lnTo>
                  <a:pt x="1430" y="1941"/>
                </a:lnTo>
                <a:lnTo>
                  <a:pt x="1447" y="1921"/>
                </a:lnTo>
                <a:lnTo>
                  <a:pt x="1617" y="1773"/>
                </a:lnTo>
                <a:lnTo>
                  <a:pt x="1636" y="1760"/>
                </a:lnTo>
                <a:lnTo>
                  <a:pt x="1657" y="1750"/>
                </a:lnTo>
                <a:lnTo>
                  <a:pt x="1679" y="1745"/>
                </a:lnTo>
                <a:lnTo>
                  <a:pt x="1702" y="1743"/>
                </a:lnTo>
                <a:close/>
                <a:moveTo>
                  <a:pt x="1604" y="1418"/>
                </a:moveTo>
                <a:lnTo>
                  <a:pt x="1627" y="1422"/>
                </a:lnTo>
                <a:lnTo>
                  <a:pt x="1650" y="1431"/>
                </a:lnTo>
                <a:lnTo>
                  <a:pt x="1670" y="1444"/>
                </a:lnTo>
                <a:lnTo>
                  <a:pt x="1689" y="1460"/>
                </a:lnTo>
                <a:lnTo>
                  <a:pt x="1704" y="1482"/>
                </a:lnTo>
                <a:lnTo>
                  <a:pt x="1714" y="1505"/>
                </a:lnTo>
                <a:lnTo>
                  <a:pt x="1719" y="1529"/>
                </a:lnTo>
                <a:lnTo>
                  <a:pt x="1719" y="1553"/>
                </a:lnTo>
                <a:lnTo>
                  <a:pt x="1716" y="1577"/>
                </a:lnTo>
                <a:lnTo>
                  <a:pt x="1707" y="1598"/>
                </a:lnTo>
                <a:lnTo>
                  <a:pt x="1694" y="1619"/>
                </a:lnTo>
                <a:lnTo>
                  <a:pt x="1677" y="1637"/>
                </a:lnTo>
                <a:lnTo>
                  <a:pt x="1406" y="1873"/>
                </a:lnTo>
                <a:lnTo>
                  <a:pt x="1385" y="1888"/>
                </a:lnTo>
                <a:lnTo>
                  <a:pt x="1361" y="1898"/>
                </a:lnTo>
                <a:lnTo>
                  <a:pt x="1337" y="1904"/>
                </a:lnTo>
                <a:lnTo>
                  <a:pt x="1313" y="1902"/>
                </a:lnTo>
                <a:lnTo>
                  <a:pt x="1290" y="1898"/>
                </a:lnTo>
                <a:lnTo>
                  <a:pt x="1268" y="1889"/>
                </a:lnTo>
                <a:lnTo>
                  <a:pt x="1248" y="1878"/>
                </a:lnTo>
                <a:lnTo>
                  <a:pt x="1231" y="1861"/>
                </a:lnTo>
                <a:lnTo>
                  <a:pt x="1216" y="1839"/>
                </a:lnTo>
                <a:lnTo>
                  <a:pt x="1205" y="1814"/>
                </a:lnTo>
                <a:lnTo>
                  <a:pt x="1201" y="1790"/>
                </a:lnTo>
                <a:lnTo>
                  <a:pt x="1201" y="1763"/>
                </a:lnTo>
                <a:lnTo>
                  <a:pt x="1206" y="1738"/>
                </a:lnTo>
                <a:lnTo>
                  <a:pt x="1217" y="1715"/>
                </a:lnTo>
                <a:lnTo>
                  <a:pt x="1233" y="1694"/>
                </a:lnTo>
                <a:lnTo>
                  <a:pt x="1235" y="1691"/>
                </a:lnTo>
                <a:lnTo>
                  <a:pt x="1243" y="1685"/>
                </a:lnTo>
                <a:lnTo>
                  <a:pt x="1253" y="1675"/>
                </a:lnTo>
                <a:lnTo>
                  <a:pt x="1267" y="1663"/>
                </a:lnTo>
                <a:lnTo>
                  <a:pt x="1283" y="1649"/>
                </a:lnTo>
                <a:lnTo>
                  <a:pt x="1300" y="1634"/>
                </a:lnTo>
                <a:lnTo>
                  <a:pt x="1320" y="1617"/>
                </a:lnTo>
                <a:lnTo>
                  <a:pt x="1341" y="1599"/>
                </a:lnTo>
                <a:lnTo>
                  <a:pt x="1362" y="1580"/>
                </a:lnTo>
                <a:lnTo>
                  <a:pt x="1384" y="1561"/>
                </a:lnTo>
                <a:lnTo>
                  <a:pt x="1405" y="1543"/>
                </a:lnTo>
                <a:lnTo>
                  <a:pt x="1426" y="1524"/>
                </a:lnTo>
                <a:lnTo>
                  <a:pt x="1446" y="1507"/>
                </a:lnTo>
                <a:lnTo>
                  <a:pt x="1464" y="1492"/>
                </a:lnTo>
                <a:lnTo>
                  <a:pt x="1480" y="1478"/>
                </a:lnTo>
                <a:lnTo>
                  <a:pt x="1493" y="1466"/>
                </a:lnTo>
                <a:lnTo>
                  <a:pt x="1504" y="1457"/>
                </a:lnTo>
                <a:lnTo>
                  <a:pt x="1511" y="1452"/>
                </a:lnTo>
                <a:lnTo>
                  <a:pt x="1513" y="1448"/>
                </a:lnTo>
                <a:lnTo>
                  <a:pt x="1534" y="1434"/>
                </a:lnTo>
                <a:lnTo>
                  <a:pt x="1557" y="1423"/>
                </a:lnTo>
                <a:lnTo>
                  <a:pt x="1581" y="1419"/>
                </a:lnTo>
                <a:lnTo>
                  <a:pt x="1604" y="1418"/>
                </a:lnTo>
                <a:close/>
                <a:moveTo>
                  <a:pt x="1466" y="1122"/>
                </a:moveTo>
                <a:lnTo>
                  <a:pt x="1490" y="1126"/>
                </a:lnTo>
                <a:lnTo>
                  <a:pt x="1512" y="1134"/>
                </a:lnTo>
                <a:lnTo>
                  <a:pt x="1533" y="1147"/>
                </a:lnTo>
                <a:lnTo>
                  <a:pt x="1551" y="1165"/>
                </a:lnTo>
                <a:lnTo>
                  <a:pt x="1566" y="1187"/>
                </a:lnTo>
                <a:lnTo>
                  <a:pt x="1576" y="1209"/>
                </a:lnTo>
                <a:lnTo>
                  <a:pt x="1582" y="1232"/>
                </a:lnTo>
                <a:lnTo>
                  <a:pt x="1583" y="1257"/>
                </a:lnTo>
                <a:lnTo>
                  <a:pt x="1578" y="1280"/>
                </a:lnTo>
                <a:lnTo>
                  <a:pt x="1570" y="1303"/>
                </a:lnTo>
                <a:lnTo>
                  <a:pt x="1557" y="1323"/>
                </a:lnTo>
                <a:lnTo>
                  <a:pt x="1539" y="1342"/>
                </a:lnTo>
                <a:lnTo>
                  <a:pt x="1167" y="1666"/>
                </a:lnTo>
                <a:lnTo>
                  <a:pt x="1146" y="1681"/>
                </a:lnTo>
                <a:lnTo>
                  <a:pt x="1122" y="1691"/>
                </a:lnTo>
                <a:lnTo>
                  <a:pt x="1098" y="1695"/>
                </a:lnTo>
                <a:lnTo>
                  <a:pt x="1073" y="1695"/>
                </a:lnTo>
                <a:lnTo>
                  <a:pt x="1050" y="1690"/>
                </a:lnTo>
                <a:lnTo>
                  <a:pt x="1029" y="1681"/>
                </a:lnTo>
                <a:lnTo>
                  <a:pt x="1009" y="1669"/>
                </a:lnTo>
                <a:lnTo>
                  <a:pt x="993" y="1654"/>
                </a:lnTo>
                <a:lnTo>
                  <a:pt x="981" y="1636"/>
                </a:lnTo>
                <a:lnTo>
                  <a:pt x="973" y="1617"/>
                </a:lnTo>
                <a:lnTo>
                  <a:pt x="967" y="1595"/>
                </a:lnTo>
                <a:lnTo>
                  <a:pt x="966" y="1572"/>
                </a:lnTo>
                <a:lnTo>
                  <a:pt x="968" y="1549"/>
                </a:lnTo>
                <a:lnTo>
                  <a:pt x="975" y="1527"/>
                </a:lnTo>
                <a:lnTo>
                  <a:pt x="984" y="1504"/>
                </a:lnTo>
                <a:lnTo>
                  <a:pt x="997" y="1483"/>
                </a:lnTo>
                <a:lnTo>
                  <a:pt x="1016" y="1465"/>
                </a:lnTo>
                <a:lnTo>
                  <a:pt x="1037" y="1447"/>
                </a:lnTo>
                <a:lnTo>
                  <a:pt x="1377" y="1153"/>
                </a:lnTo>
                <a:lnTo>
                  <a:pt x="1398" y="1138"/>
                </a:lnTo>
                <a:lnTo>
                  <a:pt x="1419" y="1128"/>
                </a:lnTo>
                <a:lnTo>
                  <a:pt x="1442" y="1122"/>
                </a:lnTo>
                <a:lnTo>
                  <a:pt x="1466" y="1122"/>
                </a:lnTo>
                <a:close/>
                <a:moveTo>
                  <a:pt x="1228" y="915"/>
                </a:moveTo>
                <a:lnTo>
                  <a:pt x="1252" y="918"/>
                </a:lnTo>
                <a:lnTo>
                  <a:pt x="1274" y="927"/>
                </a:lnTo>
                <a:lnTo>
                  <a:pt x="1295" y="940"/>
                </a:lnTo>
                <a:lnTo>
                  <a:pt x="1313" y="957"/>
                </a:lnTo>
                <a:lnTo>
                  <a:pt x="1328" y="978"/>
                </a:lnTo>
                <a:lnTo>
                  <a:pt x="1338" y="1001"/>
                </a:lnTo>
                <a:lnTo>
                  <a:pt x="1344" y="1025"/>
                </a:lnTo>
                <a:lnTo>
                  <a:pt x="1345" y="1049"/>
                </a:lnTo>
                <a:lnTo>
                  <a:pt x="1340" y="1072"/>
                </a:lnTo>
                <a:lnTo>
                  <a:pt x="1332" y="1094"/>
                </a:lnTo>
                <a:lnTo>
                  <a:pt x="1320" y="1115"/>
                </a:lnTo>
                <a:lnTo>
                  <a:pt x="1303" y="1133"/>
                </a:lnTo>
                <a:lnTo>
                  <a:pt x="996" y="1399"/>
                </a:lnTo>
                <a:lnTo>
                  <a:pt x="978" y="1414"/>
                </a:lnTo>
                <a:lnTo>
                  <a:pt x="956" y="1423"/>
                </a:lnTo>
                <a:lnTo>
                  <a:pt x="934" y="1429"/>
                </a:lnTo>
                <a:lnTo>
                  <a:pt x="910" y="1430"/>
                </a:lnTo>
                <a:lnTo>
                  <a:pt x="886" y="1427"/>
                </a:lnTo>
                <a:lnTo>
                  <a:pt x="863" y="1418"/>
                </a:lnTo>
                <a:lnTo>
                  <a:pt x="842" y="1405"/>
                </a:lnTo>
                <a:lnTo>
                  <a:pt x="822" y="1386"/>
                </a:lnTo>
                <a:lnTo>
                  <a:pt x="807" y="1366"/>
                </a:lnTo>
                <a:lnTo>
                  <a:pt x="797" y="1343"/>
                </a:lnTo>
                <a:lnTo>
                  <a:pt x="792" y="1319"/>
                </a:lnTo>
                <a:lnTo>
                  <a:pt x="792" y="1295"/>
                </a:lnTo>
                <a:lnTo>
                  <a:pt x="795" y="1271"/>
                </a:lnTo>
                <a:lnTo>
                  <a:pt x="804" y="1248"/>
                </a:lnTo>
                <a:lnTo>
                  <a:pt x="817" y="1228"/>
                </a:lnTo>
                <a:lnTo>
                  <a:pt x="833" y="1210"/>
                </a:lnTo>
                <a:lnTo>
                  <a:pt x="1138" y="944"/>
                </a:lnTo>
                <a:lnTo>
                  <a:pt x="1159" y="930"/>
                </a:lnTo>
                <a:lnTo>
                  <a:pt x="1180" y="920"/>
                </a:lnTo>
                <a:lnTo>
                  <a:pt x="1204" y="916"/>
                </a:lnTo>
                <a:lnTo>
                  <a:pt x="1228" y="915"/>
                </a:lnTo>
                <a:close/>
                <a:moveTo>
                  <a:pt x="882" y="399"/>
                </a:moveTo>
                <a:lnTo>
                  <a:pt x="1275" y="400"/>
                </a:lnTo>
                <a:lnTo>
                  <a:pt x="1152" y="458"/>
                </a:lnTo>
                <a:lnTo>
                  <a:pt x="1125" y="474"/>
                </a:lnTo>
                <a:lnTo>
                  <a:pt x="1101" y="493"/>
                </a:lnTo>
                <a:lnTo>
                  <a:pt x="1081" y="517"/>
                </a:lnTo>
                <a:lnTo>
                  <a:pt x="1065" y="542"/>
                </a:lnTo>
                <a:lnTo>
                  <a:pt x="1053" y="571"/>
                </a:lnTo>
                <a:lnTo>
                  <a:pt x="1045" y="599"/>
                </a:lnTo>
                <a:lnTo>
                  <a:pt x="1042" y="629"/>
                </a:lnTo>
                <a:lnTo>
                  <a:pt x="1043" y="661"/>
                </a:lnTo>
                <a:lnTo>
                  <a:pt x="1049" y="691"/>
                </a:lnTo>
                <a:lnTo>
                  <a:pt x="1061" y="722"/>
                </a:lnTo>
                <a:lnTo>
                  <a:pt x="1079" y="751"/>
                </a:lnTo>
                <a:lnTo>
                  <a:pt x="1100" y="776"/>
                </a:lnTo>
                <a:lnTo>
                  <a:pt x="1125" y="797"/>
                </a:lnTo>
                <a:lnTo>
                  <a:pt x="1153" y="814"/>
                </a:lnTo>
                <a:lnTo>
                  <a:pt x="1185" y="826"/>
                </a:lnTo>
                <a:lnTo>
                  <a:pt x="1217" y="832"/>
                </a:lnTo>
                <a:lnTo>
                  <a:pt x="1252" y="832"/>
                </a:lnTo>
                <a:lnTo>
                  <a:pt x="1287" y="827"/>
                </a:lnTo>
                <a:lnTo>
                  <a:pt x="1322" y="815"/>
                </a:lnTo>
                <a:lnTo>
                  <a:pt x="1834" y="574"/>
                </a:lnTo>
                <a:lnTo>
                  <a:pt x="1905" y="633"/>
                </a:lnTo>
                <a:lnTo>
                  <a:pt x="1978" y="690"/>
                </a:lnTo>
                <a:lnTo>
                  <a:pt x="2049" y="747"/>
                </a:lnTo>
                <a:lnTo>
                  <a:pt x="2119" y="802"/>
                </a:lnTo>
                <a:lnTo>
                  <a:pt x="2189" y="857"/>
                </a:lnTo>
                <a:lnTo>
                  <a:pt x="2257" y="914"/>
                </a:lnTo>
                <a:lnTo>
                  <a:pt x="2323" y="970"/>
                </a:lnTo>
                <a:lnTo>
                  <a:pt x="2386" y="1029"/>
                </a:lnTo>
                <a:lnTo>
                  <a:pt x="2448" y="1089"/>
                </a:lnTo>
                <a:lnTo>
                  <a:pt x="2507" y="1151"/>
                </a:lnTo>
                <a:lnTo>
                  <a:pt x="2562" y="1216"/>
                </a:lnTo>
                <a:lnTo>
                  <a:pt x="2614" y="1284"/>
                </a:lnTo>
                <a:lnTo>
                  <a:pt x="2623" y="1298"/>
                </a:lnTo>
                <a:lnTo>
                  <a:pt x="2631" y="1311"/>
                </a:lnTo>
                <a:lnTo>
                  <a:pt x="2637" y="1322"/>
                </a:lnTo>
                <a:lnTo>
                  <a:pt x="2644" y="1332"/>
                </a:lnTo>
                <a:lnTo>
                  <a:pt x="2649" y="1341"/>
                </a:lnTo>
                <a:lnTo>
                  <a:pt x="2654" y="1350"/>
                </a:lnTo>
                <a:lnTo>
                  <a:pt x="2659" y="1357"/>
                </a:lnTo>
                <a:lnTo>
                  <a:pt x="2663" y="1365"/>
                </a:lnTo>
                <a:lnTo>
                  <a:pt x="2668" y="1373"/>
                </a:lnTo>
                <a:lnTo>
                  <a:pt x="2673" y="1383"/>
                </a:lnTo>
                <a:lnTo>
                  <a:pt x="2680" y="1394"/>
                </a:lnTo>
                <a:lnTo>
                  <a:pt x="2686" y="1406"/>
                </a:lnTo>
                <a:lnTo>
                  <a:pt x="2694" y="1420"/>
                </a:lnTo>
                <a:lnTo>
                  <a:pt x="2702" y="1436"/>
                </a:lnTo>
                <a:lnTo>
                  <a:pt x="2712" y="1455"/>
                </a:lnTo>
                <a:lnTo>
                  <a:pt x="2724" y="1478"/>
                </a:lnTo>
                <a:lnTo>
                  <a:pt x="2737" y="1503"/>
                </a:lnTo>
                <a:lnTo>
                  <a:pt x="2752" y="1532"/>
                </a:lnTo>
                <a:lnTo>
                  <a:pt x="2771" y="1566"/>
                </a:lnTo>
                <a:lnTo>
                  <a:pt x="2790" y="1604"/>
                </a:lnTo>
                <a:lnTo>
                  <a:pt x="2813" y="1646"/>
                </a:lnTo>
                <a:lnTo>
                  <a:pt x="2822" y="1670"/>
                </a:lnTo>
                <a:lnTo>
                  <a:pt x="2827" y="1694"/>
                </a:lnTo>
                <a:lnTo>
                  <a:pt x="2827" y="1718"/>
                </a:lnTo>
                <a:lnTo>
                  <a:pt x="2821" y="1742"/>
                </a:lnTo>
                <a:lnTo>
                  <a:pt x="2812" y="1763"/>
                </a:lnTo>
                <a:lnTo>
                  <a:pt x="2799" y="1783"/>
                </a:lnTo>
                <a:lnTo>
                  <a:pt x="2781" y="1801"/>
                </a:lnTo>
                <a:lnTo>
                  <a:pt x="2760" y="1816"/>
                </a:lnTo>
                <a:lnTo>
                  <a:pt x="2737" y="1824"/>
                </a:lnTo>
                <a:lnTo>
                  <a:pt x="2713" y="1830"/>
                </a:lnTo>
                <a:lnTo>
                  <a:pt x="2689" y="1829"/>
                </a:lnTo>
                <a:lnTo>
                  <a:pt x="2666" y="1824"/>
                </a:lnTo>
                <a:lnTo>
                  <a:pt x="2644" y="1816"/>
                </a:lnTo>
                <a:lnTo>
                  <a:pt x="2623" y="1803"/>
                </a:lnTo>
                <a:lnTo>
                  <a:pt x="2606" y="1785"/>
                </a:lnTo>
                <a:lnTo>
                  <a:pt x="2592" y="1763"/>
                </a:lnTo>
                <a:lnTo>
                  <a:pt x="2582" y="1745"/>
                </a:lnTo>
                <a:lnTo>
                  <a:pt x="2571" y="1724"/>
                </a:lnTo>
                <a:lnTo>
                  <a:pt x="2559" y="1700"/>
                </a:lnTo>
                <a:lnTo>
                  <a:pt x="2546" y="1674"/>
                </a:lnTo>
                <a:lnTo>
                  <a:pt x="2531" y="1647"/>
                </a:lnTo>
                <a:lnTo>
                  <a:pt x="2516" y="1619"/>
                </a:lnTo>
                <a:lnTo>
                  <a:pt x="2501" y="1590"/>
                </a:lnTo>
                <a:lnTo>
                  <a:pt x="2487" y="1561"/>
                </a:lnTo>
                <a:lnTo>
                  <a:pt x="2472" y="1533"/>
                </a:lnTo>
                <a:lnTo>
                  <a:pt x="2458" y="1506"/>
                </a:lnTo>
                <a:lnTo>
                  <a:pt x="2445" y="1480"/>
                </a:lnTo>
                <a:lnTo>
                  <a:pt x="2432" y="1456"/>
                </a:lnTo>
                <a:lnTo>
                  <a:pt x="2421" y="1434"/>
                </a:lnTo>
                <a:lnTo>
                  <a:pt x="2411" y="1415"/>
                </a:lnTo>
                <a:lnTo>
                  <a:pt x="2403" y="1399"/>
                </a:lnTo>
                <a:lnTo>
                  <a:pt x="2397" y="1388"/>
                </a:lnTo>
                <a:lnTo>
                  <a:pt x="2393" y="1381"/>
                </a:lnTo>
                <a:lnTo>
                  <a:pt x="2392" y="1378"/>
                </a:lnTo>
                <a:lnTo>
                  <a:pt x="2336" y="1413"/>
                </a:lnTo>
                <a:lnTo>
                  <a:pt x="2557" y="1833"/>
                </a:lnTo>
                <a:lnTo>
                  <a:pt x="2567" y="1856"/>
                </a:lnTo>
                <a:lnTo>
                  <a:pt x="2571" y="1880"/>
                </a:lnTo>
                <a:lnTo>
                  <a:pt x="2571" y="1904"/>
                </a:lnTo>
                <a:lnTo>
                  <a:pt x="2567" y="1926"/>
                </a:lnTo>
                <a:lnTo>
                  <a:pt x="2557" y="1949"/>
                </a:lnTo>
                <a:lnTo>
                  <a:pt x="2544" y="1969"/>
                </a:lnTo>
                <a:lnTo>
                  <a:pt x="2527" y="1987"/>
                </a:lnTo>
                <a:lnTo>
                  <a:pt x="2504" y="2002"/>
                </a:lnTo>
                <a:lnTo>
                  <a:pt x="2481" y="2011"/>
                </a:lnTo>
                <a:lnTo>
                  <a:pt x="2457" y="2015"/>
                </a:lnTo>
                <a:lnTo>
                  <a:pt x="2433" y="2015"/>
                </a:lnTo>
                <a:lnTo>
                  <a:pt x="2409" y="2010"/>
                </a:lnTo>
                <a:lnTo>
                  <a:pt x="2388" y="2001"/>
                </a:lnTo>
                <a:lnTo>
                  <a:pt x="2368" y="1988"/>
                </a:lnTo>
                <a:lnTo>
                  <a:pt x="2351" y="1971"/>
                </a:lnTo>
                <a:lnTo>
                  <a:pt x="2337" y="1950"/>
                </a:lnTo>
                <a:lnTo>
                  <a:pt x="2124" y="1545"/>
                </a:lnTo>
                <a:lnTo>
                  <a:pt x="2068" y="1580"/>
                </a:lnTo>
                <a:lnTo>
                  <a:pt x="2261" y="1939"/>
                </a:lnTo>
                <a:lnTo>
                  <a:pt x="2270" y="1962"/>
                </a:lnTo>
                <a:lnTo>
                  <a:pt x="2274" y="1986"/>
                </a:lnTo>
                <a:lnTo>
                  <a:pt x="2274" y="2010"/>
                </a:lnTo>
                <a:lnTo>
                  <a:pt x="2270" y="2034"/>
                </a:lnTo>
                <a:lnTo>
                  <a:pt x="2261" y="2056"/>
                </a:lnTo>
                <a:lnTo>
                  <a:pt x="2248" y="2076"/>
                </a:lnTo>
                <a:lnTo>
                  <a:pt x="2230" y="2095"/>
                </a:lnTo>
                <a:lnTo>
                  <a:pt x="2208" y="2109"/>
                </a:lnTo>
                <a:lnTo>
                  <a:pt x="2186" y="2118"/>
                </a:lnTo>
                <a:lnTo>
                  <a:pt x="2165" y="2121"/>
                </a:lnTo>
                <a:lnTo>
                  <a:pt x="2142" y="2120"/>
                </a:lnTo>
                <a:lnTo>
                  <a:pt x="2119" y="2114"/>
                </a:lnTo>
                <a:lnTo>
                  <a:pt x="2099" y="2107"/>
                </a:lnTo>
                <a:lnTo>
                  <a:pt x="2079" y="2097"/>
                </a:lnTo>
                <a:lnTo>
                  <a:pt x="2063" y="2084"/>
                </a:lnTo>
                <a:lnTo>
                  <a:pt x="2050" y="2071"/>
                </a:lnTo>
                <a:lnTo>
                  <a:pt x="2040" y="2058"/>
                </a:lnTo>
                <a:lnTo>
                  <a:pt x="2031" y="2039"/>
                </a:lnTo>
                <a:lnTo>
                  <a:pt x="2020" y="2018"/>
                </a:lnTo>
                <a:lnTo>
                  <a:pt x="2007" y="1994"/>
                </a:lnTo>
                <a:lnTo>
                  <a:pt x="1993" y="1969"/>
                </a:lnTo>
                <a:lnTo>
                  <a:pt x="1979" y="1943"/>
                </a:lnTo>
                <a:lnTo>
                  <a:pt x="1964" y="1914"/>
                </a:lnTo>
                <a:lnTo>
                  <a:pt x="1949" y="1887"/>
                </a:lnTo>
                <a:lnTo>
                  <a:pt x="1934" y="1861"/>
                </a:lnTo>
                <a:lnTo>
                  <a:pt x="1920" y="1835"/>
                </a:lnTo>
                <a:lnTo>
                  <a:pt x="1907" y="1811"/>
                </a:lnTo>
                <a:lnTo>
                  <a:pt x="1895" y="1788"/>
                </a:lnTo>
                <a:lnTo>
                  <a:pt x="1885" y="1770"/>
                </a:lnTo>
                <a:lnTo>
                  <a:pt x="1876" y="1754"/>
                </a:lnTo>
                <a:lnTo>
                  <a:pt x="1869" y="1742"/>
                </a:lnTo>
                <a:lnTo>
                  <a:pt x="1865" y="1734"/>
                </a:lnTo>
                <a:lnTo>
                  <a:pt x="1864" y="1731"/>
                </a:lnTo>
                <a:lnTo>
                  <a:pt x="1849" y="1713"/>
                </a:lnTo>
                <a:lnTo>
                  <a:pt x="1830" y="1698"/>
                </a:lnTo>
                <a:lnTo>
                  <a:pt x="1810" y="1686"/>
                </a:lnTo>
                <a:lnTo>
                  <a:pt x="1787" y="1679"/>
                </a:lnTo>
                <a:lnTo>
                  <a:pt x="1763" y="1675"/>
                </a:lnTo>
                <a:lnTo>
                  <a:pt x="1741" y="1675"/>
                </a:lnTo>
                <a:lnTo>
                  <a:pt x="1760" y="1650"/>
                </a:lnTo>
                <a:lnTo>
                  <a:pt x="1775" y="1622"/>
                </a:lnTo>
                <a:lnTo>
                  <a:pt x="1785" y="1593"/>
                </a:lnTo>
                <a:lnTo>
                  <a:pt x="1790" y="1562"/>
                </a:lnTo>
                <a:lnTo>
                  <a:pt x="1791" y="1531"/>
                </a:lnTo>
                <a:lnTo>
                  <a:pt x="1786" y="1501"/>
                </a:lnTo>
                <a:lnTo>
                  <a:pt x="1777" y="1470"/>
                </a:lnTo>
                <a:lnTo>
                  <a:pt x="1762" y="1441"/>
                </a:lnTo>
                <a:lnTo>
                  <a:pt x="1743" y="1414"/>
                </a:lnTo>
                <a:lnTo>
                  <a:pt x="1718" y="1390"/>
                </a:lnTo>
                <a:lnTo>
                  <a:pt x="1691" y="1371"/>
                </a:lnTo>
                <a:lnTo>
                  <a:pt x="1660" y="1357"/>
                </a:lnTo>
                <a:lnTo>
                  <a:pt x="1626" y="1348"/>
                </a:lnTo>
                <a:lnTo>
                  <a:pt x="1640" y="1320"/>
                </a:lnTo>
                <a:lnTo>
                  <a:pt x="1650" y="1292"/>
                </a:lnTo>
                <a:lnTo>
                  <a:pt x="1654" y="1262"/>
                </a:lnTo>
                <a:lnTo>
                  <a:pt x="1654" y="1231"/>
                </a:lnTo>
                <a:lnTo>
                  <a:pt x="1649" y="1201"/>
                </a:lnTo>
                <a:lnTo>
                  <a:pt x="1639" y="1171"/>
                </a:lnTo>
                <a:lnTo>
                  <a:pt x="1625" y="1143"/>
                </a:lnTo>
                <a:lnTo>
                  <a:pt x="1605" y="1117"/>
                </a:lnTo>
                <a:lnTo>
                  <a:pt x="1584" y="1096"/>
                </a:lnTo>
                <a:lnTo>
                  <a:pt x="1560" y="1079"/>
                </a:lnTo>
                <a:lnTo>
                  <a:pt x="1534" y="1065"/>
                </a:lnTo>
                <a:lnTo>
                  <a:pt x="1506" y="1056"/>
                </a:lnTo>
                <a:lnTo>
                  <a:pt x="1477" y="1051"/>
                </a:lnTo>
                <a:lnTo>
                  <a:pt x="1446" y="1051"/>
                </a:lnTo>
                <a:lnTo>
                  <a:pt x="1416" y="1055"/>
                </a:lnTo>
                <a:lnTo>
                  <a:pt x="1416" y="1024"/>
                </a:lnTo>
                <a:lnTo>
                  <a:pt x="1411" y="993"/>
                </a:lnTo>
                <a:lnTo>
                  <a:pt x="1401" y="964"/>
                </a:lnTo>
                <a:lnTo>
                  <a:pt x="1387" y="936"/>
                </a:lnTo>
                <a:lnTo>
                  <a:pt x="1367" y="910"/>
                </a:lnTo>
                <a:lnTo>
                  <a:pt x="1345" y="887"/>
                </a:lnTo>
                <a:lnTo>
                  <a:pt x="1319" y="869"/>
                </a:lnTo>
                <a:lnTo>
                  <a:pt x="1292" y="856"/>
                </a:lnTo>
                <a:lnTo>
                  <a:pt x="1262" y="848"/>
                </a:lnTo>
                <a:lnTo>
                  <a:pt x="1233" y="843"/>
                </a:lnTo>
                <a:lnTo>
                  <a:pt x="1203" y="843"/>
                </a:lnTo>
                <a:lnTo>
                  <a:pt x="1173" y="848"/>
                </a:lnTo>
                <a:lnTo>
                  <a:pt x="1145" y="857"/>
                </a:lnTo>
                <a:lnTo>
                  <a:pt x="1116" y="872"/>
                </a:lnTo>
                <a:lnTo>
                  <a:pt x="1092" y="890"/>
                </a:lnTo>
                <a:lnTo>
                  <a:pt x="786" y="1156"/>
                </a:lnTo>
                <a:lnTo>
                  <a:pt x="767" y="1176"/>
                </a:lnTo>
                <a:lnTo>
                  <a:pt x="750" y="1197"/>
                </a:lnTo>
                <a:lnTo>
                  <a:pt x="737" y="1222"/>
                </a:lnTo>
                <a:lnTo>
                  <a:pt x="465" y="971"/>
                </a:lnTo>
                <a:lnTo>
                  <a:pt x="882" y="399"/>
                </a:lnTo>
                <a:close/>
                <a:moveTo>
                  <a:pt x="1989" y="220"/>
                </a:moveTo>
                <a:lnTo>
                  <a:pt x="2031" y="221"/>
                </a:lnTo>
                <a:lnTo>
                  <a:pt x="2076" y="225"/>
                </a:lnTo>
                <a:lnTo>
                  <a:pt x="2126" y="231"/>
                </a:lnTo>
                <a:lnTo>
                  <a:pt x="2178" y="239"/>
                </a:lnTo>
                <a:lnTo>
                  <a:pt x="2233" y="248"/>
                </a:lnTo>
                <a:lnTo>
                  <a:pt x="2289" y="260"/>
                </a:lnTo>
                <a:lnTo>
                  <a:pt x="2348" y="272"/>
                </a:lnTo>
                <a:lnTo>
                  <a:pt x="2405" y="285"/>
                </a:lnTo>
                <a:lnTo>
                  <a:pt x="2462" y="298"/>
                </a:lnTo>
                <a:lnTo>
                  <a:pt x="2518" y="312"/>
                </a:lnTo>
                <a:lnTo>
                  <a:pt x="2573" y="325"/>
                </a:lnTo>
                <a:lnTo>
                  <a:pt x="2624" y="339"/>
                </a:lnTo>
                <a:lnTo>
                  <a:pt x="2672" y="351"/>
                </a:lnTo>
                <a:lnTo>
                  <a:pt x="2715" y="364"/>
                </a:lnTo>
                <a:lnTo>
                  <a:pt x="2754" y="375"/>
                </a:lnTo>
                <a:lnTo>
                  <a:pt x="3080" y="931"/>
                </a:lnTo>
                <a:lnTo>
                  <a:pt x="2893" y="1049"/>
                </a:lnTo>
                <a:lnTo>
                  <a:pt x="2880" y="1064"/>
                </a:lnTo>
                <a:lnTo>
                  <a:pt x="2867" y="1083"/>
                </a:lnTo>
                <a:lnTo>
                  <a:pt x="2854" y="1105"/>
                </a:lnTo>
                <a:lnTo>
                  <a:pt x="2839" y="1130"/>
                </a:lnTo>
                <a:lnTo>
                  <a:pt x="2824" y="1155"/>
                </a:lnTo>
                <a:lnTo>
                  <a:pt x="2806" y="1182"/>
                </a:lnTo>
                <a:lnTo>
                  <a:pt x="2788" y="1208"/>
                </a:lnTo>
                <a:lnTo>
                  <a:pt x="2766" y="1233"/>
                </a:lnTo>
                <a:lnTo>
                  <a:pt x="2742" y="1257"/>
                </a:lnTo>
                <a:lnTo>
                  <a:pt x="2714" y="1278"/>
                </a:lnTo>
                <a:lnTo>
                  <a:pt x="2656" y="1203"/>
                </a:lnTo>
                <a:lnTo>
                  <a:pt x="2591" y="1129"/>
                </a:lnTo>
                <a:lnTo>
                  <a:pt x="2521" y="1054"/>
                </a:lnTo>
                <a:lnTo>
                  <a:pt x="2445" y="979"/>
                </a:lnTo>
                <a:lnTo>
                  <a:pt x="2366" y="905"/>
                </a:lnTo>
                <a:lnTo>
                  <a:pt x="2283" y="832"/>
                </a:lnTo>
                <a:lnTo>
                  <a:pt x="2197" y="760"/>
                </a:lnTo>
                <a:lnTo>
                  <a:pt x="2110" y="689"/>
                </a:lnTo>
                <a:lnTo>
                  <a:pt x="2021" y="621"/>
                </a:lnTo>
                <a:lnTo>
                  <a:pt x="1932" y="553"/>
                </a:lnTo>
                <a:lnTo>
                  <a:pt x="1845" y="489"/>
                </a:lnTo>
                <a:lnTo>
                  <a:pt x="1292" y="749"/>
                </a:lnTo>
                <a:lnTo>
                  <a:pt x="1267" y="757"/>
                </a:lnTo>
                <a:lnTo>
                  <a:pt x="1242" y="762"/>
                </a:lnTo>
                <a:lnTo>
                  <a:pt x="1218" y="760"/>
                </a:lnTo>
                <a:lnTo>
                  <a:pt x="1195" y="753"/>
                </a:lnTo>
                <a:lnTo>
                  <a:pt x="1174" y="743"/>
                </a:lnTo>
                <a:lnTo>
                  <a:pt x="1155" y="729"/>
                </a:lnTo>
                <a:lnTo>
                  <a:pt x="1139" y="711"/>
                </a:lnTo>
                <a:lnTo>
                  <a:pt x="1126" y="690"/>
                </a:lnTo>
                <a:lnTo>
                  <a:pt x="1118" y="666"/>
                </a:lnTo>
                <a:lnTo>
                  <a:pt x="1113" y="641"/>
                </a:lnTo>
                <a:lnTo>
                  <a:pt x="1114" y="616"/>
                </a:lnTo>
                <a:lnTo>
                  <a:pt x="1121" y="593"/>
                </a:lnTo>
                <a:lnTo>
                  <a:pt x="1131" y="572"/>
                </a:lnTo>
                <a:lnTo>
                  <a:pt x="1145" y="552"/>
                </a:lnTo>
                <a:lnTo>
                  <a:pt x="1163" y="536"/>
                </a:lnTo>
                <a:lnTo>
                  <a:pt x="1184" y="523"/>
                </a:lnTo>
                <a:lnTo>
                  <a:pt x="1741" y="261"/>
                </a:lnTo>
                <a:lnTo>
                  <a:pt x="1787" y="246"/>
                </a:lnTo>
                <a:lnTo>
                  <a:pt x="1834" y="234"/>
                </a:lnTo>
                <a:lnTo>
                  <a:pt x="1883" y="226"/>
                </a:lnTo>
                <a:lnTo>
                  <a:pt x="1934" y="221"/>
                </a:lnTo>
                <a:lnTo>
                  <a:pt x="1989" y="220"/>
                </a:lnTo>
                <a:close/>
                <a:moveTo>
                  <a:pt x="3147" y="51"/>
                </a:moveTo>
                <a:lnTo>
                  <a:pt x="3558" y="741"/>
                </a:lnTo>
                <a:lnTo>
                  <a:pt x="3202" y="941"/>
                </a:lnTo>
                <a:lnTo>
                  <a:pt x="2805" y="261"/>
                </a:lnTo>
                <a:lnTo>
                  <a:pt x="3147" y="51"/>
                </a:lnTo>
                <a:close/>
                <a:moveTo>
                  <a:pt x="480" y="0"/>
                </a:moveTo>
                <a:lnTo>
                  <a:pt x="833" y="284"/>
                </a:lnTo>
                <a:lnTo>
                  <a:pt x="365" y="938"/>
                </a:lnTo>
                <a:lnTo>
                  <a:pt x="0" y="701"/>
                </a:lnTo>
                <a:lnTo>
                  <a:pt x="4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34756" y="1902816"/>
            <a:ext cx="854548" cy="8545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29"/>
          <p:cNvSpPr>
            <a:spLocks noEditPoints="1"/>
          </p:cNvSpPr>
          <p:nvPr/>
        </p:nvSpPr>
        <p:spPr bwMode="auto">
          <a:xfrm>
            <a:off x="9717721" y="1759796"/>
            <a:ext cx="1128918" cy="1118660"/>
          </a:xfrm>
          <a:custGeom>
            <a:avLst/>
            <a:gdLst/>
            <a:ahLst/>
            <a:cxnLst>
              <a:cxn ang="0">
                <a:pos x="1446" y="1547"/>
              </a:cxn>
              <a:cxn ang="0">
                <a:pos x="315" y="1547"/>
              </a:cxn>
              <a:cxn ang="0">
                <a:pos x="375" y="1413"/>
              </a:cxn>
              <a:cxn ang="0">
                <a:pos x="1666" y="1272"/>
              </a:cxn>
              <a:cxn ang="0">
                <a:pos x="0" y="923"/>
              </a:cxn>
              <a:cxn ang="0">
                <a:pos x="153" y="785"/>
              </a:cxn>
              <a:cxn ang="0">
                <a:pos x="155" y="769"/>
              </a:cxn>
              <a:cxn ang="0">
                <a:pos x="1493" y="468"/>
              </a:cxn>
              <a:cxn ang="0">
                <a:pos x="881" y="275"/>
              </a:cxn>
              <a:cxn ang="0">
                <a:pos x="583" y="355"/>
              </a:cxn>
              <a:cxn ang="0">
                <a:pos x="372" y="567"/>
              </a:cxn>
              <a:cxn ang="0">
                <a:pos x="293" y="865"/>
              </a:cxn>
              <a:cxn ang="0">
                <a:pos x="338" y="1108"/>
              </a:cxn>
              <a:cxn ang="0">
                <a:pos x="521" y="1346"/>
              </a:cxn>
              <a:cxn ang="0">
                <a:pos x="801" y="1465"/>
              </a:cxn>
              <a:cxn ang="0">
                <a:pos x="1109" y="1424"/>
              </a:cxn>
              <a:cxn ang="0">
                <a:pos x="1347" y="1240"/>
              </a:cxn>
              <a:cxn ang="0">
                <a:pos x="1463" y="958"/>
              </a:cxn>
              <a:cxn ang="0">
                <a:pos x="1447" y="708"/>
              </a:cxn>
              <a:cxn ang="0">
                <a:pos x="1296" y="448"/>
              </a:cxn>
              <a:cxn ang="0">
                <a:pos x="1037" y="297"/>
              </a:cxn>
              <a:cxn ang="0">
                <a:pos x="1305" y="270"/>
              </a:cxn>
              <a:cxn ang="0">
                <a:pos x="1277" y="252"/>
              </a:cxn>
              <a:cxn ang="0">
                <a:pos x="463" y="104"/>
              </a:cxn>
              <a:cxn ang="0">
                <a:pos x="942" y="2"/>
              </a:cxn>
              <a:cxn ang="0">
                <a:pos x="1187" y="55"/>
              </a:cxn>
              <a:cxn ang="0">
                <a:pos x="1270" y="247"/>
              </a:cxn>
              <a:cxn ang="0">
                <a:pos x="1498" y="254"/>
              </a:cxn>
              <a:cxn ang="0">
                <a:pos x="1493" y="468"/>
              </a:cxn>
              <a:cxn ang="0">
                <a:pos x="1703" y="561"/>
              </a:cxn>
              <a:cxn ang="0">
                <a:pos x="1602" y="752"/>
              </a:cxn>
              <a:cxn ang="0">
                <a:pos x="1609" y="819"/>
              </a:cxn>
              <a:cxn ang="0">
                <a:pos x="1747" y="1038"/>
              </a:cxn>
              <a:cxn ang="0">
                <a:pos x="1557" y="1163"/>
              </a:cxn>
              <a:cxn ang="0">
                <a:pos x="1602" y="1376"/>
              </a:cxn>
              <a:cxn ang="0">
                <a:pos x="1386" y="1413"/>
              </a:cxn>
              <a:cxn ang="0">
                <a:pos x="1393" y="1588"/>
              </a:cxn>
              <a:cxn ang="0">
                <a:pos x="1125" y="1560"/>
              </a:cxn>
              <a:cxn ang="0">
                <a:pos x="995" y="1745"/>
              </a:cxn>
              <a:cxn ang="0">
                <a:pos x="856" y="1600"/>
              </a:cxn>
              <a:cxn ang="0">
                <a:pos x="634" y="1717"/>
              </a:cxn>
              <a:cxn ang="0">
                <a:pos x="541" y="1517"/>
              </a:cxn>
              <a:cxn ang="0">
                <a:pos x="321" y="1551"/>
              </a:cxn>
              <a:cxn ang="0">
                <a:pos x="344" y="1366"/>
              </a:cxn>
              <a:cxn ang="0">
                <a:pos x="95" y="1272"/>
              </a:cxn>
              <a:cxn ang="0">
                <a:pos x="208" y="1158"/>
              </a:cxn>
              <a:cxn ang="0">
                <a:pos x="6" y="974"/>
              </a:cxn>
              <a:cxn ang="0">
                <a:pos x="159" y="762"/>
              </a:cxn>
              <a:cxn ang="0">
                <a:pos x="25" y="671"/>
              </a:cxn>
              <a:cxn ang="0">
                <a:pos x="241" y="526"/>
              </a:cxn>
              <a:cxn ang="0">
                <a:pos x="178" y="334"/>
              </a:cxn>
              <a:cxn ang="0">
                <a:pos x="396" y="334"/>
              </a:cxn>
              <a:cxn ang="0">
                <a:pos x="493" y="245"/>
              </a:cxn>
              <a:cxn ang="0">
                <a:pos x="574" y="55"/>
              </a:cxn>
              <a:cxn ang="0">
                <a:pos x="819" y="2"/>
              </a:cxn>
            </a:cxnLst>
            <a:rect l="0" t="0" r="r" b="b"/>
            <a:pathLst>
              <a:path w="1761" h="1745">
                <a:moveTo>
                  <a:pt x="1446" y="1547"/>
                </a:moveTo>
                <a:lnTo>
                  <a:pt x="1444" y="1549"/>
                </a:lnTo>
                <a:lnTo>
                  <a:pt x="1442" y="1549"/>
                </a:lnTo>
                <a:lnTo>
                  <a:pt x="1446" y="1547"/>
                </a:lnTo>
                <a:close/>
                <a:moveTo>
                  <a:pt x="315" y="1547"/>
                </a:moveTo>
                <a:lnTo>
                  <a:pt x="319" y="1549"/>
                </a:lnTo>
                <a:lnTo>
                  <a:pt x="317" y="1549"/>
                </a:lnTo>
                <a:lnTo>
                  <a:pt x="315" y="1547"/>
                </a:lnTo>
                <a:close/>
                <a:moveTo>
                  <a:pt x="1386" y="1413"/>
                </a:moveTo>
                <a:lnTo>
                  <a:pt x="1446" y="1547"/>
                </a:lnTo>
                <a:lnTo>
                  <a:pt x="1386" y="1413"/>
                </a:lnTo>
                <a:close/>
                <a:moveTo>
                  <a:pt x="375" y="1413"/>
                </a:moveTo>
                <a:lnTo>
                  <a:pt x="315" y="1547"/>
                </a:lnTo>
                <a:lnTo>
                  <a:pt x="375" y="1413"/>
                </a:lnTo>
                <a:close/>
                <a:moveTo>
                  <a:pt x="1671" y="1262"/>
                </a:moveTo>
                <a:lnTo>
                  <a:pt x="1666" y="1272"/>
                </a:lnTo>
                <a:lnTo>
                  <a:pt x="1671" y="1262"/>
                </a:lnTo>
                <a:close/>
                <a:moveTo>
                  <a:pt x="0" y="909"/>
                </a:moveTo>
                <a:lnTo>
                  <a:pt x="2" y="923"/>
                </a:lnTo>
                <a:lnTo>
                  <a:pt x="0" y="923"/>
                </a:lnTo>
                <a:lnTo>
                  <a:pt x="0" y="909"/>
                </a:lnTo>
                <a:close/>
                <a:moveTo>
                  <a:pt x="155" y="773"/>
                </a:moveTo>
                <a:lnTo>
                  <a:pt x="155" y="776"/>
                </a:lnTo>
                <a:lnTo>
                  <a:pt x="153" y="785"/>
                </a:lnTo>
                <a:lnTo>
                  <a:pt x="155" y="773"/>
                </a:lnTo>
                <a:close/>
                <a:moveTo>
                  <a:pt x="157" y="762"/>
                </a:moveTo>
                <a:lnTo>
                  <a:pt x="155" y="773"/>
                </a:lnTo>
                <a:lnTo>
                  <a:pt x="155" y="769"/>
                </a:lnTo>
                <a:lnTo>
                  <a:pt x="157" y="762"/>
                </a:lnTo>
                <a:close/>
                <a:moveTo>
                  <a:pt x="1493" y="468"/>
                </a:moveTo>
                <a:lnTo>
                  <a:pt x="1521" y="515"/>
                </a:lnTo>
                <a:lnTo>
                  <a:pt x="1493" y="468"/>
                </a:lnTo>
                <a:close/>
                <a:moveTo>
                  <a:pt x="268" y="468"/>
                </a:moveTo>
                <a:lnTo>
                  <a:pt x="240" y="515"/>
                </a:lnTo>
                <a:lnTo>
                  <a:pt x="268" y="468"/>
                </a:lnTo>
                <a:close/>
                <a:moveTo>
                  <a:pt x="881" y="275"/>
                </a:moveTo>
                <a:lnTo>
                  <a:pt x="801" y="281"/>
                </a:lnTo>
                <a:lnTo>
                  <a:pt x="724" y="297"/>
                </a:lnTo>
                <a:lnTo>
                  <a:pt x="652" y="321"/>
                </a:lnTo>
                <a:lnTo>
                  <a:pt x="583" y="355"/>
                </a:lnTo>
                <a:lnTo>
                  <a:pt x="521" y="397"/>
                </a:lnTo>
                <a:lnTo>
                  <a:pt x="465" y="448"/>
                </a:lnTo>
                <a:lnTo>
                  <a:pt x="414" y="505"/>
                </a:lnTo>
                <a:lnTo>
                  <a:pt x="372" y="567"/>
                </a:lnTo>
                <a:lnTo>
                  <a:pt x="338" y="635"/>
                </a:lnTo>
                <a:lnTo>
                  <a:pt x="314" y="708"/>
                </a:lnTo>
                <a:lnTo>
                  <a:pt x="298" y="785"/>
                </a:lnTo>
                <a:lnTo>
                  <a:pt x="293" y="865"/>
                </a:lnTo>
                <a:lnTo>
                  <a:pt x="293" y="879"/>
                </a:lnTo>
                <a:lnTo>
                  <a:pt x="298" y="958"/>
                </a:lnTo>
                <a:lnTo>
                  <a:pt x="314" y="1036"/>
                </a:lnTo>
                <a:lnTo>
                  <a:pt x="338" y="1108"/>
                </a:lnTo>
                <a:lnTo>
                  <a:pt x="372" y="1177"/>
                </a:lnTo>
                <a:lnTo>
                  <a:pt x="414" y="1240"/>
                </a:lnTo>
                <a:lnTo>
                  <a:pt x="465" y="1297"/>
                </a:lnTo>
                <a:lnTo>
                  <a:pt x="521" y="1346"/>
                </a:lnTo>
                <a:lnTo>
                  <a:pt x="583" y="1389"/>
                </a:lnTo>
                <a:lnTo>
                  <a:pt x="652" y="1424"/>
                </a:lnTo>
                <a:lnTo>
                  <a:pt x="724" y="1449"/>
                </a:lnTo>
                <a:lnTo>
                  <a:pt x="801" y="1465"/>
                </a:lnTo>
                <a:lnTo>
                  <a:pt x="881" y="1470"/>
                </a:lnTo>
                <a:lnTo>
                  <a:pt x="960" y="1465"/>
                </a:lnTo>
                <a:lnTo>
                  <a:pt x="1037" y="1449"/>
                </a:lnTo>
                <a:lnTo>
                  <a:pt x="1109" y="1424"/>
                </a:lnTo>
                <a:lnTo>
                  <a:pt x="1178" y="1389"/>
                </a:lnTo>
                <a:lnTo>
                  <a:pt x="1240" y="1346"/>
                </a:lnTo>
                <a:lnTo>
                  <a:pt x="1296" y="1297"/>
                </a:lnTo>
                <a:lnTo>
                  <a:pt x="1347" y="1240"/>
                </a:lnTo>
                <a:lnTo>
                  <a:pt x="1389" y="1177"/>
                </a:lnTo>
                <a:lnTo>
                  <a:pt x="1423" y="1108"/>
                </a:lnTo>
                <a:lnTo>
                  <a:pt x="1447" y="1036"/>
                </a:lnTo>
                <a:lnTo>
                  <a:pt x="1463" y="958"/>
                </a:lnTo>
                <a:lnTo>
                  <a:pt x="1469" y="879"/>
                </a:lnTo>
                <a:lnTo>
                  <a:pt x="1469" y="865"/>
                </a:lnTo>
                <a:lnTo>
                  <a:pt x="1463" y="785"/>
                </a:lnTo>
                <a:lnTo>
                  <a:pt x="1447" y="708"/>
                </a:lnTo>
                <a:lnTo>
                  <a:pt x="1423" y="635"/>
                </a:lnTo>
                <a:lnTo>
                  <a:pt x="1389" y="567"/>
                </a:lnTo>
                <a:lnTo>
                  <a:pt x="1347" y="505"/>
                </a:lnTo>
                <a:lnTo>
                  <a:pt x="1296" y="448"/>
                </a:lnTo>
                <a:lnTo>
                  <a:pt x="1240" y="397"/>
                </a:lnTo>
                <a:lnTo>
                  <a:pt x="1178" y="355"/>
                </a:lnTo>
                <a:lnTo>
                  <a:pt x="1109" y="321"/>
                </a:lnTo>
                <a:lnTo>
                  <a:pt x="1037" y="297"/>
                </a:lnTo>
                <a:lnTo>
                  <a:pt x="960" y="281"/>
                </a:lnTo>
                <a:lnTo>
                  <a:pt x="881" y="275"/>
                </a:lnTo>
                <a:close/>
                <a:moveTo>
                  <a:pt x="1277" y="252"/>
                </a:moveTo>
                <a:lnTo>
                  <a:pt x="1305" y="270"/>
                </a:lnTo>
                <a:lnTo>
                  <a:pt x="1342" y="298"/>
                </a:lnTo>
                <a:lnTo>
                  <a:pt x="1277" y="252"/>
                </a:lnTo>
                <a:close/>
                <a:moveTo>
                  <a:pt x="1270" y="247"/>
                </a:moveTo>
                <a:lnTo>
                  <a:pt x="1277" y="252"/>
                </a:lnTo>
                <a:lnTo>
                  <a:pt x="1270" y="247"/>
                </a:lnTo>
                <a:close/>
                <a:moveTo>
                  <a:pt x="461" y="90"/>
                </a:moveTo>
                <a:lnTo>
                  <a:pt x="465" y="104"/>
                </a:lnTo>
                <a:lnTo>
                  <a:pt x="463" y="104"/>
                </a:lnTo>
                <a:lnTo>
                  <a:pt x="461" y="90"/>
                </a:lnTo>
                <a:close/>
                <a:moveTo>
                  <a:pt x="849" y="0"/>
                </a:moveTo>
                <a:lnTo>
                  <a:pt x="912" y="0"/>
                </a:lnTo>
                <a:lnTo>
                  <a:pt x="942" y="2"/>
                </a:lnTo>
                <a:lnTo>
                  <a:pt x="974" y="155"/>
                </a:lnTo>
                <a:lnTo>
                  <a:pt x="1035" y="166"/>
                </a:lnTo>
                <a:lnTo>
                  <a:pt x="1095" y="182"/>
                </a:lnTo>
                <a:lnTo>
                  <a:pt x="1187" y="55"/>
                </a:lnTo>
                <a:lnTo>
                  <a:pt x="1243" y="78"/>
                </a:lnTo>
                <a:lnTo>
                  <a:pt x="1298" y="104"/>
                </a:lnTo>
                <a:lnTo>
                  <a:pt x="1266" y="245"/>
                </a:lnTo>
                <a:lnTo>
                  <a:pt x="1270" y="247"/>
                </a:lnTo>
                <a:lnTo>
                  <a:pt x="1266" y="260"/>
                </a:lnTo>
                <a:lnTo>
                  <a:pt x="1317" y="293"/>
                </a:lnTo>
                <a:lnTo>
                  <a:pt x="1365" y="334"/>
                </a:lnTo>
                <a:lnTo>
                  <a:pt x="1498" y="254"/>
                </a:lnTo>
                <a:lnTo>
                  <a:pt x="1539" y="297"/>
                </a:lnTo>
                <a:lnTo>
                  <a:pt x="1576" y="341"/>
                </a:lnTo>
                <a:lnTo>
                  <a:pt x="1488" y="461"/>
                </a:lnTo>
                <a:lnTo>
                  <a:pt x="1493" y="468"/>
                </a:lnTo>
                <a:lnTo>
                  <a:pt x="1488" y="475"/>
                </a:lnTo>
                <a:lnTo>
                  <a:pt x="1520" y="526"/>
                </a:lnTo>
                <a:lnTo>
                  <a:pt x="1546" y="579"/>
                </a:lnTo>
                <a:lnTo>
                  <a:pt x="1703" y="561"/>
                </a:lnTo>
                <a:lnTo>
                  <a:pt x="1722" y="616"/>
                </a:lnTo>
                <a:lnTo>
                  <a:pt x="1736" y="671"/>
                </a:lnTo>
                <a:lnTo>
                  <a:pt x="1602" y="746"/>
                </a:lnTo>
                <a:lnTo>
                  <a:pt x="1602" y="752"/>
                </a:lnTo>
                <a:lnTo>
                  <a:pt x="1604" y="757"/>
                </a:lnTo>
                <a:lnTo>
                  <a:pt x="1604" y="761"/>
                </a:lnTo>
                <a:lnTo>
                  <a:pt x="1602" y="762"/>
                </a:lnTo>
                <a:lnTo>
                  <a:pt x="1609" y="819"/>
                </a:lnTo>
                <a:lnTo>
                  <a:pt x="1613" y="877"/>
                </a:lnTo>
                <a:lnTo>
                  <a:pt x="1761" y="923"/>
                </a:lnTo>
                <a:lnTo>
                  <a:pt x="1756" y="981"/>
                </a:lnTo>
                <a:lnTo>
                  <a:pt x="1747" y="1038"/>
                </a:lnTo>
                <a:lnTo>
                  <a:pt x="1588" y="1053"/>
                </a:lnTo>
                <a:lnTo>
                  <a:pt x="1572" y="1106"/>
                </a:lnTo>
                <a:lnTo>
                  <a:pt x="1553" y="1158"/>
                </a:lnTo>
                <a:lnTo>
                  <a:pt x="1557" y="1163"/>
                </a:lnTo>
                <a:lnTo>
                  <a:pt x="1553" y="1173"/>
                </a:lnTo>
                <a:lnTo>
                  <a:pt x="1666" y="1272"/>
                </a:lnTo>
                <a:lnTo>
                  <a:pt x="1638" y="1320"/>
                </a:lnTo>
                <a:lnTo>
                  <a:pt x="1602" y="1376"/>
                </a:lnTo>
                <a:lnTo>
                  <a:pt x="1453" y="1325"/>
                </a:lnTo>
                <a:lnTo>
                  <a:pt x="1417" y="1366"/>
                </a:lnTo>
                <a:lnTo>
                  <a:pt x="1381" y="1405"/>
                </a:lnTo>
                <a:lnTo>
                  <a:pt x="1386" y="1413"/>
                </a:lnTo>
                <a:lnTo>
                  <a:pt x="1381" y="1419"/>
                </a:lnTo>
                <a:lnTo>
                  <a:pt x="1440" y="1551"/>
                </a:lnTo>
                <a:lnTo>
                  <a:pt x="1442" y="1549"/>
                </a:lnTo>
                <a:lnTo>
                  <a:pt x="1393" y="1588"/>
                </a:lnTo>
                <a:lnTo>
                  <a:pt x="1336" y="1625"/>
                </a:lnTo>
                <a:lnTo>
                  <a:pt x="1220" y="1517"/>
                </a:lnTo>
                <a:lnTo>
                  <a:pt x="1175" y="1540"/>
                </a:lnTo>
                <a:lnTo>
                  <a:pt x="1125" y="1560"/>
                </a:lnTo>
                <a:lnTo>
                  <a:pt x="1125" y="1574"/>
                </a:lnTo>
                <a:lnTo>
                  <a:pt x="1127" y="1717"/>
                </a:lnTo>
                <a:lnTo>
                  <a:pt x="1062" y="1733"/>
                </a:lnTo>
                <a:lnTo>
                  <a:pt x="995" y="1745"/>
                </a:lnTo>
                <a:lnTo>
                  <a:pt x="932" y="1600"/>
                </a:lnTo>
                <a:lnTo>
                  <a:pt x="907" y="1600"/>
                </a:lnTo>
                <a:lnTo>
                  <a:pt x="881" y="1602"/>
                </a:lnTo>
                <a:lnTo>
                  <a:pt x="856" y="1600"/>
                </a:lnTo>
                <a:lnTo>
                  <a:pt x="829" y="1600"/>
                </a:lnTo>
                <a:lnTo>
                  <a:pt x="766" y="1745"/>
                </a:lnTo>
                <a:lnTo>
                  <a:pt x="701" y="1733"/>
                </a:lnTo>
                <a:lnTo>
                  <a:pt x="634" y="1717"/>
                </a:lnTo>
                <a:lnTo>
                  <a:pt x="636" y="1574"/>
                </a:lnTo>
                <a:lnTo>
                  <a:pt x="636" y="1560"/>
                </a:lnTo>
                <a:lnTo>
                  <a:pt x="586" y="1540"/>
                </a:lnTo>
                <a:lnTo>
                  <a:pt x="541" y="1517"/>
                </a:lnTo>
                <a:lnTo>
                  <a:pt x="425" y="1625"/>
                </a:lnTo>
                <a:lnTo>
                  <a:pt x="368" y="1588"/>
                </a:lnTo>
                <a:lnTo>
                  <a:pt x="319" y="1549"/>
                </a:lnTo>
                <a:lnTo>
                  <a:pt x="321" y="1551"/>
                </a:lnTo>
                <a:lnTo>
                  <a:pt x="381" y="1419"/>
                </a:lnTo>
                <a:lnTo>
                  <a:pt x="375" y="1413"/>
                </a:lnTo>
                <a:lnTo>
                  <a:pt x="381" y="1405"/>
                </a:lnTo>
                <a:lnTo>
                  <a:pt x="344" y="1366"/>
                </a:lnTo>
                <a:lnTo>
                  <a:pt x="308" y="1325"/>
                </a:lnTo>
                <a:lnTo>
                  <a:pt x="159" y="1376"/>
                </a:lnTo>
                <a:lnTo>
                  <a:pt x="125" y="1325"/>
                </a:lnTo>
                <a:lnTo>
                  <a:pt x="95" y="1272"/>
                </a:lnTo>
                <a:lnTo>
                  <a:pt x="208" y="1173"/>
                </a:lnTo>
                <a:lnTo>
                  <a:pt x="205" y="1163"/>
                </a:lnTo>
                <a:lnTo>
                  <a:pt x="90" y="1262"/>
                </a:lnTo>
                <a:lnTo>
                  <a:pt x="208" y="1158"/>
                </a:lnTo>
                <a:lnTo>
                  <a:pt x="189" y="1106"/>
                </a:lnTo>
                <a:lnTo>
                  <a:pt x="173" y="1053"/>
                </a:lnTo>
                <a:lnTo>
                  <a:pt x="14" y="1038"/>
                </a:lnTo>
                <a:lnTo>
                  <a:pt x="6" y="974"/>
                </a:lnTo>
                <a:lnTo>
                  <a:pt x="2" y="923"/>
                </a:lnTo>
                <a:lnTo>
                  <a:pt x="148" y="877"/>
                </a:lnTo>
                <a:lnTo>
                  <a:pt x="152" y="819"/>
                </a:lnTo>
                <a:lnTo>
                  <a:pt x="159" y="762"/>
                </a:lnTo>
                <a:lnTo>
                  <a:pt x="157" y="761"/>
                </a:lnTo>
                <a:lnTo>
                  <a:pt x="157" y="762"/>
                </a:lnTo>
                <a:lnTo>
                  <a:pt x="159" y="746"/>
                </a:lnTo>
                <a:lnTo>
                  <a:pt x="25" y="671"/>
                </a:lnTo>
                <a:lnTo>
                  <a:pt x="39" y="616"/>
                </a:lnTo>
                <a:lnTo>
                  <a:pt x="58" y="561"/>
                </a:lnTo>
                <a:lnTo>
                  <a:pt x="215" y="579"/>
                </a:lnTo>
                <a:lnTo>
                  <a:pt x="241" y="526"/>
                </a:lnTo>
                <a:lnTo>
                  <a:pt x="273" y="475"/>
                </a:lnTo>
                <a:lnTo>
                  <a:pt x="268" y="468"/>
                </a:lnTo>
                <a:lnTo>
                  <a:pt x="273" y="461"/>
                </a:lnTo>
                <a:lnTo>
                  <a:pt x="178" y="334"/>
                </a:lnTo>
                <a:lnTo>
                  <a:pt x="185" y="341"/>
                </a:lnTo>
                <a:lnTo>
                  <a:pt x="222" y="297"/>
                </a:lnTo>
                <a:lnTo>
                  <a:pt x="263" y="254"/>
                </a:lnTo>
                <a:lnTo>
                  <a:pt x="396" y="334"/>
                </a:lnTo>
                <a:lnTo>
                  <a:pt x="444" y="293"/>
                </a:lnTo>
                <a:lnTo>
                  <a:pt x="495" y="260"/>
                </a:lnTo>
                <a:lnTo>
                  <a:pt x="491" y="247"/>
                </a:lnTo>
                <a:lnTo>
                  <a:pt x="493" y="245"/>
                </a:lnTo>
                <a:lnTo>
                  <a:pt x="495" y="245"/>
                </a:lnTo>
                <a:lnTo>
                  <a:pt x="465" y="104"/>
                </a:lnTo>
                <a:lnTo>
                  <a:pt x="518" y="78"/>
                </a:lnTo>
                <a:lnTo>
                  <a:pt x="574" y="55"/>
                </a:lnTo>
                <a:lnTo>
                  <a:pt x="666" y="182"/>
                </a:lnTo>
                <a:lnTo>
                  <a:pt x="726" y="166"/>
                </a:lnTo>
                <a:lnTo>
                  <a:pt x="787" y="155"/>
                </a:lnTo>
                <a:lnTo>
                  <a:pt x="819" y="2"/>
                </a:lnTo>
                <a:lnTo>
                  <a:pt x="8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561" y="2156614"/>
            <a:ext cx="503238" cy="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Pagos – Casos de Uso.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2" y="152400"/>
            <a:ext cx="1440000" cy="1424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14" b="35911"/>
          <a:stretch/>
        </p:blipFill>
        <p:spPr>
          <a:xfrm>
            <a:off x="1751012" y="1295400"/>
            <a:ext cx="756615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Centro de Control.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51461" y="3328298"/>
            <a:ext cx="1204928" cy="996276"/>
            <a:chOff x="5103813" y="4114800"/>
            <a:chExt cx="1384300" cy="1144588"/>
          </a:xfrm>
          <a:solidFill>
            <a:schemeClr val="bg1"/>
          </a:solidFill>
        </p:grpSpPr>
        <p:sp>
          <p:nvSpPr>
            <p:cNvPr id="13" name="Freeform 89"/>
            <p:cNvSpPr>
              <a:spLocks/>
            </p:cNvSpPr>
            <p:nvPr/>
          </p:nvSpPr>
          <p:spPr bwMode="auto">
            <a:xfrm>
              <a:off x="5103813" y="4114800"/>
              <a:ext cx="1217612" cy="114458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53" y="73"/>
                </a:cxn>
                <a:cxn ang="0">
                  <a:pos x="57" y="76"/>
                </a:cxn>
                <a:cxn ang="0">
                  <a:pos x="56" y="80"/>
                </a:cxn>
                <a:cxn ang="0">
                  <a:pos x="53" y="149"/>
                </a:cxn>
                <a:cxn ang="0">
                  <a:pos x="57" y="152"/>
                </a:cxn>
                <a:cxn ang="0">
                  <a:pos x="56" y="156"/>
                </a:cxn>
                <a:cxn ang="0">
                  <a:pos x="53" y="225"/>
                </a:cxn>
                <a:cxn ang="0">
                  <a:pos x="57" y="228"/>
                </a:cxn>
                <a:cxn ang="0">
                  <a:pos x="56" y="232"/>
                </a:cxn>
                <a:cxn ang="0">
                  <a:pos x="53" y="301"/>
                </a:cxn>
                <a:cxn ang="0">
                  <a:pos x="57" y="304"/>
                </a:cxn>
                <a:cxn ang="0">
                  <a:pos x="56" y="308"/>
                </a:cxn>
                <a:cxn ang="0">
                  <a:pos x="53" y="377"/>
                </a:cxn>
                <a:cxn ang="0">
                  <a:pos x="57" y="380"/>
                </a:cxn>
                <a:cxn ang="0">
                  <a:pos x="56" y="384"/>
                </a:cxn>
                <a:cxn ang="0">
                  <a:pos x="23" y="453"/>
                </a:cxn>
                <a:cxn ang="0">
                  <a:pos x="57" y="454"/>
                </a:cxn>
                <a:cxn ang="0">
                  <a:pos x="57" y="459"/>
                </a:cxn>
                <a:cxn ang="0">
                  <a:pos x="23" y="461"/>
                </a:cxn>
                <a:cxn ang="0">
                  <a:pos x="56" y="530"/>
                </a:cxn>
                <a:cxn ang="0">
                  <a:pos x="57" y="534"/>
                </a:cxn>
                <a:cxn ang="0">
                  <a:pos x="53" y="536"/>
                </a:cxn>
                <a:cxn ang="0">
                  <a:pos x="55" y="605"/>
                </a:cxn>
                <a:cxn ang="0">
                  <a:pos x="57" y="608"/>
                </a:cxn>
                <a:cxn ang="0">
                  <a:pos x="55" y="612"/>
                </a:cxn>
                <a:cxn ang="0">
                  <a:pos x="161" y="698"/>
                </a:cxn>
                <a:cxn ang="0">
                  <a:pos x="162" y="659"/>
                </a:cxn>
                <a:cxn ang="0">
                  <a:pos x="166" y="658"/>
                </a:cxn>
                <a:cxn ang="0">
                  <a:pos x="169" y="662"/>
                </a:cxn>
                <a:cxn ang="0">
                  <a:pos x="238" y="661"/>
                </a:cxn>
                <a:cxn ang="0">
                  <a:pos x="240" y="658"/>
                </a:cxn>
                <a:cxn ang="0">
                  <a:pos x="244" y="659"/>
                </a:cxn>
                <a:cxn ang="0">
                  <a:pos x="313" y="698"/>
                </a:cxn>
                <a:cxn ang="0">
                  <a:pos x="314" y="659"/>
                </a:cxn>
                <a:cxn ang="0">
                  <a:pos x="319" y="658"/>
                </a:cxn>
                <a:cxn ang="0">
                  <a:pos x="321" y="662"/>
                </a:cxn>
                <a:cxn ang="0">
                  <a:pos x="390" y="661"/>
                </a:cxn>
                <a:cxn ang="0">
                  <a:pos x="392" y="658"/>
                </a:cxn>
                <a:cxn ang="0">
                  <a:pos x="396" y="659"/>
                </a:cxn>
                <a:cxn ang="0">
                  <a:pos x="466" y="698"/>
                </a:cxn>
                <a:cxn ang="0">
                  <a:pos x="467" y="659"/>
                </a:cxn>
                <a:cxn ang="0">
                  <a:pos x="472" y="659"/>
                </a:cxn>
                <a:cxn ang="0">
                  <a:pos x="473" y="698"/>
                </a:cxn>
                <a:cxn ang="0">
                  <a:pos x="542" y="660"/>
                </a:cxn>
                <a:cxn ang="0">
                  <a:pos x="547" y="658"/>
                </a:cxn>
                <a:cxn ang="0">
                  <a:pos x="549" y="661"/>
                </a:cxn>
                <a:cxn ang="0">
                  <a:pos x="618" y="662"/>
                </a:cxn>
                <a:cxn ang="0">
                  <a:pos x="620" y="658"/>
                </a:cxn>
                <a:cxn ang="0">
                  <a:pos x="625" y="659"/>
                </a:cxn>
                <a:cxn ang="0">
                  <a:pos x="626" y="698"/>
                </a:cxn>
                <a:cxn ang="0">
                  <a:pos x="695" y="660"/>
                </a:cxn>
                <a:cxn ang="0">
                  <a:pos x="699" y="658"/>
                </a:cxn>
                <a:cxn ang="0">
                  <a:pos x="701" y="661"/>
                </a:cxn>
                <a:cxn ang="0">
                  <a:pos x="760" y="699"/>
                </a:cxn>
                <a:cxn ang="0">
                  <a:pos x="767" y="710"/>
                </a:cxn>
                <a:cxn ang="0">
                  <a:pos x="760" y="721"/>
                </a:cxn>
                <a:cxn ang="0">
                  <a:pos x="5" y="719"/>
                </a:cxn>
                <a:cxn ang="0">
                  <a:pos x="0" y="11"/>
                </a:cxn>
                <a:cxn ang="0">
                  <a:pos x="8" y="1"/>
                </a:cxn>
              </a:cxnLst>
              <a:rect l="0" t="0" r="r" b="b"/>
              <a:pathLst>
                <a:path w="767" h="721">
                  <a:moveTo>
                    <a:pt x="11" y="0"/>
                  </a:move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3" y="73"/>
                  </a:lnTo>
                  <a:lnTo>
                    <a:pt x="53" y="73"/>
                  </a:lnTo>
                  <a:lnTo>
                    <a:pt x="55" y="74"/>
                  </a:lnTo>
                  <a:lnTo>
                    <a:pt x="56" y="74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7" y="78"/>
                  </a:lnTo>
                  <a:lnTo>
                    <a:pt x="57" y="79"/>
                  </a:lnTo>
                  <a:lnTo>
                    <a:pt x="56" y="80"/>
                  </a:lnTo>
                  <a:lnTo>
                    <a:pt x="54" y="81"/>
                  </a:lnTo>
                  <a:lnTo>
                    <a:pt x="23" y="81"/>
                  </a:lnTo>
                  <a:lnTo>
                    <a:pt x="23" y="149"/>
                  </a:lnTo>
                  <a:lnTo>
                    <a:pt x="53" y="149"/>
                  </a:lnTo>
                  <a:lnTo>
                    <a:pt x="55" y="150"/>
                  </a:lnTo>
                  <a:lnTo>
                    <a:pt x="56" y="150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7" y="155"/>
                  </a:lnTo>
                  <a:lnTo>
                    <a:pt x="56" y="156"/>
                  </a:lnTo>
                  <a:lnTo>
                    <a:pt x="54" y="157"/>
                  </a:lnTo>
                  <a:lnTo>
                    <a:pt x="23" y="157"/>
                  </a:lnTo>
                  <a:lnTo>
                    <a:pt x="23" y="225"/>
                  </a:lnTo>
                  <a:lnTo>
                    <a:pt x="53" y="225"/>
                  </a:lnTo>
                  <a:lnTo>
                    <a:pt x="55" y="225"/>
                  </a:lnTo>
                  <a:lnTo>
                    <a:pt x="56" y="226"/>
                  </a:lnTo>
                  <a:lnTo>
                    <a:pt x="57" y="227"/>
                  </a:lnTo>
                  <a:lnTo>
                    <a:pt x="57" y="228"/>
                  </a:lnTo>
                  <a:lnTo>
                    <a:pt x="57" y="229"/>
                  </a:lnTo>
                  <a:lnTo>
                    <a:pt x="57" y="230"/>
                  </a:lnTo>
                  <a:lnTo>
                    <a:pt x="57" y="231"/>
                  </a:lnTo>
                  <a:lnTo>
                    <a:pt x="56" y="232"/>
                  </a:lnTo>
                  <a:lnTo>
                    <a:pt x="54" y="233"/>
                  </a:lnTo>
                  <a:lnTo>
                    <a:pt x="23" y="233"/>
                  </a:lnTo>
                  <a:lnTo>
                    <a:pt x="23" y="301"/>
                  </a:lnTo>
                  <a:lnTo>
                    <a:pt x="53" y="301"/>
                  </a:lnTo>
                  <a:lnTo>
                    <a:pt x="55" y="301"/>
                  </a:lnTo>
                  <a:lnTo>
                    <a:pt x="56" y="302"/>
                  </a:lnTo>
                  <a:lnTo>
                    <a:pt x="57" y="303"/>
                  </a:lnTo>
                  <a:lnTo>
                    <a:pt x="57" y="304"/>
                  </a:lnTo>
                  <a:lnTo>
                    <a:pt x="57" y="305"/>
                  </a:lnTo>
                  <a:lnTo>
                    <a:pt x="57" y="306"/>
                  </a:lnTo>
                  <a:lnTo>
                    <a:pt x="57" y="307"/>
                  </a:lnTo>
                  <a:lnTo>
                    <a:pt x="56" y="308"/>
                  </a:lnTo>
                  <a:lnTo>
                    <a:pt x="54" y="309"/>
                  </a:lnTo>
                  <a:lnTo>
                    <a:pt x="23" y="309"/>
                  </a:lnTo>
                  <a:lnTo>
                    <a:pt x="23" y="377"/>
                  </a:lnTo>
                  <a:lnTo>
                    <a:pt x="53" y="377"/>
                  </a:lnTo>
                  <a:lnTo>
                    <a:pt x="55" y="377"/>
                  </a:lnTo>
                  <a:lnTo>
                    <a:pt x="56" y="378"/>
                  </a:lnTo>
                  <a:lnTo>
                    <a:pt x="57" y="379"/>
                  </a:lnTo>
                  <a:lnTo>
                    <a:pt x="57" y="380"/>
                  </a:lnTo>
                  <a:lnTo>
                    <a:pt x="57" y="381"/>
                  </a:lnTo>
                  <a:lnTo>
                    <a:pt x="57" y="382"/>
                  </a:lnTo>
                  <a:lnTo>
                    <a:pt x="57" y="383"/>
                  </a:lnTo>
                  <a:lnTo>
                    <a:pt x="56" y="384"/>
                  </a:lnTo>
                  <a:lnTo>
                    <a:pt x="55" y="384"/>
                  </a:lnTo>
                  <a:lnTo>
                    <a:pt x="53" y="385"/>
                  </a:lnTo>
                  <a:lnTo>
                    <a:pt x="23" y="385"/>
                  </a:lnTo>
                  <a:lnTo>
                    <a:pt x="23" y="453"/>
                  </a:lnTo>
                  <a:lnTo>
                    <a:pt x="53" y="453"/>
                  </a:lnTo>
                  <a:lnTo>
                    <a:pt x="55" y="453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6"/>
                  </a:lnTo>
                  <a:lnTo>
                    <a:pt x="57" y="457"/>
                  </a:lnTo>
                  <a:lnTo>
                    <a:pt x="57" y="458"/>
                  </a:lnTo>
                  <a:lnTo>
                    <a:pt x="57" y="459"/>
                  </a:lnTo>
                  <a:lnTo>
                    <a:pt x="56" y="460"/>
                  </a:lnTo>
                  <a:lnTo>
                    <a:pt x="55" y="460"/>
                  </a:lnTo>
                  <a:lnTo>
                    <a:pt x="53" y="461"/>
                  </a:lnTo>
                  <a:lnTo>
                    <a:pt x="23" y="461"/>
                  </a:lnTo>
                  <a:lnTo>
                    <a:pt x="23" y="529"/>
                  </a:lnTo>
                  <a:lnTo>
                    <a:pt x="53" y="529"/>
                  </a:lnTo>
                  <a:lnTo>
                    <a:pt x="55" y="529"/>
                  </a:lnTo>
                  <a:lnTo>
                    <a:pt x="56" y="530"/>
                  </a:lnTo>
                  <a:lnTo>
                    <a:pt x="57" y="530"/>
                  </a:lnTo>
                  <a:lnTo>
                    <a:pt x="57" y="531"/>
                  </a:lnTo>
                  <a:lnTo>
                    <a:pt x="57" y="533"/>
                  </a:lnTo>
                  <a:lnTo>
                    <a:pt x="57" y="534"/>
                  </a:lnTo>
                  <a:lnTo>
                    <a:pt x="57" y="535"/>
                  </a:lnTo>
                  <a:lnTo>
                    <a:pt x="56" y="536"/>
                  </a:lnTo>
                  <a:lnTo>
                    <a:pt x="55" y="536"/>
                  </a:lnTo>
                  <a:lnTo>
                    <a:pt x="53" y="536"/>
                  </a:lnTo>
                  <a:lnTo>
                    <a:pt x="23" y="536"/>
                  </a:lnTo>
                  <a:lnTo>
                    <a:pt x="23" y="605"/>
                  </a:lnTo>
                  <a:lnTo>
                    <a:pt x="53" y="605"/>
                  </a:lnTo>
                  <a:lnTo>
                    <a:pt x="55" y="605"/>
                  </a:lnTo>
                  <a:lnTo>
                    <a:pt x="56" y="606"/>
                  </a:lnTo>
                  <a:lnTo>
                    <a:pt x="57" y="606"/>
                  </a:lnTo>
                  <a:lnTo>
                    <a:pt x="57" y="607"/>
                  </a:lnTo>
                  <a:lnTo>
                    <a:pt x="57" y="608"/>
                  </a:lnTo>
                  <a:lnTo>
                    <a:pt x="57" y="610"/>
                  </a:lnTo>
                  <a:lnTo>
                    <a:pt x="57" y="611"/>
                  </a:lnTo>
                  <a:lnTo>
                    <a:pt x="56" y="612"/>
                  </a:lnTo>
                  <a:lnTo>
                    <a:pt x="55" y="612"/>
                  </a:lnTo>
                  <a:lnTo>
                    <a:pt x="53" y="612"/>
                  </a:lnTo>
                  <a:lnTo>
                    <a:pt x="23" y="612"/>
                  </a:lnTo>
                  <a:lnTo>
                    <a:pt x="23" y="698"/>
                  </a:lnTo>
                  <a:lnTo>
                    <a:pt x="161" y="698"/>
                  </a:lnTo>
                  <a:lnTo>
                    <a:pt x="161" y="662"/>
                  </a:lnTo>
                  <a:lnTo>
                    <a:pt x="161" y="661"/>
                  </a:lnTo>
                  <a:lnTo>
                    <a:pt x="162" y="660"/>
                  </a:lnTo>
                  <a:lnTo>
                    <a:pt x="162" y="659"/>
                  </a:lnTo>
                  <a:lnTo>
                    <a:pt x="163" y="658"/>
                  </a:lnTo>
                  <a:lnTo>
                    <a:pt x="164" y="658"/>
                  </a:lnTo>
                  <a:lnTo>
                    <a:pt x="165" y="658"/>
                  </a:lnTo>
                  <a:lnTo>
                    <a:pt x="166" y="658"/>
                  </a:lnTo>
                  <a:lnTo>
                    <a:pt x="167" y="659"/>
                  </a:lnTo>
                  <a:lnTo>
                    <a:pt x="168" y="659"/>
                  </a:lnTo>
                  <a:lnTo>
                    <a:pt x="169" y="660"/>
                  </a:lnTo>
                  <a:lnTo>
                    <a:pt x="169" y="662"/>
                  </a:lnTo>
                  <a:lnTo>
                    <a:pt x="169" y="698"/>
                  </a:lnTo>
                  <a:lnTo>
                    <a:pt x="237" y="698"/>
                  </a:lnTo>
                  <a:lnTo>
                    <a:pt x="237" y="662"/>
                  </a:lnTo>
                  <a:lnTo>
                    <a:pt x="238" y="661"/>
                  </a:lnTo>
                  <a:lnTo>
                    <a:pt x="238" y="660"/>
                  </a:lnTo>
                  <a:lnTo>
                    <a:pt x="238" y="659"/>
                  </a:lnTo>
                  <a:lnTo>
                    <a:pt x="239" y="658"/>
                  </a:lnTo>
                  <a:lnTo>
                    <a:pt x="240" y="658"/>
                  </a:lnTo>
                  <a:lnTo>
                    <a:pt x="241" y="658"/>
                  </a:lnTo>
                  <a:lnTo>
                    <a:pt x="243" y="658"/>
                  </a:lnTo>
                  <a:lnTo>
                    <a:pt x="243" y="659"/>
                  </a:lnTo>
                  <a:lnTo>
                    <a:pt x="244" y="659"/>
                  </a:lnTo>
                  <a:lnTo>
                    <a:pt x="245" y="660"/>
                  </a:lnTo>
                  <a:lnTo>
                    <a:pt x="245" y="662"/>
                  </a:lnTo>
                  <a:lnTo>
                    <a:pt x="245" y="698"/>
                  </a:lnTo>
                  <a:lnTo>
                    <a:pt x="313" y="698"/>
                  </a:lnTo>
                  <a:lnTo>
                    <a:pt x="313" y="662"/>
                  </a:lnTo>
                  <a:lnTo>
                    <a:pt x="314" y="661"/>
                  </a:lnTo>
                  <a:lnTo>
                    <a:pt x="314" y="660"/>
                  </a:lnTo>
                  <a:lnTo>
                    <a:pt x="314" y="659"/>
                  </a:lnTo>
                  <a:lnTo>
                    <a:pt x="316" y="658"/>
                  </a:lnTo>
                  <a:lnTo>
                    <a:pt x="316" y="658"/>
                  </a:lnTo>
                  <a:lnTo>
                    <a:pt x="317" y="658"/>
                  </a:lnTo>
                  <a:lnTo>
                    <a:pt x="319" y="658"/>
                  </a:lnTo>
                  <a:lnTo>
                    <a:pt x="319" y="659"/>
                  </a:lnTo>
                  <a:lnTo>
                    <a:pt x="320" y="659"/>
                  </a:lnTo>
                  <a:lnTo>
                    <a:pt x="321" y="660"/>
                  </a:lnTo>
                  <a:lnTo>
                    <a:pt x="321" y="662"/>
                  </a:lnTo>
                  <a:lnTo>
                    <a:pt x="321" y="698"/>
                  </a:lnTo>
                  <a:lnTo>
                    <a:pt x="390" y="698"/>
                  </a:lnTo>
                  <a:lnTo>
                    <a:pt x="390" y="662"/>
                  </a:lnTo>
                  <a:lnTo>
                    <a:pt x="390" y="661"/>
                  </a:lnTo>
                  <a:lnTo>
                    <a:pt x="390" y="660"/>
                  </a:lnTo>
                  <a:lnTo>
                    <a:pt x="391" y="659"/>
                  </a:lnTo>
                  <a:lnTo>
                    <a:pt x="392" y="658"/>
                  </a:lnTo>
                  <a:lnTo>
                    <a:pt x="392" y="658"/>
                  </a:lnTo>
                  <a:lnTo>
                    <a:pt x="394" y="658"/>
                  </a:lnTo>
                  <a:lnTo>
                    <a:pt x="395" y="658"/>
                  </a:lnTo>
                  <a:lnTo>
                    <a:pt x="396" y="659"/>
                  </a:lnTo>
                  <a:lnTo>
                    <a:pt x="396" y="659"/>
                  </a:lnTo>
                  <a:lnTo>
                    <a:pt x="397" y="660"/>
                  </a:lnTo>
                  <a:lnTo>
                    <a:pt x="397" y="662"/>
                  </a:lnTo>
                  <a:lnTo>
                    <a:pt x="397" y="698"/>
                  </a:lnTo>
                  <a:lnTo>
                    <a:pt x="466" y="698"/>
                  </a:lnTo>
                  <a:lnTo>
                    <a:pt x="466" y="662"/>
                  </a:lnTo>
                  <a:lnTo>
                    <a:pt x="466" y="661"/>
                  </a:lnTo>
                  <a:lnTo>
                    <a:pt x="466" y="660"/>
                  </a:lnTo>
                  <a:lnTo>
                    <a:pt x="467" y="659"/>
                  </a:lnTo>
                  <a:lnTo>
                    <a:pt x="469" y="658"/>
                  </a:lnTo>
                  <a:lnTo>
                    <a:pt x="470" y="658"/>
                  </a:lnTo>
                  <a:lnTo>
                    <a:pt x="471" y="658"/>
                  </a:lnTo>
                  <a:lnTo>
                    <a:pt x="472" y="659"/>
                  </a:lnTo>
                  <a:lnTo>
                    <a:pt x="473" y="659"/>
                  </a:lnTo>
                  <a:lnTo>
                    <a:pt x="473" y="660"/>
                  </a:lnTo>
                  <a:lnTo>
                    <a:pt x="473" y="662"/>
                  </a:lnTo>
                  <a:lnTo>
                    <a:pt x="473" y="698"/>
                  </a:lnTo>
                  <a:lnTo>
                    <a:pt x="542" y="698"/>
                  </a:lnTo>
                  <a:lnTo>
                    <a:pt x="542" y="662"/>
                  </a:lnTo>
                  <a:lnTo>
                    <a:pt x="542" y="661"/>
                  </a:lnTo>
                  <a:lnTo>
                    <a:pt x="542" y="660"/>
                  </a:lnTo>
                  <a:lnTo>
                    <a:pt x="543" y="659"/>
                  </a:lnTo>
                  <a:lnTo>
                    <a:pt x="544" y="658"/>
                  </a:lnTo>
                  <a:lnTo>
                    <a:pt x="545" y="658"/>
                  </a:lnTo>
                  <a:lnTo>
                    <a:pt x="547" y="658"/>
                  </a:lnTo>
                  <a:lnTo>
                    <a:pt x="547" y="658"/>
                  </a:lnTo>
                  <a:lnTo>
                    <a:pt x="548" y="659"/>
                  </a:lnTo>
                  <a:lnTo>
                    <a:pt x="549" y="660"/>
                  </a:lnTo>
                  <a:lnTo>
                    <a:pt x="549" y="661"/>
                  </a:lnTo>
                  <a:lnTo>
                    <a:pt x="549" y="662"/>
                  </a:lnTo>
                  <a:lnTo>
                    <a:pt x="549" y="698"/>
                  </a:lnTo>
                  <a:lnTo>
                    <a:pt x="618" y="698"/>
                  </a:lnTo>
                  <a:lnTo>
                    <a:pt x="618" y="662"/>
                  </a:lnTo>
                  <a:lnTo>
                    <a:pt x="618" y="661"/>
                  </a:lnTo>
                  <a:lnTo>
                    <a:pt x="618" y="660"/>
                  </a:lnTo>
                  <a:lnTo>
                    <a:pt x="619" y="659"/>
                  </a:lnTo>
                  <a:lnTo>
                    <a:pt x="620" y="658"/>
                  </a:lnTo>
                  <a:lnTo>
                    <a:pt x="621" y="658"/>
                  </a:lnTo>
                  <a:lnTo>
                    <a:pt x="623" y="658"/>
                  </a:lnTo>
                  <a:lnTo>
                    <a:pt x="623" y="658"/>
                  </a:lnTo>
                  <a:lnTo>
                    <a:pt x="625" y="659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6" y="662"/>
                  </a:lnTo>
                  <a:lnTo>
                    <a:pt x="626" y="698"/>
                  </a:lnTo>
                  <a:lnTo>
                    <a:pt x="694" y="698"/>
                  </a:lnTo>
                  <a:lnTo>
                    <a:pt x="694" y="662"/>
                  </a:lnTo>
                  <a:lnTo>
                    <a:pt x="694" y="661"/>
                  </a:lnTo>
                  <a:lnTo>
                    <a:pt x="695" y="660"/>
                  </a:lnTo>
                  <a:lnTo>
                    <a:pt x="695" y="659"/>
                  </a:lnTo>
                  <a:lnTo>
                    <a:pt x="696" y="658"/>
                  </a:lnTo>
                  <a:lnTo>
                    <a:pt x="697" y="658"/>
                  </a:lnTo>
                  <a:lnTo>
                    <a:pt x="699" y="658"/>
                  </a:lnTo>
                  <a:lnTo>
                    <a:pt x="700" y="658"/>
                  </a:lnTo>
                  <a:lnTo>
                    <a:pt x="701" y="659"/>
                  </a:lnTo>
                  <a:lnTo>
                    <a:pt x="701" y="660"/>
                  </a:lnTo>
                  <a:lnTo>
                    <a:pt x="701" y="661"/>
                  </a:lnTo>
                  <a:lnTo>
                    <a:pt x="702" y="662"/>
                  </a:lnTo>
                  <a:lnTo>
                    <a:pt x="702" y="698"/>
                  </a:lnTo>
                  <a:lnTo>
                    <a:pt x="756" y="698"/>
                  </a:lnTo>
                  <a:lnTo>
                    <a:pt x="760" y="699"/>
                  </a:lnTo>
                  <a:lnTo>
                    <a:pt x="763" y="700"/>
                  </a:lnTo>
                  <a:lnTo>
                    <a:pt x="765" y="703"/>
                  </a:lnTo>
                  <a:lnTo>
                    <a:pt x="767" y="706"/>
                  </a:lnTo>
                  <a:lnTo>
                    <a:pt x="767" y="710"/>
                  </a:lnTo>
                  <a:lnTo>
                    <a:pt x="767" y="713"/>
                  </a:lnTo>
                  <a:lnTo>
                    <a:pt x="765" y="717"/>
                  </a:lnTo>
                  <a:lnTo>
                    <a:pt x="763" y="719"/>
                  </a:lnTo>
                  <a:lnTo>
                    <a:pt x="760" y="721"/>
                  </a:lnTo>
                  <a:lnTo>
                    <a:pt x="756" y="721"/>
                  </a:lnTo>
                  <a:lnTo>
                    <a:pt x="11" y="721"/>
                  </a:lnTo>
                  <a:lnTo>
                    <a:pt x="8" y="721"/>
                  </a:lnTo>
                  <a:lnTo>
                    <a:pt x="5" y="719"/>
                  </a:lnTo>
                  <a:lnTo>
                    <a:pt x="2" y="717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5292725" y="4278313"/>
              <a:ext cx="123825" cy="8175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5" name="Freeform 91"/>
            <p:cNvSpPr>
              <a:spLocks/>
            </p:cNvSpPr>
            <p:nvPr/>
          </p:nvSpPr>
          <p:spPr bwMode="auto">
            <a:xfrm>
              <a:off x="5556250" y="4595813"/>
              <a:ext cx="123825" cy="500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60" y="15"/>
                </a:cxn>
                <a:cxn ang="0">
                  <a:pos x="68" y="29"/>
                </a:cxn>
                <a:cxn ang="0">
                  <a:pos x="78" y="43"/>
                </a:cxn>
                <a:cxn ang="0">
                  <a:pos x="78" y="315"/>
                </a:cxn>
                <a:cxn ang="0">
                  <a:pos x="0" y="315"/>
                </a:cxn>
                <a:cxn ang="0">
                  <a:pos x="0" y="0"/>
                </a:cxn>
              </a:cxnLst>
              <a:rect l="0" t="0" r="r" b="b"/>
              <a:pathLst>
                <a:path w="78" h="315">
                  <a:moveTo>
                    <a:pt x="0" y="0"/>
                  </a:moveTo>
                  <a:lnTo>
                    <a:pt x="53" y="0"/>
                  </a:lnTo>
                  <a:lnTo>
                    <a:pt x="60" y="15"/>
                  </a:lnTo>
                  <a:lnTo>
                    <a:pt x="68" y="29"/>
                  </a:lnTo>
                  <a:lnTo>
                    <a:pt x="78" y="43"/>
                  </a:lnTo>
                  <a:lnTo>
                    <a:pt x="78" y="315"/>
                  </a:lnTo>
                  <a:lnTo>
                    <a:pt x="0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6" name="Freeform 92"/>
            <p:cNvSpPr>
              <a:spLocks/>
            </p:cNvSpPr>
            <p:nvPr/>
          </p:nvSpPr>
          <p:spPr bwMode="auto">
            <a:xfrm>
              <a:off x="5815013" y="4765675"/>
              <a:ext cx="123825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"/>
                </a:cxn>
                <a:cxn ang="0">
                  <a:pos x="35" y="9"/>
                </a:cxn>
                <a:cxn ang="0">
                  <a:pos x="53" y="12"/>
                </a:cxn>
                <a:cxn ang="0">
                  <a:pos x="71" y="12"/>
                </a:cxn>
                <a:cxn ang="0">
                  <a:pos x="75" y="12"/>
                </a:cxn>
                <a:cxn ang="0">
                  <a:pos x="78" y="12"/>
                </a:cxn>
                <a:cxn ang="0">
                  <a:pos x="78" y="208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78" h="208">
                  <a:moveTo>
                    <a:pt x="0" y="0"/>
                  </a:moveTo>
                  <a:lnTo>
                    <a:pt x="17" y="5"/>
                  </a:lnTo>
                  <a:lnTo>
                    <a:pt x="35" y="9"/>
                  </a:lnTo>
                  <a:lnTo>
                    <a:pt x="53" y="12"/>
                  </a:lnTo>
                  <a:lnTo>
                    <a:pt x="71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20" name="Freeform 93"/>
            <p:cNvSpPr>
              <a:spLocks/>
            </p:cNvSpPr>
            <p:nvPr/>
          </p:nvSpPr>
          <p:spPr bwMode="auto">
            <a:xfrm>
              <a:off x="6088063" y="4738688"/>
              <a:ext cx="123825" cy="3571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8" y="76"/>
                </a:cxn>
                <a:cxn ang="0">
                  <a:pos x="78" y="225"/>
                </a:cxn>
                <a:cxn ang="0">
                  <a:pos x="0" y="225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78" h="225">
                  <a:moveTo>
                    <a:pt x="3" y="0"/>
                  </a:moveTo>
                  <a:lnTo>
                    <a:pt x="78" y="76"/>
                  </a:lnTo>
                  <a:lnTo>
                    <a:pt x="78" y="225"/>
                  </a:lnTo>
                  <a:lnTo>
                    <a:pt x="0" y="22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21" name="Freeform 94"/>
            <p:cNvSpPr>
              <a:spLocks noEditPoints="1"/>
            </p:cNvSpPr>
            <p:nvPr/>
          </p:nvSpPr>
          <p:spPr bwMode="auto">
            <a:xfrm>
              <a:off x="5649913" y="4202113"/>
              <a:ext cx="838200" cy="841375"/>
            </a:xfrm>
            <a:custGeom>
              <a:avLst/>
              <a:gdLst/>
              <a:ahLst/>
              <a:cxnLst>
                <a:cxn ang="0">
                  <a:pos x="149" y="46"/>
                </a:cxn>
                <a:cxn ang="0">
                  <a:pos x="113" y="59"/>
                </a:cxn>
                <a:cxn ang="0">
                  <a:pos x="82" y="82"/>
                </a:cxn>
                <a:cxn ang="0">
                  <a:pos x="59" y="113"/>
                </a:cxn>
                <a:cxn ang="0">
                  <a:pos x="46" y="149"/>
                </a:cxn>
                <a:cxn ang="0">
                  <a:pos x="44" y="186"/>
                </a:cxn>
                <a:cxn ang="0">
                  <a:pos x="53" y="222"/>
                </a:cxn>
                <a:cxn ang="0">
                  <a:pos x="73" y="255"/>
                </a:cxn>
                <a:cxn ang="0">
                  <a:pos x="102" y="282"/>
                </a:cxn>
                <a:cxn ang="0">
                  <a:pos x="137" y="298"/>
                </a:cxn>
                <a:cxn ang="0">
                  <a:pos x="174" y="303"/>
                </a:cxn>
                <a:cxn ang="0">
                  <a:pos x="211" y="298"/>
                </a:cxn>
                <a:cxn ang="0">
                  <a:pos x="246" y="282"/>
                </a:cxn>
                <a:cxn ang="0">
                  <a:pos x="275" y="255"/>
                </a:cxn>
                <a:cxn ang="0">
                  <a:pos x="294" y="222"/>
                </a:cxn>
                <a:cxn ang="0">
                  <a:pos x="303" y="186"/>
                </a:cxn>
                <a:cxn ang="0">
                  <a:pos x="301" y="149"/>
                </a:cxn>
                <a:cxn ang="0">
                  <a:pos x="289" y="113"/>
                </a:cxn>
                <a:cxn ang="0">
                  <a:pos x="266" y="82"/>
                </a:cxn>
                <a:cxn ang="0">
                  <a:pos x="234" y="59"/>
                </a:cxn>
                <a:cxn ang="0">
                  <a:pos x="199" y="46"/>
                </a:cxn>
                <a:cxn ang="0">
                  <a:pos x="174" y="0"/>
                </a:cxn>
                <a:cxn ang="0">
                  <a:pos x="218" y="6"/>
                </a:cxn>
                <a:cxn ang="0">
                  <a:pos x="260" y="23"/>
                </a:cxn>
                <a:cxn ang="0">
                  <a:pos x="297" y="51"/>
                </a:cxn>
                <a:cxn ang="0">
                  <a:pos x="325" y="87"/>
                </a:cxn>
                <a:cxn ang="0">
                  <a:pos x="342" y="128"/>
                </a:cxn>
                <a:cxn ang="0">
                  <a:pos x="348" y="170"/>
                </a:cxn>
                <a:cxn ang="0">
                  <a:pos x="343" y="213"/>
                </a:cxn>
                <a:cxn ang="0">
                  <a:pos x="327" y="254"/>
                </a:cxn>
                <a:cxn ang="0">
                  <a:pos x="522" y="493"/>
                </a:cxn>
                <a:cxn ang="0">
                  <a:pos x="528" y="506"/>
                </a:cxn>
                <a:cxn ang="0">
                  <a:pos x="525" y="520"/>
                </a:cxn>
                <a:cxn ang="0">
                  <a:pos x="513" y="529"/>
                </a:cxn>
                <a:cxn ang="0">
                  <a:pos x="499" y="529"/>
                </a:cxn>
                <a:cxn ang="0">
                  <a:pos x="280" y="310"/>
                </a:cxn>
                <a:cxn ang="0">
                  <a:pos x="242" y="333"/>
                </a:cxn>
                <a:cxn ang="0">
                  <a:pos x="200" y="345"/>
                </a:cxn>
                <a:cxn ang="0">
                  <a:pos x="156" y="346"/>
                </a:cxn>
                <a:cxn ang="0">
                  <a:pos x="114" y="336"/>
                </a:cxn>
                <a:cxn ang="0">
                  <a:pos x="74" y="316"/>
                </a:cxn>
                <a:cxn ang="0">
                  <a:pos x="40" y="284"/>
                </a:cxn>
                <a:cxn ang="0">
                  <a:pos x="16" y="246"/>
                </a:cxn>
                <a:cxn ang="0">
                  <a:pos x="3" y="203"/>
                </a:cxn>
                <a:cxn ang="0">
                  <a:pos x="1" y="159"/>
                </a:cxn>
                <a:cxn ang="0">
                  <a:pos x="10" y="115"/>
                </a:cxn>
                <a:cxn ang="0">
                  <a:pos x="31" y="75"/>
                </a:cxn>
                <a:cxn ang="0">
                  <a:pos x="63" y="40"/>
                </a:cxn>
                <a:cxn ang="0">
                  <a:pos x="101" y="16"/>
                </a:cxn>
                <a:cxn ang="0">
                  <a:pos x="144" y="2"/>
                </a:cxn>
              </a:cxnLst>
              <a:rect l="0" t="0" r="r" b="b"/>
              <a:pathLst>
                <a:path w="528" h="530">
                  <a:moveTo>
                    <a:pt x="174" y="44"/>
                  </a:moveTo>
                  <a:lnTo>
                    <a:pt x="161" y="45"/>
                  </a:lnTo>
                  <a:lnTo>
                    <a:pt x="149" y="46"/>
                  </a:lnTo>
                  <a:lnTo>
                    <a:pt x="137" y="49"/>
                  </a:lnTo>
                  <a:lnTo>
                    <a:pt x="125" y="54"/>
                  </a:lnTo>
                  <a:lnTo>
                    <a:pt x="113" y="59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5" y="102"/>
                  </a:lnTo>
                  <a:lnTo>
                    <a:pt x="59" y="113"/>
                  </a:lnTo>
                  <a:lnTo>
                    <a:pt x="53" y="125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4" y="161"/>
                  </a:lnTo>
                  <a:lnTo>
                    <a:pt x="44" y="173"/>
                  </a:lnTo>
                  <a:lnTo>
                    <a:pt x="44" y="186"/>
                  </a:lnTo>
                  <a:lnTo>
                    <a:pt x="46" y="198"/>
                  </a:lnTo>
                  <a:lnTo>
                    <a:pt x="49" y="210"/>
                  </a:lnTo>
                  <a:lnTo>
                    <a:pt x="53" y="222"/>
                  </a:lnTo>
                  <a:lnTo>
                    <a:pt x="59" y="234"/>
                  </a:lnTo>
                  <a:lnTo>
                    <a:pt x="65" y="245"/>
                  </a:lnTo>
                  <a:lnTo>
                    <a:pt x="73" y="255"/>
                  </a:lnTo>
                  <a:lnTo>
                    <a:pt x="82" y="265"/>
                  </a:lnTo>
                  <a:lnTo>
                    <a:pt x="92" y="274"/>
                  </a:lnTo>
                  <a:lnTo>
                    <a:pt x="102" y="282"/>
                  </a:lnTo>
                  <a:lnTo>
                    <a:pt x="113" y="288"/>
                  </a:lnTo>
                  <a:lnTo>
                    <a:pt x="125" y="293"/>
                  </a:lnTo>
                  <a:lnTo>
                    <a:pt x="137" y="298"/>
                  </a:lnTo>
                  <a:lnTo>
                    <a:pt x="149" y="301"/>
                  </a:lnTo>
                  <a:lnTo>
                    <a:pt x="161" y="302"/>
                  </a:lnTo>
                  <a:lnTo>
                    <a:pt x="174" y="303"/>
                  </a:lnTo>
                  <a:lnTo>
                    <a:pt x="186" y="302"/>
                  </a:lnTo>
                  <a:lnTo>
                    <a:pt x="199" y="301"/>
                  </a:lnTo>
                  <a:lnTo>
                    <a:pt x="211" y="298"/>
                  </a:lnTo>
                  <a:lnTo>
                    <a:pt x="223" y="293"/>
                  </a:lnTo>
                  <a:lnTo>
                    <a:pt x="234" y="288"/>
                  </a:lnTo>
                  <a:lnTo>
                    <a:pt x="246" y="282"/>
                  </a:lnTo>
                  <a:lnTo>
                    <a:pt x="256" y="274"/>
                  </a:lnTo>
                  <a:lnTo>
                    <a:pt x="266" y="265"/>
                  </a:lnTo>
                  <a:lnTo>
                    <a:pt x="275" y="255"/>
                  </a:lnTo>
                  <a:lnTo>
                    <a:pt x="283" y="245"/>
                  </a:lnTo>
                  <a:lnTo>
                    <a:pt x="289" y="234"/>
                  </a:lnTo>
                  <a:lnTo>
                    <a:pt x="294" y="222"/>
                  </a:lnTo>
                  <a:lnTo>
                    <a:pt x="299" y="210"/>
                  </a:lnTo>
                  <a:lnTo>
                    <a:pt x="301" y="198"/>
                  </a:lnTo>
                  <a:lnTo>
                    <a:pt x="303" y="186"/>
                  </a:lnTo>
                  <a:lnTo>
                    <a:pt x="304" y="173"/>
                  </a:lnTo>
                  <a:lnTo>
                    <a:pt x="303" y="161"/>
                  </a:lnTo>
                  <a:lnTo>
                    <a:pt x="301" y="149"/>
                  </a:lnTo>
                  <a:lnTo>
                    <a:pt x="299" y="137"/>
                  </a:lnTo>
                  <a:lnTo>
                    <a:pt x="294" y="125"/>
                  </a:lnTo>
                  <a:lnTo>
                    <a:pt x="289" y="113"/>
                  </a:lnTo>
                  <a:lnTo>
                    <a:pt x="283" y="102"/>
                  </a:lnTo>
                  <a:lnTo>
                    <a:pt x="275" y="92"/>
                  </a:lnTo>
                  <a:lnTo>
                    <a:pt x="266" y="82"/>
                  </a:lnTo>
                  <a:lnTo>
                    <a:pt x="256" y="73"/>
                  </a:lnTo>
                  <a:lnTo>
                    <a:pt x="246" y="65"/>
                  </a:lnTo>
                  <a:lnTo>
                    <a:pt x="234" y="59"/>
                  </a:lnTo>
                  <a:lnTo>
                    <a:pt x="223" y="54"/>
                  </a:lnTo>
                  <a:lnTo>
                    <a:pt x="211" y="49"/>
                  </a:lnTo>
                  <a:lnTo>
                    <a:pt x="199" y="46"/>
                  </a:lnTo>
                  <a:lnTo>
                    <a:pt x="186" y="45"/>
                  </a:lnTo>
                  <a:lnTo>
                    <a:pt x="174" y="44"/>
                  </a:lnTo>
                  <a:close/>
                  <a:moveTo>
                    <a:pt x="174" y="0"/>
                  </a:moveTo>
                  <a:lnTo>
                    <a:pt x="189" y="1"/>
                  </a:lnTo>
                  <a:lnTo>
                    <a:pt x="204" y="2"/>
                  </a:lnTo>
                  <a:lnTo>
                    <a:pt x="218" y="6"/>
                  </a:lnTo>
                  <a:lnTo>
                    <a:pt x="232" y="10"/>
                  </a:lnTo>
                  <a:lnTo>
                    <a:pt x="246" y="16"/>
                  </a:lnTo>
                  <a:lnTo>
                    <a:pt x="260" y="23"/>
                  </a:lnTo>
                  <a:lnTo>
                    <a:pt x="273" y="31"/>
                  </a:lnTo>
                  <a:lnTo>
                    <a:pt x="285" y="40"/>
                  </a:lnTo>
                  <a:lnTo>
                    <a:pt x="297" y="51"/>
                  </a:lnTo>
                  <a:lnTo>
                    <a:pt x="307" y="62"/>
                  </a:lnTo>
                  <a:lnTo>
                    <a:pt x="317" y="74"/>
                  </a:lnTo>
                  <a:lnTo>
                    <a:pt x="325" y="87"/>
                  </a:lnTo>
                  <a:lnTo>
                    <a:pt x="331" y="100"/>
                  </a:lnTo>
                  <a:lnTo>
                    <a:pt x="337" y="114"/>
                  </a:lnTo>
                  <a:lnTo>
                    <a:pt x="342" y="128"/>
                  </a:lnTo>
                  <a:lnTo>
                    <a:pt x="345" y="142"/>
                  </a:lnTo>
                  <a:lnTo>
                    <a:pt x="347" y="156"/>
                  </a:lnTo>
                  <a:lnTo>
                    <a:pt x="348" y="170"/>
                  </a:lnTo>
                  <a:lnTo>
                    <a:pt x="347" y="185"/>
                  </a:lnTo>
                  <a:lnTo>
                    <a:pt x="346" y="199"/>
                  </a:lnTo>
                  <a:lnTo>
                    <a:pt x="343" y="213"/>
                  </a:lnTo>
                  <a:lnTo>
                    <a:pt x="339" y="227"/>
                  </a:lnTo>
                  <a:lnTo>
                    <a:pt x="334" y="241"/>
                  </a:lnTo>
                  <a:lnTo>
                    <a:pt x="327" y="254"/>
                  </a:lnTo>
                  <a:lnTo>
                    <a:pt x="320" y="267"/>
                  </a:lnTo>
                  <a:lnTo>
                    <a:pt x="311" y="279"/>
                  </a:lnTo>
                  <a:lnTo>
                    <a:pt x="522" y="493"/>
                  </a:lnTo>
                  <a:lnTo>
                    <a:pt x="525" y="497"/>
                  </a:lnTo>
                  <a:lnTo>
                    <a:pt x="527" y="501"/>
                  </a:lnTo>
                  <a:lnTo>
                    <a:pt x="528" y="506"/>
                  </a:lnTo>
                  <a:lnTo>
                    <a:pt x="528" y="511"/>
                  </a:lnTo>
                  <a:lnTo>
                    <a:pt x="527" y="515"/>
                  </a:lnTo>
                  <a:lnTo>
                    <a:pt x="525" y="520"/>
                  </a:lnTo>
                  <a:lnTo>
                    <a:pt x="522" y="524"/>
                  </a:lnTo>
                  <a:lnTo>
                    <a:pt x="518" y="527"/>
                  </a:lnTo>
                  <a:lnTo>
                    <a:pt x="513" y="529"/>
                  </a:lnTo>
                  <a:lnTo>
                    <a:pt x="509" y="530"/>
                  </a:lnTo>
                  <a:lnTo>
                    <a:pt x="504" y="530"/>
                  </a:lnTo>
                  <a:lnTo>
                    <a:pt x="499" y="529"/>
                  </a:lnTo>
                  <a:lnTo>
                    <a:pt x="495" y="527"/>
                  </a:lnTo>
                  <a:lnTo>
                    <a:pt x="491" y="524"/>
                  </a:lnTo>
                  <a:lnTo>
                    <a:pt x="280" y="310"/>
                  </a:lnTo>
                  <a:lnTo>
                    <a:pt x="268" y="319"/>
                  </a:lnTo>
                  <a:lnTo>
                    <a:pt x="255" y="326"/>
                  </a:lnTo>
                  <a:lnTo>
                    <a:pt x="242" y="333"/>
                  </a:lnTo>
                  <a:lnTo>
                    <a:pt x="228" y="338"/>
                  </a:lnTo>
                  <a:lnTo>
                    <a:pt x="214" y="342"/>
                  </a:lnTo>
                  <a:lnTo>
                    <a:pt x="200" y="345"/>
                  </a:lnTo>
                  <a:lnTo>
                    <a:pt x="185" y="346"/>
                  </a:lnTo>
                  <a:lnTo>
                    <a:pt x="171" y="347"/>
                  </a:lnTo>
                  <a:lnTo>
                    <a:pt x="156" y="346"/>
                  </a:lnTo>
                  <a:lnTo>
                    <a:pt x="142" y="344"/>
                  </a:lnTo>
                  <a:lnTo>
                    <a:pt x="128" y="340"/>
                  </a:lnTo>
                  <a:lnTo>
                    <a:pt x="114" y="336"/>
                  </a:lnTo>
                  <a:lnTo>
                    <a:pt x="100" y="330"/>
                  </a:lnTo>
                  <a:lnTo>
                    <a:pt x="87" y="324"/>
                  </a:lnTo>
                  <a:lnTo>
                    <a:pt x="74" y="316"/>
                  </a:lnTo>
                  <a:lnTo>
                    <a:pt x="62" y="306"/>
                  </a:lnTo>
                  <a:lnTo>
                    <a:pt x="51" y="296"/>
                  </a:lnTo>
                  <a:lnTo>
                    <a:pt x="40" y="284"/>
                  </a:lnTo>
                  <a:lnTo>
                    <a:pt x="31" y="272"/>
                  </a:lnTo>
                  <a:lnTo>
                    <a:pt x="23" y="259"/>
                  </a:lnTo>
                  <a:lnTo>
                    <a:pt x="16" y="246"/>
                  </a:lnTo>
                  <a:lnTo>
                    <a:pt x="10" y="232"/>
                  </a:lnTo>
                  <a:lnTo>
                    <a:pt x="6" y="218"/>
                  </a:lnTo>
                  <a:lnTo>
                    <a:pt x="3" y="203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3" y="144"/>
                  </a:lnTo>
                  <a:lnTo>
                    <a:pt x="6" y="129"/>
                  </a:lnTo>
                  <a:lnTo>
                    <a:pt x="10" y="115"/>
                  </a:lnTo>
                  <a:lnTo>
                    <a:pt x="16" y="101"/>
                  </a:lnTo>
                  <a:lnTo>
                    <a:pt x="23" y="88"/>
                  </a:lnTo>
                  <a:lnTo>
                    <a:pt x="31" y="75"/>
                  </a:lnTo>
                  <a:lnTo>
                    <a:pt x="40" y="63"/>
                  </a:lnTo>
                  <a:lnTo>
                    <a:pt x="51" y="51"/>
                  </a:lnTo>
                  <a:lnTo>
                    <a:pt x="63" y="40"/>
                  </a:lnTo>
                  <a:lnTo>
                    <a:pt x="75" y="31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10"/>
                  </a:lnTo>
                  <a:lnTo>
                    <a:pt x="130" y="6"/>
                  </a:lnTo>
                  <a:lnTo>
                    <a:pt x="144" y="2"/>
                  </a:lnTo>
                  <a:lnTo>
                    <a:pt x="159" y="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22" name="Freeform 95"/>
            <p:cNvSpPr>
              <a:spLocks/>
            </p:cNvSpPr>
            <p:nvPr/>
          </p:nvSpPr>
          <p:spPr bwMode="auto">
            <a:xfrm>
              <a:off x="5849938" y="4318000"/>
              <a:ext cx="146050" cy="3048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5" y="0"/>
                </a:cxn>
                <a:cxn ang="0">
                  <a:pos x="57" y="2"/>
                </a:cxn>
                <a:cxn ang="0">
                  <a:pos x="57" y="22"/>
                </a:cxn>
                <a:cxn ang="0">
                  <a:pos x="72" y="24"/>
                </a:cxn>
                <a:cxn ang="0">
                  <a:pos x="85" y="30"/>
                </a:cxn>
                <a:cxn ang="0">
                  <a:pos x="87" y="33"/>
                </a:cxn>
                <a:cxn ang="0">
                  <a:pos x="81" y="49"/>
                </a:cxn>
                <a:cxn ang="0">
                  <a:pos x="79" y="51"/>
                </a:cxn>
                <a:cxn ang="0">
                  <a:pos x="77" y="52"/>
                </a:cxn>
                <a:cxn ang="0">
                  <a:pos x="73" y="50"/>
                </a:cxn>
                <a:cxn ang="0">
                  <a:pos x="66" y="47"/>
                </a:cxn>
                <a:cxn ang="0">
                  <a:pos x="55" y="45"/>
                </a:cxn>
                <a:cxn ang="0">
                  <a:pos x="44" y="45"/>
                </a:cxn>
                <a:cxn ang="0">
                  <a:pos x="36" y="47"/>
                </a:cxn>
                <a:cxn ang="0">
                  <a:pos x="31" y="52"/>
                </a:cxn>
                <a:cxn ang="0">
                  <a:pos x="29" y="57"/>
                </a:cxn>
                <a:cxn ang="0">
                  <a:pos x="29" y="63"/>
                </a:cxn>
                <a:cxn ang="0">
                  <a:pos x="31" y="69"/>
                </a:cxn>
                <a:cxn ang="0">
                  <a:pos x="37" y="74"/>
                </a:cxn>
                <a:cxn ang="0">
                  <a:pos x="47" y="79"/>
                </a:cxn>
                <a:cxn ang="0">
                  <a:pos x="63" y="86"/>
                </a:cxn>
                <a:cxn ang="0">
                  <a:pos x="78" y="95"/>
                </a:cxn>
                <a:cxn ang="0">
                  <a:pos x="87" y="106"/>
                </a:cxn>
                <a:cxn ang="0">
                  <a:pos x="91" y="119"/>
                </a:cxn>
                <a:cxn ang="0">
                  <a:pos x="91" y="134"/>
                </a:cxn>
                <a:cxn ang="0">
                  <a:pos x="86" y="147"/>
                </a:cxn>
                <a:cxn ang="0">
                  <a:pos x="77" y="158"/>
                </a:cxn>
                <a:cxn ang="0">
                  <a:pos x="64" y="166"/>
                </a:cxn>
                <a:cxn ang="0">
                  <a:pos x="56" y="189"/>
                </a:cxn>
                <a:cxn ang="0">
                  <a:pos x="54" y="192"/>
                </a:cxn>
                <a:cxn ang="0">
                  <a:pos x="52" y="192"/>
                </a:cxn>
                <a:cxn ang="0">
                  <a:pos x="37" y="192"/>
                </a:cxn>
                <a:cxn ang="0">
                  <a:pos x="35" y="191"/>
                </a:cxn>
                <a:cxn ang="0">
                  <a:pos x="34" y="169"/>
                </a:cxn>
                <a:cxn ang="0">
                  <a:pos x="19" y="167"/>
                </a:cxn>
                <a:cxn ang="0">
                  <a:pos x="6" y="162"/>
                </a:cxn>
                <a:cxn ang="0">
                  <a:pos x="0" y="157"/>
                </a:cxn>
                <a:cxn ang="0">
                  <a:pos x="0" y="154"/>
                </a:cxn>
                <a:cxn ang="0">
                  <a:pos x="5" y="138"/>
                </a:cxn>
                <a:cxn ang="0">
                  <a:pos x="8" y="137"/>
                </a:cxn>
                <a:cxn ang="0">
                  <a:pos x="11" y="137"/>
                </a:cxn>
                <a:cxn ang="0">
                  <a:pos x="25" y="144"/>
                </a:cxn>
                <a:cxn ang="0">
                  <a:pos x="41" y="146"/>
                </a:cxn>
                <a:cxn ang="0">
                  <a:pos x="52" y="145"/>
                </a:cxn>
                <a:cxn ang="0">
                  <a:pos x="60" y="140"/>
                </a:cxn>
                <a:cxn ang="0">
                  <a:pos x="64" y="133"/>
                </a:cxn>
                <a:cxn ang="0">
                  <a:pos x="64" y="123"/>
                </a:cxn>
                <a:cxn ang="0">
                  <a:pos x="59" y="115"/>
                </a:cxn>
                <a:cxn ang="0">
                  <a:pos x="49" y="108"/>
                </a:cxn>
                <a:cxn ang="0">
                  <a:pos x="35" y="102"/>
                </a:cxn>
                <a:cxn ang="0">
                  <a:pos x="18" y="93"/>
                </a:cxn>
                <a:cxn ang="0">
                  <a:pos x="10" y="85"/>
                </a:cxn>
                <a:cxn ang="0">
                  <a:pos x="4" y="75"/>
                </a:cxn>
                <a:cxn ang="0">
                  <a:pos x="2" y="63"/>
                </a:cxn>
                <a:cxn ang="0">
                  <a:pos x="4" y="49"/>
                </a:cxn>
                <a:cxn ang="0">
                  <a:pos x="11" y="37"/>
                </a:cxn>
                <a:cxn ang="0">
                  <a:pos x="22" y="28"/>
                </a:cxn>
                <a:cxn ang="0">
                  <a:pos x="36" y="23"/>
                </a:cxn>
                <a:cxn ang="0">
                  <a:pos x="36" y="2"/>
                </a:cxn>
                <a:cxn ang="0">
                  <a:pos x="38" y="0"/>
                </a:cxn>
                <a:cxn ang="0">
                  <a:pos x="39" y="0"/>
                </a:cxn>
              </a:cxnLst>
              <a:rect l="0" t="0" r="r" b="b"/>
              <a:pathLst>
                <a:path w="92" h="192">
                  <a:moveTo>
                    <a:pt x="39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1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22"/>
                  </a:lnTo>
                  <a:lnTo>
                    <a:pt x="65" y="23"/>
                  </a:lnTo>
                  <a:lnTo>
                    <a:pt x="72" y="24"/>
                  </a:lnTo>
                  <a:lnTo>
                    <a:pt x="78" y="27"/>
                  </a:lnTo>
                  <a:lnTo>
                    <a:pt x="85" y="30"/>
                  </a:lnTo>
                  <a:lnTo>
                    <a:pt x="86" y="31"/>
                  </a:lnTo>
                  <a:lnTo>
                    <a:pt x="87" y="33"/>
                  </a:lnTo>
                  <a:lnTo>
                    <a:pt x="86" y="34"/>
                  </a:lnTo>
                  <a:lnTo>
                    <a:pt x="81" y="49"/>
                  </a:lnTo>
                  <a:lnTo>
                    <a:pt x="80" y="50"/>
                  </a:lnTo>
                  <a:lnTo>
                    <a:pt x="79" y="51"/>
                  </a:lnTo>
                  <a:lnTo>
                    <a:pt x="78" y="52"/>
                  </a:lnTo>
                  <a:lnTo>
                    <a:pt x="77" y="52"/>
                  </a:lnTo>
                  <a:lnTo>
                    <a:pt x="75" y="51"/>
                  </a:lnTo>
                  <a:lnTo>
                    <a:pt x="73" y="50"/>
                  </a:lnTo>
                  <a:lnTo>
                    <a:pt x="70" y="49"/>
                  </a:lnTo>
                  <a:lnTo>
                    <a:pt x="66" y="47"/>
                  </a:lnTo>
                  <a:lnTo>
                    <a:pt x="61" y="46"/>
                  </a:lnTo>
                  <a:lnTo>
                    <a:pt x="55" y="45"/>
                  </a:lnTo>
                  <a:lnTo>
                    <a:pt x="49" y="44"/>
                  </a:lnTo>
                  <a:lnTo>
                    <a:pt x="44" y="45"/>
                  </a:lnTo>
                  <a:lnTo>
                    <a:pt x="39" y="46"/>
                  </a:lnTo>
                  <a:lnTo>
                    <a:pt x="36" y="47"/>
                  </a:lnTo>
                  <a:lnTo>
                    <a:pt x="33" y="49"/>
                  </a:lnTo>
                  <a:lnTo>
                    <a:pt x="31" y="52"/>
                  </a:lnTo>
                  <a:lnTo>
                    <a:pt x="30" y="54"/>
                  </a:lnTo>
                  <a:lnTo>
                    <a:pt x="29" y="57"/>
                  </a:lnTo>
                  <a:lnTo>
                    <a:pt x="29" y="60"/>
                  </a:lnTo>
                  <a:lnTo>
                    <a:pt x="29" y="63"/>
                  </a:lnTo>
                  <a:lnTo>
                    <a:pt x="30" y="66"/>
                  </a:lnTo>
                  <a:lnTo>
                    <a:pt x="31" y="69"/>
                  </a:lnTo>
                  <a:lnTo>
                    <a:pt x="34" y="71"/>
                  </a:lnTo>
                  <a:lnTo>
                    <a:pt x="37" y="74"/>
                  </a:lnTo>
                  <a:lnTo>
                    <a:pt x="42" y="76"/>
                  </a:lnTo>
                  <a:lnTo>
                    <a:pt x="47" y="79"/>
                  </a:lnTo>
                  <a:lnTo>
                    <a:pt x="54" y="82"/>
                  </a:lnTo>
                  <a:lnTo>
                    <a:pt x="63" y="86"/>
                  </a:lnTo>
                  <a:lnTo>
                    <a:pt x="71" y="90"/>
                  </a:lnTo>
                  <a:lnTo>
                    <a:pt x="78" y="95"/>
                  </a:lnTo>
                  <a:lnTo>
                    <a:pt x="83" y="100"/>
                  </a:lnTo>
                  <a:lnTo>
                    <a:pt x="87" y="106"/>
                  </a:lnTo>
                  <a:lnTo>
                    <a:pt x="90" y="112"/>
                  </a:lnTo>
                  <a:lnTo>
                    <a:pt x="91" y="119"/>
                  </a:lnTo>
                  <a:lnTo>
                    <a:pt x="92" y="127"/>
                  </a:lnTo>
                  <a:lnTo>
                    <a:pt x="91" y="134"/>
                  </a:lnTo>
                  <a:lnTo>
                    <a:pt x="89" y="141"/>
                  </a:lnTo>
                  <a:lnTo>
                    <a:pt x="86" y="147"/>
                  </a:lnTo>
                  <a:lnTo>
                    <a:pt x="82" y="153"/>
                  </a:lnTo>
                  <a:lnTo>
                    <a:pt x="77" y="158"/>
                  </a:lnTo>
                  <a:lnTo>
                    <a:pt x="70" y="163"/>
                  </a:lnTo>
                  <a:lnTo>
                    <a:pt x="64" y="166"/>
                  </a:lnTo>
                  <a:lnTo>
                    <a:pt x="56" y="168"/>
                  </a:lnTo>
                  <a:lnTo>
                    <a:pt x="56" y="189"/>
                  </a:lnTo>
                  <a:lnTo>
                    <a:pt x="55" y="191"/>
                  </a:lnTo>
                  <a:lnTo>
                    <a:pt x="54" y="192"/>
                  </a:lnTo>
                  <a:lnTo>
                    <a:pt x="53" y="192"/>
                  </a:lnTo>
                  <a:lnTo>
                    <a:pt x="52" y="192"/>
                  </a:lnTo>
                  <a:lnTo>
                    <a:pt x="38" y="192"/>
                  </a:lnTo>
                  <a:lnTo>
                    <a:pt x="37" y="192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4" y="189"/>
                  </a:lnTo>
                  <a:lnTo>
                    <a:pt x="34" y="169"/>
                  </a:lnTo>
                  <a:lnTo>
                    <a:pt x="27" y="168"/>
                  </a:lnTo>
                  <a:lnTo>
                    <a:pt x="19" y="167"/>
                  </a:lnTo>
                  <a:lnTo>
                    <a:pt x="13" y="165"/>
                  </a:lnTo>
                  <a:lnTo>
                    <a:pt x="6" y="162"/>
                  </a:lnTo>
                  <a:lnTo>
                    <a:pt x="1" y="159"/>
                  </a:lnTo>
                  <a:lnTo>
                    <a:pt x="0" y="157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5" y="139"/>
                  </a:lnTo>
                  <a:lnTo>
                    <a:pt x="5" y="138"/>
                  </a:lnTo>
                  <a:lnTo>
                    <a:pt x="6" y="138"/>
                  </a:lnTo>
                  <a:lnTo>
                    <a:pt x="8" y="137"/>
                  </a:lnTo>
                  <a:lnTo>
                    <a:pt x="9" y="137"/>
                  </a:lnTo>
                  <a:lnTo>
                    <a:pt x="11" y="137"/>
                  </a:lnTo>
                  <a:lnTo>
                    <a:pt x="18" y="141"/>
                  </a:lnTo>
                  <a:lnTo>
                    <a:pt x="25" y="144"/>
                  </a:lnTo>
                  <a:lnTo>
                    <a:pt x="33" y="146"/>
                  </a:lnTo>
                  <a:lnTo>
                    <a:pt x="41" y="146"/>
                  </a:lnTo>
                  <a:lnTo>
                    <a:pt x="47" y="146"/>
                  </a:lnTo>
                  <a:lnTo>
                    <a:pt x="52" y="145"/>
                  </a:lnTo>
                  <a:lnTo>
                    <a:pt x="56" y="143"/>
                  </a:lnTo>
                  <a:lnTo>
                    <a:pt x="60" y="140"/>
                  </a:lnTo>
                  <a:lnTo>
                    <a:pt x="62" y="137"/>
                  </a:lnTo>
                  <a:lnTo>
                    <a:pt x="64" y="133"/>
                  </a:lnTo>
                  <a:lnTo>
                    <a:pt x="64" y="128"/>
                  </a:lnTo>
                  <a:lnTo>
                    <a:pt x="64" y="123"/>
                  </a:lnTo>
                  <a:lnTo>
                    <a:pt x="62" y="119"/>
                  </a:lnTo>
                  <a:lnTo>
                    <a:pt x="59" y="115"/>
                  </a:lnTo>
                  <a:lnTo>
                    <a:pt x="55" y="112"/>
                  </a:lnTo>
                  <a:lnTo>
                    <a:pt x="49" y="108"/>
                  </a:lnTo>
                  <a:lnTo>
                    <a:pt x="41" y="105"/>
                  </a:lnTo>
                  <a:lnTo>
                    <a:pt x="35" y="102"/>
                  </a:lnTo>
                  <a:lnTo>
                    <a:pt x="23" y="97"/>
                  </a:lnTo>
                  <a:lnTo>
                    <a:pt x="18" y="93"/>
                  </a:lnTo>
                  <a:lnTo>
                    <a:pt x="14" y="90"/>
                  </a:lnTo>
                  <a:lnTo>
                    <a:pt x="10" y="85"/>
                  </a:lnTo>
                  <a:lnTo>
                    <a:pt x="6" y="81"/>
                  </a:lnTo>
                  <a:lnTo>
                    <a:pt x="4" y="75"/>
                  </a:lnTo>
                  <a:lnTo>
                    <a:pt x="2" y="69"/>
                  </a:lnTo>
                  <a:lnTo>
                    <a:pt x="2" y="63"/>
                  </a:lnTo>
                  <a:lnTo>
                    <a:pt x="2" y="55"/>
                  </a:lnTo>
                  <a:lnTo>
                    <a:pt x="4" y="49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6" y="32"/>
                  </a:lnTo>
                  <a:lnTo>
                    <a:pt x="22" y="28"/>
                  </a:lnTo>
                  <a:lnTo>
                    <a:pt x="28" y="25"/>
                  </a:lnTo>
                  <a:lnTo>
                    <a:pt x="36" y="23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66807"/>
              </p:ext>
            </p:extLst>
          </p:nvPr>
        </p:nvGraphicFramePr>
        <p:xfrm>
          <a:off x="5154511" y="2286000"/>
          <a:ext cx="6629399" cy="1737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3EAC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TABLEROS</a:t>
                      </a:r>
                      <a:r>
                        <a:rPr lang="es-CO" baseline="0" dirty="0" smtClean="0"/>
                        <a:t> DE CONTROL</a:t>
                      </a:r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Bicicletas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Fidelización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14" name="Freeform 157"/>
          <p:cNvSpPr>
            <a:spLocks noEditPoints="1"/>
          </p:cNvSpPr>
          <p:nvPr/>
        </p:nvSpPr>
        <p:spPr bwMode="auto">
          <a:xfrm>
            <a:off x="2198182" y="3298714"/>
            <a:ext cx="1537386" cy="1120886"/>
          </a:xfrm>
          <a:custGeom>
            <a:avLst/>
            <a:gdLst>
              <a:gd name="T0" fmla="*/ 1959 w 3558"/>
              <a:gd name="T1" fmla="*/ 2039 h 2268"/>
              <a:gd name="T2" fmla="*/ 1998 w 3558"/>
              <a:gd name="T3" fmla="*/ 2159 h 2268"/>
              <a:gd name="T4" fmla="*/ 1865 w 3558"/>
              <a:gd name="T5" fmla="*/ 2266 h 2268"/>
              <a:gd name="T6" fmla="*/ 1747 w 3558"/>
              <a:gd name="T7" fmla="*/ 2087 h 2268"/>
              <a:gd name="T8" fmla="*/ 1885 w 3558"/>
              <a:gd name="T9" fmla="*/ 1934 h 2268"/>
              <a:gd name="T10" fmla="*/ 1812 w 3558"/>
              <a:gd name="T11" fmla="*/ 1817 h 2268"/>
              <a:gd name="T12" fmla="*/ 1611 w 3558"/>
              <a:gd name="T13" fmla="*/ 2111 h 2268"/>
              <a:gd name="T14" fmla="*/ 1436 w 3558"/>
              <a:gd name="T15" fmla="*/ 2098 h 2268"/>
              <a:gd name="T16" fmla="*/ 1447 w 3558"/>
              <a:gd name="T17" fmla="*/ 1921 h 2268"/>
              <a:gd name="T18" fmla="*/ 1650 w 3558"/>
              <a:gd name="T19" fmla="*/ 1431 h 2268"/>
              <a:gd name="T20" fmla="*/ 1707 w 3558"/>
              <a:gd name="T21" fmla="*/ 1598 h 2268"/>
              <a:gd name="T22" fmla="*/ 1290 w 3558"/>
              <a:gd name="T23" fmla="*/ 1898 h 2268"/>
              <a:gd name="T24" fmla="*/ 1206 w 3558"/>
              <a:gd name="T25" fmla="*/ 1738 h 2268"/>
              <a:gd name="T26" fmla="*/ 1300 w 3558"/>
              <a:gd name="T27" fmla="*/ 1634 h 2268"/>
              <a:gd name="T28" fmla="*/ 1464 w 3558"/>
              <a:gd name="T29" fmla="*/ 1492 h 2268"/>
              <a:gd name="T30" fmla="*/ 1581 w 3558"/>
              <a:gd name="T31" fmla="*/ 1419 h 2268"/>
              <a:gd name="T32" fmla="*/ 1576 w 3558"/>
              <a:gd name="T33" fmla="*/ 1209 h 2268"/>
              <a:gd name="T34" fmla="*/ 1146 w 3558"/>
              <a:gd name="T35" fmla="*/ 1681 h 2268"/>
              <a:gd name="T36" fmla="*/ 981 w 3558"/>
              <a:gd name="T37" fmla="*/ 1636 h 2268"/>
              <a:gd name="T38" fmla="*/ 1016 w 3558"/>
              <a:gd name="T39" fmla="*/ 1465 h 2268"/>
              <a:gd name="T40" fmla="*/ 1252 w 3558"/>
              <a:gd name="T41" fmla="*/ 918 h 2268"/>
              <a:gd name="T42" fmla="*/ 1340 w 3558"/>
              <a:gd name="T43" fmla="*/ 1072 h 2268"/>
              <a:gd name="T44" fmla="*/ 910 w 3558"/>
              <a:gd name="T45" fmla="*/ 1430 h 2268"/>
              <a:gd name="T46" fmla="*/ 792 w 3558"/>
              <a:gd name="T47" fmla="*/ 1295 h 2268"/>
              <a:gd name="T48" fmla="*/ 1204 w 3558"/>
              <a:gd name="T49" fmla="*/ 916 h 2268"/>
              <a:gd name="T50" fmla="*/ 1065 w 3558"/>
              <a:gd name="T51" fmla="*/ 542 h 2268"/>
              <a:gd name="T52" fmla="*/ 1100 w 3558"/>
              <a:gd name="T53" fmla="*/ 776 h 2268"/>
              <a:gd name="T54" fmla="*/ 1834 w 3558"/>
              <a:gd name="T55" fmla="*/ 574 h 2268"/>
              <a:gd name="T56" fmla="*/ 2386 w 3558"/>
              <a:gd name="T57" fmla="*/ 1029 h 2268"/>
              <a:gd name="T58" fmla="*/ 2644 w 3558"/>
              <a:gd name="T59" fmla="*/ 1332 h 2268"/>
              <a:gd name="T60" fmla="*/ 2686 w 3558"/>
              <a:gd name="T61" fmla="*/ 1406 h 2268"/>
              <a:gd name="T62" fmla="*/ 2790 w 3558"/>
              <a:gd name="T63" fmla="*/ 1604 h 2268"/>
              <a:gd name="T64" fmla="*/ 2781 w 3558"/>
              <a:gd name="T65" fmla="*/ 1801 h 2268"/>
              <a:gd name="T66" fmla="*/ 2606 w 3558"/>
              <a:gd name="T67" fmla="*/ 1785 h 2268"/>
              <a:gd name="T68" fmla="*/ 2501 w 3558"/>
              <a:gd name="T69" fmla="*/ 1590 h 2268"/>
              <a:gd name="T70" fmla="*/ 2403 w 3558"/>
              <a:gd name="T71" fmla="*/ 1399 h 2268"/>
              <a:gd name="T72" fmla="*/ 2571 w 3558"/>
              <a:gd name="T73" fmla="*/ 1904 h 2268"/>
              <a:gd name="T74" fmla="*/ 2433 w 3558"/>
              <a:gd name="T75" fmla="*/ 2015 h 2268"/>
              <a:gd name="T76" fmla="*/ 2261 w 3558"/>
              <a:gd name="T77" fmla="*/ 1939 h 2268"/>
              <a:gd name="T78" fmla="*/ 2208 w 3558"/>
              <a:gd name="T79" fmla="*/ 2109 h 2268"/>
              <a:gd name="T80" fmla="*/ 2050 w 3558"/>
              <a:gd name="T81" fmla="*/ 2071 h 2268"/>
              <a:gd name="T82" fmla="*/ 1949 w 3558"/>
              <a:gd name="T83" fmla="*/ 1887 h 2268"/>
              <a:gd name="T84" fmla="*/ 1865 w 3558"/>
              <a:gd name="T85" fmla="*/ 1734 h 2268"/>
              <a:gd name="T86" fmla="*/ 1760 w 3558"/>
              <a:gd name="T87" fmla="*/ 1650 h 2268"/>
              <a:gd name="T88" fmla="*/ 1743 w 3558"/>
              <a:gd name="T89" fmla="*/ 1414 h 2268"/>
              <a:gd name="T90" fmla="*/ 1654 w 3558"/>
              <a:gd name="T91" fmla="*/ 1231 h 2268"/>
              <a:gd name="T92" fmla="*/ 1506 w 3558"/>
              <a:gd name="T93" fmla="*/ 1056 h 2268"/>
              <a:gd name="T94" fmla="*/ 1367 w 3558"/>
              <a:gd name="T95" fmla="*/ 910 h 2268"/>
              <a:gd name="T96" fmla="*/ 1145 w 3558"/>
              <a:gd name="T97" fmla="*/ 857 h 2268"/>
              <a:gd name="T98" fmla="*/ 882 w 3558"/>
              <a:gd name="T99" fmla="*/ 399 h 2268"/>
              <a:gd name="T100" fmla="*/ 2348 w 3558"/>
              <a:gd name="T101" fmla="*/ 272 h 2268"/>
              <a:gd name="T102" fmla="*/ 2754 w 3558"/>
              <a:gd name="T103" fmla="*/ 375 h 2268"/>
              <a:gd name="T104" fmla="*/ 2806 w 3558"/>
              <a:gd name="T105" fmla="*/ 1182 h 2268"/>
              <a:gd name="T106" fmla="*/ 2445 w 3558"/>
              <a:gd name="T107" fmla="*/ 979 h 2268"/>
              <a:gd name="T108" fmla="*/ 1292 w 3558"/>
              <a:gd name="T109" fmla="*/ 749 h 2268"/>
              <a:gd name="T110" fmla="*/ 1126 w 3558"/>
              <a:gd name="T111" fmla="*/ 690 h 2268"/>
              <a:gd name="T112" fmla="*/ 1184 w 3558"/>
              <a:gd name="T113" fmla="*/ 523 h 2268"/>
              <a:gd name="T114" fmla="*/ 3558 w 3558"/>
              <a:gd name="T115" fmla="*/ 741 h 2268"/>
              <a:gd name="T116" fmla="*/ 480 w 3558"/>
              <a:gd name="T117" fmla="*/ 0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58" h="2268">
                <a:moveTo>
                  <a:pt x="1891" y="1911"/>
                </a:moveTo>
                <a:lnTo>
                  <a:pt x="1900" y="1927"/>
                </a:lnTo>
                <a:lnTo>
                  <a:pt x="1909" y="1946"/>
                </a:lnTo>
                <a:lnTo>
                  <a:pt x="1919" y="1964"/>
                </a:lnTo>
                <a:lnTo>
                  <a:pt x="1930" y="1984"/>
                </a:lnTo>
                <a:lnTo>
                  <a:pt x="1940" y="2004"/>
                </a:lnTo>
                <a:lnTo>
                  <a:pt x="1951" y="2022"/>
                </a:lnTo>
                <a:lnTo>
                  <a:pt x="1959" y="2039"/>
                </a:lnTo>
                <a:lnTo>
                  <a:pt x="1968" y="2056"/>
                </a:lnTo>
                <a:lnTo>
                  <a:pt x="1974" y="2069"/>
                </a:lnTo>
                <a:lnTo>
                  <a:pt x="1980" y="2078"/>
                </a:lnTo>
                <a:lnTo>
                  <a:pt x="1983" y="2085"/>
                </a:lnTo>
                <a:lnTo>
                  <a:pt x="1984" y="2087"/>
                </a:lnTo>
                <a:lnTo>
                  <a:pt x="1994" y="2111"/>
                </a:lnTo>
                <a:lnTo>
                  <a:pt x="1998" y="2135"/>
                </a:lnTo>
                <a:lnTo>
                  <a:pt x="1998" y="2159"/>
                </a:lnTo>
                <a:lnTo>
                  <a:pt x="1993" y="2183"/>
                </a:lnTo>
                <a:lnTo>
                  <a:pt x="1984" y="2204"/>
                </a:lnTo>
                <a:lnTo>
                  <a:pt x="1970" y="2225"/>
                </a:lnTo>
                <a:lnTo>
                  <a:pt x="1953" y="2243"/>
                </a:lnTo>
                <a:lnTo>
                  <a:pt x="1932" y="2256"/>
                </a:lnTo>
                <a:lnTo>
                  <a:pt x="1910" y="2264"/>
                </a:lnTo>
                <a:lnTo>
                  <a:pt x="1888" y="2268"/>
                </a:lnTo>
                <a:lnTo>
                  <a:pt x="1865" y="2266"/>
                </a:lnTo>
                <a:lnTo>
                  <a:pt x="1843" y="2262"/>
                </a:lnTo>
                <a:lnTo>
                  <a:pt x="1823" y="2253"/>
                </a:lnTo>
                <a:lnTo>
                  <a:pt x="1803" y="2244"/>
                </a:lnTo>
                <a:lnTo>
                  <a:pt x="1787" y="2232"/>
                </a:lnTo>
                <a:lnTo>
                  <a:pt x="1773" y="2219"/>
                </a:lnTo>
                <a:lnTo>
                  <a:pt x="1764" y="2204"/>
                </a:lnTo>
                <a:lnTo>
                  <a:pt x="1717" y="2114"/>
                </a:lnTo>
                <a:lnTo>
                  <a:pt x="1747" y="2087"/>
                </a:lnTo>
                <a:lnTo>
                  <a:pt x="1775" y="2064"/>
                </a:lnTo>
                <a:lnTo>
                  <a:pt x="1799" y="2044"/>
                </a:lnTo>
                <a:lnTo>
                  <a:pt x="1821" y="2024"/>
                </a:lnTo>
                <a:lnTo>
                  <a:pt x="1839" y="2007"/>
                </a:lnTo>
                <a:lnTo>
                  <a:pt x="1854" y="1989"/>
                </a:lnTo>
                <a:lnTo>
                  <a:pt x="1866" y="1972"/>
                </a:lnTo>
                <a:lnTo>
                  <a:pt x="1877" y="1954"/>
                </a:lnTo>
                <a:lnTo>
                  <a:pt x="1885" y="1934"/>
                </a:lnTo>
                <a:lnTo>
                  <a:pt x="1891" y="1911"/>
                </a:lnTo>
                <a:close/>
                <a:moveTo>
                  <a:pt x="1702" y="1743"/>
                </a:moveTo>
                <a:lnTo>
                  <a:pt x="1724" y="1746"/>
                </a:lnTo>
                <a:lnTo>
                  <a:pt x="1746" y="1753"/>
                </a:lnTo>
                <a:lnTo>
                  <a:pt x="1768" y="1765"/>
                </a:lnTo>
                <a:lnTo>
                  <a:pt x="1786" y="1780"/>
                </a:lnTo>
                <a:lnTo>
                  <a:pt x="1801" y="1797"/>
                </a:lnTo>
                <a:lnTo>
                  <a:pt x="1812" y="1817"/>
                </a:lnTo>
                <a:lnTo>
                  <a:pt x="1820" y="1837"/>
                </a:lnTo>
                <a:lnTo>
                  <a:pt x="1823" y="1859"/>
                </a:lnTo>
                <a:lnTo>
                  <a:pt x="1823" y="1882"/>
                </a:lnTo>
                <a:lnTo>
                  <a:pt x="1819" y="1904"/>
                </a:lnTo>
                <a:lnTo>
                  <a:pt x="1810" y="1925"/>
                </a:lnTo>
                <a:lnTo>
                  <a:pt x="1798" y="1945"/>
                </a:lnTo>
                <a:lnTo>
                  <a:pt x="1781" y="1963"/>
                </a:lnTo>
                <a:lnTo>
                  <a:pt x="1611" y="2111"/>
                </a:lnTo>
                <a:lnTo>
                  <a:pt x="1588" y="2126"/>
                </a:lnTo>
                <a:lnTo>
                  <a:pt x="1564" y="2136"/>
                </a:lnTo>
                <a:lnTo>
                  <a:pt x="1541" y="2140"/>
                </a:lnTo>
                <a:lnTo>
                  <a:pt x="1517" y="2139"/>
                </a:lnTo>
                <a:lnTo>
                  <a:pt x="1493" y="2135"/>
                </a:lnTo>
                <a:lnTo>
                  <a:pt x="1471" y="2126"/>
                </a:lnTo>
                <a:lnTo>
                  <a:pt x="1452" y="2113"/>
                </a:lnTo>
                <a:lnTo>
                  <a:pt x="1436" y="2098"/>
                </a:lnTo>
                <a:lnTo>
                  <a:pt x="1422" y="2077"/>
                </a:lnTo>
                <a:lnTo>
                  <a:pt x="1412" y="2055"/>
                </a:lnTo>
                <a:lnTo>
                  <a:pt x="1406" y="2032"/>
                </a:lnTo>
                <a:lnTo>
                  <a:pt x="1405" y="2007"/>
                </a:lnTo>
                <a:lnTo>
                  <a:pt x="1409" y="1984"/>
                </a:lnTo>
                <a:lnTo>
                  <a:pt x="1417" y="1961"/>
                </a:lnTo>
                <a:lnTo>
                  <a:pt x="1430" y="1941"/>
                </a:lnTo>
                <a:lnTo>
                  <a:pt x="1447" y="1921"/>
                </a:lnTo>
                <a:lnTo>
                  <a:pt x="1617" y="1773"/>
                </a:lnTo>
                <a:lnTo>
                  <a:pt x="1636" y="1760"/>
                </a:lnTo>
                <a:lnTo>
                  <a:pt x="1657" y="1750"/>
                </a:lnTo>
                <a:lnTo>
                  <a:pt x="1679" y="1745"/>
                </a:lnTo>
                <a:lnTo>
                  <a:pt x="1702" y="1743"/>
                </a:lnTo>
                <a:close/>
                <a:moveTo>
                  <a:pt x="1604" y="1418"/>
                </a:moveTo>
                <a:lnTo>
                  <a:pt x="1627" y="1422"/>
                </a:lnTo>
                <a:lnTo>
                  <a:pt x="1650" y="1431"/>
                </a:lnTo>
                <a:lnTo>
                  <a:pt x="1670" y="1444"/>
                </a:lnTo>
                <a:lnTo>
                  <a:pt x="1689" y="1460"/>
                </a:lnTo>
                <a:lnTo>
                  <a:pt x="1704" y="1482"/>
                </a:lnTo>
                <a:lnTo>
                  <a:pt x="1714" y="1505"/>
                </a:lnTo>
                <a:lnTo>
                  <a:pt x="1719" y="1529"/>
                </a:lnTo>
                <a:lnTo>
                  <a:pt x="1719" y="1553"/>
                </a:lnTo>
                <a:lnTo>
                  <a:pt x="1716" y="1577"/>
                </a:lnTo>
                <a:lnTo>
                  <a:pt x="1707" y="1598"/>
                </a:lnTo>
                <a:lnTo>
                  <a:pt x="1694" y="1619"/>
                </a:lnTo>
                <a:lnTo>
                  <a:pt x="1677" y="1637"/>
                </a:lnTo>
                <a:lnTo>
                  <a:pt x="1406" y="1873"/>
                </a:lnTo>
                <a:lnTo>
                  <a:pt x="1385" y="1888"/>
                </a:lnTo>
                <a:lnTo>
                  <a:pt x="1361" y="1898"/>
                </a:lnTo>
                <a:lnTo>
                  <a:pt x="1337" y="1904"/>
                </a:lnTo>
                <a:lnTo>
                  <a:pt x="1313" y="1902"/>
                </a:lnTo>
                <a:lnTo>
                  <a:pt x="1290" y="1898"/>
                </a:lnTo>
                <a:lnTo>
                  <a:pt x="1268" y="1889"/>
                </a:lnTo>
                <a:lnTo>
                  <a:pt x="1248" y="1878"/>
                </a:lnTo>
                <a:lnTo>
                  <a:pt x="1231" y="1861"/>
                </a:lnTo>
                <a:lnTo>
                  <a:pt x="1216" y="1839"/>
                </a:lnTo>
                <a:lnTo>
                  <a:pt x="1205" y="1814"/>
                </a:lnTo>
                <a:lnTo>
                  <a:pt x="1201" y="1790"/>
                </a:lnTo>
                <a:lnTo>
                  <a:pt x="1201" y="1763"/>
                </a:lnTo>
                <a:lnTo>
                  <a:pt x="1206" y="1738"/>
                </a:lnTo>
                <a:lnTo>
                  <a:pt x="1217" y="1715"/>
                </a:lnTo>
                <a:lnTo>
                  <a:pt x="1233" y="1694"/>
                </a:lnTo>
                <a:lnTo>
                  <a:pt x="1235" y="1691"/>
                </a:lnTo>
                <a:lnTo>
                  <a:pt x="1243" y="1685"/>
                </a:lnTo>
                <a:lnTo>
                  <a:pt x="1253" y="1675"/>
                </a:lnTo>
                <a:lnTo>
                  <a:pt x="1267" y="1663"/>
                </a:lnTo>
                <a:lnTo>
                  <a:pt x="1283" y="1649"/>
                </a:lnTo>
                <a:lnTo>
                  <a:pt x="1300" y="1634"/>
                </a:lnTo>
                <a:lnTo>
                  <a:pt x="1320" y="1617"/>
                </a:lnTo>
                <a:lnTo>
                  <a:pt x="1341" y="1599"/>
                </a:lnTo>
                <a:lnTo>
                  <a:pt x="1362" y="1580"/>
                </a:lnTo>
                <a:lnTo>
                  <a:pt x="1384" y="1561"/>
                </a:lnTo>
                <a:lnTo>
                  <a:pt x="1405" y="1543"/>
                </a:lnTo>
                <a:lnTo>
                  <a:pt x="1426" y="1524"/>
                </a:lnTo>
                <a:lnTo>
                  <a:pt x="1446" y="1507"/>
                </a:lnTo>
                <a:lnTo>
                  <a:pt x="1464" y="1492"/>
                </a:lnTo>
                <a:lnTo>
                  <a:pt x="1480" y="1478"/>
                </a:lnTo>
                <a:lnTo>
                  <a:pt x="1493" y="1466"/>
                </a:lnTo>
                <a:lnTo>
                  <a:pt x="1504" y="1457"/>
                </a:lnTo>
                <a:lnTo>
                  <a:pt x="1511" y="1452"/>
                </a:lnTo>
                <a:lnTo>
                  <a:pt x="1513" y="1448"/>
                </a:lnTo>
                <a:lnTo>
                  <a:pt x="1534" y="1434"/>
                </a:lnTo>
                <a:lnTo>
                  <a:pt x="1557" y="1423"/>
                </a:lnTo>
                <a:lnTo>
                  <a:pt x="1581" y="1419"/>
                </a:lnTo>
                <a:lnTo>
                  <a:pt x="1604" y="1418"/>
                </a:lnTo>
                <a:close/>
                <a:moveTo>
                  <a:pt x="1466" y="1122"/>
                </a:moveTo>
                <a:lnTo>
                  <a:pt x="1490" y="1126"/>
                </a:lnTo>
                <a:lnTo>
                  <a:pt x="1512" y="1134"/>
                </a:lnTo>
                <a:lnTo>
                  <a:pt x="1533" y="1147"/>
                </a:lnTo>
                <a:lnTo>
                  <a:pt x="1551" y="1165"/>
                </a:lnTo>
                <a:lnTo>
                  <a:pt x="1566" y="1187"/>
                </a:lnTo>
                <a:lnTo>
                  <a:pt x="1576" y="1209"/>
                </a:lnTo>
                <a:lnTo>
                  <a:pt x="1582" y="1232"/>
                </a:lnTo>
                <a:lnTo>
                  <a:pt x="1583" y="1257"/>
                </a:lnTo>
                <a:lnTo>
                  <a:pt x="1578" y="1280"/>
                </a:lnTo>
                <a:lnTo>
                  <a:pt x="1570" y="1303"/>
                </a:lnTo>
                <a:lnTo>
                  <a:pt x="1557" y="1323"/>
                </a:lnTo>
                <a:lnTo>
                  <a:pt x="1539" y="1342"/>
                </a:lnTo>
                <a:lnTo>
                  <a:pt x="1167" y="1666"/>
                </a:lnTo>
                <a:lnTo>
                  <a:pt x="1146" y="1681"/>
                </a:lnTo>
                <a:lnTo>
                  <a:pt x="1122" y="1691"/>
                </a:lnTo>
                <a:lnTo>
                  <a:pt x="1098" y="1695"/>
                </a:lnTo>
                <a:lnTo>
                  <a:pt x="1073" y="1695"/>
                </a:lnTo>
                <a:lnTo>
                  <a:pt x="1050" y="1690"/>
                </a:lnTo>
                <a:lnTo>
                  <a:pt x="1029" y="1681"/>
                </a:lnTo>
                <a:lnTo>
                  <a:pt x="1009" y="1669"/>
                </a:lnTo>
                <a:lnTo>
                  <a:pt x="993" y="1654"/>
                </a:lnTo>
                <a:lnTo>
                  <a:pt x="981" y="1636"/>
                </a:lnTo>
                <a:lnTo>
                  <a:pt x="973" y="1617"/>
                </a:lnTo>
                <a:lnTo>
                  <a:pt x="967" y="1595"/>
                </a:lnTo>
                <a:lnTo>
                  <a:pt x="966" y="1572"/>
                </a:lnTo>
                <a:lnTo>
                  <a:pt x="968" y="1549"/>
                </a:lnTo>
                <a:lnTo>
                  <a:pt x="975" y="1527"/>
                </a:lnTo>
                <a:lnTo>
                  <a:pt x="984" y="1504"/>
                </a:lnTo>
                <a:lnTo>
                  <a:pt x="997" y="1483"/>
                </a:lnTo>
                <a:lnTo>
                  <a:pt x="1016" y="1465"/>
                </a:lnTo>
                <a:lnTo>
                  <a:pt x="1037" y="1447"/>
                </a:lnTo>
                <a:lnTo>
                  <a:pt x="1377" y="1153"/>
                </a:lnTo>
                <a:lnTo>
                  <a:pt x="1398" y="1138"/>
                </a:lnTo>
                <a:lnTo>
                  <a:pt x="1419" y="1128"/>
                </a:lnTo>
                <a:lnTo>
                  <a:pt x="1442" y="1122"/>
                </a:lnTo>
                <a:lnTo>
                  <a:pt x="1466" y="1122"/>
                </a:lnTo>
                <a:close/>
                <a:moveTo>
                  <a:pt x="1228" y="915"/>
                </a:moveTo>
                <a:lnTo>
                  <a:pt x="1252" y="918"/>
                </a:lnTo>
                <a:lnTo>
                  <a:pt x="1274" y="927"/>
                </a:lnTo>
                <a:lnTo>
                  <a:pt x="1295" y="940"/>
                </a:lnTo>
                <a:lnTo>
                  <a:pt x="1313" y="957"/>
                </a:lnTo>
                <a:lnTo>
                  <a:pt x="1328" y="978"/>
                </a:lnTo>
                <a:lnTo>
                  <a:pt x="1338" y="1001"/>
                </a:lnTo>
                <a:lnTo>
                  <a:pt x="1344" y="1025"/>
                </a:lnTo>
                <a:lnTo>
                  <a:pt x="1345" y="1049"/>
                </a:lnTo>
                <a:lnTo>
                  <a:pt x="1340" y="1072"/>
                </a:lnTo>
                <a:lnTo>
                  <a:pt x="1332" y="1094"/>
                </a:lnTo>
                <a:lnTo>
                  <a:pt x="1320" y="1115"/>
                </a:lnTo>
                <a:lnTo>
                  <a:pt x="1303" y="1133"/>
                </a:lnTo>
                <a:lnTo>
                  <a:pt x="996" y="1399"/>
                </a:lnTo>
                <a:lnTo>
                  <a:pt x="978" y="1414"/>
                </a:lnTo>
                <a:lnTo>
                  <a:pt x="956" y="1423"/>
                </a:lnTo>
                <a:lnTo>
                  <a:pt x="934" y="1429"/>
                </a:lnTo>
                <a:lnTo>
                  <a:pt x="910" y="1430"/>
                </a:lnTo>
                <a:lnTo>
                  <a:pt x="886" y="1427"/>
                </a:lnTo>
                <a:lnTo>
                  <a:pt x="863" y="1418"/>
                </a:lnTo>
                <a:lnTo>
                  <a:pt x="842" y="1405"/>
                </a:lnTo>
                <a:lnTo>
                  <a:pt x="822" y="1386"/>
                </a:lnTo>
                <a:lnTo>
                  <a:pt x="807" y="1366"/>
                </a:lnTo>
                <a:lnTo>
                  <a:pt x="797" y="1343"/>
                </a:lnTo>
                <a:lnTo>
                  <a:pt x="792" y="1319"/>
                </a:lnTo>
                <a:lnTo>
                  <a:pt x="792" y="1295"/>
                </a:lnTo>
                <a:lnTo>
                  <a:pt x="795" y="1271"/>
                </a:lnTo>
                <a:lnTo>
                  <a:pt x="804" y="1248"/>
                </a:lnTo>
                <a:lnTo>
                  <a:pt x="817" y="1228"/>
                </a:lnTo>
                <a:lnTo>
                  <a:pt x="833" y="1210"/>
                </a:lnTo>
                <a:lnTo>
                  <a:pt x="1138" y="944"/>
                </a:lnTo>
                <a:lnTo>
                  <a:pt x="1159" y="930"/>
                </a:lnTo>
                <a:lnTo>
                  <a:pt x="1180" y="920"/>
                </a:lnTo>
                <a:lnTo>
                  <a:pt x="1204" y="916"/>
                </a:lnTo>
                <a:lnTo>
                  <a:pt x="1228" y="915"/>
                </a:lnTo>
                <a:close/>
                <a:moveTo>
                  <a:pt x="882" y="399"/>
                </a:moveTo>
                <a:lnTo>
                  <a:pt x="1275" y="400"/>
                </a:lnTo>
                <a:lnTo>
                  <a:pt x="1152" y="458"/>
                </a:lnTo>
                <a:lnTo>
                  <a:pt x="1125" y="474"/>
                </a:lnTo>
                <a:lnTo>
                  <a:pt x="1101" y="493"/>
                </a:lnTo>
                <a:lnTo>
                  <a:pt x="1081" y="517"/>
                </a:lnTo>
                <a:lnTo>
                  <a:pt x="1065" y="542"/>
                </a:lnTo>
                <a:lnTo>
                  <a:pt x="1053" y="571"/>
                </a:lnTo>
                <a:lnTo>
                  <a:pt x="1045" y="599"/>
                </a:lnTo>
                <a:lnTo>
                  <a:pt x="1042" y="629"/>
                </a:lnTo>
                <a:lnTo>
                  <a:pt x="1043" y="661"/>
                </a:lnTo>
                <a:lnTo>
                  <a:pt x="1049" y="691"/>
                </a:lnTo>
                <a:lnTo>
                  <a:pt x="1061" y="722"/>
                </a:lnTo>
                <a:lnTo>
                  <a:pt x="1079" y="751"/>
                </a:lnTo>
                <a:lnTo>
                  <a:pt x="1100" y="776"/>
                </a:lnTo>
                <a:lnTo>
                  <a:pt x="1125" y="797"/>
                </a:lnTo>
                <a:lnTo>
                  <a:pt x="1153" y="814"/>
                </a:lnTo>
                <a:lnTo>
                  <a:pt x="1185" y="826"/>
                </a:lnTo>
                <a:lnTo>
                  <a:pt x="1217" y="832"/>
                </a:lnTo>
                <a:lnTo>
                  <a:pt x="1252" y="832"/>
                </a:lnTo>
                <a:lnTo>
                  <a:pt x="1287" y="827"/>
                </a:lnTo>
                <a:lnTo>
                  <a:pt x="1322" y="815"/>
                </a:lnTo>
                <a:lnTo>
                  <a:pt x="1834" y="574"/>
                </a:lnTo>
                <a:lnTo>
                  <a:pt x="1905" y="633"/>
                </a:lnTo>
                <a:lnTo>
                  <a:pt x="1978" y="690"/>
                </a:lnTo>
                <a:lnTo>
                  <a:pt x="2049" y="747"/>
                </a:lnTo>
                <a:lnTo>
                  <a:pt x="2119" y="802"/>
                </a:lnTo>
                <a:lnTo>
                  <a:pt x="2189" y="857"/>
                </a:lnTo>
                <a:lnTo>
                  <a:pt x="2257" y="914"/>
                </a:lnTo>
                <a:lnTo>
                  <a:pt x="2323" y="970"/>
                </a:lnTo>
                <a:lnTo>
                  <a:pt x="2386" y="1029"/>
                </a:lnTo>
                <a:lnTo>
                  <a:pt x="2448" y="1089"/>
                </a:lnTo>
                <a:lnTo>
                  <a:pt x="2507" y="1151"/>
                </a:lnTo>
                <a:lnTo>
                  <a:pt x="2562" y="1216"/>
                </a:lnTo>
                <a:lnTo>
                  <a:pt x="2614" y="1284"/>
                </a:lnTo>
                <a:lnTo>
                  <a:pt x="2623" y="1298"/>
                </a:lnTo>
                <a:lnTo>
                  <a:pt x="2631" y="1311"/>
                </a:lnTo>
                <a:lnTo>
                  <a:pt x="2637" y="1322"/>
                </a:lnTo>
                <a:lnTo>
                  <a:pt x="2644" y="1332"/>
                </a:lnTo>
                <a:lnTo>
                  <a:pt x="2649" y="1341"/>
                </a:lnTo>
                <a:lnTo>
                  <a:pt x="2654" y="1350"/>
                </a:lnTo>
                <a:lnTo>
                  <a:pt x="2659" y="1357"/>
                </a:lnTo>
                <a:lnTo>
                  <a:pt x="2663" y="1365"/>
                </a:lnTo>
                <a:lnTo>
                  <a:pt x="2668" y="1373"/>
                </a:lnTo>
                <a:lnTo>
                  <a:pt x="2673" y="1383"/>
                </a:lnTo>
                <a:lnTo>
                  <a:pt x="2680" y="1394"/>
                </a:lnTo>
                <a:lnTo>
                  <a:pt x="2686" y="1406"/>
                </a:lnTo>
                <a:lnTo>
                  <a:pt x="2694" y="1420"/>
                </a:lnTo>
                <a:lnTo>
                  <a:pt x="2702" y="1436"/>
                </a:lnTo>
                <a:lnTo>
                  <a:pt x="2712" y="1455"/>
                </a:lnTo>
                <a:lnTo>
                  <a:pt x="2724" y="1478"/>
                </a:lnTo>
                <a:lnTo>
                  <a:pt x="2737" y="1503"/>
                </a:lnTo>
                <a:lnTo>
                  <a:pt x="2752" y="1532"/>
                </a:lnTo>
                <a:lnTo>
                  <a:pt x="2771" y="1566"/>
                </a:lnTo>
                <a:lnTo>
                  <a:pt x="2790" y="1604"/>
                </a:lnTo>
                <a:lnTo>
                  <a:pt x="2813" y="1646"/>
                </a:lnTo>
                <a:lnTo>
                  <a:pt x="2822" y="1670"/>
                </a:lnTo>
                <a:lnTo>
                  <a:pt x="2827" y="1694"/>
                </a:lnTo>
                <a:lnTo>
                  <a:pt x="2827" y="1718"/>
                </a:lnTo>
                <a:lnTo>
                  <a:pt x="2821" y="1742"/>
                </a:lnTo>
                <a:lnTo>
                  <a:pt x="2812" y="1763"/>
                </a:lnTo>
                <a:lnTo>
                  <a:pt x="2799" y="1783"/>
                </a:lnTo>
                <a:lnTo>
                  <a:pt x="2781" y="1801"/>
                </a:lnTo>
                <a:lnTo>
                  <a:pt x="2760" y="1816"/>
                </a:lnTo>
                <a:lnTo>
                  <a:pt x="2737" y="1824"/>
                </a:lnTo>
                <a:lnTo>
                  <a:pt x="2713" y="1830"/>
                </a:lnTo>
                <a:lnTo>
                  <a:pt x="2689" y="1829"/>
                </a:lnTo>
                <a:lnTo>
                  <a:pt x="2666" y="1824"/>
                </a:lnTo>
                <a:lnTo>
                  <a:pt x="2644" y="1816"/>
                </a:lnTo>
                <a:lnTo>
                  <a:pt x="2623" y="1803"/>
                </a:lnTo>
                <a:lnTo>
                  <a:pt x="2606" y="1785"/>
                </a:lnTo>
                <a:lnTo>
                  <a:pt x="2592" y="1763"/>
                </a:lnTo>
                <a:lnTo>
                  <a:pt x="2582" y="1745"/>
                </a:lnTo>
                <a:lnTo>
                  <a:pt x="2571" y="1724"/>
                </a:lnTo>
                <a:lnTo>
                  <a:pt x="2559" y="1700"/>
                </a:lnTo>
                <a:lnTo>
                  <a:pt x="2546" y="1674"/>
                </a:lnTo>
                <a:lnTo>
                  <a:pt x="2531" y="1647"/>
                </a:lnTo>
                <a:lnTo>
                  <a:pt x="2516" y="1619"/>
                </a:lnTo>
                <a:lnTo>
                  <a:pt x="2501" y="1590"/>
                </a:lnTo>
                <a:lnTo>
                  <a:pt x="2487" y="1561"/>
                </a:lnTo>
                <a:lnTo>
                  <a:pt x="2472" y="1533"/>
                </a:lnTo>
                <a:lnTo>
                  <a:pt x="2458" y="1506"/>
                </a:lnTo>
                <a:lnTo>
                  <a:pt x="2445" y="1480"/>
                </a:lnTo>
                <a:lnTo>
                  <a:pt x="2432" y="1456"/>
                </a:lnTo>
                <a:lnTo>
                  <a:pt x="2421" y="1434"/>
                </a:lnTo>
                <a:lnTo>
                  <a:pt x="2411" y="1415"/>
                </a:lnTo>
                <a:lnTo>
                  <a:pt x="2403" y="1399"/>
                </a:lnTo>
                <a:lnTo>
                  <a:pt x="2397" y="1388"/>
                </a:lnTo>
                <a:lnTo>
                  <a:pt x="2393" y="1381"/>
                </a:lnTo>
                <a:lnTo>
                  <a:pt x="2392" y="1378"/>
                </a:lnTo>
                <a:lnTo>
                  <a:pt x="2336" y="1413"/>
                </a:lnTo>
                <a:lnTo>
                  <a:pt x="2557" y="1833"/>
                </a:lnTo>
                <a:lnTo>
                  <a:pt x="2567" y="1856"/>
                </a:lnTo>
                <a:lnTo>
                  <a:pt x="2571" y="1880"/>
                </a:lnTo>
                <a:lnTo>
                  <a:pt x="2571" y="1904"/>
                </a:lnTo>
                <a:lnTo>
                  <a:pt x="2567" y="1926"/>
                </a:lnTo>
                <a:lnTo>
                  <a:pt x="2557" y="1949"/>
                </a:lnTo>
                <a:lnTo>
                  <a:pt x="2544" y="1969"/>
                </a:lnTo>
                <a:lnTo>
                  <a:pt x="2527" y="1987"/>
                </a:lnTo>
                <a:lnTo>
                  <a:pt x="2504" y="2002"/>
                </a:lnTo>
                <a:lnTo>
                  <a:pt x="2481" y="2011"/>
                </a:lnTo>
                <a:lnTo>
                  <a:pt x="2457" y="2015"/>
                </a:lnTo>
                <a:lnTo>
                  <a:pt x="2433" y="2015"/>
                </a:lnTo>
                <a:lnTo>
                  <a:pt x="2409" y="2010"/>
                </a:lnTo>
                <a:lnTo>
                  <a:pt x="2388" y="2001"/>
                </a:lnTo>
                <a:lnTo>
                  <a:pt x="2368" y="1988"/>
                </a:lnTo>
                <a:lnTo>
                  <a:pt x="2351" y="1971"/>
                </a:lnTo>
                <a:lnTo>
                  <a:pt x="2337" y="1950"/>
                </a:lnTo>
                <a:lnTo>
                  <a:pt x="2124" y="1545"/>
                </a:lnTo>
                <a:lnTo>
                  <a:pt x="2068" y="1580"/>
                </a:lnTo>
                <a:lnTo>
                  <a:pt x="2261" y="1939"/>
                </a:lnTo>
                <a:lnTo>
                  <a:pt x="2270" y="1962"/>
                </a:lnTo>
                <a:lnTo>
                  <a:pt x="2274" y="1986"/>
                </a:lnTo>
                <a:lnTo>
                  <a:pt x="2274" y="2010"/>
                </a:lnTo>
                <a:lnTo>
                  <a:pt x="2270" y="2034"/>
                </a:lnTo>
                <a:lnTo>
                  <a:pt x="2261" y="2056"/>
                </a:lnTo>
                <a:lnTo>
                  <a:pt x="2248" y="2076"/>
                </a:lnTo>
                <a:lnTo>
                  <a:pt x="2230" y="2095"/>
                </a:lnTo>
                <a:lnTo>
                  <a:pt x="2208" y="2109"/>
                </a:lnTo>
                <a:lnTo>
                  <a:pt x="2186" y="2118"/>
                </a:lnTo>
                <a:lnTo>
                  <a:pt x="2165" y="2121"/>
                </a:lnTo>
                <a:lnTo>
                  <a:pt x="2142" y="2120"/>
                </a:lnTo>
                <a:lnTo>
                  <a:pt x="2119" y="2114"/>
                </a:lnTo>
                <a:lnTo>
                  <a:pt x="2099" y="2107"/>
                </a:lnTo>
                <a:lnTo>
                  <a:pt x="2079" y="2097"/>
                </a:lnTo>
                <a:lnTo>
                  <a:pt x="2063" y="2084"/>
                </a:lnTo>
                <a:lnTo>
                  <a:pt x="2050" y="2071"/>
                </a:lnTo>
                <a:lnTo>
                  <a:pt x="2040" y="2058"/>
                </a:lnTo>
                <a:lnTo>
                  <a:pt x="2031" y="2039"/>
                </a:lnTo>
                <a:lnTo>
                  <a:pt x="2020" y="2018"/>
                </a:lnTo>
                <a:lnTo>
                  <a:pt x="2007" y="1994"/>
                </a:lnTo>
                <a:lnTo>
                  <a:pt x="1993" y="1969"/>
                </a:lnTo>
                <a:lnTo>
                  <a:pt x="1979" y="1943"/>
                </a:lnTo>
                <a:lnTo>
                  <a:pt x="1964" y="1914"/>
                </a:lnTo>
                <a:lnTo>
                  <a:pt x="1949" y="1887"/>
                </a:lnTo>
                <a:lnTo>
                  <a:pt x="1934" y="1861"/>
                </a:lnTo>
                <a:lnTo>
                  <a:pt x="1920" y="1835"/>
                </a:lnTo>
                <a:lnTo>
                  <a:pt x="1907" y="1811"/>
                </a:lnTo>
                <a:lnTo>
                  <a:pt x="1895" y="1788"/>
                </a:lnTo>
                <a:lnTo>
                  <a:pt x="1885" y="1770"/>
                </a:lnTo>
                <a:lnTo>
                  <a:pt x="1876" y="1754"/>
                </a:lnTo>
                <a:lnTo>
                  <a:pt x="1869" y="1742"/>
                </a:lnTo>
                <a:lnTo>
                  <a:pt x="1865" y="1734"/>
                </a:lnTo>
                <a:lnTo>
                  <a:pt x="1864" y="1731"/>
                </a:lnTo>
                <a:lnTo>
                  <a:pt x="1849" y="1713"/>
                </a:lnTo>
                <a:lnTo>
                  <a:pt x="1830" y="1698"/>
                </a:lnTo>
                <a:lnTo>
                  <a:pt x="1810" y="1686"/>
                </a:lnTo>
                <a:lnTo>
                  <a:pt x="1787" y="1679"/>
                </a:lnTo>
                <a:lnTo>
                  <a:pt x="1763" y="1675"/>
                </a:lnTo>
                <a:lnTo>
                  <a:pt x="1741" y="1675"/>
                </a:lnTo>
                <a:lnTo>
                  <a:pt x="1760" y="1650"/>
                </a:lnTo>
                <a:lnTo>
                  <a:pt x="1775" y="1622"/>
                </a:lnTo>
                <a:lnTo>
                  <a:pt x="1785" y="1593"/>
                </a:lnTo>
                <a:lnTo>
                  <a:pt x="1790" y="1562"/>
                </a:lnTo>
                <a:lnTo>
                  <a:pt x="1791" y="1531"/>
                </a:lnTo>
                <a:lnTo>
                  <a:pt x="1786" y="1501"/>
                </a:lnTo>
                <a:lnTo>
                  <a:pt x="1777" y="1470"/>
                </a:lnTo>
                <a:lnTo>
                  <a:pt x="1762" y="1441"/>
                </a:lnTo>
                <a:lnTo>
                  <a:pt x="1743" y="1414"/>
                </a:lnTo>
                <a:lnTo>
                  <a:pt x="1718" y="1390"/>
                </a:lnTo>
                <a:lnTo>
                  <a:pt x="1691" y="1371"/>
                </a:lnTo>
                <a:lnTo>
                  <a:pt x="1660" y="1357"/>
                </a:lnTo>
                <a:lnTo>
                  <a:pt x="1626" y="1348"/>
                </a:lnTo>
                <a:lnTo>
                  <a:pt x="1640" y="1320"/>
                </a:lnTo>
                <a:lnTo>
                  <a:pt x="1650" y="1292"/>
                </a:lnTo>
                <a:lnTo>
                  <a:pt x="1654" y="1262"/>
                </a:lnTo>
                <a:lnTo>
                  <a:pt x="1654" y="1231"/>
                </a:lnTo>
                <a:lnTo>
                  <a:pt x="1649" y="1201"/>
                </a:lnTo>
                <a:lnTo>
                  <a:pt x="1639" y="1171"/>
                </a:lnTo>
                <a:lnTo>
                  <a:pt x="1625" y="1143"/>
                </a:lnTo>
                <a:lnTo>
                  <a:pt x="1605" y="1117"/>
                </a:lnTo>
                <a:lnTo>
                  <a:pt x="1584" y="1096"/>
                </a:lnTo>
                <a:lnTo>
                  <a:pt x="1560" y="1079"/>
                </a:lnTo>
                <a:lnTo>
                  <a:pt x="1534" y="1065"/>
                </a:lnTo>
                <a:lnTo>
                  <a:pt x="1506" y="1056"/>
                </a:lnTo>
                <a:lnTo>
                  <a:pt x="1477" y="1051"/>
                </a:lnTo>
                <a:lnTo>
                  <a:pt x="1446" y="1051"/>
                </a:lnTo>
                <a:lnTo>
                  <a:pt x="1416" y="1055"/>
                </a:lnTo>
                <a:lnTo>
                  <a:pt x="1416" y="1024"/>
                </a:lnTo>
                <a:lnTo>
                  <a:pt x="1411" y="993"/>
                </a:lnTo>
                <a:lnTo>
                  <a:pt x="1401" y="964"/>
                </a:lnTo>
                <a:lnTo>
                  <a:pt x="1387" y="936"/>
                </a:lnTo>
                <a:lnTo>
                  <a:pt x="1367" y="910"/>
                </a:lnTo>
                <a:lnTo>
                  <a:pt x="1345" y="887"/>
                </a:lnTo>
                <a:lnTo>
                  <a:pt x="1319" y="869"/>
                </a:lnTo>
                <a:lnTo>
                  <a:pt x="1292" y="856"/>
                </a:lnTo>
                <a:lnTo>
                  <a:pt x="1262" y="848"/>
                </a:lnTo>
                <a:lnTo>
                  <a:pt x="1233" y="843"/>
                </a:lnTo>
                <a:lnTo>
                  <a:pt x="1203" y="843"/>
                </a:lnTo>
                <a:lnTo>
                  <a:pt x="1173" y="848"/>
                </a:lnTo>
                <a:lnTo>
                  <a:pt x="1145" y="857"/>
                </a:lnTo>
                <a:lnTo>
                  <a:pt x="1116" y="872"/>
                </a:lnTo>
                <a:lnTo>
                  <a:pt x="1092" y="890"/>
                </a:lnTo>
                <a:lnTo>
                  <a:pt x="786" y="1156"/>
                </a:lnTo>
                <a:lnTo>
                  <a:pt x="767" y="1176"/>
                </a:lnTo>
                <a:lnTo>
                  <a:pt x="750" y="1197"/>
                </a:lnTo>
                <a:lnTo>
                  <a:pt x="737" y="1222"/>
                </a:lnTo>
                <a:lnTo>
                  <a:pt x="465" y="971"/>
                </a:lnTo>
                <a:lnTo>
                  <a:pt x="882" y="399"/>
                </a:lnTo>
                <a:close/>
                <a:moveTo>
                  <a:pt x="1989" y="220"/>
                </a:moveTo>
                <a:lnTo>
                  <a:pt x="2031" y="221"/>
                </a:lnTo>
                <a:lnTo>
                  <a:pt x="2076" y="225"/>
                </a:lnTo>
                <a:lnTo>
                  <a:pt x="2126" y="231"/>
                </a:lnTo>
                <a:lnTo>
                  <a:pt x="2178" y="239"/>
                </a:lnTo>
                <a:lnTo>
                  <a:pt x="2233" y="248"/>
                </a:lnTo>
                <a:lnTo>
                  <a:pt x="2289" y="260"/>
                </a:lnTo>
                <a:lnTo>
                  <a:pt x="2348" y="272"/>
                </a:lnTo>
                <a:lnTo>
                  <a:pt x="2405" y="285"/>
                </a:lnTo>
                <a:lnTo>
                  <a:pt x="2462" y="298"/>
                </a:lnTo>
                <a:lnTo>
                  <a:pt x="2518" y="312"/>
                </a:lnTo>
                <a:lnTo>
                  <a:pt x="2573" y="325"/>
                </a:lnTo>
                <a:lnTo>
                  <a:pt x="2624" y="339"/>
                </a:lnTo>
                <a:lnTo>
                  <a:pt x="2672" y="351"/>
                </a:lnTo>
                <a:lnTo>
                  <a:pt x="2715" y="364"/>
                </a:lnTo>
                <a:lnTo>
                  <a:pt x="2754" y="375"/>
                </a:lnTo>
                <a:lnTo>
                  <a:pt x="3080" y="931"/>
                </a:lnTo>
                <a:lnTo>
                  <a:pt x="2893" y="1049"/>
                </a:lnTo>
                <a:lnTo>
                  <a:pt x="2880" y="1064"/>
                </a:lnTo>
                <a:lnTo>
                  <a:pt x="2867" y="1083"/>
                </a:lnTo>
                <a:lnTo>
                  <a:pt x="2854" y="1105"/>
                </a:lnTo>
                <a:lnTo>
                  <a:pt x="2839" y="1130"/>
                </a:lnTo>
                <a:lnTo>
                  <a:pt x="2824" y="1155"/>
                </a:lnTo>
                <a:lnTo>
                  <a:pt x="2806" y="1182"/>
                </a:lnTo>
                <a:lnTo>
                  <a:pt x="2788" y="1208"/>
                </a:lnTo>
                <a:lnTo>
                  <a:pt x="2766" y="1233"/>
                </a:lnTo>
                <a:lnTo>
                  <a:pt x="2742" y="1257"/>
                </a:lnTo>
                <a:lnTo>
                  <a:pt x="2714" y="1278"/>
                </a:lnTo>
                <a:lnTo>
                  <a:pt x="2656" y="1203"/>
                </a:lnTo>
                <a:lnTo>
                  <a:pt x="2591" y="1129"/>
                </a:lnTo>
                <a:lnTo>
                  <a:pt x="2521" y="1054"/>
                </a:lnTo>
                <a:lnTo>
                  <a:pt x="2445" y="979"/>
                </a:lnTo>
                <a:lnTo>
                  <a:pt x="2366" y="905"/>
                </a:lnTo>
                <a:lnTo>
                  <a:pt x="2283" y="832"/>
                </a:lnTo>
                <a:lnTo>
                  <a:pt x="2197" y="760"/>
                </a:lnTo>
                <a:lnTo>
                  <a:pt x="2110" y="689"/>
                </a:lnTo>
                <a:lnTo>
                  <a:pt x="2021" y="621"/>
                </a:lnTo>
                <a:lnTo>
                  <a:pt x="1932" y="553"/>
                </a:lnTo>
                <a:lnTo>
                  <a:pt x="1845" y="489"/>
                </a:lnTo>
                <a:lnTo>
                  <a:pt x="1292" y="749"/>
                </a:lnTo>
                <a:lnTo>
                  <a:pt x="1267" y="757"/>
                </a:lnTo>
                <a:lnTo>
                  <a:pt x="1242" y="762"/>
                </a:lnTo>
                <a:lnTo>
                  <a:pt x="1218" y="760"/>
                </a:lnTo>
                <a:lnTo>
                  <a:pt x="1195" y="753"/>
                </a:lnTo>
                <a:lnTo>
                  <a:pt x="1174" y="743"/>
                </a:lnTo>
                <a:lnTo>
                  <a:pt x="1155" y="729"/>
                </a:lnTo>
                <a:lnTo>
                  <a:pt x="1139" y="711"/>
                </a:lnTo>
                <a:lnTo>
                  <a:pt x="1126" y="690"/>
                </a:lnTo>
                <a:lnTo>
                  <a:pt x="1118" y="666"/>
                </a:lnTo>
                <a:lnTo>
                  <a:pt x="1113" y="641"/>
                </a:lnTo>
                <a:lnTo>
                  <a:pt x="1114" y="616"/>
                </a:lnTo>
                <a:lnTo>
                  <a:pt x="1121" y="593"/>
                </a:lnTo>
                <a:lnTo>
                  <a:pt x="1131" y="572"/>
                </a:lnTo>
                <a:lnTo>
                  <a:pt x="1145" y="552"/>
                </a:lnTo>
                <a:lnTo>
                  <a:pt x="1163" y="536"/>
                </a:lnTo>
                <a:lnTo>
                  <a:pt x="1184" y="523"/>
                </a:lnTo>
                <a:lnTo>
                  <a:pt x="1741" y="261"/>
                </a:lnTo>
                <a:lnTo>
                  <a:pt x="1787" y="246"/>
                </a:lnTo>
                <a:lnTo>
                  <a:pt x="1834" y="234"/>
                </a:lnTo>
                <a:lnTo>
                  <a:pt x="1883" y="226"/>
                </a:lnTo>
                <a:lnTo>
                  <a:pt x="1934" y="221"/>
                </a:lnTo>
                <a:lnTo>
                  <a:pt x="1989" y="220"/>
                </a:lnTo>
                <a:close/>
                <a:moveTo>
                  <a:pt x="3147" y="51"/>
                </a:moveTo>
                <a:lnTo>
                  <a:pt x="3558" y="741"/>
                </a:lnTo>
                <a:lnTo>
                  <a:pt x="3202" y="941"/>
                </a:lnTo>
                <a:lnTo>
                  <a:pt x="2805" y="261"/>
                </a:lnTo>
                <a:lnTo>
                  <a:pt x="3147" y="51"/>
                </a:lnTo>
                <a:close/>
                <a:moveTo>
                  <a:pt x="480" y="0"/>
                </a:moveTo>
                <a:lnTo>
                  <a:pt x="833" y="284"/>
                </a:lnTo>
                <a:lnTo>
                  <a:pt x="365" y="938"/>
                </a:lnTo>
                <a:lnTo>
                  <a:pt x="0" y="701"/>
                </a:lnTo>
                <a:lnTo>
                  <a:pt x="4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5294"/>
              </p:ext>
            </p:extLst>
          </p:nvPr>
        </p:nvGraphicFramePr>
        <p:xfrm>
          <a:off x="5154511" y="2286000"/>
          <a:ext cx="6629399" cy="17373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06701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346099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12A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Gamificacion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Bonificaciones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Fidelización – Casos de Uso</a:t>
            </a:r>
            <a:endParaRPr lang="es-C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12" y="152400"/>
            <a:ext cx="1440000" cy="1424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6"/>
          <a:stretch/>
        </p:blipFill>
        <p:spPr>
          <a:xfrm>
            <a:off x="4862640" y="533400"/>
            <a:ext cx="5276744" cy="5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Usuarios.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2345857" y="3298714"/>
            <a:ext cx="1330234" cy="1120886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78492"/>
              </p:ext>
            </p:extLst>
          </p:nvPr>
        </p:nvGraphicFramePr>
        <p:xfrm>
          <a:off x="5154511" y="2286000"/>
          <a:ext cx="6629399" cy="32918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D748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Creación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Eliminación de usuarios.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Modificación de usuarios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Modelo de características</a:t>
            </a:r>
            <a:endParaRPr lang="es-CO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4501348"/>
            <a:ext cx="3663921" cy="22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0"/>
            <a:ext cx="5229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Diagrama de Clases</a:t>
            </a:r>
            <a:endParaRPr lang="es-CO" dirty="0"/>
          </a:p>
        </p:txBody>
      </p:sp>
      <p:pic>
        <p:nvPicPr>
          <p:cNvPr id="4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219200"/>
            <a:ext cx="861822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Diseño</a:t>
            </a:r>
            <a:endParaRPr lang="es-C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0936" y="5715000"/>
            <a:ext cx="3876676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800" dirty="0" smtClean="0"/>
              <a:t>Modelo de Componentes</a:t>
            </a:r>
            <a:endParaRPr lang="es-CO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42136" y="5715000"/>
            <a:ext cx="3876676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800" dirty="0" smtClean="0"/>
              <a:t>Modelo de Tecnología</a:t>
            </a:r>
            <a:endParaRPr lang="es-CO" sz="2800" dirty="0"/>
          </a:p>
        </p:txBody>
      </p:sp>
      <p:pic>
        <p:nvPicPr>
          <p:cNvPr id="11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42111" y="2819400"/>
            <a:ext cx="4276725" cy="2080260"/>
          </a:xfrm>
          <a:prstGeom prst="rect">
            <a:avLst/>
          </a:prstGeom>
        </p:spPr>
      </p:pic>
      <p:pic>
        <p:nvPicPr>
          <p:cNvPr id="12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9012" y="2149793"/>
            <a:ext cx="4457700" cy="3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Connector 146"/>
          <p:cNvCxnSpPr/>
          <p:nvPr/>
        </p:nvCxnSpPr>
        <p:spPr>
          <a:xfrm flipV="1">
            <a:off x="5418225" y="1496212"/>
            <a:ext cx="0" cy="1879959"/>
          </a:xfrm>
          <a:prstGeom prst="line">
            <a:avLst/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c 145"/>
          <p:cNvSpPr/>
          <p:nvPr/>
        </p:nvSpPr>
        <p:spPr>
          <a:xfrm rot="21200341">
            <a:off x="629933" y="2967435"/>
            <a:ext cx="4606243" cy="6295369"/>
          </a:xfrm>
          <a:prstGeom prst="arc">
            <a:avLst>
              <a:gd name="adj1" fmla="val 15468267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Atributos de calidad</a:t>
            </a:r>
            <a:endParaRPr lang="es-CO" dirty="0"/>
          </a:p>
        </p:txBody>
      </p:sp>
      <p:sp>
        <p:nvSpPr>
          <p:cNvPr id="72" name="Arc 71"/>
          <p:cNvSpPr/>
          <p:nvPr/>
        </p:nvSpPr>
        <p:spPr>
          <a:xfrm rot="1152996">
            <a:off x="-3689" y="1495287"/>
            <a:ext cx="4717143" cy="4953000"/>
          </a:xfrm>
          <a:prstGeom prst="arc">
            <a:avLst>
              <a:gd name="adj1" fmla="val 16200000"/>
              <a:gd name="adj2" fmla="val 19727562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3" name="Arc 72"/>
          <p:cNvSpPr/>
          <p:nvPr/>
        </p:nvSpPr>
        <p:spPr>
          <a:xfrm rot="20186638">
            <a:off x="639195" y="4597774"/>
            <a:ext cx="4717143" cy="4953000"/>
          </a:xfrm>
          <a:prstGeom prst="arc">
            <a:avLst>
              <a:gd name="adj1" fmla="val 16200000"/>
              <a:gd name="adj2" fmla="val 19727562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4" name="Arc 73"/>
          <p:cNvSpPr/>
          <p:nvPr/>
        </p:nvSpPr>
        <p:spPr>
          <a:xfrm rot="20154851" flipH="1">
            <a:off x="7259938" y="938879"/>
            <a:ext cx="5448152" cy="5720559"/>
          </a:xfrm>
          <a:prstGeom prst="arc">
            <a:avLst>
              <a:gd name="adj1" fmla="val 16944744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5" name="Arc 74"/>
          <p:cNvSpPr/>
          <p:nvPr/>
        </p:nvSpPr>
        <p:spPr>
          <a:xfrm rot="21200341" flipH="1">
            <a:off x="6840543" y="2826950"/>
            <a:ext cx="5995590" cy="6295369"/>
          </a:xfrm>
          <a:prstGeom prst="arc">
            <a:avLst>
              <a:gd name="adj1" fmla="val 15468267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6" name="Arc 75"/>
          <p:cNvSpPr/>
          <p:nvPr/>
        </p:nvSpPr>
        <p:spPr>
          <a:xfrm rot="1578247" flipH="1">
            <a:off x="5654856" y="4436929"/>
            <a:ext cx="5995590" cy="6295369"/>
          </a:xfrm>
          <a:prstGeom prst="arc">
            <a:avLst>
              <a:gd name="adj1" fmla="val 16230749"/>
              <a:gd name="adj2" fmla="val 19743453"/>
            </a:avLst>
          </a:prstGeom>
          <a:ln w="28575">
            <a:solidFill>
              <a:srgbClr val="EC93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78" name="Group 77"/>
          <p:cNvGrpSpPr/>
          <p:nvPr/>
        </p:nvGrpSpPr>
        <p:grpSpPr>
          <a:xfrm>
            <a:off x="3366522" y="3099129"/>
            <a:ext cx="5219700" cy="2982913"/>
            <a:chOff x="3351213" y="2741612"/>
            <a:chExt cx="5219700" cy="2982913"/>
          </a:xfrm>
        </p:grpSpPr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3935413" y="2741612"/>
              <a:ext cx="4008438" cy="2752725"/>
            </a:xfrm>
            <a:custGeom>
              <a:avLst/>
              <a:gdLst>
                <a:gd name="T0" fmla="*/ 2387 w 2387"/>
                <a:gd name="T1" fmla="*/ 1578 h 1638"/>
                <a:gd name="T2" fmla="*/ 2327 w 2387"/>
                <a:gd name="T3" fmla="*/ 1638 h 1638"/>
                <a:gd name="T4" fmla="*/ 60 w 2387"/>
                <a:gd name="T5" fmla="*/ 1638 h 1638"/>
                <a:gd name="T6" fmla="*/ 0 w 2387"/>
                <a:gd name="T7" fmla="*/ 1578 h 1638"/>
                <a:gd name="T8" fmla="*/ 0 w 2387"/>
                <a:gd name="T9" fmla="*/ 60 h 1638"/>
                <a:gd name="T10" fmla="*/ 60 w 2387"/>
                <a:gd name="T11" fmla="*/ 0 h 1638"/>
                <a:gd name="T12" fmla="*/ 2327 w 2387"/>
                <a:gd name="T13" fmla="*/ 0 h 1638"/>
                <a:gd name="T14" fmla="*/ 2387 w 2387"/>
                <a:gd name="T15" fmla="*/ 60 h 1638"/>
                <a:gd name="T16" fmla="*/ 2387 w 2387"/>
                <a:gd name="T17" fmla="*/ 157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7" h="1638">
                  <a:moveTo>
                    <a:pt x="2387" y="1578"/>
                  </a:moveTo>
                  <a:cubicBezTo>
                    <a:pt x="2387" y="1611"/>
                    <a:pt x="2360" y="1638"/>
                    <a:pt x="2327" y="1638"/>
                  </a:cubicBezTo>
                  <a:cubicBezTo>
                    <a:pt x="60" y="1638"/>
                    <a:pt x="60" y="1638"/>
                    <a:pt x="60" y="1638"/>
                  </a:cubicBezTo>
                  <a:cubicBezTo>
                    <a:pt x="27" y="1638"/>
                    <a:pt x="0" y="1611"/>
                    <a:pt x="0" y="157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2327" y="0"/>
                    <a:pt x="2327" y="0"/>
                    <a:pt x="2327" y="0"/>
                  </a:cubicBezTo>
                  <a:cubicBezTo>
                    <a:pt x="2360" y="0"/>
                    <a:pt x="2387" y="27"/>
                    <a:pt x="2387" y="60"/>
                  </a:cubicBezTo>
                  <a:lnTo>
                    <a:pt x="2387" y="157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4083051" y="2908300"/>
              <a:ext cx="3713163" cy="2338388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083051" y="2908300"/>
              <a:ext cx="3713163" cy="2338388"/>
            </a:xfrm>
            <a:custGeom>
              <a:avLst/>
              <a:gdLst>
                <a:gd name="T0" fmla="*/ 0 w 2339"/>
                <a:gd name="T1" fmla="*/ 1473 h 1473"/>
                <a:gd name="T2" fmla="*/ 2339 w 2339"/>
                <a:gd name="T3" fmla="*/ 1473 h 1473"/>
                <a:gd name="T4" fmla="*/ 2339 w 2339"/>
                <a:gd name="T5" fmla="*/ 0 h 1473"/>
                <a:gd name="T6" fmla="*/ 0 w 2339"/>
                <a:gd name="T7" fmla="*/ 1473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9" h="1473">
                  <a:moveTo>
                    <a:pt x="0" y="1473"/>
                  </a:moveTo>
                  <a:lnTo>
                    <a:pt x="2339" y="1473"/>
                  </a:lnTo>
                  <a:lnTo>
                    <a:pt x="2339" y="0"/>
                  </a:lnTo>
                  <a:lnTo>
                    <a:pt x="0" y="147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>
              <a:off x="3351213" y="5553075"/>
              <a:ext cx="5219700" cy="171450"/>
            </a:xfrm>
            <a:prstGeom prst="ellipse">
              <a:avLst/>
            </a:prstGeom>
            <a:solidFill>
              <a:schemeClr val="bg1">
                <a:lumMod val="75000"/>
                <a:alpha val="5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3470276" y="5410200"/>
              <a:ext cx="4945063" cy="261938"/>
            </a:xfrm>
            <a:custGeom>
              <a:avLst/>
              <a:gdLst>
                <a:gd name="T0" fmla="*/ 0 w 2944"/>
                <a:gd name="T1" fmla="*/ 0 h 156"/>
                <a:gd name="T2" fmla="*/ 37 w 2944"/>
                <a:gd name="T3" fmla="*/ 102 h 156"/>
                <a:gd name="T4" fmla="*/ 113 w 2944"/>
                <a:gd name="T5" fmla="*/ 150 h 156"/>
                <a:gd name="T6" fmla="*/ 2823 w 2944"/>
                <a:gd name="T7" fmla="*/ 150 h 156"/>
                <a:gd name="T8" fmla="*/ 2898 w 2944"/>
                <a:gd name="T9" fmla="*/ 106 h 156"/>
                <a:gd name="T10" fmla="*/ 2944 w 2944"/>
                <a:gd name="T11" fmla="*/ 0 h 156"/>
                <a:gd name="T12" fmla="*/ 0 w 2944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44" h="156">
                  <a:moveTo>
                    <a:pt x="0" y="0"/>
                  </a:moveTo>
                  <a:cubicBezTo>
                    <a:pt x="37" y="102"/>
                    <a:pt x="37" y="102"/>
                    <a:pt x="37" y="102"/>
                  </a:cubicBezTo>
                  <a:cubicBezTo>
                    <a:pt x="37" y="102"/>
                    <a:pt x="52" y="147"/>
                    <a:pt x="113" y="150"/>
                  </a:cubicBezTo>
                  <a:cubicBezTo>
                    <a:pt x="2823" y="150"/>
                    <a:pt x="2823" y="150"/>
                    <a:pt x="2823" y="150"/>
                  </a:cubicBezTo>
                  <a:cubicBezTo>
                    <a:pt x="2823" y="150"/>
                    <a:pt x="2866" y="156"/>
                    <a:pt x="2898" y="106"/>
                  </a:cubicBezTo>
                  <a:cubicBezTo>
                    <a:pt x="2944" y="0"/>
                    <a:pt x="2944" y="0"/>
                    <a:pt x="2944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0000">
                  <a:srgbClr val="EEEEEE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84135" y="3564268"/>
            <a:ext cx="2646362" cy="1714500"/>
            <a:chOff x="4568826" y="3206751"/>
            <a:chExt cx="2646362" cy="1714500"/>
          </a:xfrm>
        </p:grpSpPr>
        <p:sp>
          <p:nvSpPr>
            <p:cNvPr id="131" name="Freeform 13"/>
            <p:cNvSpPr>
              <a:spLocks/>
            </p:cNvSpPr>
            <p:nvPr/>
          </p:nvSpPr>
          <p:spPr bwMode="auto">
            <a:xfrm>
              <a:off x="4568826" y="3206751"/>
              <a:ext cx="2646362" cy="1714500"/>
            </a:xfrm>
            <a:custGeom>
              <a:avLst/>
              <a:gdLst>
                <a:gd name="T0" fmla="*/ 1472 w 1472"/>
                <a:gd name="T1" fmla="*/ 912 h 952"/>
                <a:gd name="T2" fmla="*/ 1432 w 1472"/>
                <a:gd name="T3" fmla="*/ 952 h 952"/>
                <a:gd name="T4" fmla="*/ 40 w 1472"/>
                <a:gd name="T5" fmla="*/ 952 h 952"/>
                <a:gd name="T6" fmla="*/ 0 w 1472"/>
                <a:gd name="T7" fmla="*/ 912 h 952"/>
                <a:gd name="T8" fmla="*/ 0 w 1472"/>
                <a:gd name="T9" fmla="*/ 40 h 952"/>
                <a:gd name="T10" fmla="*/ 40 w 1472"/>
                <a:gd name="T11" fmla="*/ 0 h 952"/>
                <a:gd name="T12" fmla="*/ 1432 w 1472"/>
                <a:gd name="T13" fmla="*/ 0 h 952"/>
                <a:gd name="T14" fmla="*/ 1472 w 1472"/>
                <a:gd name="T15" fmla="*/ 40 h 952"/>
                <a:gd name="T16" fmla="*/ 1472 w 1472"/>
                <a:gd name="T17" fmla="*/ 91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2" h="952">
                  <a:moveTo>
                    <a:pt x="1472" y="912"/>
                  </a:moveTo>
                  <a:cubicBezTo>
                    <a:pt x="1472" y="934"/>
                    <a:pt x="1454" y="952"/>
                    <a:pt x="1432" y="952"/>
                  </a:cubicBezTo>
                  <a:cubicBezTo>
                    <a:pt x="40" y="952"/>
                    <a:pt x="40" y="952"/>
                    <a:pt x="40" y="952"/>
                  </a:cubicBezTo>
                  <a:cubicBezTo>
                    <a:pt x="18" y="952"/>
                    <a:pt x="0" y="934"/>
                    <a:pt x="0" y="91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432" y="0"/>
                    <a:pt x="1432" y="0"/>
                    <a:pt x="1432" y="0"/>
                  </a:cubicBezTo>
                  <a:cubicBezTo>
                    <a:pt x="1454" y="0"/>
                    <a:pt x="1472" y="18"/>
                    <a:pt x="1472" y="40"/>
                  </a:cubicBezTo>
                  <a:lnTo>
                    <a:pt x="1472" y="912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2" name="Freeform 14"/>
            <p:cNvSpPr>
              <a:spLocks/>
            </p:cNvSpPr>
            <p:nvPr/>
          </p:nvSpPr>
          <p:spPr bwMode="auto">
            <a:xfrm>
              <a:off x="4568826" y="3206751"/>
              <a:ext cx="2646362" cy="173038"/>
            </a:xfrm>
            <a:custGeom>
              <a:avLst/>
              <a:gdLst>
                <a:gd name="T0" fmla="*/ 1472 w 1472"/>
                <a:gd name="T1" fmla="*/ 40 h 96"/>
                <a:gd name="T2" fmla="*/ 1432 w 1472"/>
                <a:gd name="T3" fmla="*/ 0 h 96"/>
                <a:gd name="T4" fmla="*/ 40 w 1472"/>
                <a:gd name="T5" fmla="*/ 0 h 96"/>
                <a:gd name="T6" fmla="*/ 0 w 1472"/>
                <a:gd name="T7" fmla="*/ 40 h 96"/>
                <a:gd name="T8" fmla="*/ 0 w 1472"/>
                <a:gd name="T9" fmla="*/ 96 h 96"/>
                <a:gd name="T10" fmla="*/ 1472 w 1472"/>
                <a:gd name="T11" fmla="*/ 96 h 96"/>
                <a:gd name="T12" fmla="*/ 1472 w 1472"/>
                <a:gd name="T13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2" h="96">
                  <a:moveTo>
                    <a:pt x="1472" y="40"/>
                  </a:moveTo>
                  <a:cubicBezTo>
                    <a:pt x="1472" y="18"/>
                    <a:pt x="1454" y="0"/>
                    <a:pt x="143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472" y="96"/>
                    <a:pt x="1472" y="96"/>
                    <a:pt x="1472" y="96"/>
                  </a:cubicBezTo>
                  <a:lnTo>
                    <a:pt x="1472" y="40"/>
                  </a:lnTo>
                  <a:close/>
                </a:path>
              </a:pathLst>
            </a:custGeom>
            <a:solidFill>
              <a:schemeClr val="bg1">
                <a:lumMod val="85000"/>
                <a:alpha val="2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3" name="Freeform 15"/>
            <p:cNvSpPr>
              <a:spLocks/>
            </p:cNvSpPr>
            <p:nvPr/>
          </p:nvSpPr>
          <p:spPr bwMode="auto">
            <a:xfrm>
              <a:off x="4568826" y="3379788"/>
              <a:ext cx="2646362" cy="1541463"/>
            </a:xfrm>
            <a:custGeom>
              <a:avLst/>
              <a:gdLst>
                <a:gd name="T0" fmla="*/ 0 w 1472"/>
                <a:gd name="T1" fmla="*/ 0 h 856"/>
                <a:gd name="T2" fmla="*/ 0 w 1472"/>
                <a:gd name="T3" fmla="*/ 816 h 856"/>
                <a:gd name="T4" fmla="*/ 40 w 1472"/>
                <a:gd name="T5" fmla="*/ 856 h 856"/>
                <a:gd name="T6" fmla="*/ 1432 w 1472"/>
                <a:gd name="T7" fmla="*/ 856 h 856"/>
                <a:gd name="T8" fmla="*/ 1472 w 1472"/>
                <a:gd name="T9" fmla="*/ 816 h 856"/>
                <a:gd name="T10" fmla="*/ 1472 w 1472"/>
                <a:gd name="T11" fmla="*/ 0 h 856"/>
                <a:gd name="T12" fmla="*/ 0 w 1472"/>
                <a:gd name="T13" fmla="*/ 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2" h="856">
                  <a:moveTo>
                    <a:pt x="0" y="0"/>
                  </a:moveTo>
                  <a:cubicBezTo>
                    <a:pt x="0" y="816"/>
                    <a:pt x="0" y="816"/>
                    <a:pt x="0" y="816"/>
                  </a:cubicBezTo>
                  <a:cubicBezTo>
                    <a:pt x="0" y="838"/>
                    <a:pt x="18" y="856"/>
                    <a:pt x="40" y="856"/>
                  </a:cubicBezTo>
                  <a:cubicBezTo>
                    <a:pt x="1432" y="856"/>
                    <a:pt x="1432" y="856"/>
                    <a:pt x="1432" y="856"/>
                  </a:cubicBezTo>
                  <a:cubicBezTo>
                    <a:pt x="1454" y="856"/>
                    <a:pt x="1472" y="838"/>
                    <a:pt x="1472" y="816"/>
                  </a:cubicBezTo>
                  <a:cubicBezTo>
                    <a:pt x="1472" y="0"/>
                    <a:pt x="1472" y="0"/>
                    <a:pt x="14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4" name="Oval 16"/>
            <p:cNvSpPr>
              <a:spLocks noChangeArrowheads="1"/>
            </p:cNvSpPr>
            <p:nvPr/>
          </p:nvSpPr>
          <p:spPr bwMode="auto">
            <a:xfrm>
              <a:off x="4651375" y="3275013"/>
              <a:ext cx="57150" cy="58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5" name="Oval 17"/>
            <p:cNvSpPr>
              <a:spLocks noChangeArrowheads="1"/>
            </p:cNvSpPr>
            <p:nvPr/>
          </p:nvSpPr>
          <p:spPr bwMode="auto">
            <a:xfrm>
              <a:off x="4741863" y="3275013"/>
              <a:ext cx="57150" cy="587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6" name="Oval 18"/>
            <p:cNvSpPr>
              <a:spLocks noChangeArrowheads="1"/>
            </p:cNvSpPr>
            <p:nvPr/>
          </p:nvSpPr>
          <p:spPr bwMode="auto">
            <a:xfrm>
              <a:off x="4829175" y="3275013"/>
              <a:ext cx="57150" cy="5873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7" name="Rectangle 19"/>
            <p:cNvSpPr>
              <a:spLocks noChangeArrowheads="1"/>
            </p:cNvSpPr>
            <p:nvPr/>
          </p:nvSpPr>
          <p:spPr bwMode="auto">
            <a:xfrm>
              <a:off x="4697413" y="3503613"/>
              <a:ext cx="847725" cy="1282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38" name="Rectangle 20"/>
            <p:cNvSpPr>
              <a:spLocks noChangeArrowheads="1"/>
            </p:cNvSpPr>
            <p:nvPr/>
          </p:nvSpPr>
          <p:spPr bwMode="auto">
            <a:xfrm>
              <a:off x="5614988" y="3503613"/>
              <a:ext cx="1463675" cy="1282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80" name="Freeform 24"/>
          <p:cNvSpPr>
            <a:spLocks/>
          </p:cNvSpPr>
          <p:nvPr/>
        </p:nvSpPr>
        <p:spPr bwMode="auto">
          <a:xfrm>
            <a:off x="4812735" y="4359605"/>
            <a:ext cx="595312" cy="79375"/>
          </a:xfrm>
          <a:custGeom>
            <a:avLst/>
            <a:gdLst>
              <a:gd name="T0" fmla="*/ 323 w 323"/>
              <a:gd name="T1" fmla="*/ 22 h 43"/>
              <a:gd name="T2" fmla="*/ 302 w 323"/>
              <a:gd name="T3" fmla="*/ 43 h 43"/>
              <a:gd name="T4" fmla="*/ 22 w 323"/>
              <a:gd name="T5" fmla="*/ 43 h 43"/>
              <a:gd name="T6" fmla="*/ 0 w 323"/>
              <a:gd name="T7" fmla="*/ 22 h 43"/>
              <a:gd name="T8" fmla="*/ 0 w 323"/>
              <a:gd name="T9" fmla="*/ 22 h 43"/>
              <a:gd name="T10" fmla="*/ 22 w 323"/>
              <a:gd name="T11" fmla="*/ 0 h 43"/>
              <a:gd name="T12" fmla="*/ 302 w 323"/>
              <a:gd name="T13" fmla="*/ 0 h 43"/>
              <a:gd name="T14" fmla="*/ 323 w 323"/>
              <a:gd name="T1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3">
                <a:moveTo>
                  <a:pt x="323" y="22"/>
                </a:moveTo>
                <a:cubicBezTo>
                  <a:pt x="323" y="33"/>
                  <a:pt x="313" y="43"/>
                  <a:pt x="30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3" y="0"/>
                  <a:pt x="323" y="10"/>
                  <a:pt x="323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1" name="Freeform 25"/>
          <p:cNvSpPr>
            <a:spLocks/>
          </p:cNvSpPr>
          <p:nvPr/>
        </p:nvSpPr>
        <p:spPr bwMode="auto">
          <a:xfrm>
            <a:off x="5738247" y="3988130"/>
            <a:ext cx="692150" cy="79375"/>
          </a:xfrm>
          <a:custGeom>
            <a:avLst/>
            <a:gdLst>
              <a:gd name="T0" fmla="*/ 375 w 375"/>
              <a:gd name="T1" fmla="*/ 21 h 43"/>
              <a:gd name="T2" fmla="*/ 354 w 375"/>
              <a:gd name="T3" fmla="*/ 43 h 43"/>
              <a:gd name="T4" fmla="*/ 21 w 375"/>
              <a:gd name="T5" fmla="*/ 43 h 43"/>
              <a:gd name="T6" fmla="*/ 0 w 375"/>
              <a:gd name="T7" fmla="*/ 21 h 43"/>
              <a:gd name="T8" fmla="*/ 0 w 375"/>
              <a:gd name="T9" fmla="*/ 21 h 43"/>
              <a:gd name="T10" fmla="*/ 21 w 375"/>
              <a:gd name="T11" fmla="*/ 0 h 43"/>
              <a:gd name="T12" fmla="*/ 354 w 375"/>
              <a:gd name="T13" fmla="*/ 0 h 43"/>
              <a:gd name="T14" fmla="*/ 375 w 375"/>
              <a:gd name="T15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5" h="43">
                <a:moveTo>
                  <a:pt x="375" y="21"/>
                </a:moveTo>
                <a:cubicBezTo>
                  <a:pt x="375" y="33"/>
                  <a:pt x="366" y="43"/>
                  <a:pt x="354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33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66" y="0"/>
                  <a:pt x="375" y="10"/>
                  <a:pt x="375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2" name="Freeform 26"/>
          <p:cNvSpPr>
            <a:spLocks/>
          </p:cNvSpPr>
          <p:nvPr/>
        </p:nvSpPr>
        <p:spPr bwMode="auto">
          <a:xfrm>
            <a:off x="5738247" y="4175455"/>
            <a:ext cx="933450" cy="79375"/>
          </a:xfrm>
          <a:custGeom>
            <a:avLst/>
            <a:gdLst>
              <a:gd name="T0" fmla="*/ 506 w 506"/>
              <a:gd name="T1" fmla="*/ 22 h 43"/>
              <a:gd name="T2" fmla="*/ 484 w 506"/>
              <a:gd name="T3" fmla="*/ 43 h 43"/>
              <a:gd name="T4" fmla="*/ 21 w 506"/>
              <a:gd name="T5" fmla="*/ 43 h 43"/>
              <a:gd name="T6" fmla="*/ 0 w 506"/>
              <a:gd name="T7" fmla="*/ 22 h 43"/>
              <a:gd name="T8" fmla="*/ 0 w 506"/>
              <a:gd name="T9" fmla="*/ 22 h 43"/>
              <a:gd name="T10" fmla="*/ 21 w 506"/>
              <a:gd name="T11" fmla="*/ 0 h 43"/>
              <a:gd name="T12" fmla="*/ 484 w 506"/>
              <a:gd name="T13" fmla="*/ 0 h 43"/>
              <a:gd name="T14" fmla="*/ 506 w 506"/>
              <a:gd name="T1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" h="43">
                <a:moveTo>
                  <a:pt x="506" y="22"/>
                </a:moveTo>
                <a:cubicBezTo>
                  <a:pt x="506" y="33"/>
                  <a:pt x="496" y="43"/>
                  <a:pt x="484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3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496" y="0"/>
                  <a:pt x="506" y="10"/>
                  <a:pt x="506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3" name="Freeform 27"/>
          <p:cNvSpPr>
            <a:spLocks/>
          </p:cNvSpPr>
          <p:nvPr/>
        </p:nvSpPr>
        <p:spPr bwMode="auto">
          <a:xfrm>
            <a:off x="4812735" y="4550105"/>
            <a:ext cx="595312" cy="77788"/>
          </a:xfrm>
          <a:custGeom>
            <a:avLst/>
            <a:gdLst>
              <a:gd name="T0" fmla="*/ 323 w 323"/>
              <a:gd name="T1" fmla="*/ 21 h 42"/>
              <a:gd name="T2" fmla="*/ 302 w 323"/>
              <a:gd name="T3" fmla="*/ 42 h 42"/>
              <a:gd name="T4" fmla="*/ 22 w 323"/>
              <a:gd name="T5" fmla="*/ 42 h 42"/>
              <a:gd name="T6" fmla="*/ 0 w 323"/>
              <a:gd name="T7" fmla="*/ 21 h 42"/>
              <a:gd name="T8" fmla="*/ 0 w 323"/>
              <a:gd name="T9" fmla="*/ 21 h 42"/>
              <a:gd name="T10" fmla="*/ 22 w 323"/>
              <a:gd name="T11" fmla="*/ 0 h 42"/>
              <a:gd name="T12" fmla="*/ 302 w 323"/>
              <a:gd name="T13" fmla="*/ 0 h 42"/>
              <a:gd name="T14" fmla="*/ 323 w 323"/>
              <a:gd name="T1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2">
                <a:moveTo>
                  <a:pt x="323" y="21"/>
                </a:moveTo>
                <a:cubicBezTo>
                  <a:pt x="323" y="33"/>
                  <a:pt x="313" y="42"/>
                  <a:pt x="302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33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3" y="0"/>
                  <a:pt x="323" y="10"/>
                  <a:pt x="323" y="2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4" name="Freeform 28"/>
          <p:cNvSpPr>
            <a:spLocks/>
          </p:cNvSpPr>
          <p:nvPr/>
        </p:nvSpPr>
        <p:spPr bwMode="auto">
          <a:xfrm>
            <a:off x="4812735" y="4737430"/>
            <a:ext cx="595312" cy="79375"/>
          </a:xfrm>
          <a:custGeom>
            <a:avLst/>
            <a:gdLst>
              <a:gd name="T0" fmla="*/ 323 w 323"/>
              <a:gd name="T1" fmla="*/ 22 h 43"/>
              <a:gd name="T2" fmla="*/ 302 w 323"/>
              <a:gd name="T3" fmla="*/ 43 h 43"/>
              <a:gd name="T4" fmla="*/ 22 w 323"/>
              <a:gd name="T5" fmla="*/ 43 h 43"/>
              <a:gd name="T6" fmla="*/ 0 w 323"/>
              <a:gd name="T7" fmla="*/ 22 h 43"/>
              <a:gd name="T8" fmla="*/ 0 w 323"/>
              <a:gd name="T9" fmla="*/ 22 h 43"/>
              <a:gd name="T10" fmla="*/ 22 w 323"/>
              <a:gd name="T11" fmla="*/ 0 h 43"/>
              <a:gd name="T12" fmla="*/ 302 w 323"/>
              <a:gd name="T13" fmla="*/ 0 h 43"/>
              <a:gd name="T14" fmla="*/ 323 w 323"/>
              <a:gd name="T1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3" h="43">
                <a:moveTo>
                  <a:pt x="323" y="22"/>
                </a:moveTo>
                <a:cubicBezTo>
                  <a:pt x="323" y="33"/>
                  <a:pt x="313" y="43"/>
                  <a:pt x="302" y="43"/>
                </a:cubicBez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313" y="0"/>
                  <a:pt x="323" y="10"/>
                  <a:pt x="323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5738247" y="4438980"/>
            <a:ext cx="1244600" cy="588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6" name="Freeform 30"/>
          <p:cNvSpPr>
            <a:spLocks noEditPoints="1"/>
          </p:cNvSpPr>
          <p:nvPr/>
        </p:nvSpPr>
        <p:spPr bwMode="auto">
          <a:xfrm>
            <a:off x="5023872" y="3935742"/>
            <a:ext cx="157162" cy="193675"/>
          </a:xfrm>
          <a:custGeom>
            <a:avLst/>
            <a:gdLst>
              <a:gd name="T0" fmla="*/ 73 w 85"/>
              <a:gd name="T1" fmla="*/ 78 h 104"/>
              <a:gd name="T2" fmla="*/ 82 w 85"/>
              <a:gd name="T3" fmla="*/ 66 h 104"/>
              <a:gd name="T4" fmla="*/ 78 w 85"/>
              <a:gd name="T5" fmla="*/ 55 h 104"/>
              <a:gd name="T6" fmla="*/ 67 w 85"/>
              <a:gd name="T7" fmla="*/ 23 h 104"/>
              <a:gd name="T8" fmla="*/ 27 w 85"/>
              <a:gd name="T9" fmla="*/ 16 h 104"/>
              <a:gd name="T10" fmla="*/ 15 w 85"/>
              <a:gd name="T11" fmla="*/ 26 h 104"/>
              <a:gd name="T12" fmla="*/ 6 w 85"/>
              <a:gd name="T13" fmla="*/ 54 h 104"/>
              <a:gd name="T14" fmla="*/ 1 w 85"/>
              <a:gd name="T15" fmla="*/ 66 h 104"/>
              <a:gd name="T16" fmla="*/ 10 w 85"/>
              <a:gd name="T17" fmla="*/ 78 h 104"/>
              <a:gd name="T18" fmla="*/ 42 w 85"/>
              <a:gd name="T19" fmla="*/ 104 h 104"/>
              <a:gd name="T20" fmla="*/ 73 w 85"/>
              <a:gd name="T21" fmla="*/ 78 h 104"/>
              <a:gd name="T22" fmla="*/ 42 w 85"/>
              <a:gd name="T23" fmla="*/ 97 h 104"/>
              <a:gd name="T24" fmla="*/ 13 w 85"/>
              <a:gd name="T25" fmla="*/ 58 h 104"/>
              <a:gd name="T26" fmla="*/ 13 w 85"/>
              <a:gd name="T27" fmla="*/ 51 h 104"/>
              <a:gd name="T28" fmla="*/ 58 w 85"/>
              <a:gd name="T29" fmla="*/ 34 h 104"/>
              <a:gd name="T30" fmla="*/ 70 w 85"/>
              <a:gd name="T31" fmla="*/ 57 h 104"/>
              <a:gd name="T32" fmla="*/ 70 w 85"/>
              <a:gd name="T33" fmla="*/ 58 h 104"/>
              <a:gd name="T34" fmla="*/ 42 w 85"/>
              <a:gd name="T35" fmla="*/ 9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104">
                <a:moveTo>
                  <a:pt x="73" y="78"/>
                </a:moveTo>
                <a:cubicBezTo>
                  <a:pt x="77" y="77"/>
                  <a:pt x="81" y="73"/>
                  <a:pt x="82" y="66"/>
                </a:cubicBezTo>
                <a:cubicBezTo>
                  <a:pt x="82" y="60"/>
                  <a:pt x="81" y="56"/>
                  <a:pt x="78" y="55"/>
                </a:cubicBezTo>
                <a:cubicBezTo>
                  <a:pt x="85" y="28"/>
                  <a:pt x="67" y="23"/>
                  <a:pt x="67" y="23"/>
                </a:cubicBezTo>
                <a:cubicBezTo>
                  <a:pt x="67" y="23"/>
                  <a:pt x="53" y="0"/>
                  <a:pt x="27" y="16"/>
                </a:cubicBezTo>
                <a:cubicBezTo>
                  <a:pt x="23" y="18"/>
                  <a:pt x="18" y="22"/>
                  <a:pt x="15" y="26"/>
                </a:cubicBezTo>
                <a:cubicBezTo>
                  <a:pt x="10" y="31"/>
                  <a:pt x="7" y="40"/>
                  <a:pt x="6" y="54"/>
                </a:cubicBezTo>
                <a:cubicBezTo>
                  <a:pt x="3" y="55"/>
                  <a:pt x="0" y="58"/>
                  <a:pt x="1" y="66"/>
                </a:cubicBezTo>
                <a:cubicBezTo>
                  <a:pt x="2" y="74"/>
                  <a:pt x="6" y="77"/>
                  <a:pt x="10" y="78"/>
                </a:cubicBezTo>
                <a:cubicBezTo>
                  <a:pt x="16" y="92"/>
                  <a:pt x="28" y="104"/>
                  <a:pt x="42" y="104"/>
                </a:cubicBezTo>
                <a:cubicBezTo>
                  <a:pt x="55" y="104"/>
                  <a:pt x="67" y="92"/>
                  <a:pt x="73" y="78"/>
                </a:cubicBezTo>
                <a:close/>
                <a:moveTo>
                  <a:pt x="42" y="97"/>
                </a:moveTo>
                <a:cubicBezTo>
                  <a:pt x="26" y="97"/>
                  <a:pt x="13" y="76"/>
                  <a:pt x="13" y="58"/>
                </a:cubicBezTo>
                <a:cubicBezTo>
                  <a:pt x="13" y="55"/>
                  <a:pt x="13" y="53"/>
                  <a:pt x="13" y="51"/>
                </a:cubicBezTo>
                <a:cubicBezTo>
                  <a:pt x="36" y="52"/>
                  <a:pt x="50" y="43"/>
                  <a:pt x="58" y="34"/>
                </a:cubicBezTo>
                <a:cubicBezTo>
                  <a:pt x="65" y="41"/>
                  <a:pt x="69" y="50"/>
                  <a:pt x="70" y="57"/>
                </a:cubicBezTo>
                <a:cubicBezTo>
                  <a:pt x="70" y="57"/>
                  <a:pt x="70" y="58"/>
                  <a:pt x="70" y="58"/>
                </a:cubicBezTo>
                <a:cubicBezTo>
                  <a:pt x="70" y="76"/>
                  <a:pt x="58" y="97"/>
                  <a:pt x="42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7" name="Freeform 31"/>
          <p:cNvSpPr>
            <a:spLocks/>
          </p:cNvSpPr>
          <p:nvPr/>
        </p:nvSpPr>
        <p:spPr bwMode="auto">
          <a:xfrm>
            <a:off x="4985772" y="4123067"/>
            <a:ext cx="106362" cy="122238"/>
          </a:xfrm>
          <a:custGeom>
            <a:avLst/>
            <a:gdLst>
              <a:gd name="T0" fmla="*/ 53 w 58"/>
              <a:gd name="T1" fmla="*/ 24 h 66"/>
              <a:gd name="T2" fmla="*/ 55 w 58"/>
              <a:gd name="T3" fmla="*/ 16 h 66"/>
              <a:gd name="T4" fmla="*/ 57 w 58"/>
              <a:gd name="T5" fmla="*/ 14 h 66"/>
              <a:gd name="T6" fmla="*/ 56 w 58"/>
              <a:gd name="T7" fmla="*/ 13 h 66"/>
              <a:gd name="T8" fmla="*/ 39 w 58"/>
              <a:gd name="T9" fmla="*/ 0 h 66"/>
              <a:gd name="T10" fmla="*/ 29 w 58"/>
              <a:gd name="T11" fmla="*/ 2 h 66"/>
              <a:gd name="T12" fmla="*/ 0 w 58"/>
              <a:gd name="T13" fmla="*/ 37 h 66"/>
              <a:gd name="T14" fmla="*/ 0 w 58"/>
              <a:gd name="T15" fmla="*/ 59 h 66"/>
              <a:gd name="T16" fmla="*/ 9 w 58"/>
              <a:gd name="T17" fmla="*/ 66 h 66"/>
              <a:gd name="T18" fmla="*/ 51 w 58"/>
              <a:gd name="T19" fmla="*/ 66 h 66"/>
              <a:gd name="T20" fmla="*/ 58 w 58"/>
              <a:gd name="T21" fmla="*/ 29 h 66"/>
              <a:gd name="T22" fmla="*/ 53 w 58"/>
              <a:gd name="T23" fmla="*/ 2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66">
                <a:moveTo>
                  <a:pt x="53" y="24"/>
                </a:moveTo>
                <a:cubicBezTo>
                  <a:pt x="55" y="16"/>
                  <a:pt x="55" y="16"/>
                  <a:pt x="55" y="16"/>
                </a:cubicBezTo>
                <a:cubicBezTo>
                  <a:pt x="55" y="15"/>
                  <a:pt x="56" y="14"/>
                  <a:pt x="57" y="14"/>
                </a:cubicBezTo>
                <a:cubicBezTo>
                  <a:pt x="56" y="14"/>
                  <a:pt x="56" y="14"/>
                  <a:pt x="56" y="13"/>
                </a:cubicBezTo>
                <a:cubicBezTo>
                  <a:pt x="39" y="0"/>
                  <a:pt x="39" y="0"/>
                  <a:pt x="39" y="0"/>
                </a:cubicBezTo>
                <a:cubicBezTo>
                  <a:pt x="29" y="2"/>
                  <a:pt x="29" y="2"/>
                  <a:pt x="29" y="2"/>
                </a:cubicBezTo>
                <a:cubicBezTo>
                  <a:pt x="12" y="6"/>
                  <a:pt x="0" y="20"/>
                  <a:pt x="0" y="37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4" y="66"/>
                  <a:pt x="9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58" y="29"/>
                  <a:pt x="58" y="29"/>
                  <a:pt x="58" y="29"/>
                </a:cubicBezTo>
                <a:cubicBezTo>
                  <a:pt x="55" y="29"/>
                  <a:pt x="53" y="27"/>
                  <a:pt x="53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88" name="Freeform 32"/>
          <p:cNvSpPr>
            <a:spLocks/>
          </p:cNvSpPr>
          <p:nvPr/>
        </p:nvSpPr>
        <p:spPr bwMode="auto">
          <a:xfrm>
            <a:off x="5109597" y="4123067"/>
            <a:ext cx="104775" cy="122238"/>
          </a:xfrm>
          <a:custGeom>
            <a:avLst/>
            <a:gdLst>
              <a:gd name="T0" fmla="*/ 28 w 57"/>
              <a:gd name="T1" fmla="*/ 2 h 66"/>
              <a:gd name="T2" fmla="*/ 18 w 57"/>
              <a:gd name="T3" fmla="*/ 0 h 66"/>
              <a:gd name="T4" fmla="*/ 2 w 57"/>
              <a:gd name="T5" fmla="*/ 13 h 66"/>
              <a:gd name="T6" fmla="*/ 1 w 57"/>
              <a:gd name="T7" fmla="*/ 14 h 66"/>
              <a:gd name="T8" fmla="*/ 2 w 57"/>
              <a:gd name="T9" fmla="*/ 16 h 66"/>
              <a:gd name="T10" fmla="*/ 4 w 57"/>
              <a:gd name="T11" fmla="*/ 24 h 66"/>
              <a:gd name="T12" fmla="*/ 0 w 57"/>
              <a:gd name="T13" fmla="*/ 29 h 66"/>
              <a:gd name="T14" fmla="*/ 6 w 57"/>
              <a:gd name="T15" fmla="*/ 66 h 66"/>
              <a:gd name="T16" fmla="*/ 49 w 57"/>
              <a:gd name="T17" fmla="*/ 66 h 66"/>
              <a:gd name="T18" fmla="*/ 57 w 57"/>
              <a:gd name="T19" fmla="*/ 59 h 66"/>
              <a:gd name="T20" fmla="*/ 57 w 57"/>
              <a:gd name="T21" fmla="*/ 37 h 66"/>
              <a:gd name="T22" fmla="*/ 28 w 57"/>
              <a:gd name="T23" fmla="*/ 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66">
                <a:moveTo>
                  <a:pt x="28" y="2"/>
                </a:moveTo>
                <a:cubicBezTo>
                  <a:pt x="18" y="0"/>
                  <a:pt x="18" y="0"/>
                  <a:pt x="18" y="0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4"/>
                  <a:pt x="1" y="14"/>
                  <a:pt x="1" y="14"/>
                </a:cubicBezTo>
                <a:cubicBezTo>
                  <a:pt x="2" y="14"/>
                  <a:pt x="2" y="15"/>
                  <a:pt x="2" y="16"/>
                </a:cubicBezTo>
                <a:cubicBezTo>
                  <a:pt x="4" y="24"/>
                  <a:pt x="4" y="24"/>
                  <a:pt x="4" y="24"/>
                </a:cubicBezTo>
                <a:cubicBezTo>
                  <a:pt x="5" y="27"/>
                  <a:pt x="3" y="29"/>
                  <a:pt x="0" y="29"/>
                </a:cubicBezTo>
                <a:cubicBezTo>
                  <a:pt x="6" y="66"/>
                  <a:pt x="6" y="66"/>
                  <a:pt x="6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4" y="66"/>
                  <a:pt x="57" y="63"/>
                  <a:pt x="57" y="59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20"/>
                  <a:pt x="45" y="6"/>
                  <a:pt x="28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25" name="Oval 124"/>
          <p:cNvSpPr/>
          <p:nvPr/>
        </p:nvSpPr>
        <p:spPr>
          <a:xfrm>
            <a:off x="10024142" y="2434529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0" name="Oval 119"/>
          <p:cNvSpPr/>
          <p:nvPr/>
        </p:nvSpPr>
        <p:spPr>
          <a:xfrm>
            <a:off x="9874001" y="4490895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4" name="Oval 113"/>
          <p:cNvSpPr/>
          <p:nvPr/>
        </p:nvSpPr>
        <p:spPr>
          <a:xfrm>
            <a:off x="1354843" y="4516869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7" name="Oval 106"/>
          <p:cNvSpPr/>
          <p:nvPr/>
        </p:nvSpPr>
        <p:spPr>
          <a:xfrm>
            <a:off x="8128205" y="853441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9" name="Oval 98"/>
          <p:cNvSpPr/>
          <p:nvPr/>
        </p:nvSpPr>
        <p:spPr>
          <a:xfrm>
            <a:off x="2421642" y="1116054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4" name="TextBox 93"/>
          <p:cNvSpPr txBox="1"/>
          <p:nvPr/>
        </p:nvSpPr>
        <p:spPr>
          <a:xfrm>
            <a:off x="9112773" y="97764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Tiempos de respuesta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56486" y="3427408"/>
            <a:ext cx="162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54717" y="549768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1426" y="13500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1396" y="5419539"/>
            <a:ext cx="194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588450" y="2599397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5" name="Oval 144"/>
          <p:cNvSpPr/>
          <p:nvPr/>
        </p:nvSpPr>
        <p:spPr>
          <a:xfrm>
            <a:off x="4968869" y="1004949"/>
            <a:ext cx="871856" cy="871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93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8" name="TextBox 147"/>
          <p:cNvSpPr txBox="1"/>
          <p:nvPr/>
        </p:nvSpPr>
        <p:spPr>
          <a:xfrm>
            <a:off x="5484812" y="1857120"/>
            <a:ext cx="16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80365" y="33039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CO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 18"/>
          <p:cNvSpPr>
            <a:spLocks noEditPoints="1"/>
          </p:cNvSpPr>
          <p:nvPr/>
        </p:nvSpPr>
        <p:spPr bwMode="auto">
          <a:xfrm>
            <a:off x="1813346" y="2762450"/>
            <a:ext cx="370374" cy="525036"/>
          </a:xfrm>
          <a:custGeom>
            <a:avLst/>
            <a:gdLst>
              <a:gd name="T0" fmla="*/ 209 w 455"/>
              <a:gd name="T1" fmla="*/ 381 h 645"/>
              <a:gd name="T2" fmla="*/ 177 w 455"/>
              <a:gd name="T3" fmla="*/ 401 h 645"/>
              <a:gd name="T4" fmla="*/ 165 w 455"/>
              <a:gd name="T5" fmla="*/ 435 h 645"/>
              <a:gd name="T6" fmla="*/ 176 w 455"/>
              <a:gd name="T7" fmla="*/ 470 h 645"/>
              <a:gd name="T8" fmla="*/ 184 w 455"/>
              <a:gd name="T9" fmla="*/ 545 h 645"/>
              <a:gd name="T10" fmla="*/ 255 w 455"/>
              <a:gd name="T11" fmla="*/ 482 h 645"/>
              <a:gd name="T12" fmla="*/ 279 w 455"/>
              <a:gd name="T13" fmla="*/ 454 h 645"/>
              <a:gd name="T14" fmla="*/ 279 w 455"/>
              <a:gd name="T15" fmla="*/ 417 h 645"/>
              <a:gd name="T16" fmla="*/ 260 w 455"/>
              <a:gd name="T17" fmla="*/ 389 h 645"/>
              <a:gd name="T18" fmla="*/ 226 w 455"/>
              <a:gd name="T19" fmla="*/ 377 h 645"/>
              <a:gd name="T20" fmla="*/ 199 w 455"/>
              <a:gd name="T21" fmla="*/ 68 h 645"/>
              <a:gd name="T22" fmla="*/ 152 w 455"/>
              <a:gd name="T23" fmla="*/ 89 h 645"/>
              <a:gd name="T24" fmla="*/ 119 w 455"/>
              <a:gd name="T25" fmla="*/ 129 h 645"/>
              <a:gd name="T26" fmla="*/ 107 w 455"/>
              <a:gd name="T27" fmla="*/ 179 h 645"/>
              <a:gd name="T28" fmla="*/ 343 w 455"/>
              <a:gd name="T29" fmla="*/ 239 h 645"/>
              <a:gd name="T30" fmla="*/ 340 w 455"/>
              <a:gd name="T31" fmla="*/ 153 h 645"/>
              <a:gd name="T32" fmla="*/ 317 w 455"/>
              <a:gd name="T33" fmla="*/ 107 h 645"/>
              <a:gd name="T34" fmla="*/ 276 w 455"/>
              <a:gd name="T35" fmla="*/ 76 h 645"/>
              <a:gd name="T36" fmla="*/ 225 w 455"/>
              <a:gd name="T37" fmla="*/ 64 h 645"/>
              <a:gd name="T38" fmla="*/ 265 w 455"/>
              <a:gd name="T39" fmla="*/ 3 h 645"/>
              <a:gd name="T40" fmla="*/ 329 w 455"/>
              <a:gd name="T41" fmla="*/ 30 h 645"/>
              <a:gd name="T42" fmla="*/ 378 w 455"/>
              <a:gd name="T43" fmla="*/ 79 h 645"/>
              <a:gd name="T44" fmla="*/ 405 w 455"/>
              <a:gd name="T45" fmla="*/ 142 h 645"/>
              <a:gd name="T46" fmla="*/ 408 w 455"/>
              <a:gd name="T47" fmla="*/ 239 h 645"/>
              <a:gd name="T48" fmla="*/ 440 w 455"/>
              <a:gd name="T49" fmla="*/ 241 h 645"/>
              <a:gd name="T50" fmla="*/ 454 w 455"/>
              <a:gd name="T51" fmla="*/ 259 h 645"/>
              <a:gd name="T52" fmla="*/ 455 w 455"/>
              <a:gd name="T53" fmla="*/ 618 h 645"/>
              <a:gd name="T54" fmla="*/ 448 w 455"/>
              <a:gd name="T55" fmla="*/ 638 h 645"/>
              <a:gd name="T56" fmla="*/ 429 w 455"/>
              <a:gd name="T57" fmla="*/ 645 h 645"/>
              <a:gd name="T58" fmla="*/ 19 w 455"/>
              <a:gd name="T59" fmla="*/ 644 h 645"/>
              <a:gd name="T60" fmla="*/ 3 w 455"/>
              <a:gd name="T61" fmla="*/ 629 h 645"/>
              <a:gd name="T62" fmla="*/ 0 w 455"/>
              <a:gd name="T63" fmla="*/ 271 h 645"/>
              <a:gd name="T64" fmla="*/ 10 w 455"/>
              <a:gd name="T65" fmla="*/ 248 h 645"/>
              <a:gd name="T66" fmla="*/ 31 w 455"/>
              <a:gd name="T67" fmla="*/ 239 h 645"/>
              <a:gd name="T68" fmla="*/ 50 w 455"/>
              <a:gd name="T69" fmla="*/ 178 h 645"/>
              <a:gd name="T70" fmla="*/ 64 w 455"/>
              <a:gd name="T71" fmla="*/ 107 h 645"/>
              <a:gd name="T72" fmla="*/ 103 w 455"/>
              <a:gd name="T73" fmla="*/ 52 h 645"/>
              <a:gd name="T74" fmla="*/ 160 w 455"/>
              <a:gd name="T75" fmla="*/ 14 h 645"/>
              <a:gd name="T76" fmla="*/ 229 w 455"/>
              <a:gd name="T77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5" h="645">
                <a:moveTo>
                  <a:pt x="226" y="377"/>
                </a:moveTo>
                <a:lnTo>
                  <a:pt x="209" y="381"/>
                </a:lnTo>
                <a:lnTo>
                  <a:pt x="191" y="389"/>
                </a:lnTo>
                <a:lnTo>
                  <a:pt x="177" y="401"/>
                </a:lnTo>
                <a:lnTo>
                  <a:pt x="169" y="417"/>
                </a:lnTo>
                <a:lnTo>
                  <a:pt x="165" y="435"/>
                </a:lnTo>
                <a:lnTo>
                  <a:pt x="169" y="454"/>
                </a:lnTo>
                <a:lnTo>
                  <a:pt x="176" y="470"/>
                </a:lnTo>
                <a:lnTo>
                  <a:pt x="184" y="482"/>
                </a:lnTo>
                <a:lnTo>
                  <a:pt x="184" y="545"/>
                </a:lnTo>
                <a:lnTo>
                  <a:pt x="255" y="545"/>
                </a:lnTo>
                <a:lnTo>
                  <a:pt x="255" y="482"/>
                </a:lnTo>
                <a:lnTo>
                  <a:pt x="270" y="470"/>
                </a:lnTo>
                <a:lnTo>
                  <a:pt x="279" y="454"/>
                </a:lnTo>
                <a:lnTo>
                  <a:pt x="282" y="435"/>
                </a:lnTo>
                <a:lnTo>
                  <a:pt x="279" y="417"/>
                </a:lnTo>
                <a:lnTo>
                  <a:pt x="272" y="401"/>
                </a:lnTo>
                <a:lnTo>
                  <a:pt x="260" y="389"/>
                </a:lnTo>
                <a:lnTo>
                  <a:pt x="245" y="381"/>
                </a:lnTo>
                <a:lnTo>
                  <a:pt x="226" y="377"/>
                </a:lnTo>
                <a:close/>
                <a:moveTo>
                  <a:pt x="225" y="64"/>
                </a:moveTo>
                <a:lnTo>
                  <a:pt x="199" y="68"/>
                </a:lnTo>
                <a:lnTo>
                  <a:pt x="173" y="76"/>
                </a:lnTo>
                <a:lnTo>
                  <a:pt x="152" y="89"/>
                </a:lnTo>
                <a:lnTo>
                  <a:pt x="134" y="107"/>
                </a:lnTo>
                <a:lnTo>
                  <a:pt x="119" y="129"/>
                </a:lnTo>
                <a:lnTo>
                  <a:pt x="110" y="153"/>
                </a:lnTo>
                <a:lnTo>
                  <a:pt x="107" y="179"/>
                </a:lnTo>
                <a:lnTo>
                  <a:pt x="107" y="239"/>
                </a:lnTo>
                <a:lnTo>
                  <a:pt x="343" y="239"/>
                </a:lnTo>
                <a:lnTo>
                  <a:pt x="343" y="179"/>
                </a:lnTo>
                <a:lnTo>
                  <a:pt x="340" y="153"/>
                </a:lnTo>
                <a:lnTo>
                  <a:pt x="330" y="129"/>
                </a:lnTo>
                <a:lnTo>
                  <a:pt x="317" y="107"/>
                </a:lnTo>
                <a:lnTo>
                  <a:pt x="298" y="89"/>
                </a:lnTo>
                <a:lnTo>
                  <a:pt x="276" y="76"/>
                </a:lnTo>
                <a:lnTo>
                  <a:pt x="252" y="68"/>
                </a:lnTo>
                <a:lnTo>
                  <a:pt x="225" y="64"/>
                </a:lnTo>
                <a:close/>
                <a:moveTo>
                  <a:pt x="229" y="0"/>
                </a:moveTo>
                <a:lnTo>
                  <a:pt x="265" y="3"/>
                </a:lnTo>
                <a:lnTo>
                  <a:pt x="299" y="14"/>
                </a:lnTo>
                <a:lnTo>
                  <a:pt x="329" y="30"/>
                </a:lnTo>
                <a:lnTo>
                  <a:pt x="356" y="52"/>
                </a:lnTo>
                <a:lnTo>
                  <a:pt x="378" y="79"/>
                </a:lnTo>
                <a:lnTo>
                  <a:pt x="394" y="110"/>
                </a:lnTo>
                <a:lnTo>
                  <a:pt x="405" y="142"/>
                </a:lnTo>
                <a:lnTo>
                  <a:pt x="408" y="179"/>
                </a:lnTo>
                <a:lnTo>
                  <a:pt x="408" y="239"/>
                </a:lnTo>
                <a:lnTo>
                  <a:pt x="429" y="239"/>
                </a:lnTo>
                <a:lnTo>
                  <a:pt x="440" y="241"/>
                </a:lnTo>
                <a:lnTo>
                  <a:pt x="448" y="248"/>
                </a:lnTo>
                <a:lnTo>
                  <a:pt x="454" y="259"/>
                </a:lnTo>
                <a:lnTo>
                  <a:pt x="455" y="271"/>
                </a:lnTo>
                <a:lnTo>
                  <a:pt x="455" y="618"/>
                </a:lnTo>
                <a:lnTo>
                  <a:pt x="454" y="629"/>
                </a:lnTo>
                <a:lnTo>
                  <a:pt x="448" y="638"/>
                </a:lnTo>
                <a:lnTo>
                  <a:pt x="440" y="644"/>
                </a:lnTo>
                <a:lnTo>
                  <a:pt x="429" y="645"/>
                </a:lnTo>
                <a:lnTo>
                  <a:pt x="31" y="645"/>
                </a:lnTo>
                <a:lnTo>
                  <a:pt x="19" y="644"/>
                </a:lnTo>
                <a:lnTo>
                  <a:pt x="10" y="638"/>
                </a:lnTo>
                <a:lnTo>
                  <a:pt x="3" y="629"/>
                </a:lnTo>
                <a:lnTo>
                  <a:pt x="0" y="618"/>
                </a:lnTo>
                <a:lnTo>
                  <a:pt x="0" y="271"/>
                </a:lnTo>
                <a:lnTo>
                  <a:pt x="3" y="259"/>
                </a:lnTo>
                <a:lnTo>
                  <a:pt x="10" y="248"/>
                </a:lnTo>
                <a:lnTo>
                  <a:pt x="19" y="241"/>
                </a:lnTo>
                <a:lnTo>
                  <a:pt x="31" y="239"/>
                </a:lnTo>
                <a:lnTo>
                  <a:pt x="50" y="239"/>
                </a:lnTo>
                <a:lnTo>
                  <a:pt x="50" y="178"/>
                </a:lnTo>
                <a:lnTo>
                  <a:pt x="54" y="141"/>
                </a:lnTo>
                <a:lnTo>
                  <a:pt x="64" y="107"/>
                </a:lnTo>
                <a:lnTo>
                  <a:pt x="81" y="77"/>
                </a:lnTo>
                <a:lnTo>
                  <a:pt x="103" y="52"/>
                </a:lnTo>
                <a:lnTo>
                  <a:pt x="129" y="30"/>
                </a:lnTo>
                <a:lnTo>
                  <a:pt x="160" y="14"/>
                </a:lnTo>
                <a:lnTo>
                  <a:pt x="194" y="3"/>
                </a:lnTo>
                <a:lnTo>
                  <a:pt x="2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8304212" y="1077573"/>
            <a:ext cx="564020" cy="427172"/>
            <a:chOff x="5213350" y="4354513"/>
            <a:chExt cx="1184276" cy="896937"/>
          </a:xfrm>
          <a:solidFill>
            <a:schemeClr val="accent1"/>
          </a:solidFill>
        </p:grpSpPr>
        <p:sp>
          <p:nvSpPr>
            <p:cNvPr id="156" name="Freeform 9"/>
            <p:cNvSpPr>
              <a:spLocks/>
            </p:cNvSpPr>
            <p:nvPr/>
          </p:nvSpPr>
          <p:spPr bwMode="auto">
            <a:xfrm>
              <a:off x="5213350" y="4492625"/>
              <a:ext cx="584200" cy="758825"/>
            </a:xfrm>
            <a:custGeom>
              <a:avLst/>
              <a:gdLst>
                <a:gd name="T0" fmla="*/ 293 w 368"/>
                <a:gd name="T1" fmla="*/ 0 h 478"/>
                <a:gd name="T2" fmla="*/ 331 w 368"/>
                <a:gd name="T3" fmla="*/ 38 h 478"/>
                <a:gd name="T4" fmla="*/ 293 w 368"/>
                <a:gd name="T5" fmla="*/ 77 h 478"/>
                <a:gd name="T6" fmla="*/ 293 w 368"/>
                <a:gd name="T7" fmla="*/ 76 h 478"/>
                <a:gd name="T8" fmla="*/ 94 w 368"/>
                <a:gd name="T9" fmla="*/ 279 h 478"/>
                <a:gd name="T10" fmla="*/ 54 w 368"/>
                <a:gd name="T11" fmla="*/ 240 h 478"/>
                <a:gd name="T12" fmla="*/ 55 w 368"/>
                <a:gd name="T13" fmla="*/ 425 h 478"/>
                <a:gd name="T14" fmla="*/ 239 w 368"/>
                <a:gd name="T15" fmla="*/ 424 h 478"/>
                <a:gd name="T16" fmla="*/ 201 w 368"/>
                <a:gd name="T17" fmla="*/ 386 h 478"/>
                <a:gd name="T18" fmla="*/ 275 w 368"/>
                <a:gd name="T19" fmla="*/ 312 h 478"/>
                <a:gd name="T20" fmla="*/ 312 w 368"/>
                <a:gd name="T21" fmla="*/ 351 h 478"/>
                <a:gd name="T22" fmla="*/ 277 w 368"/>
                <a:gd name="T23" fmla="*/ 386 h 478"/>
                <a:gd name="T24" fmla="*/ 368 w 368"/>
                <a:gd name="T25" fmla="*/ 478 h 478"/>
                <a:gd name="T26" fmla="*/ 1 w 368"/>
                <a:gd name="T27" fmla="*/ 478 h 478"/>
                <a:gd name="T28" fmla="*/ 0 w 368"/>
                <a:gd name="T29" fmla="*/ 111 h 478"/>
                <a:gd name="T30" fmla="*/ 93 w 368"/>
                <a:gd name="T31" fmla="*/ 202 h 478"/>
                <a:gd name="T32" fmla="*/ 293 w 368"/>
                <a:gd name="T33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8" h="478">
                  <a:moveTo>
                    <a:pt x="293" y="0"/>
                  </a:moveTo>
                  <a:lnTo>
                    <a:pt x="331" y="38"/>
                  </a:lnTo>
                  <a:lnTo>
                    <a:pt x="293" y="77"/>
                  </a:lnTo>
                  <a:lnTo>
                    <a:pt x="293" y="76"/>
                  </a:lnTo>
                  <a:lnTo>
                    <a:pt x="94" y="279"/>
                  </a:lnTo>
                  <a:lnTo>
                    <a:pt x="54" y="240"/>
                  </a:lnTo>
                  <a:lnTo>
                    <a:pt x="55" y="425"/>
                  </a:lnTo>
                  <a:lnTo>
                    <a:pt x="239" y="424"/>
                  </a:lnTo>
                  <a:lnTo>
                    <a:pt x="201" y="386"/>
                  </a:lnTo>
                  <a:lnTo>
                    <a:pt x="275" y="312"/>
                  </a:lnTo>
                  <a:lnTo>
                    <a:pt x="312" y="351"/>
                  </a:lnTo>
                  <a:lnTo>
                    <a:pt x="277" y="386"/>
                  </a:lnTo>
                  <a:lnTo>
                    <a:pt x="368" y="478"/>
                  </a:lnTo>
                  <a:lnTo>
                    <a:pt x="1" y="478"/>
                  </a:lnTo>
                  <a:lnTo>
                    <a:pt x="0" y="111"/>
                  </a:lnTo>
                  <a:lnTo>
                    <a:pt x="93" y="202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0"/>
            <p:cNvSpPr>
              <a:spLocks/>
            </p:cNvSpPr>
            <p:nvPr/>
          </p:nvSpPr>
          <p:spPr bwMode="auto">
            <a:xfrm>
              <a:off x="5640388" y="4354513"/>
              <a:ext cx="757238" cy="760412"/>
            </a:xfrm>
            <a:custGeom>
              <a:avLst/>
              <a:gdLst>
                <a:gd name="T0" fmla="*/ 475 w 477"/>
                <a:gd name="T1" fmla="*/ 0 h 479"/>
                <a:gd name="T2" fmla="*/ 477 w 477"/>
                <a:gd name="T3" fmla="*/ 368 h 479"/>
                <a:gd name="T4" fmla="*/ 383 w 477"/>
                <a:gd name="T5" fmla="*/ 277 h 479"/>
                <a:gd name="T6" fmla="*/ 183 w 477"/>
                <a:gd name="T7" fmla="*/ 479 h 479"/>
                <a:gd name="T8" fmla="*/ 0 w 477"/>
                <a:gd name="T9" fmla="*/ 296 h 479"/>
                <a:gd name="T10" fmla="*/ 199 w 477"/>
                <a:gd name="T11" fmla="*/ 92 h 479"/>
                <a:gd name="T12" fmla="*/ 108 w 477"/>
                <a:gd name="T13" fmla="*/ 0 h 479"/>
                <a:gd name="T14" fmla="*/ 475 w 477"/>
                <a:gd name="T15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7" h="479">
                  <a:moveTo>
                    <a:pt x="475" y="0"/>
                  </a:moveTo>
                  <a:lnTo>
                    <a:pt x="477" y="368"/>
                  </a:lnTo>
                  <a:lnTo>
                    <a:pt x="383" y="277"/>
                  </a:lnTo>
                  <a:lnTo>
                    <a:pt x="183" y="479"/>
                  </a:lnTo>
                  <a:lnTo>
                    <a:pt x="0" y="296"/>
                  </a:lnTo>
                  <a:lnTo>
                    <a:pt x="199" y="92"/>
                  </a:lnTo>
                  <a:lnTo>
                    <a:pt x="108" y="0"/>
                  </a:lnTo>
                  <a:lnTo>
                    <a:pt x="4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8" name="Group 568"/>
          <p:cNvGrpSpPr/>
          <p:nvPr/>
        </p:nvGrpSpPr>
        <p:grpSpPr>
          <a:xfrm>
            <a:off x="1458180" y="4800422"/>
            <a:ext cx="303698" cy="359828"/>
            <a:chOff x="1681163" y="4679950"/>
            <a:chExt cx="493713" cy="7080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159" name="Freeform 552"/>
            <p:cNvSpPr>
              <a:spLocks/>
            </p:cNvSpPr>
            <p:nvPr/>
          </p:nvSpPr>
          <p:spPr bwMode="auto">
            <a:xfrm>
              <a:off x="1681163" y="5156200"/>
              <a:ext cx="493713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127"/>
                </a:cxn>
                <a:cxn ang="0">
                  <a:pos x="306" y="131"/>
                </a:cxn>
                <a:cxn ang="0">
                  <a:pos x="290" y="137"/>
                </a:cxn>
                <a:cxn ang="0">
                  <a:pos x="265" y="140"/>
                </a:cxn>
                <a:cxn ang="0">
                  <a:pos x="234" y="144"/>
                </a:cxn>
                <a:cxn ang="0">
                  <a:pos x="197" y="146"/>
                </a:cxn>
                <a:cxn ang="0">
                  <a:pos x="115" y="146"/>
                </a:cxn>
                <a:cxn ang="0">
                  <a:pos x="78" y="144"/>
                </a:cxn>
                <a:cxn ang="0">
                  <a:pos x="45" y="140"/>
                </a:cxn>
                <a:cxn ang="0">
                  <a:pos x="22" y="137"/>
                </a:cxn>
                <a:cxn ang="0">
                  <a:pos x="6" y="131"/>
                </a:cxn>
                <a:cxn ang="0">
                  <a:pos x="0" y="127"/>
                </a:cxn>
                <a:cxn ang="0">
                  <a:pos x="0" y="0"/>
                </a:cxn>
              </a:cxnLst>
              <a:rect l="0" t="0" r="r" b="b"/>
              <a:pathLst>
                <a:path w="311" h="146">
                  <a:moveTo>
                    <a:pt x="0" y="0"/>
                  </a:moveTo>
                  <a:lnTo>
                    <a:pt x="311" y="0"/>
                  </a:lnTo>
                  <a:lnTo>
                    <a:pt x="311" y="127"/>
                  </a:lnTo>
                  <a:lnTo>
                    <a:pt x="306" y="131"/>
                  </a:lnTo>
                  <a:lnTo>
                    <a:pt x="290" y="137"/>
                  </a:lnTo>
                  <a:lnTo>
                    <a:pt x="265" y="140"/>
                  </a:lnTo>
                  <a:lnTo>
                    <a:pt x="234" y="144"/>
                  </a:lnTo>
                  <a:lnTo>
                    <a:pt x="197" y="146"/>
                  </a:lnTo>
                  <a:lnTo>
                    <a:pt x="115" y="146"/>
                  </a:lnTo>
                  <a:lnTo>
                    <a:pt x="78" y="144"/>
                  </a:lnTo>
                  <a:lnTo>
                    <a:pt x="45" y="140"/>
                  </a:lnTo>
                  <a:lnTo>
                    <a:pt x="22" y="137"/>
                  </a:lnTo>
                  <a:lnTo>
                    <a:pt x="6" y="131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553"/>
            <p:cNvSpPr>
              <a:spLocks/>
            </p:cNvSpPr>
            <p:nvPr/>
          </p:nvSpPr>
          <p:spPr bwMode="auto">
            <a:xfrm>
              <a:off x="1681163" y="5126038"/>
              <a:ext cx="493713" cy="619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97" y="0"/>
                </a:cxn>
                <a:cxn ang="0">
                  <a:pos x="234" y="2"/>
                </a:cxn>
                <a:cxn ang="0">
                  <a:pos x="265" y="6"/>
                </a:cxn>
                <a:cxn ang="0">
                  <a:pos x="290" y="10"/>
                </a:cxn>
                <a:cxn ang="0">
                  <a:pos x="306" y="13"/>
                </a:cxn>
                <a:cxn ang="0">
                  <a:pos x="311" y="19"/>
                </a:cxn>
                <a:cxn ang="0">
                  <a:pos x="306" y="25"/>
                </a:cxn>
                <a:cxn ang="0">
                  <a:pos x="290" y="29"/>
                </a:cxn>
                <a:cxn ang="0">
                  <a:pos x="265" y="33"/>
                </a:cxn>
                <a:cxn ang="0">
                  <a:pos x="234" y="37"/>
                </a:cxn>
                <a:cxn ang="0">
                  <a:pos x="197" y="39"/>
                </a:cxn>
                <a:cxn ang="0">
                  <a:pos x="115" y="39"/>
                </a:cxn>
                <a:cxn ang="0">
                  <a:pos x="78" y="37"/>
                </a:cxn>
                <a:cxn ang="0">
                  <a:pos x="45" y="33"/>
                </a:cxn>
                <a:cxn ang="0">
                  <a:pos x="22" y="29"/>
                </a:cxn>
                <a:cxn ang="0">
                  <a:pos x="6" y="25"/>
                </a:cxn>
                <a:cxn ang="0">
                  <a:pos x="0" y="19"/>
                </a:cxn>
                <a:cxn ang="0">
                  <a:pos x="6" y="13"/>
                </a:cxn>
                <a:cxn ang="0">
                  <a:pos x="22" y="10"/>
                </a:cxn>
                <a:cxn ang="0">
                  <a:pos x="45" y="6"/>
                </a:cxn>
                <a:cxn ang="0">
                  <a:pos x="78" y="2"/>
                </a:cxn>
                <a:cxn ang="0">
                  <a:pos x="115" y="0"/>
                </a:cxn>
              </a:cxnLst>
              <a:rect l="0" t="0" r="r" b="b"/>
              <a:pathLst>
                <a:path w="311" h="39">
                  <a:moveTo>
                    <a:pt x="115" y="0"/>
                  </a:moveTo>
                  <a:lnTo>
                    <a:pt x="197" y="0"/>
                  </a:lnTo>
                  <a:lnTo>
                    <a:pt x="234" y="2"/>
                  </a:lnTo>
                  <a:lnTo>
                    <a:pt x="265" y="6"/>
                  </a:lnTo>
                  <a:lnTo>
                    <a:pt x="290" y="10"/>
                  </a:lnTo>
                  <a:lnTo>
                    <a:pt x="306" y="13"/>
                  </a:lnTo>
                  <a:lnTo>
                    <a:pt x="311" y="19"/>
                  </a:lnTo>
                  <a:lnTo>
                    <a:pt x="306" y="25"/>
                  </a:lnTo>
                  <a:lnTo>
                    <a:pt x="290" y="29"/>
                  </a:lnTo>
                  <a:lnTo>
                    <a:pt x="265" y="33"/>
                  </a:lnTo>
                  <a:lnTo>
                    <a:pt x="234" y="37"/>
                  </a:lnTo>
                  <a:lnTo>
                    <a:pt x="197" y="39"/>
                  </a:lnTo>
                  <a:lnTo>
                    <a:pt x="115" y="39"/>
                  </a:lnTo>
                  <a:lnTo>
                    <a:pt x="78" y="37"/>
                  </a:lnTo>
                  <a:lnTo>
                    <a:pt x="45" y="33"/>
                  </a:lnTo>
                  <a:lnTo>
                    <a:pt x="22" y="29"/>
                  </a:lnTo>
                  <a:lnTo>
                    <a:pt x="6" y="25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22" y="10"/>
                  </a:lnTo>
                  <a:lnTo>
                    <a:pt x="45" y="6"/>
                  </a:lnTo>
                  <a:lnTo>
                    <a:pt x="78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554"/>
            <p:cNvSpPr>
              <a:spLocks/>
            </p:cNvSpPr>
            <p:nvPr/>
          </p:nvSpPr>
          <p:spPr bwMode="auto">
            <a:xfrm>
              <a:off x="1681163" y="4933950"/>
              <a:ext cx="493713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127"/>
                </a:cxn>
                <a:cxn ang="0">
                  <a:pos x="306" y="131"/>
                </a:cxn>
                <a:cxn ang="0">
                  <a:pos x="290" y="136"/>
                </a:cxn>
                <a:cxn ang="0">
                  <a:pos x="265" y="140"/>
                </a:cxn>
                <a:cxn ang="0">
                  <a:pos x="234" y="144"/>
                </a:cxn>
                <a:cxn ang="0">
                  <a:pos x="197" y="146"/>
                </a:cxn>
                <a:cxn ang="0">
                  <a:pos x="115" y="146"/>
                </a:cxn>
                <a:cxn ang="0">
                  <a:pos x="78" y="144"/>
                </a:cxn>
                <a:cxn ang="0">
                  <a:pos x="45" y="140"/>
                </a:cxn>
                <a:cxn ang="0">
                  <a:pos x="22" y="136"/>
                </a:cxn>
                <a:cxn ang="0">
                  <a:pos x="6" y="131"/>
                </a:cxn>
                <a:cxn ang="0">
                  <a:pos x="0" y="127"/>
                </a:cxn>
                <a:cxn ang="0">
                  <a:pos x="0" y="0"/>
                </a:cxn>
              </a:cxnLst>
              <a:rect l="0" t="0" r="r" b="b"/>
              <a:pathLst>
                <a:path w="311" h="146">
                  <a:moveTo>
                    <a:pt x="0" y="0"/>
                  </a:moveTo>
                  <a:lnTo>
                    <a:pt x="311" y="0"/>
                  </a:lnTo>
                  <a:lnTo>
                    <a:pt x="311" y="127"/>
                  </a:lnTo>
                  <a:lnTo>
                    <a:pt x="306" y="131"/>
                  </a:lnTo>
                  <a:lnTo>
                    <a:pt x="290" y="136"/>
                  </a:lnTo>
                  <a:lnTo>
                    <a:pt x="265" y="140"/>
                  </a:lnTo>
                  <a:lnTo>
                    <a:pt x="234" y="144"/>
                  </a:lnTo>
                  <a:lnTo>
                    <a:pt x="197" y="146"/>
                  </a:lnTo>
                  <a:lnTo>
                    <a:pt x="115" y="146"/>
                  </a:lnTo>
                  <a:lnTo>
                    <a:pt x="78" y="144"/>
                  </a:lnTo>
                  <a:lnTo>
                    <a:pt x="45" y="140"/>
                  </a:lnTo>
                  <a:lnTo>
                    <a:pt x="22" y="136"/>
                  </a:lnTo>
                  <a:lnTo>
                    <a:pt x="6" y="131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555"/>
            <p:cNvSpPr>
              <a:spLocks/>
            </p:cNvSpPr>
            <p:nvPr/>
          </p:nvSpPr>
          <p:spPr bwMode="auto">
            <a:xfrm>
              <a:off x="1681163" y="4903788"/>
              <a:ext cx="493713" cy="619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97" y="0"/>
                </a:cxn>
                <a:cxn ang="0">
                  <a:pos x="234" y="2"/>
                </a:cxn>
                <a:cxn ang="0">
                  <a:pos x="265" y="5"/>
                </a:cxn>
                <a:cxn ang="0">
                  <a:pos x="290" y="9"/>
                </a:cxn>
                <a:cxn ang="0">
                  <a:pos x="306" y="13"/>
                </a:cxn>
                <a:cxn ang="0">
                  <a:pos x="311" y="19"/>
                </a:cxn>
                <a:cxn ang="0">
                  <a:pos x="306" y="25"/>
                </a:cxn>
                <a:cxn ang="0">
                  <a:pos x="290" y="29"/>
                </a:cxn>
                <a:cxn ang="0">
                  <a:pos x="265" y="33"/>
                </a:cxn>
                <a:cxn ang="0">
                  <a:pos x="234" y="37"/>
                </a:cxn>
                <a:cxn ang="0">
                  <a:pos x="197" y="39"/>
                </a:cxn>
                <a:cxn ang="0">
                  <a:pos x="115" y="39"/>
                </a:cxn>
                <a:cxn ang="0">
                  <a:pos x="78" y="37"/>
                </a:cxn>
                <a:cxn ang="0">
                  <a:pos x="45" y="33"/>
                </a:cxn>
                <a:cxn ang="0">
                  <a:pos x="22" y="29"/>
                </a:cxn>
                <a:cxn ang="0">
                  <a:pos x="6" y="25"/>
                </a:cxn>
                <a:cxn ang="0">
                  <a:pos x="0" y="19"/>
                </a:cxn>
                <a:cxn ang="0">
                  <a:pos x="6" y="13"/>
                </a:cxn>
                <a:cxn ang="0">
                  <a:pos x="22" y="9"/>
                </a:cxn>
                <a:cxn ang="0">
                  <a:pos x="45" y="5"/>
                </a:cxn>
                <a:cxn ang="0">
                  <a:pos x="78" y="2"/>
                </a:cxn>
                <a:cxn ang="0">
                  <a:pos x="115" y="0"/>
                </a:cxn>
              </a:cxnLst>
              <a:rect l="0" t="0" r="r" b="b"/>
              <a:pathLst>
                <a:path w="311" h="39">
                  <a:moveTo>
                    <a:pt x="115" y="0"/>
                  </a:moveTo>
                  <a:lnTo>
                    <a:pt x="197" y="0"/>
                  </a:lnTo>
                  <a:lnTo>
                    <a:pt x="234" y="2"/>
                  </a:lnTo>
                  <a:lnTo>
                    <a:pt x="265" y="5"/>
                  </a:lnTo>
                  <a:lnTo>
                    <a:pt x="290" y="9"/>
                  </a:lnTo>
                  <a:lnTo>
                    <a:pt x="306" y="13"/>
                  </a:lnTo>
                  <a:lnTo>
                    <a:pt x="311" y="19"/>
                  </a:lnTo>
                  <a:lnTo>
                    <a:pt x="306" y="25"/>
                  </a:lnTo>
                  <a:lnTo>
                    <a:pt x="290" y="29"/>
                  </a:lnTo>
                  <a:lnTo>
                    <a:pt x="265" y="33"/>
                  </a:lnTo>
                  <a:lnTo>
                    <a:pt x="234" y="37"/>
                  </a:lnTo>
                  <a:lnTo>
                    <a:pt x="197" y="39"/>
                  </a:lnTo>
                  <a:lnTo>
                    <a:pt x="115" y="39"/>
                  </a:lnTo>
                  <a:lnTo>
                    <a:pt x="78" y="37"/>
                  </a:lnTo>
                  <a:lnTo>
                    <a:pt x="45" y="33"/>
                  </a:lnTo>
                  <a:lnTo>
                    <a:pt x="22" y="29"/>
                  </a:lnTo>
                  <a:lnTo>
                    <a:pt x="6" y="25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22" y="9"/>
                  </a:lnTo>
                  <a:lnTo>
                    <a:pt x="45" y="5"/>
                  </a:lnTo>
                  <a:lnTo>
                    <a:pt x="78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556"/>
            <p:cNvSpPr>
              <a:spLocks/>
            </p:cNvSpPr>
            <p:nvPr/>
          </p:nvSpPr>
          <p:spPr bwMode="auto">
            <a:xfrm>
              <a:off x="1681163" y="4711700"/>
              <a:ext cx="493713" cy="231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1" y="0"/>
                </a:cxn>
                <a:cxn ang="0">
                  <a:pos x="311" y="126"/>
                </a:cxn>
                <a:cxn ang="0">
                  <a:pos x="306" y="132"/>
                </a:cxn>
                <a:cxn ang="0">
                  <a:pos x="290" y="136"/>
                </a:cxn>
                <a:cxn ang="0">
                  <a:pos x="265" y="140"/>
                </a:cxn>
                <a:cxn ang="0">
                  <a:pos x="234" y="144"/>
                </a:cxn>
                <a:cxn ang="0">
                  <a:pos x="197" y="146"/>
                </a:cxn>
                <a:cxn ang="0">
                  <a:pos x="115" y="146"/>
                </a:cxn>
                <a:cxn ang="0">
                  <a:pos x="78" y="144"/>
                </a:cxn>
                <a:cxn ang="0">
                  <a:pos x="45" y="140"/>
                </a:cxn>
                <a:cxn ang="0">
                  <a:pos x="22" y="136"/>
                </a:cxn>
                <a:cxn ang="0">
                  <a:pos x="6" y="132"/>
                </a:cxn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311" h="146">
                  <a:moveTo>
                    <a:pt x="0" y="0"/>
                  </a:moveTo>
                  <a:lnTo>
                    <a:pt x="311" y="0"/>
                  </a:lnTo>
                  <a:lnTo>
                    <a:pt x="311" y="126"/>
                  </a:lnTo>
                  <a:lnTo>
                    <a:pt x="306" y="132"/>
                  </a:lnTo>
                  <a:lnTo>
                    <a:pt x="290" y="136"/>
                  </a:lnTo>
                  <a:lnTo>
                    <a:pt x="265" y="140"/>
                  </a:lnTo>
                  <a:lnTo>
                    <a:pt x="234" y="144"/>
                  </a:lnTo>
                  <a:lnTo>
                    <a:pt x="197" y="146"/>
                  </a:lnTo>
                  <a:lnTo>
                    <a:pt x="115" y="146"/>
                  </a:lnTo>
                  <a:lnTo>
                    <a:pt x="78" y="144"/>
                  </a:lnTo>
                  <a:lnTo>
                    <a:pt x="45" y="140"/>
                  </a:lnTo>
                  <a:lnTo>
                    <a:pt x="22" y="136"/>
                  </a:lnTo>
                  <a:lnTo>
                    <a:pt x="6" y="132"/>
                  </a:lnTo>
                  <a:lnTo>
                    <a:pt x="0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557"/>
            <p:cNvSpPr>
              <a:spLocks/>
            </p:cNvSpPr>
            <p:nvPr/>
          </p:nvSpPr>
          <p:spPr bwMode="auto">
            <a:xfrm>
              <a:off x="1681163" y="4679950"/>
              <a:ext cx="493713" cy="6191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97" y="0"/>
                </a:cxn>
                <a:cxn ang="0">
                  <a:pos x="234" y="2"/>
                </a:cxn>
                <a:cxn ang="0">
                  <a:pos x="265" y="6"/>
                </a:cxn>
                <a:cxn ang="0">
                  <a:pos x="290" y="10"/>
                </a:cxn>
                <a:cxn ang="0">
                  <a:pos x="306" y="16"/>
                </a:cxn>
                <a:cxn ang="0">
                  <a:pos x="311" y="20"/>
                </a:cxn>
                <a:cxn ang="0">
                  <a:pos x="306" y="26"/>
                </a:cxn>
                <a:cxn ang="0">
                  <a:pos x="290" y="30"/>
                </a:cxn>
                <a:cxn ang="0">
                  <a:pos x="265" y="34"/>
                </a:cxn>
                <a:cxn ang="0">
                  <a:pos x="234" y="37"/>
                </a:cxn>
                <a:cxn ang="0">
                  <a:pos x="197" y="39"/>
                </a:cxn>
                <a:cxn ang="0">
                  <a:pos x="115" y="39"/>
                </a:cxn>
                <a:cxn ang="0">
                  <a:pos x="78" y="37"/>
                </a:cxn>
                <a:cxn ang="0">
                  <a:pos x="45" y="34"/>
                </a:cxn>
                <a:cxn ang="0">
                  <a:pos x="22" y="30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22" y="10"/>
                </a:cxn>
                <a:cxn ang="0">
                  <a:pos x="45" y="6"/>
                </a:cxn>
                <a:cxn ang="0">
                  <a:pos x="78" y="2"/>
                </a:cxn>
                <a:cxn ang="0">
                  <a:pos x="115" y="0"/>
                </a:cxn>
              </a:cxnLst>
              <a:rect l="0" t="0" r="r" b="b"/>
              <a:pathLst>
                <a:path w="311" h="39">
                  <a:moveTo>
                    <a:pt x="115" y="0"/>
                  </a:moveTo>
                  <a:lnTo>
                    <a:pt x="197" y="0"/>
                  </a:lnTo>
                  <a:lnTo>
                    <a:pt x="234" y="2"/>
                  </a:lnTo>
                  <a:lnTo>
                    <a:pt x="265" y="6"/>
                  </a:lnTo>
                  <a:lnTo>
                    <a:pt x="290" y="10"/>
                  </a:lnTo>
                  <a:lnTo>
                    <a:pt x="306" y="16"/>
                  </a:lnTo>
                  <a:lnTo>
                    <a:pt x="311" y="20"/>
                  </a:lnTo>
                  <a:lnTo>
                    <a:pt x="306" y="26"/>
                  </a:lnTo>
                  <a:lnTo>
                    <a:pt x="290" y="30"/>
                  </a:lnTo>
                  <a:lnTo>
                    <a:pt x="265" y="34"/>
                  </a:lnTo>
                  <a:lnTo>
                    <a:pt x="234" y="37"/>
                  </a:lnTo>
                  <a:lnTo>
                    <a:pt x="197" y="39"/>
                  </a:lnTo>
                  <a:lnTo>
                    <a:pt x="115" y="39"/>
                  </a:lnTo>
                  <a:lnTo>
                    <a:pt x="78" y="37"/>
                  </a:lnTo>
                  <a:lnTo>
                    <a:pt x="45" y="34"/>
                  </a:lnTo>
                  <a:lnTo>
                    <a:pt x="22" y="30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6" y="16"/>
                  </a:lnTo>
                  <a:lnTo>
                    <a:pt x="22" y="10"/>
                  </a:lnTo>
                  <a:lnTo>
                    <a:pt x="45" y="6"/>
                  </a:lnTo>
                  <a:lnTo>
                    <a:pt x="78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5" name="Group 569"/>
          <p:cNvGrpSpPr/>
          <p:nvPr/>
        </p:nvGrpSpPr>
        <p:grpSpPr>
          <a:xfrm>
            <a:off x="1752562" y="4714849"/>
            <a:ext cx="297840" cy="488112"/>
            <a:chOff x="1978026" y="4532313"/>
            <a:chExt cx="484188" cy="960438"/>
          </a:xfrm>
        </p:grpSpPr>
        <p:sp>
          <p:nvSpPr>
            <p:cNvPr id="166" name="Freeform 558"/>
            <p:cNvSpPr>
              <a:spLocks/>
            </p:cNvSpPr>
            <p:nvPr/>
          </p:nvSpPr>
          <p:spPr bwMode="auto">
            <a:xfrm>
              <a:off x="1978026" y="4532313"/>
              <a:ext cx="484188" cy="9604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86" y="0"/>
                </a:cxn>
                <a:cxn ang="0">
                  <a:pos x="298" y="4"/>
                </a:cxn>
                <a:cxn ang="0">
                  <a:pos x="301" y="10"/>
                </a:cxn>
                <a:cxn ang="0">
                  <a:pos x="305" y="21"/>
                </a:cxn>
                <a:cxn ang="0">
                  <a:pos x="305" y="586"/>
                </a:cxn>
                <a:cxn ang="0">
                  <a:pos x="303" y="594"/>
                </a:cxn>
                <a:cxn ang="0">
                  <a:pos x="299" y="600"/>
                </a:cxn>
                <a:cxn ang="0">
                  <a:pos x="294" y="604"/>
                </a:cxn>
                <a:cxn ang="0">
                  <a:pos x="286" y="605"/>
                </a:cxn>
                <a:cxn ang="0">
                  <a:pos x="21" y="605"/>
                </a:cxn>
                <a:cxn ang="0">
                  <a:pos x="10" y="602"/>
                </a:cxn>
                <a:cxn ang="0">
                  <a:pos x="4" y="598"/>
                </a:cxn>
                <a:cxn ang="0">
                  <a:pos x="0" y="586"/>
                </a:cxn>
                <a:cxn ang="0">
                  <a:pos x="0" y="21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21" y="0"/>
                </a:cxn>
              </a:cxnLst>
              <a:rect l="0" t="0" r="r" b="b"/>
              <a:pathLst>
                <a:path w="305" h="605">
                  <a:moveTo>
                    <a:pt x="21" y="0"/>
                  </a:moveTo>
                  <a:lnTo>
                    <a:pt x="286" y="0"/>
                  </a:lnTo>
                  <a:lnTo>
                    <a:pt x="298" y="4"/>
                  </a:lnTo>
                  <a:lnTo>
                    <a:pt x="301" y="10"/>
                  </a:lnTo>
                  <a:lnTo>
                    <a:pt x="305" y="21"/>
                  </a:lnTo>
                  <a:lnTo>
                    <a:pt x="305" y="586"/>
                  </a:lnTo>
                  <a:lnTo>
                    <a:pt x="303" y="594"/>
                  </a:lnTo>
                  <a:lnTo>
                    <a:pt x="299" y="600"/>
                  </a:lnTo>
                  <a:lnTo>
                    <a:pt x="294" y="604"/>
                  </a:lnTo>
                  <a:lnTo>
                    <a:pt x="286" y="605"/>
                  </a:lnTo>
                  <a:lnTo>
                    <a:pt x="21" y="605"/>
                  </a:lnTo>
                  <a:lnTo>
                    <a:pt x="10" y="602"/>
                  </a:lnTo>
                  <a:lnTo>
                    <a:pt x="4" y="598"/>
                  </a:lnTo>
                  <a:lnTo>
                    <a:pt x="0" y="586"/>
                  </a:lnTo>
                  <a:lnTo>
                    <a:pt x="0" y="21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Rectangle 559"/>
            <p:cNvSpPr>
              <a:spLocks noChangeArrowheads="1"/>
            </p:cNvSpPr>
            <p:nvPr/>
          </p:nvSpPr>
          <p:spPr bwMode="auto">
            <a:xfrm>
              <a:off x="2033588" y="4630738"/>
              <a:ext cx="369888" cy="1047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Rectangle 560"/>
            <p:cNvSpPr>
              <a:spLocks noChangeArrowheads="1"/>
            </p:cNvSpPr>
            <p:nvPr/>
          </p:nvSpPr>
          <p:spPr bwMode="auto">
            <a:xfrm>
              <a:off x="2033588" y="4789488"/>
              <a:ext cx="369888" cy="1047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561"/>
            <p:cNvSpPr>
              <a:spLocks/>
            </p:cNvSpPr>
            <p:nvPr/>
          </p:nvSpPr>
          <p:spPr bwMode="auto">
            <a:xfrm>
              <a:off x="2333626" y="5351463"/>
              <a:ext cx="63500" cy="619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7" y="0"/>
                </a:cxn>
                <a:cxn ang="0">
                  <a:pos x="33" y="4"/>
                </a:cxn>
                <a:cxn ang="0">
                  <a:pos x="37" y="8"/>
                </a:cxn>
                <a:cxn ang="0">
                  <a:pos x="40" y="19"/>
                </a:cxn>
                <a:cxn ang="0">
                  <a:pos x="37" y="31"/>
                </a:cxn>
                <a:cxn ang="0">
                  <a:pos x="33" y="35"/>
                </a:cxn>
                <a:cxn ang="0">
                  <a:pos x="27" y="39"/>
                </a:cxn>
                <a:cxn ang="0">
                  <a:pos x="15" y="39"/>
                </a:cxn>
                <a:cxn ang="0">
                  <a:pos x="4" y="31"/>
                </a:cxn>
                <a:cxn ang="0">
                  <a:pos x="0" y="19"/>
                </a:cxn>
                <a:cxn ang="0">
                  <a:pos x="4" y="8"/>
                </a:cxn>
                <a:cxn ang="0">
                  <a:pos x="15" y="0"/>
                </a:cxn>
              </a:cxnLst>
              <a:rect l="0" t="0" r="r" b="b"/>
              <a:pathLst>
                <a:path w="40" h="39">
                  <a:moveTo>
                    <a:pt x="15" y="0"/>
                  </a:moveTo>
                  <a:lnTo>
                    <a:pt x="27" y="0"/>
                  </a:lnTo>
                  <a:lnTo>
                    <a:pt x="33" y="4"/>
                  </a:lnTo>
                  <a:lnTo>
                    <a:pt x="37" y="8"/>
                  </a:lnTo>
                  <a:lnTo>
                    <a:pt x="40" y="19"/>
                  </a:lnTo>
                  <a:lnTo>
                    <a:pt x="37" y="31"/>
                  </a:lnTo>
                  <a:lnTo>
                    <a:pt x="33" y="35"/>
                  </a:lnTo>
                  <a:lnTo>
                    <a:pt x="27" y="39"/>
                  </a:lnTo>
                  <a:lnTo>
                    <a:pt x="15" y="39"/>
                  </a:lnTo>
                  <a:lnTo>
                    <a:pt x="4" y="31"/>
                  </a:lnTo>
                  <a:lnTo>
                    <a:pt x="0" y="19"/>
                  </a:lnTo>
                  <a:lnTo>
                    <a:pt x="4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0" name="Freeform 538"/>
          <p:cNvSpPr>
            <a:spLocks/>
          </p:cNvSpPr>
          <p:nvPr/>
        </p:nvSpPr>
        <p:spPr bwMode="auto">
          <a:xfrm>
            <a:off x="5126766" y="1287382"/>
            <a:ext cx="519694" cy="310222"/>
          </a:xfrm>
          <a:custGeom>
            <a:avLst/>
            <a:gdLst/>
            <a:ahLst/>
            <a:cxnLst>
              <a:cxn ang="0">
                <a:pos x="403" y="4"/>
              </a:cxn>
              <a:cxn ang="0">
                <a:pos x="456" y="25"/>
              </a:cxn>
              <a:cxn ang="0">
                <a:pos x="483" y="45"/>
              </a:cxn>
              <a:cxn ang="0">
                <a:pos x="520" y="37"/>
              </a:cxn>
              <a:cxn ang="0">
                <a:pos x="578" y="39"/>
              </a:cxn>
              <a:cxn ang="0">
                <a:pos x="619" y="62"/>
              </a:cxn>
              <a:cxn ang="0">
                <a:pos x="644" y="86"/>
              </a:cxn>
              <a:cxn ang="0">
                <a:pos x="718" y="86"/>
              </a:cxn>
              <a:cxn ang="0">
                <a:pos x="771" y="107"/>
              </a:cxn>
              <a:cxn ang="0">
                <a:pos x="804" y="144"/>
              </a:cxn>
              <a:cxn ang="0">
                <a:pos x="823" y="183"/>
              </a:cxn>
              <a:cxn ang="0">
                <a:pos x="833" y="222"/>
              </a:cxn>
              <a:cxn ang="0">
                <a:pos x="837" y="251"/>
              </a:cxn>
              <a:cxn ang="0">
                <a:pos x="862" y="276"/>
              </a:cxn>
              <a:cxn ang="0">
                <a:pos x="893" y="313"/>
              </a:cxn>
              <a:cxn ang="0">
                <a:pos x="909" y="356"/>
              </a:cxn>
              <a:cxn ang="0">
                <a:pos x="913" y="385"/>
              </a:cxn>
              <a:cxn ang="0">
                <a:pos x="907" y="426"/>
              </a:cxn>
              <a:cxn ang="0">
                <a:pos x="879" y="483"/>
              </a:cxn>
              <a:cxn ang="0">
                <a:pos x="841" y="518"/>
              </a:cxn>
              <a:cxn ang="0">
                <a:pos x="798" y="535"/>
              </a:cxn>
              <a:cxn ang="0">
                <a:pos x="761" y="543"/>
              </a:cxn>
              <a:cxn ang="0">
                <a:pos x="734" y="545"/>
              </a:cxn>
              <a:cxn ang="0">
                <a:pos x="146" y="543"/>
              </a:cxn>
              <a:cxn ang="0">
                <a:pos x="113" y="537"/>
              </a:cxn>
              <a:cxn ang="0">
                <a:pos x="74" y="524"/>
              </a:cxn>
              <a:cxn ang="0">
                <a:pos x="35" y="494"/>
              </a:cxn>
              <a:cxn ang="0">
                <a:pos x="6" y="444"/>
              </a:cxn>
              <a:cxn ang="0">
                <a:pos x="0" y="374"/>
              </a:cxn>
              <a:cxn ang="0">
                <a:pos x="16" y="319"/>
              </a:cxn>
              <a:cxn ang="0">
                <a:pos x="47" y="282"/>
              </a:cxn>
              <a:cxn ang="0">
                <a:pos x="82" y="259"/>
              </a:cxn>
              <a:cxn ang="0">
                <a:pos x="109" y="247"/>
              </a:cxn>
              <a:cxn ang="0">
                <a:pos x="121" y="245"/>
              </a:cxn>
              <a:cxn ang="0">
                <a:pos x="142" y="197"/>
              </a:cxn>
              <a:cxn ang="0">
                <a:pos x="175" y="167"/>
              </a:cxn>
              <a:cxn ang="0">
                <a:pos x="203" y="158"/>
              </a:cxn>
              <a:cxn ang="0">
                <a:pos x="207" y="140"/>
              </a:cxn>
              <a:cxn ang="0">
                <a:pos x="214" y="101"/>
              </a:cxn>
              <a:cxn ang="0">
                <a:pos x="238" y="54"/>
              </a:cxn>
              <a:cxn ang="0">
                <a:pos x="290" y="15"/>
              </a:cxn>
              <a:cxn ang="0">
                <a:pos x="370" y="0"/>
              </a:cxn>
            </a:cxnLst>
            <a:rect l="0" t="0" r="r" b="b"/>
            <a:pathLst>
              <a:path w="913" h="545">
                <a:moveTo>
                  <a:pt x="370" y="0"/>
                </a:moveTo>
                <a:lnTo>
                  <a:pt x="403" y="4"/>
                </a:lnTo>
                <a:lnTo>
                  <a:pt x="432" y="14"/>
                </a:lnTo>
                <a:lnTo>
                  <a:pt x="456" y="25"/>
                </a:lnTo>
                <a:lnTo>
                  <a:pt x="473" y="37"/>
                </a:lnTo>
                <a:lnTo>
                  <a:pt x="483" y="45"/>
                </a:lnTo>
                <a:lnTo>
                  <a:pt x="487" y="49"/>
                </a:lnTo>
                <a:lnTo>
                  <a:pt x="520" y="37"/>
                </a:lnTo>
                <a:lnTo>
                  <a:pt x="551" y="35"/>
                </a:lnTo>
                <a:lnTo>
                  <a:pt x="578" y="39"/>
                </a:lnTo>
                <a:lnTo>
                  <a:pt x="601" y="49"/>
                </a:lnTo>
                <a:lnTo>
                  <a:pt x="619" y="62"/>
                </a:lnTo>
                <a:lnTo>
                  <a:pt x="632" y="74"/>
                </a:lnTo>
                <a:lnTo>
                  <a:pt x="644" y="86"/>
                </a:lnTo>
                <a:lnTo>
                  <a:pt x="683" y="84"/>
                </a:lnTo>
                <a:lnTo>
                  <a:pt x="718" y="86"/>
                </a:lnTo>
                <a:lnTo>
                  <a:pt x="747" y="95"/>
                </a:lnTo>
                <a:lnTo>
                  <a:pt x="771" y="107"/>
                </a:lnTo>
                <a:lnTo>
                  <a:pt x="788" y="125"/>
                </a:lnTo>
                <a:lnTo>
                  <a:pt x="804" y="144"/>
                </a:lnTo>
                <a:lnTo>
                  <a:pt x="815" y="163"/>
                </a:lnTo>
                <a:lnTo>
                  <a:pt x="823" y="183"/>
                </a:lnTo>
                <a:lnTo>
                  <a:pt x="829" y="204"/>
                </a:lnTo>
                <a:lnTo>
                  <a:pt x="833" y="222"/>
                </a:lnTo>
                <a:lnTo>
                  <a:pt x="835" y="239"/>
                </a:lnTo>
                <a:lnTo>
                  <a:pt x="837" y="251"/>
                </a:lnTo>
                <a:lnTo>
                  <a:pt x="837" y="263"/>
                </a:lnTo>
                <a:lnTo>
                  <a:pt x="862" y="276"/>
                </a:lnTo>
                <a:lnTo>
                  <a:pt x="881" y="294"/>
                </a:lnTo>
                <a:lnTo>
                  <a:pt x="893" y="313"/>
                </a:lnTo>
                <a:lnTo>
                  <a:pt x="903" y="335"/>
                </a:lnTo>
                <a:lnTo>
                  <a:pt x="909" y="356"/>
                </a:lnTo>
                <a:lnTo>
                  <a:pt x="911" y="374"/>
                </a:lnTo>
                <a:lnTo>
                  <a:pt x="913" y="385"/>
                </a:lnTo>
                <a:lnTo>
                  <a:pt x="913" y="389"/>
                </a:lnTo>
                <a:lnTo>
                  <a:pt x="907" y="426"/>
                </a:lnTo>
                <a:lnTo>
                  <a:pt x="895" y="457"/>
                </a:lnTo>
                <a:lnTo>
                  <a:pt x="879" y="483"/>
                </a:lnTo>
                <a:lnTo>
                  <a:pt x="860" y="502"/>
                </a:lnTo>
                <a:lnTo>
                  <a:pt x="841" y="518"/>
                </a:lnTo>
                <a:lnTo>
                  <a:pt x="819" y="529"/>
                </a:lnTo>
                <a:lnTo>
                  <a:pt x="798" y="535"/>
                </a:lnTo>
                <a:lnTo>
                  <a:pt x="778" y="541"/>
                </a:lnTo>
                <a:lnTo>
                  <a:pt x="761" y="543"/>
                </a:lnTo>
                <a:lnTo>
                  <a:pt x="745" y="545"/>
                </a:lnTo>
                <a:lnTo>
                  <a:pt x="734" y="545"/>
                </a:lnTo>
                <a:lnTo>
                  <a:pt x="158" y="543"/>
                </a:lnTo>
                <a:lnTo>
                  <a:pt x="146" y="543"/>
                </a:lnTo>
                <a:lnTo>
                  <a:pt x="131" y="541"/>
                </a:lnTo>
                <a:lnTo>
                  <a:pt x="113" y="537"/>
                </a:lnTo>
                <a:lnTo>
                  <a:pt x="94" y="533"/>
                </a:lnTo>
                <a:lnTo>
                  <a:pt x="74" y="524"/>
                </a:lnTo>
                <a:lnTo>
                  <a:pt x="53" y="512"/>
                </a:lnTo>
                <a:lnTo>
                  <a:pt x="35" y="494"/>
                </a:lnTo>
                <a:lnTo>
                  <a:pt x="20" y="471"/>
                </a:lnTo>
                <a:lnTo>
                  <a:pt x="6" y="444"/>
                </a:lnTo>
                <a:lnTo>
                  <a:pt x="0" y="409"/>
                </a:lnTo>
                <a:lnTo>
                  <a:pt x="0" y="374"/>
                </a:lnTo>
                <a:lnTo>
                  <a:pt x="6" y="343"/>
                </a:lnTo>
                <a:lnTo>
                  <a:pt x="16" y="319"/>
                </a:lnTo>
                <a:lnTo>
                  <a:pt x="32" y="298"/>
                </a:lnTo>
                <a:lnTo>
                  <a:pt x="47" y="282"/>
                </a:lnTo>
                <a:lnTo>
                  <a:pt x="65" y="269"/>
                </a:lnTo>
                <a:lnTo>
                  <a:pt x="82" y="259"/>
                </a:lnTo>
                <a:lnTo>
                  <a:pt x="98" y="253"/>
                </a:lnTo>
                <a:lnTo>
                  <a:pt x="109" y="247"/>
                </a:lnTo>
                <a:lnTo>
                  <a:pt x="117" y="245"/>
                </a:lnTo>
                <a:lnTo>
                  <a:pt x="121" y="245"/>
                </a:lnTo>
                <a:lnTo>
                  <a:pt x="129" y="218"/>
                </a:lnTo>
                <a:lnTo>
                  <a:pt x="142" y="197"/>
                </a:lnTo>
                <a:lnTo>
                  <a:pt x="158" y="179"/>
                </a:lnTo>
                <a:lnTo>
                  <a:pt x="175" y="167"/>
                </a:lnTo>
                <a:lnTo>
                  <a:pt x="191" y="161"/>
                </a:lnTo>
                <a:lnTo>
                  <a:pt x="203" y="158"/>
                </a:lnTo>
                <a:lnTo>
                  <a:pt x="207" y="156"/>
                </a:lnTo>
                <a:lnTo>
                  <a:pt x="207" y="140"/>
                </a:lnTo>
                <a:lnTo>
                  <a:pt x="209" y="123"/>
                </a:lnTo>
                <a:lnTo>
                  <a:pt x="214" y="101"/>
                </a:lnTo>
                <a:lnTo>
                  <a:pt x="224" y="78"/>
                </a:lnTo>
                <a:lnTo>
                  <a:pt x="238" y="54"/>
                </a:lnTo>
                <a:lnTo>
                  <a:pt x="261" y="33"/>
                </a:lnTo>
                <a:lnTo>
                  <a:pt x="290" y="15"/>
                </a:lnTo>
                <a:lnTo>
                  <a:pt x="331" y="4"/>
                </a:lnTo>
                <a:lnTo>
                  <a:pt x="37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0134939" y="2536113"/>
            <a:ext cx="661530" cy="668688"/>
            <a:chOff x="3082925" y="2116138"/>
            <a:chExt cx="1466850" cy="1482725"/>
          </a:xfrm>
          <a:solidFill>
            <a:srgbClr val="2D3E50"/>
          </a:solidFill>
        </p:grpSpPr>
        <p:sp>
          <p:nvSpPr>
            <p:cNvPr id="172" name="Freeform 41"/>
            <p:cNvSpPr>
              <a:spLocks/>
            </p:cNvSpPr>
            <p:nvPr/>
          </p:nvSpPr>
          <p:spPr bwMode="auto">
            <a:xfrm>
              <a:off x="3082925" y="2325688"/>
              <a:ext cx="533400" cy="1035050"/>
            </a:xfrm>
            <a:custGeom>
              <a:avLst/>
              <a:gdLst>
                <a:gd name="T0" fmla="*/ 284 w 336"/>
                <a:gd name="T1" fmla="*/ 10 h 652"/>
                <a:gd name="T2" fmla="*/ 334 w 336"/>
                <a:gd name="T3" fmla="*/ 140 h 652"/>
                <a:gd name="T4" fmla="*/ 332 w 336"/>
                <a:gd name="T5" fmla="*/ 158 h 652"/>
                <a:gd name="T6" fmla="*/ 315 w 336"/>
                <a:gd name="T7" fmla="*/ 162 h 652"/>
                <a:gd name="T8" fmla="*/ 304 w 336"/>
                <a:gd name="T9" fmla="*/ 150 h 652"/>
                <a:gd name="T10" fmla="*/ 273 w 336"/>
                <a:gd name="T11" fmla="*/ 54 h 652"/>
                <a:gd name="T12" fmla="*/ 267 w 336"/>
                <a:gd name="T13" fmla="*/ 54 h 652"/>
                <a:gd name="T14" fmla="*/ 267 w 336"/>
                <a:gd name="T15" fmla="*/ 225 h 652"/>
                <a:gd name="T16" fmla="*/ 267 w 336"/>
                <a:gd name="T17" fmla="*/ 365 h 652"/>
                <a:gd name="T18" fmla="*/ 257 w 336"/>
                <a:gd name="T19" fmla="*/ 377 h 652"/>
                <a:gd name="T20" fmla="*/ 240 w 336"/>
                <a:gd name="T21" fmla="*/ 375 h 652"/>
                <a:gd name="T22" fmla="*/ 231 w 336"/>
                <a:gd name="T23" fmla="*/ 363 h 652"/>
                <a:gd name="T24" fmla="*/ 231 w 336"/>
                <a:gd name="T25" fmla="*/ 225 h 652"/>
                <a:gd name="T26" fmla="*/ 215 w 336"/>
                <a:gd name="T27" fmla="*/ 360 h 652"/>
                <a:gd name="T28" fmla="*/ 211 w 336"/>
                <a:gd name="T29" fmla="*/ 373 h 652"/>
                <a:gd name="T30" fmla="*/ 194 w 336"/>
                <a:gd name="T31" fmla="*/ 377 h 652"/>
                <a:gd name="T32" fmla="*/ 185 w 336"/>
                <a:gd name="T33" fmla="*/ 373 h 652"/>
                <a:gd name="T34" fmla="*/ 185 w 336"/>
                <a:gd name="T35" fmla="*/ 438 h 652"/>
                <a:gd name="T36" fmla="*/ 173 w 336"/>
                <a:gd name="T37" fmla="*/ 452 h 652"/>
                <a:gd name="T38" fmla="*/ 156 w 336"/>
                <a:gd name="T39" fmla="*/ 446 h 652"/>
                <a:gd name="T40" fmla="*/ 152 w 336"/>
                <a:gd name="T41" fmla="*/ 425 h 652"/>
                <a:gd name="T42" fmla="*/ 142 w 336"/>
                <a:gd name="T43" fmla="*/ 325 h 652"/>
                <a:gd name="T44" fmla="*/ 138 w 336"/>
                <a:gd name="T45" fmla="*/ 640 h 652"/>
                <a:gd name="T46" fmla="*/ 123 w 336"/>
                <a:gd name="T47" fmla="*/ 650 h 652"/>
                <a:gd name="T48" fmla="*/ 106 w 336"/>
                <a:gd name="T49" fmla="*/ 646 h 652"/>
                <a:gd name="T50" fmla="*/ 98 w 336"/>
                <a:gd name="T51" fmla="*/ 632 h 652"/>
                <a:gd name="T52" fmla="*/ 96 w 336"/>
                <a:gd name="T53" fmla="*/ 450 h 652"/>
                <a:gd name="T54" fmla="*/ 87 w 336"/>
                <a:gd name="T55" fmla="*/ 634 h 652"/>
                <a:gd name="T56" fmla="*/ 73 w 336"/>
                <a:gd name="T57" fmla="*/ 650 h 652"/>
                <a:gd name="T58" fmla="*/ 52 w 336"/>
                <a:gd name="T59" fmla="*/ 648 h 652"/>
                <a:gd name="T60" fmla="*/ 42 w 336"/>
                <a:gd name="T61" fmla="*/ 629 h 652"/>
                <a:gd name="T62" fmla="*/ 31 w 336"/>
                <a:gd name="T63" fmla="*/ 321 h 652"/>
                <a:gd name="T64" fmla="*/ 31 w 336"/>
                <a:gd name="T65" fmla="*/ 440 h 652"/>
                <a:gd name="T66" fmla="*/ 19 w 336"/>
                <a:gd name="T67" fmla="*/ 452 h 652"/>
                <a:gd name="T68" fmla="*/ 4 w 336"/>
                <a:gd name="T69" fmla="*/ 448 h 652"/>
                <a:gd name="T70" fmla="*/ 0 w 336"/>
                <a:gd name="T71" fmla="*/ 433 h 652"/>
                <a:gd name="T72" fmla="*/ 10 w 336"/>
                <a:gd name="T73" fmla="*/ 287 h 652"/>
                <a:gd name="T74" fmla="*/ 138 w 336"/>
                <a:gd name="T75" fmla="*/ 269 h 652"/>
                <a:gd name="T76" fmla="*/ 177 w 336"/>
                <a:gd name="T77" fmla="*/ 290 h 652"/>
                <a:gd name="T78" fmla="*/ 179 w 336"/>
                <a:gd name="T79" fmla="*/ 227 h 652"/>
                <a:gd name="T80" fmla="*/ 125 w 336"/>
                <a:gd name="T81" fmla="*/ 242 h 652"/>
                <a:gd name="T82" fmla="*/ 102 w 336"/>
                <a:gd name="T83" fmla="*/ 260 h 652"/>
                <a:gd name="T84" fmla="*/ 52 w 336"/>
                <a:gd name="T85" fmla="*/ 237 h 652"/>
                <a:gd name="T86" fmla="*/ 64 w 336"/>
                <a:gd name="T87" fmla="*/ 194 h 652"/>
                <a:gd name="T88" fmla="*/ 110 w 336"/>
                <a:gd name="T89" fmla="*/ 189 h 652"/>
                <a:gd name="T90" fmla="*/ 129 w 336"/>
                <a:gd name="T91" fmla="*/ 217 h 652"/>
                <a:gd name="T92" fmla="*/ 179 w 336"/>
                <a:gd name="T93" fmla="*/ 52 h 652"/>
                <a:gd name="T94" fmla="*/ 173 w 336"/>
                <a:gd name="T95" fmla="*/ 56 h 652"/>
                <a:gd name="T96" fmla="*/ 140 w 336"/>
                <a:gd name="T97" fmla="*/ 156 h 652"/>
                <a:gd name="T98" fmla="*/ 127 w 336"/>
                <a:gd name="T99" fmla="*/ 164 h 652"/>
                <a:gd name="T100" fmla="*/ 112 w 336"/>
                <a:gd name="T101" fmla="*/ 154 h 652"/>
                <a:gd name="T102" fmla="*/ 125 w 336"/>
                <a:gd name="T103" fmla="*/ 102 h 652"/>
                <a:gd name="T104" fmla="*/ 161 w 336"/>
                <a:gd name="T105" fmla="*/ 12 h 652"/>
                <a:gd name="T106" fmla="*/ 190 w 336"/>
                <a:gd name="T107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" h="652">
                  <a:moveTo>
                    <a:pt x="254" y="0"/>
                  </a:moveTo>
                  <a:lnTo>
                    <a:pt x="271" y="2"/>
                  </a:lnTo>
                  <a:lnTo>
                    <a:pt x="284" y="10"/>
                  </a:lnTo>
                  <a:lnTo>
                    <a:pt x="294" y="21"/>
                  </a:lnTo>
                  <a:lnTo>
                    <a:pt x="300" y="35"/>
                  </a:lnTo>
                  <a:lnTo>
                    <a:pt x="334" y="140"/>
                  </a:lnTo>
                  <a:lnTo>
                    <a:pt x="336" y="146"/>
                  </a:lnTo>
                  <a:lnTo>
                    <a:pt x="334" y="152"/>
                  </a:lnTo>
                  <a:lnTo>
                    <a:pt x="332" y="158"/>
                  </a:lnTo>
                  <a:lnTo>
                    <a:pt x="329" y="162"/>
                  </a:lnTo>
                  <a:lnTo>
                    <a:pt x="321" y="164"/>
                  </a:lnTo>
                  <a:lnTo>
                    <a:pt x="315" y="162"/>
                  </a:lnTo>
                  <a:lnTo>
                    <a:pt x="311" y="160"/>
                  </a:lnTo>
                  <a:lnTo>
                    <a:pt x="305" y="156"/>
                  </a:lnTo>
                  <a:lnTo>
                    <a:pt x="304" y="150"/>
                  </a:lnTo>
                  <a:lnTo>
                    <a:pt x="288" y="100"/>
                  </a:lnTo>
                  <a:lnTo>
                    <a:pt x="273" y="56"/>
                  </a:lnTo>
                  <a:lnTo>
                    <a:pt x="273" y="54"/>
                  </a:lnTo>
                  <a:lnTo>
                    <a:pt x="271" y="54"/>
                  </a:lnTo>
                  <a:lnTo>
                    <a:pt x="269" y="52"/>
                  </a:lnTo>
                  <a:lnTo>
                    <a:pt x="267" y="54"/>
                  </a:lnTo>
                  <a:lnTo>
                    <a:pt x="263" y="52"/>
                  </a:lnTo>
                  <a:lnTo>
                    <a:pt x="317" y="225"/>
                  </a:lnTo>
                  <a:lnTo>
                    <a:pt x="267" y="225"/>
                  </a:lnTo>
                  <a:lnTo>
                    <a:pt x="267" y="231"/>
                  </a:lnTo>
                  <a:lnTo>
                    <a:pt x="267" y="360"/>
                  </a:lnTo>
                  <a:lnTo>
                    <a:pt x="267" y="365"/>
                  </a:lnTo>
                  <a:lnTo>
                    <a:pt x="265" y="371"/>
                  </a:lnTo>
                  <a:lnTo>
                    <a:pt x="261" y="373"/>
                  </a:lnTo>
                  <a:lnTo>
                    <a:pt x="257" y="377"/>
                  </a:lnTo>
                  <a:lnTo>
                    <a:pt x="252" y="377"/>
                  </a:lnTo>
                  <a:lnTo>
                    <a:pt x="246" y="377"/>
                  </a:lnTo>
                  <a:lnTo>
                    <a:pt x="240" y="375"/>
                  </a:lnTo>
                  <a:lnTo>
                    <a:pt x="234" y="373"/>
                  </a:lnTo>
                  <a:lnTo>
                    <a:pt x="233" y="369"/>
                  </a:lnTo>
                  <a:lnTo>
                    <a:pt x="231" y="363"/>
                  </a:lnTo>
                  <a:lnTo>
                    <a:pt x="231" y="360"/>
                  </a:lnTo>
                  <a:lnTo>
                    <a:pt x="231" y="229"/>
                  </a:lnTo>
                  <a:lnTo>
                    <a:pt x="231" y="225"/>
                  </a:lnTo>
                  <a:lnTo>
                    <a:pt x="215" y="225"/>
                  </a:lnTo>
                  <a:lnTo>
                    <a:pt x="215" y="229"/>
                  </a:lnTo>
                  <a:lnTo>
                    <a:pt x="215" y="360"/>
                  </a:lnTo>
                  <a:lnTo>
                    <a:pt x="215" y="363"/>
                  </a:lnTo>
                  <a:lnTo>
                    <a:pt x="215" y="369"/>
                  </a:lnTo>
                  <a:lnTo>
                    <a:pt x="211" y="373"/>
                  </a:lnTo>
                  <a:lnTo>
                    <a:pt x="208" y="375"/>
                  </a:lnTo>
                  <a:lnTo>
                    <a:pt x="200" y="377"/>
                  </a:lnTo>
                  <a:lnTo>
                    <a:pt x="194" y="377"/>
                  </a:lnTo>
                  <a:lnTo>
                    <a:pt x="186" y="375"/>
                  </a:lnTo>
                  <a:lnTo>
                    <a:pt x="186" y="375"/>
                  </a:lnTo>
                  <a:lnTo>
                    <a:pt x="185" y="373"/>
                  </a:lnTo>
                  <a:lnTo>
                    <a:pt x="185" y="377"/>
                  </a:lnTo>
                  <a:lnTo>
                    <a:pt x="185" y="433"/>
                  </a:lnTo>
                  <a:lnTo>
                    <a:pt x="185" y="438"/>
                  </a:lnTo>
                  <a:lnTo>
                    <a:pt x="183" y="444"/>
                  </a:lnTo>
                  <a:lnTo>
                    <a:pt x="179" y="448"/>
                  </a:lnTo>
                  <a:lnTo>
                    <a:pt x="173" y="452"/>
                  </a:lnTo>
                  <a:lnTo>
                    <a:pt x="167" y="452"/>
                  </a:lnTo>
                  <a:lnTo>
                    <a:pt x="161" y="450"/>
                  </a:lnTo>
                  <a:lnTo>
                    <a:pt x="156" y="446"/>
                  </a:lnTo>
                  <a:lnTo>
                    <a:pt x="154" y="442"/>
                  </a:lnTo>
                  <a:lnTo>
                    <a:pt x="152" y="436"/>
                  </a:lnTo>
                  <a:lnTo>
                    <a:pt x="152" y="425"/>
                  </a:lnTo>
                  <a:lnTo>
                    <a:pt x="152" y="321"/>
                  </a:lnTo>
                  <a:lnTo>
                    <a:pt x="142" y="321"/>
                  </a:lnTo>
                  <a:lnTo>
                    <a:pt x="142" y="325"/>
                  </a:lnTo>
                  <a:lnTo>
                    <a:pt x="142" y="629"/>
                  </a:lnTo>
                  <a:lnTo>
                    <a:pt x="142" y="634"/>
                  </a:lnTo>
                  <a:lnTo>
                    <a:pt x="138" y="640"/>
                  </a:lnTo>
                  <a:lnTo>
                    <a:pt x="135" y="646"/>
                  </a:lnTo>
                  <a:lnTo>
                    <a:pt x="131" y="648"/>
                  </a:lnTo>
                  <a:lnTo>
                    <a:pt x="123" y="650"/>
                  </a:lnTo>
                  <a:lnTo>
                    <a:pt x="117" y="650"/>
                  </a:lnTo>
                  <a:lnTo>
                    <a:pt x="112" y="650"/>
                  </a:lnTo>
                  <a:lnTo>
                    <a:pt x="106" y="646"/>
                  </a:lnTo>
                  <a:lnTo>
                    <a:pt x="102" y="642"/>
                  </a:lnTo>
                  <a:lnTo>
                    <a:pt x="98" y="636"/>
                  </a:lnTo>
                  <a:lnTo>
                    <a:pt x="98" y="632"/>
                  </a:lnTo>
                  <a:lnTo>
                    <a:pt x="96" y="629"/>
                  </a:lnTo>
                  <a:lnTo>
                    <a:pt x="96" y="454"/>
                  </a:lnTo>
                  <a:lnTo>
                    <a:pt x="96" y="450"/>
                  </a:lnTo>
                  <a:lnTo>
                    <a:pt x="87" y="450"/>
                  </a:lnTo>
                  <a:lnTo>
                    <a:pt x="87" y="629"/>
                  </a:lnTo>
                  <a:lnTo>
                    <a:pt x="87" y="634"/>
                  </a:lnTo>
                  <a:lnTo>
                    <a:pt x="83" y="642"/>
                  </a:lnTo>
                  <a:lnTo>
                    <a:pt x="79" y="646"/>
                  </a:lnTo>
                  <a:lnTo>
                    <a:pt x="73" y="650"/>
                  </a:lnTo>
                  <a:lnTo>
                    <a:pt x="65" y="652"/>
                  </a:lnTo>
                  <a:lnTo>
                    <a:pt x="58" y="650"/>
                  </a:lnTo>
                  <a:lnTo>
                    <a:pt x="52" y="648"/>
                  </a:lnTo>
                  <a:lnTo>
                    <a:pt x="46" y="642"/>
                  </a:lnTo>
                  <a:lnTo>
                    <a:pt x="42" y="636"/>
                  </a:lnTo>
                  <a:lnTo>
                    <a:pt x="42" y="629"/>
                  </a:lnTo>
                  <a:lnTo>
                    <a:pt x="42" y="561"/>
                  </a:lnTo>
                  <a:lnTo>
                    <a:pt x="42" y="321"/>
                  </a:lnTo>
                  <a:lnTo>
                    <a:pt x="31" y="321"/>
                  </a:lnTo>
                  <a:lnTo>
                    <a:pt x="31" y="325"/>
                  </a:lnTo>
                  <a:lnTo>
                    <a:pt x="31" y="435"/>
                  </a:lnTo>
                  <a:lnTo>
                    <a:pt x="31" y="440"/>
                  </a:lnTo>
                  <a:lnTo>
                    <a:pt x="29" y="444"/>
                  </a:lnTo>
                  <a:lnTo>
                    <a:pt x="25" y="448"/>
                  </a:lnTo>
                  <a:lnTo>
                    <a:pt x="19" y="452"/>
                  </a:lnTo>
                  <a:lnTo>
                    <a:pt x="14" y="452"/>
                  </a:lnTo>
                  <a:lnTo>
                    <a:pt x="8" y="450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3"/>
                  </a:lnTo>
                  <a:lnTo>
                    <a:pt x="0" y="319"/>
                  </a:lnTo>
                  <a:lnTo>
                    <a:pt x="2" y="302"/>
                  </a:lnTo>
                  <a:lnTo>
                    <a:pt x="10" y="287"/>
                  </a:lnTo>
                  <a:lnTo>
                    <a:pt x="25" y="273"/>
                  </a:lnTo>
                  <a:lnTo>
                    <a:pt x="44" y="269"/>
                  </a:lnTo>
                  <a:lnTo>
                    <a:pt x="138" y="269"/>
                  </a:lnTo>
                  <a:lnTo>
                    <a:pt x="154" y="271"/>
                  </a:lnTo>
                  <a:lnTo>
                    <a:pt x="167" y="279"/>
                  </a:lnTo>
                  <a:lnTo>
                    <a:pt x="177" y="290"/>
                  </a:lnTo>
                  <a:lnTo>
                    <a:pt x="179" y="292"/>
                  </a:lnTo>
                  <a:lnTo>
                    <a:pt x="179" y="294"/>
                  </a:lnTo>
                  <a:lnTo>
                    <a:pt x="179" y="227"/>
                  </a:lnTo>
                  <a:lnTo>
                    <a:pt x="131" y="227"/>
                  </a:lnTo>
                  <a:lnTo>
                    <a:pt x="129" y="233"/>
                  </a:lnTo>
                  <a:lnTo>
                    <a:pt x="125" y="242"/>
                  </a:lnTo>
                  <a:lnTo>
                    <a:pt x="119" y="250"/>
                  </a:lnTo>
                  <a:lnTo>
                    <a:pt x="112" y="254"/>
                  </a:lnTo>
                  <a:lnTo>
                    <a:pt x="102" y="260"/>
                  </a:lnTo>
                  <a:lnTo>
                    <a:pt x="81" y="260"/>
                  </a:lnTo>
                  <a:lnTo>
                    <a:pt x="62" y="250"/>
                  </a:lnTo>
                  <a:lnTo>
                    <a:pt x="52" y="237"/>
                  </a:lnTo>
                  <a:lnTo>
                    <a:pt x="48" y="221"/>
                  </a:lnTo>
                  <a:lnTo>
                    <a:pt x="52" y="206"/>
                  </a:lnTo>
                  <a:lnTo>
                    <a:pt x="64" y="194"/>
                  </a:lnTo>
                  <a:lnTo>
                    <a:pt x="79" y="187"/>
                  </a:lnTo>
                  <a:lnTo>
                    <a:pt x="94" y="185"/>
                  </a:lnTo>
                  <a:lnTo>
                    <a:pt x="110" y="189"/>
                  </a:lnTo>
                  <a:lnTo>
                    <a:pt x="121" y="198"/>
                  </a:lnTo>
                  <a:lnTo>
                    <a:pt x="129" y="212"/>
                  </a:lnTo>
                  <a:lnTo>
                    <a:pt x="129" y="217"/>
                  </a:lnTo>
                  <a:lnTo>
                    <a:pt x="131" y="223"/>
                  </a:lnTo>
                  <a:lnTo>
                    <a:pt x="183" y="52"/>
                  </a:lnTo>
                  <a:lnTo>
                    <a:pt x="179" y="52"/>
                  </a:lnTo>
                  <a:lnTo>
                    <a:pt x="175" y="54"/>
                  </a:lnTo>
                  <a:lnTo>
                    <a:pt x="175" y="54"/>
                  </a:lnTo>
                  <a:lnTo>
                    <a:pt x="173" y="56"/>
                  </a:lnTo>
                  <a:lnTo>
                    <a:pt x="158" y="108"/>
                  </a:lnTo>
                  <a:lnTo>
                    <a:pt x="144" y="150"/>
                  </a:lnTo>
                  <a:lnTo>
                    <a:pt x="140" y="156"/>
                  </a:lnTo>
                  <a:lnTo>
                    <a:pt x="137" y="160"/>
                  </a:lnTo>
                  <a:lnTo>
                    <a:pt x="133" y="162"/>
                  </a:lnTo>
                  <a:lnTo>
                    <a:pt x="127" y="164"/>
                  </a:lnTo>
                  <a:lnTo>
                    <a:pt x="121" y="162"/>
                  </a:lnTo>
                  <a:lnTo>
                    <a:pt x="115" y="158"/>
                  </a:lnTo>
                  <a:lnTo>
                    <a:pt x="112" y="154"/>
                  </a:lnTo>
                  <a:lnTo>
                    <a:pt x="112" y="146"/>
                  </a:lnTo>
                  <a:lnTo>
                    <a:pt x="112" y="140"/>
                  </a:lnTo>
                  <a:lnTo>
                    <a:pt x="125" y="102"/>
                  </a:lnTo>
                  <a:lnTo>
                    <a:pt x="146" y="35"/>
                  </a:lnTo>
                  <a:lnTo>
                    <a:pt x="152" y="21"/>
                  </a:lnTo>
                  <a:lnTo>
                    <a:pt x="161" y="12"/>
                  </a:lnTo>
                  <a:lnTo>
                    <a:pt x="173" y="4"/>
                  </a:lnTo>
                  <a:lnTo>
                    <a:pt x="183" y="2"/>
                  </a:lnTo>
                  <a:lnTo>
                    <a:pt x="190" y="0"/>
                  </a:lnTo>
                  <a:lnTo>
                    <a:pt x="2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42"/>
            <p:cNvSpPr>
              <a:spLocks/>
            </p:cNvSpPr>
            <p:nvPr/>
          </p:nvSpPr>
          <p:spPr bwMode="auto">
            <a:xfrm>
              <a:off x="4049712" y="2338388"/>
              <a:ext cx="500063" cy="1016000"/>
            </a:xfrm>
            <a:custGeom>
              <a:avLst/>
              <a:gdLst>
                <a:gd name="T0" fmla="*/ 159 w 315"/>
                <a:gd name="T1" fmla="*/ 6 h 640"/>
                <a:gd name="T2" fmla="*/ 184 w 315"/>
                <a:gd name="T3" fmla="*/ 52 h 640"/>
                <a:gd name="T4" fmla="*/ 180 w 315"/>
                <a:gd name="T5" fmla="*/ 179 h 640"/>
                <a:gd name="T6" fmla="*/ 163 w 315"/>
                <a:gd name="T7" fmla="*/ 182 h 640"/>
                <a:gd name="T8" fmla="*/ 153 w 315"/>
                <a:gd name="T9" fmla="*/ 169 h 640"/>
                <a:gd name="T10" fmla="*/ 144 w 315"/>
                <a:gd name="T11" fmla="*/ 54 h 640"/>
                <a:gd name="T12" fmla="*/ 152 w 315"/>
                <a:gd name="T13" fmla="*/ 265 h 640"/>
                <a:gd name="T14" fmla="*/ 232 w 315"/>
                <a:gd name="T15" fmla="*/ 263 h 640"/>
                <a:gd name="T16" fmla="*/ 272 w 315"/>
                <a:gd name="T17" fmla="*/ 282 h 640"/>
                <a:gd name="T18" fmla="*/ 313 w 315"/>
                <a:gd name="T19" fmla="*/ 405 h 640"/>
                <a:gd name="T20" fmla="*/ 309 w 315"/>
                <a:gd name="T21" fmla="*/ 421 h 640"/>
                <a:gd name="T22" fmla="*/ 292 w 315"/>
                <a:gd name="T23" fmla="*/ 423 h 640"/>
                <a:gd name="T24" fmla="*/ 278 w 315"/>
                <a:gd name="T25" fmla="*/ 403 h 640"/>
                <a:gd name="T26" fmla="*/ 251 w 315"/>
                <a:gd name="T27" fmla="*/ 315 h 640"/>
                <a:gd name="T28" fmla="*/ 242 w 315"/>
                <a:gd name="T29" fmla="*/ 315 h 640"/>
                <a:gd name="T30" fmla="*/ 246 w 315"/>
                <a:gd name="T31" fmla="*/ 492 h 640"/>
                <a:gd name="T32" fmla="*/ 244 w 315"/>
                <a:gd name="T33" fmla="*/ 632 h 640"/>
                <a:gd name="T34" fmla="*/ 230 w 315"/>
                <a:gd name="T35" fmla="*/ 640 h 640"/>
                <a:gd name="T36" fmla="*/ 215 w 315"/>
                <a:gd name="T37" fmla="*/ 634 h 640"/>
                <a:gd name="T38" fmla="*/ 209 w 315"/>
                <a:gd name="T39" fmla="*/ 621 h 640"/>
                <a:gd name="T40" fmla="*/ 194 w 315"/>
                <a:gd name="T41" fmla="*/ 488 h 640"/>
                <a:gd name="T42" fmla="*/ 192 w 315"/>
                <a:gd name="T43" fmla="*/ 632 h 640"/>
                <a:gd name="T44" fmla="*/ 178 w 315"/>
                <a:gd name="T45" fmla="*/ 640 h 640"/>
                <a:gd name="T46" fmla="*/ 161 w 315"/>
                <a:gd name="T47" fmla="*/ 634 h 640"/>
                <a:gd name="T48" fmla="*/ 157 w 315"/>
                <a:gd name="T49" fmla="*/ 619 h 640"/>
                <a:gd name="T50" fmla="*/ 107 w 315"/>
                <a:gd name="T51" fmla="*/ 488 h 640"/>
                <a:gd name="T52" fmla="*/ 155 w 315"/>
                <a:gd name="T53" fmla="*/ 315 h 640"/>
                <a:gd name="T54" fmla="*/ 152 w 315"/>
                <a:gd name="T55" fmla="*/ 321 h 640"/>
                <a:gd name="T56" fmla="*/ 144 w 315"/>
                <a:gd name="T57" fmla="*/ 350 h 640"/>
                <a:gd name="T58" fmla="*/ 140 w 315"/>
                <a:gd name="T59" fmla="*/ 369 h 640"/>
                <a:gd name="T60" fmla="*/ 132 w 315"/>
                <a:gd name="T61" fmla="*/ 380 h 640"/>
                <a:gd name="T62" fmla="*/ 119 w 315"/>
                <a:gd name="T63" fmla="*/ 419 h 640"/>
                <a:gd name="T64" fmla="*/ 102 w 315"/>
                <a:gd name="T65" fmla="*/ 425 h 640"/>
                <a:gd name="T66" fmla="*/ 90 w 315"/>
                <a:gd name="T67" fmla="*/ 415 h 640"/>
                <a:gd name="T68" fmla="*/ 100 w 315"/>
                <a:gd name="T69" fmla="*/ 375 h 640"/>
                <a:gd name="T70" fmla="*/ 98 w 315"/>
                <a:gd name="T71" fmla="*/ 365 h 640"/>
                <a:gd name="T72" fmla="*/ 98 w 315"/>
                <a:gd name="T73" fmla="*/ 182 h 640"/>
                <a:gd name="T74" fmla="*/ 86 w 315"/>
                <a:gd name="T75" fmla="*/ 365 h 640"/>
                <a:gd name="T76" fmla="*/ 77 w 315"/>
                <a:gd name="T77" fmla="*/ 380 h 640"/>
                <a:gd name="T78" fmla="*/ 56 w 315"/>
                <a:gd name="T79" fmla="*/ 380 h 640"/>
                <a:gd name="T80" fmla="*/ 42 w 315"/>
                <a:gd name="T81" fmla="*/ 367 h 640"/>
                <a:gd name="T82" fmla="*/ 42 w 315"/>
                <a:gd name="T83" fmla="*/ 54 h 640"/>
                <a:gd name="T84" fmla="*/ 32 w 315"/>
                <a:gd name="T85" fmla="*/ 167 h 640"/>
                <a:gd name="T86" fmla="*/ 23 w 315"/>
                <a:gd name="T87" fmla="*/ 182 h 640"/>
                <a:gd name="T88" fmla="*/ 6 w 315"/>
                <a:gd name="T89" fmla="*/ 181 h 640"/>
                <a:gd name="T90" fmla="*/ 0 w 315"/>
                <a:gd name="T91" fmla="*/ 165 h 640"/>
                <a:gd name="T92" fmla="*/ 15 w 315"/>
                <a:gd name="T93" fmla="*/ 11 h 640"/>
                <a:gd name="T94" fmla="*/ 36 w 315"/>
                <a:gd name="T95" fmla="*/ 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5" h="640">
                  <a:moveTo>
                    <a:pt x="44" y="0"/>
                  </a:moveTo>
                  <a:lnTo>
                    <a:pt x="138" y="0"/>
                  </a:lnTo>
                  <a:lnTo>
                    <a:pt x="159" y="6"/>
                  </a:lnTo>
                  <a:lnTo>
                    <a:pt x="175" y="19"/>
                  </a:lnTo>
                  <a:lnTo>
                    <a:pt x="182" y="38"/>
                  </a:lnTo>
                  <a:lnTo>
                    <a:pt x="184" y="52"/>
                  </a:lnTo>
                  <a:lnTo>
                    <a:pt x="184" y="167"/>
                  </a:lnTo>
                  <a:lnTo>
                    <a:pt x="182" y="173"/>
                  </a:lnTo>
                  <a:lnTo>
                    <a:pt x="180" y="179"/>
                  </a:lnTo>
                  <a:lnTo>
                    <a:pt x="175" y="182"/>
                  </a:lnTo>
                  <a:lnTo>
                    <a:pt x="169" y="184"/>
                  </a:lnTo>
                  <a:lnTo>
                    <a:pt x="163" y="182"/>
                  </a:lnTo>
                  <a:lnTo>
                    <a:pt x="157" y="179"/>
                  </a:lnTo>
                  <a:lnTo>
                    <a:pt x="153" y="175"/>
                  </a:lnTo>
                  <a:lnTo>
                    <a:pt x="153" y="169"/>
                  </a:lnTo>
                  <a:lnTo>
                    <a:pt x="153" y="165"/>
                  </a:lnTo>
                  <a:lnTo>
                    <a:pt x="153" y="54"/>
                  </a:lnTo>
                  <a:lnTo>
                    <a:pt x="144" y="54"/>
                  </a:lnTo>
                  <a:lnTo>
                    <a:pt x="144" y="269"/>
                  </a:lnTo>
                  <a:lnTo>
                    <a:pt x="144" y="269"/>
                  </a:lnTo>
                  <a:lnTo>
                    <a:pt x="152" y="265"/>
                  </a:lnTo>
                  <a:lnTo>
                    <a:pt x="161" y="263"/>
                  </a:lnTo>
                  <a:lnTo>
                    <a:pt x="171" y="263"/>
                  </a:lnTo>
                  <a:lnTo>
                    <a:pt x="232" y="263"/>
                  </a:lnTo>
                  <a:lnTo>
                    <a:pt x="249" y="265"/>
                  </a:lnTo>
                  <a:lnTo>
                    <a:pt x="263" y="271"/>
                  </a:lnTo>
                  <a:lnTo>
                    <a:pt x="272" y="282"/>
                  </a:lnTo>
                  <a:lnTo>
                    <a:pt x="278" y="296"/>
                  </a:lnTo>
                  <a:lnTo>
                    <a:pt x="311" y="394"/>
                  </a:lnTo>
                  <a:lnTo>
                    <a:pt x="313" y="405"/>
                  </a:lnTo>
                  <a:lnTo>
                    <a:pt x="315" y="411"/>
                  </a:lnTo>
                  <a:lnTo>
                    <a:pt x="313" y="417"/>
                  </a:lnTo>
                  <a:lnTo>
                    <a:pt x="309" y="421"/>
                  </a:lnTo>
                  <a:lnTo>
                    <a:pt x="303" y="425"/>
                  </a:lnTo>
                  <a:lnTo>
                    <a:pt x="297" y="425"/>
                  </a:lnTo>
                  <a:lnTo>
                    <a:pt x="292" y="423"/>
                  </a:lnTo>
                  <a:lnTo>
                    <a:pt x="286" y="421"/>
                  </a:lnTo>
                  <a:lnTo>
                    <a:pt x="284" y="415"/>
                  </a:lnTo>
                  <a:lnTo>
                    <a:pt x="278" y="403"/>
                  </a:lnTo>
                  <a:lnTo>
                    <a:pt x="274" y="392"/>
                  </a:lnTo>
                  <a:lnTo>
                    <a:pt x="251" y="317"/>
                  </a:lnTo>
                  <a:lnTo>
                    <a:pt x="251" y="315"/>
                  </a:lnTo>
                  <a:lnTo>
                    <a:pt x="249" y="315"/>
                  </a:lnTo>
                  <a:lnTo>
                    <a:pt x="248" y="315"/>
                  </a:lnTo>
                  <a:lnTo>
                    <a:pt x="242" y="315"/>
                  </a:lnTo>
                  <a:lnTo>
                    <a:pt x="296" y="488"/>
                  </a:lnTo>
                  <a:lnTo>
                    <a:pt x="246" y="488"/>
                  </a:lnTo>
                  <a:lnTo>
                    <a:pt x="246" y="492"/>
                  </a:lnTo>
                  <a:lnTo>
                    <a:pt x="246" y="621"/>
                  </a:lnTo>
                  <a:lnTo>
                    <a:pt x="246" y="626"/>
                  </a:lnTo>
                  <a:lnTo>
                    <a:pt x="244" y="632"/>
                  </a:lnTo>
                  <a:lnTo>
                    <a:pt x="242" y="636"/>
                  </a:lnTo>
                  <a:lnTo>
                    <a:pt x="236" y="638"/>
                  </a:lnTo>
                  <a:lnTo>
                    <a:pt x="230" y="640"/>
                  </a:lnTo>
                  <a:lnTo>
                    <a:pt x="224" y="640"/>
                  </a:lnTo>
                  <a:lnTo>
                    <a:pt x="219" y="638"/>
                  </a:lnTo>
                  <a:lnTo>
                    <a:pt x="215" y="634"/>
                  </a:lnTo>
                  <a:lnTo>
                    <a:pt x="211" y="630"/>
                  </a:lnTo>
                  <a:lnTo>
                    <a:pt x="209" y="626"/>
                  </a:lnTo>
                  <a:lnTo>
                    <a:pt x="209" y="621"/>
                  </a:lnTo>
                  <a:lnTo>
                    <a:pt x="209" y="494"/>
                  </a:lnTo>
                  <a:lnTo>
                    <a:pt x="209" y="488"/>
                  </a:lnTo>
                  <a:lnTo>
                    <a:pt x="194" y="488"/>
                  </a:lnTo>
                  <a:lnTo>
                    <a:pt x="194" y="623"/>
                  </a:lnTo>
                  <a:lnTo>
                    <a:pt x="194" y="628"/>
                  </a:lnTo>
                  <a:lnTo>
                    <a:pt x="192" y="632"/>
                  </a:lnTo>
                  <a:lnTo>
                    <a:pt x="188" y="636"/>
                  </a:lnTo>
                  <a:lnTo>
                    <a:pt x="184" y="638"/>
                  </a:lnTo>
                  <a:lnTo>
                    <a:pt x="178" y="640"/>
                  </a:lnTo>
                  <a:lnTo>
                    <a:pt x="171" y="640"/>
                  </a:lnTo>
                  <a:lnTo>
                    <a:pt x="167" y="638"/>
                  </a:lnTo>
                  <a:lnTo>
                    <a:pt x="161" y="634"/>
                  </a:lnTo>
                  <a:lnTo>
                    <a:pt x="159" y="630"/>
                  </a:lnTo>
                  <a:lnTo>
                    <a:pt x="157" y="624"/>
                  </a:lnTo>
                  <a:lnTo>
                    <a:pt x="157" y="619"/>
                  </a:lnTo>
                  <a:lnTo>
                    <a:pt x="157" y="492"/>
                  </a:lnTo>
                  <a:lnTo>
                    <a:pt x="157" y="488"/>
                  </a:lnTo>
                  <a:lnTo>
                    <a:pt x="107" y="488"/>
                  </a:lnTo>
                  <a:lnTo>
                    <a:pt x="161" y="315"/>
                  </a:lnTo>
                  <a:lnTo>
                    <a:pt x="161" y="315"/>
                  </a:lnTo>
                  <a:lnTo>
                    <a:pt x="155" y="315"/>
                  </a:lnTo>
                  <a:lnTo>
                    <a:pt x="153" y="315"/>
                  </a:lnTo>
                  <a:lnTo>
                    <a:pt x="152" y="317"/>
                  </a:lnTo>
                  <a:lnTo>
                    <a:pt x="152" y="321"/>
                  </a:lnTo>
                  <a:lnTo>
                    <a:pt x="148" y="332"/>
                  </a:lnTo>
                  <a:lnTo>
                    <a:pt x="144" y="342"/>
                  </a:lnTo>
                  <a:lnTo>
                    <a:pt x="144" y="350"/>
                  </a:lnTo>
                  <a:lnTo>
                    <a:pt x="142" y="357"/>
                  </a:lnTo>
                  <a:lnTo>
                    <a:pt x="142" y="363"/>
                  </a:lnTo>
                  <a:lnTo>
                    <a:pt x="140" y="369"/>
                  </a:lnTo>
                  <a:lnTo>
                    <a:pt x="138" y="375"/>
                  </a:lnTo>
                  <a:lnTo>
                    <a:pt x="134" y="378"/>
                  </a:lnTo>
                  <a:lnTo>
                    <a:pt x="132" y="380"/>
                  </a:lnTo>
                  <a:lnTo>
                    <a:pt x="132" y="382"/>
                  </a:lnTo>
                  <a:lnTo>
                    <a:pt x="123" y="413"/>
                  </a:lnTo>
                  <a:lnTo>
                    <a:pt x="119" y="419"/>
                  </a:lnTo>
                  <a:lnTo>
                    <a:pt x="115" y="423"/>
                  </a:lnTo>
                  <a:lnTo>
                    <a:pt x="109" y="425"/>
                  </a:lnTo>
                  <a:lnTo>
                    <a:pt x="102" y="425"/>
                  </a:lnTo>
                  <a:lnTo>
                    <a:pt x="98" y="423"/>
                  </a:lnTo>
                  <a:lnTo>
                    <a:pt x="94" y="419"/>
                  </a:lnTo>
                  <a:lnTo>
                    <a:pt x="90" y="415"/>
                  </a:lnTo>
                  <a:lnTo>
                    <a:pt x="90" y="409"/>
                  </a:lnTo>
                  <a:lnTo>
                    <a:pt x="90" y="403"/>
                  </a:lnTo>
                  <a:lnTo>
                    <a:pt x="100" y="375"/>
                  </a:lnTo>
                  <a:lnTo>
                    <a:pt x="100" y="373"/>
                  </a:lnTo>
                  <a:lnTo>
                    <a:pt x="100" y="369"/>
                  </a:lnTo>
                  <a:lnTo>
                    <a:pt x="98" y="365"/>
                  </a:lnTo>
                  <a:lnTo>
                    <a:pt x="98" y="361"/>
                  </a:lnTo>
                  <a:lnTo>
                    <a:pt x="98" y="186"/>
                  </a:lnTo>
                  <a:lnTo>
                    <a:pt x="98" y="182"/>
                  </a:lnTo>
                  <a:lnTo>
                    <a:pt x="88" y="182"/>
                  </a:lnTo>
                  <a:lnTo>
                    <a:pt x="88" y="359"/>
                  </a:lnTo>
                  <a:lnTo>
                    <a:pt x="86" y="365"/>
                  </a:lnTo>
                  <a:lnTo>
                    <a:pt x="84" y="371"/>
                  </a:lnTo>
                  <a:lnTo>
                    <a:pt x="80" y="377"/>
                  </a:lnTo>
                  <a:lnTo>
                    <a:pt x="77" y="380"/>
                  </a:lnTo>
                  <a:lnTo>
                    <a:pt x="69" y="382"/>
                  </a:lnTo>
                  <a:lnTo>
                    <a:pt x="61" y="382"/>
                  </a:lnTo>
                  <a:lnTo>
                    <a:pt x="56" y="380"/>
                  </a:lnTo>
                  <a:lnTo>
                    <a:pt x="50" y="377"/>
                  </a:lnTo>
                  <a:lnTo>
                    <a:pt x="46" y="373"/>
                  </a:lnTo>
                  <a:lnTo>
                    <a:pt x="42" y="367"/>
                  </a:lnTo>
                  <a:lnTo>
                    <a:pt x="42" y="359"/>
                  </a:lnTo>
                  <a:lnTo>
                    <a:pt x="42" y="58"/>
                  </a:lnTo>
                  <a:lnTo>
                    <a:pt x="42" y="54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32" y="167"/>
                  </a:lnTo>
                  <a:lnTo>
                    <a:pt x="31" y="173"/>
                  </a:lnTo>
                  <a:lnTo>
                    <a:pt x="29" y="179"/>
                  </a:lnTo>
                  <a:lnTo>
                    <a:pt x="23" y="182"/>
                  </a:lnTo>
                  <a:lnTo>
                    <a:pt x="17" y="184"/>
                  </a:lnTo>
                  <a:lnTo>
                    <a:pt x="11" y="182"/>
                  </a:lnTo>
                  <a:lnTo>
                    <a:pt x="6" y="181"/>
                  </a:lnTo>
                  <a:lnTo>
                    <a:pt x="2" y="175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50"/>
                  </a:lnTo>
                  <a:lnTo>
                    <a:pt x="4" y="29"/>
                  </a:lnTo>
                  <a:lnTo>
                    <a:pt x="15" y="11"/>
                  </a:lnTo>
                  <a:lnTo>
                    <a:pt x="21" y="8"/>
                  </a:lnTo>
                  <a:lnTo>
                    <a:pt x="29" y="4"/>
                  </a:lnTo>
                  <a:lnTo>
                    <a:pt x="36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43"/>
            <p:cNvSpPr>
              <a:spLocks/>
            </p:cNvSpPr>
            <p:nvPr/>
          </p:nvSpPr>
          <p:spPr bwMode="auto">
            <a:xfrm>
              <a:off x="3436937" y="2990850"/>
              <a:ext cx="292100" cy="608013"/>
            </a:xfrm>
            <a:custGeom>
              <a:avLst/>
              <a:gdLst>
                <a:gd name="T0" fmla="*/ 152 w 184"/>
                <a:gd name="T1" fmla="*/ 2 h 383"/>
                <a:gd name="T2" fmla="*/ 178 w 184"/>
                <a:gd name="T3" fmla="*/ 25 h 383"/>
                <a:gd name="T4" fmla="*/ 184 w 184"/>
                <a:gd name="T5" fmla="*/ 52 h 383"/>
                <a:gd name="T6" fmla="*/ 184 w 184"/>
                <a:gd name="T7" fmla="*/ 171 h 383"/>
                <a:gd name="T8" fmla="*/ 180 w 184"/>
                <a:gd name="T9" fmla="*/ 179 h 383"/>
                <a:gd name="T10" fmla="*/ 171 w 184"/>
                <a:gd name="T11" fmla="*/ 183 h 383"/>
                <a:gd name="T12" fmla="*/ 161 w 184"/>
                <a:gd name="T13" fmla="*/ 181 h 383"/>
                <a:gd name="T14" fmla="*/ 154 w 184"/>
                <a:gd name="T15" fmla="*/ 173 h 383"/>
                <a:gd name="T16" fmla="*/ 154 w 184"/>
                <a:gd name="T17" fmla="*/ 164 h 383"/>
                <a:gd name="T18" fmla="*/ 154 w 184"/>
                <a:gd name="T19" fmla="*/ 52 h 383"/>
                <a:gd name="T20" fmla="*/ 142 w 184"/>
                <a:gd name="T21" fmla="*/ 58 h 383"/>
                <a:gd name="T22" fmla="*/ 142 w 184"/>
                <a:gd name="T23" fmla="*/ 354 h 383"/>
                <a:gd name="T24" fmla="*/ 142 w 184"/>
                <a:gd name="T25" fmla="*/ 367 h 383"/>
                <a:gd name="T26" fmla="*/ 132 w 184"/>
                <a:gd name="T27" fmla="*/ 379 h 383"/>
                <a:gd name="T28" fmla="*/ 117 w 184"/>
                <a:gd name="T29" fmla="*/ 383 h 383"/>
                <a:gd name="T30" fmla="*/ 106 w 184"/>
                <a:gd name="T31" fmla="*/ 377 h 383"/>
                <a:gd name="T32" fmla="*/ 98 w 184"/>
                <a:gd name="T33" fmla="*/ 365 h 383"/>
                <a:gd name="T34" fmla="*/ 98 w 184"/>
                <a:gd name="T35" fmla="*/ 187 h 383"/>
                <a:gd name="T36" fmla="*/ 88 w 184"/>
                <a:gd name="T37" fmla="*/ 183 h 383"/>
                <a:gd name="T38" fmla="*/ 86 w 184"/>
                <a:gd name="T39" fmla="*/ 367 h 383"/>
                <a:gd name="T40" fmla="*/ 79 w 184"/>
                <a:gd name="T41" fmla="*/ 377 h 383"/>
                <a:gd name="T42" fmla="*/ 65 w 184"/>
                <a:gd name="T43" fmla="*/ 383 h 383"/>
                <a:gd name="T44" fmla="*/ 52 w 184"/>
                <a:gd name="T45" fmla="*/ 379 h 383"/>
                <a:gd name="T46" fmla="*/ 42 w 184"/>
                <a:gd name="T47" fmla="*/ 367 h 383"/>
                <a:gd name="T48" fmla="*/ 42 w 184"/>
                <a:gd name="T49" fmla="*/ 248 h 383"/>
                <a:gd name="T50" fmla="*/ 33 w 184"/>
                <a:gd name="T51" fmla="*/ 52 h 383"/>
                <a:gd name="T52" fmla="*/ 33 w 184"/>
                <a:gd name="T53" fmla="*/ 165 h 383"/>
                <a:gd name="T54" fmla="*/ 27 w 184"/>
                <a:gd name="T55" fmla="*/ 179 h 383"/>
                <a:gd name="T56" fmla="*/ 15 w 184"/>
                <a:gd name="T57" fmla="*/ 183 h 383"/>
                <a:gd name="T58" fmla="*/ 6 w 184"/>
                <a:gd name="T59" fmla="*/ 179 h 383"/>
                <a:gd name="T60" fmla="*/ 0 w 184"/>
                <a:gd name="T61" fmla="*/ 171 h 383"/>
                <a:gd name="T62" fmla="*/ 0 w 184"/>
                <a:gd name="T63" fmla="*/ 150 h 383"/>
                <a:gd name="T64" fmla="*/ 0 w 184"/>
                <a:gd name="T65" fmla="*/ 41 h 383"/>
                <a:gd name="T66" fmla="*/ 6 w 184"/>
                <a:gd name="T67" fmla="*/ 23 h 383"/>
                <a:gd name="T68" fmla="*/ 29 w 184"/>
                <a:gd name="T69" fmla="*/ 2 h 383"/>
                <a:gd name="T70" fmla="*/ 136 w 184"/>
                <a:gd name="T71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4" h="383">
                  <a:moveTo>
                    <a:pt x="136" y="0"/>
                  </a:moveTo>
                  <a:lnTo>
                    <a:pt x="152" y="2"/>
                  </a:lnTo>
                  <a:lnTo>
                    <a:pt x="167" y="10"/>
                  </a:lnTo>
                  <a:lnTo>
                    <a:pt x="178" y="25"/>
                  </a:lnTo>
                  <a:lnTo>
                    <a:pt x="184" y="42"/>
                  </a:lnTo>
                  <a:lnTo>
                    <a:pt x="184" y="52"/>
                  </a:lnTo>
                  <a:lnTo>
                    <a:pt x="184" y="165"/>
                  </a:lnTo>
                  <a:lnTo>
                    <a:pt x="184" y="171"/>
                  </a:lnTo>
                  <a:lnTo>
                    <a:pt x="182" y="175"/>
                  </a:lnTo>
                  <a:lnTo>
                    <a:pt x="180" y="179"/>
                  </a:lnTo>
                  <a:lnTo>
                    <a:pt x="177" y="181"/>
                  </a:lnTo>
                  <a:lnTo>
                    <a:pt x="171" y="183"/>
                  </a:lnTo>
                  <a:lnTo>
                    <a:pt x="165" y="183"/>
                  </a:lnTo>
                  <a:lnTo>
                    <a:pt x="161" y="181"/>
                  </a:lnTo>
                  <a:lnTo>
                    <a:pt x="157" y="179"/>
                  </a:lnTo>
                  <a:lnTo>
                    <a:pt x="154" y="173"/>
                  </a:lnTo>
                  <a:lnTo>
                    <a:pt x="154" y="169"/>
                  </a:lnTo>
                  <a:lnTo>
                    <a:pt x="154" y="164"/>
                  </a:lnTo>
                  <a:lnTo>
                    <a:pt x="154" y="56"/>
                  </a:lnTo>
                  <a:lnTo>
                    <a:pt x="154" y="52"/>
                  </a:lnTo>
                  <a:lnTo>
                    <a:pt x="142" y="52"/>
                  </a:lnTo>
                  <a:lnTo>
                    <a:pt x="142" y="58"/>
                  </a:lnTo>
                  <a:lnTo>
                    <a:pt x="142" y="346"/>
                  </a:lnTo>
                  <a:lnTo>
                    <a:pt x="142" y="354"/>
                  </a:lnTo>
                  <a:lnTo>
                    <a:pt x="142" y="360"/>
                  </a:lnTo>
                  <a:lnTo>
                    <a:pt x="142" y="367"/>
                  </a:lnTo>
                  <a:lnTo>
                    <a:pt x="138" y="373"/>
                  </a:lnTo>
                  <a:lnTo>
                    <a:pt x="132" y="379"/>
                  </a:lnTo>
                  <a:lnTo>
                    <a:pt x="125" y="381"/>
                  </a:lnTo>
                  <a:lnTo>
                    <a:pt x="117" y="383"/>
                  </a:lnTo>
                  <a:lnTo>
                    <a:pt x="111" y="381"/>
                  </a:lnTo>
                  <a:lnTo>
                    <a:pt x="106" y="377"/>
                  </a:lnTo>
                  <a:lnTo>
                    <a:pt x="102" y="371"/>
                  </a:lnTo>
                  <a:lnTo>
                    <a:pt x="98" y="365"/>
                  </a:lnTo>
                  <a:lnTo>
                    <a:pt x="98" y="360"/>
                  </a:lnTo>
                  <a:lnTo>
                    <a:pt x="98" y="187"/>
                  </a:lnTo>
                  <a:lnTo>
                    <a:pt x="98" y="183"/>
                  </a:lnTo>
                  <a:lnTo>
                    <a:pt x="88" y="183"/>
                  </a:lnTo>
                  <a:lnTo>
                    <a:pt x="88" y="360"/>
                  </a:lnTo>
                  <a:lnTo>
                    <a:pt x="86" y="367"/>
                  </a:lnTo>
                  <a:lnTo>
                    <a:pt x="82" y="373"/>
                  </a:lnTo>
                  <a:lnTo>
                    <a:pt x="79" y="377"/>
                  </a:lnTo>
                  <a:lnTo>
                    <a:pt x="73" y="381"/>
                  </a:lnTo>
                  <a:lnTo>
                    <a:pt x="65" y="383"/>
                  </a:lnTo>
                  <a:lnTo>
                    <a:pt x="58" y="381"/>
                  </a:lnTo>
                  <a:lnTo>
                    <a:pt x="52" y="379"/>
                  </a:lnTo>
                  <a:lnTo>
                    <a:pt x="46" y="373"/>
                  </a:lnTo>
                  <a:lnTo>
                    <a:pt x="42" y="367"/>
                  </a:lnTo>
                  <a:lnTo>
                    <a:pt x="42" y="360"/>
                  </a:lnTo>
                  <a:lnTo>
                    <a:pt x="42" y="248"/>
                  </a:lnTo>
                  <a:lnTo>
                    <a:pt x="42" y="52"/>
                  </a:lnTo>
                  <a:lnTo>
                    <a:pt x="33" y="52"/>
                  </a:lnTo>
                  <a:lnTo>
                    <a:pt x="33" y="56"/>
                  </a:lnTo>
                  <a:lnTo>
                    <a:pt x="33" y="165"/>
                  </a:lnTo>
                  <a:lnTo>
                    <a:pt x="31" y="173"/>
                  </a:lnTo>
                  <a:lnTo>
                    <a:pt x="27" y="179"/>
                  </a:lnTo>
                  <a:lnTo>
                    <a:pt x="23" y="183"/>
                  </a:lnTo>
                  <a:lnTo>
                    <a:pt x="15" y="183"/>
                  </a:lnTo>
                  <a:lnTo>
                    <a:pt x="10" y="183"/>
                  </a:lnTo>
                  <a:lnTo>
                    <a:pt x="6" y="179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2" y="33"/>
                  </a:lnTo>
                  <a:lnTo>
                    <a:pt x="6" y="23"/>
                  </a:lnTo>
                  <a:lnTo>
                    <a:pt x="15" y="10"/>
                  </a:lnTo>
                  <a:lnTo>
                    <a:pt x="29" y="2"/>
                  </a:lnTo>
                  <a:lnTo>
                    <a:pt x="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44"/>
            <p:cNvSpPr>
              <a:spLocks/>
            </p:cNvSpPr>
            <p:nvPr/>
          </p:nvSpPr>
          <p:spPr bwMode="auto">
            <a:xfrm>
              <a:off x="3671887" y="2249488"/>
              <a:ext cx="292100" cy="608013"/>
            </a:xfrm>
            <a:custGeom>
              <a:avLst/>
              <a:gdLst>
                <a:gd name="T0" fmla="*/ 140 w 184"/>
                <a:gd name="T1" fmla="*/ 0 h 383"/>
                <a:gd name="T2" fmla="*/ 174 w 184"/>
                <a:gd name="T3" fmla="*/ 19 h 383"/>
                <a:gd name="T4" fmla="*/ 184 w 184"/>
                <a:gd name="T5" fmla="*/ 52 h 383"/>
                <a:gd name="T6" fmla="*/ 184 w 184"/>
                <a:gd name="T7" fmla="*/ 169 h 383"/>
                <a:gd name="T8" fmla="*/ 180 w 184"/>
                <a:gd name="T9" fmla="*/ 177 h 383"/>
                <a:gd name="T10" fmla="*/ 171 w 184"/>
                <a:gd name="T11" fmla="*/ 183 h 383"/>
                <a:gd name="T12" fmla="*/ 161 w 184"/>
                <a:gd name="T13" fmla="*/ 181 h 383"/>
                <a:gd name="T14" fmla="*/ 153 w 184"/>
                <a:gd name="T15" fmla="*/ 175 h 383"/>
                <a:gd name="T16" fmla="*/ 153 w 184"/>
                <a:gd name="T17" fmla="*/ 163 h 383"/>
                <a:gd name="T18" fmla="*/ 153 w 184"/>
                <a:gd name="T19" fmla="*/ 52 h 383"/>
                <a:gd name="T20" fmla="*/ 142 w 184"/>
                <a:gd name="T21" fmla="*/ 56 h 383"/>
                <a:gd name="T22" fmla="*/ 142 w 184"/>
                <a:gd name="T23" fmla="*/ 348 h 383"/>
                <a:gd name="T24" fmla="*/ 142 w 184"/>
                <a:gd name="T25" fmla="*/ 365 h 383"/>
                <a:gd name="T26" fmla="*/ 136 w 184"/>
                <a:gd name="T27" fmla="*/ 377 h 383"/>
                <a:gd name="T28" fmla="*/ 125 w 184"/>
                <a:gd name="T29" fmla="*/ 381 h 383"/>
                <a:gd name="T30" fmla="*/ 111 w 184"/>
                <a:gd name="T31" fmla="*/ 381 h 383"/>
                <a:gd name="T32" fmla="*/ 100 w 184"/>
                <a:gd name="T33" fmla="*/ 371 h 383"/>
                <a:gd name="T34" fmla="*/ 98 w 184"/>
                <a:gd name="T35" fmla="*/ 360 h 383"/>
                <a:gd name="T36" fmla="*/ 98 w 184"/>
                <a:gd name="T37" fmla="*/ 183 h 383"/>
                <a:gd name="T38" fmla="*/ 88 w 184"/>
                <a:gd name="T39" fmla="*/ 187 h 383"/>
                <a:gd name="T40" fmla="*/ 86 w 184"/>
                <a:gd name="T41" fmla="*/ 365 h 383"/>
                <a:gd name="T42" fmla="*/ 80 w 184"/>
                <a:gd name="T43" fmla="*/ 375 h 383"/>
                <a:gd name="T44" fmla="*/ 69 w 184"/>
                <a:gd name="T45" fmla="*/ 383 h 383"/>
                <a:gd name="T46" fmla="*/ 55 w 184"/>
                <a:gd name="T47" fmla="*/ 381 h 383"/>
                <a:gd name="T48" fmla="*/ 46 w 184"/>
                <a:gd name="T49" fmla="*/ 371 h 383"/>
                <a:gd name="T50" fmla="*/ 42 w 184"/>
                <a:gd name="T51" fmla="*/ 360 h 383"/>
                <a:gd name="T52" fmla="*/ 42 w 184"/>
                <a:gd name="T53" fmla="*/ 52 h 383"/>
                <a:gd name="T54" fmla="*/ 32 w 184"/>
                <a:gd name="T55" fmla="*/ 56 h 383"/>
                <a:gd name="T56" fmla="*/ 30 w 184"/>
                <a:gd name="T57" fmla="*/ 173 h 383"/>
                <a:gd name="T58" fmla="*/ 23 w 184"/>
                <a:gd name="T59" fmla="*/ 181 h 383"/>
                <a:gd name="T60" fmla="*/ 11 w 184"/>
                <a:gd name="T61" fmla="*/ 183 h 383"/>
                <a:gd name="T62" fmla="*/ 2 w 184"/>
                <a:gd name="T63" fmla="*/ 175 h 383"/>
                <a:gd name="T64" fmla="*/ 0 w 184"/>
                <a:gd name="T65" fmla="*/ 165 h 383"/>
                <a:gd name="T66" fmla="*/ 2 w 184"/>
                <a:gd name="T67" fmla="*/ 31 h 383"/>
                <a:gd name="T68" fmla="*/ 27 w 184"/>
                <a:gd name="T69" fmla="*/ 4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383">
                  <a:moveTo>
                    <a:pt x="46" y="0"/>
                  </a:moveTo>
                  <a:lnTo>
                    <a:pt x="140" y="0"/>
                  </a:lnTo>
                  <a:lnTo>
                    <a:pt x="159" y="6"/>
                  </a:lnTo>
                  <a:lnTo>
                    <a:pt x="174" y="19"/>
                  </a:lnTo>
                  <a:lnTo>
                    <a:pt x="184" y="39"/>
                  </a:lnTo>
                  <a:lnTo>
                    <a:pt x="184" y="52"/>
                  </a:lnTo>
                  <a:lnTo>
                    <a:pt x="184" y="165"/>
                  </a:lnTo>
                  <a:lnTo>
                    <a:pt x="184" y="169"/>
                  </a:lnTo>
                  <a:lnTo>
                    <a:pt x="182" y="175"/>
                  </a:lnTo>
                  <a:lnTo>
                    <a:pt x="180" y="177"/>
                  </a:lnTo>
                  <a:lnTo>
                    <a:pt x="176" y="181"/>
                  </a:lnTo>
                  <a:lnTo>
                    <a:pt x="171" y="183"/>
                  </a:lnTo>
                  <a:lnTo>
                    <a:pt x="167" y="183"/>
                  </a:lnTo>
                  <a:lnTo>
                    <a:pt x="161" y="181"/>
                  </a:lnTo>
                  <a:lnTo>
                    <a:pt x="157" y="179"/>
                  </a:lnTo>
                  <a:lnTo>
                    <a:pt x="153" y="175"/>
                  </a:lnTo>
                  <a:lnTo>
                    <a:pt x="153" y="169"/>
                  </a:lnTo>
                  <a:lnTo>
                    <a:pt x="153" y="163"/>
                  </a:lnTo>
                  <a:lnTo>
                    <a:pt x="153" y="56"/>
                  </a:lnTo>
                  <a:lnTo>
                    <a:pt x="153" y="52"/>
                  </a:lnTo>
                  <a:lnTo>
                    <a:pt x="144" y="52"/>
                  </a:lnTo>
                  <a:lnTo>
                    <a:pt x="142" y="56"/>
                  </a:lnTo>
                  <a:lnTo>
                    <a:pt x="142" y="336"/>
                  </a:lnTo>
                  <a:lnTo>
                    <a:pt x="142" y="348"/>
                  </a:lnTo>
                  <a:lnTo>
                    <a:pt x="142" y="360"/>
                  </a:lnTo>
                  <a:lnTo>
                    <a:pt x="142" y="365"/>
                  </a:lnTo>
                  <a:lnTo>
                    <a:pt x="140" y="371"/>
                  </a:lnTo>
                  <a:lnTo>
                    <a:pt x="136" y="377"/>
                  </a:lnTo>
                  <a:lnTo>
                    <a:pt x="130" y="379"/>
                  </a:lnTo>
                  <a:lnTo>
                    <a:pt x="125" y="381"/>
                  </a:lnTo>
                  <a:lnTo>
                    <a:pt x="117" y="383"/>
                  </a:lnTo>
                  <a:lnTo>
                    <a:pt x="111" y="381"/>
                  </a:lnTo>
                  <a:lnTo>
                    <a:pt x="105" y="377"/>
                  </a:lnTo>
                  <a:lnTo>
                    <a:pt x="100" y="371"/>
                  </a:lnTo>
                  <a:lnTo>
                    <a:pt x="98" y="365"/>
                  </a:lnTo>
                  <a:lnTo>
                    <a:pt x="98" y="360"/>
                  </a:lnTo>
                  <a:lnTo>
                    <a:pt x="98" y="187"/>
                  </a:lnTo>
                  <a:lnTo>
                    <a:pt x="98" y="183"/>
                  </a:lnTo>
                  <a:lnTo>
                    <a:pt x="88" y="183"/>
                  </a:lnTo>
                  <a:lnTo>
                    <a:pt x="88" y="187"/>
                  </a:lnTo>
                  <a:lnTo>
                    <a:pt x="88" y="360"/>
                  </a:lnTo>
                  <a:lnTo>
                    <a:pt x="86" y="365"/>
                  </a:lnTo>
                  <a:lnTo>
                    <a:pt x="84" y="371"/>
                  </a:lnTo>
                  <a:lnTo>
                    <a:pt x="80" y="375"/>
                  </a:lnTo>
                  <a:lnTo>
                    <a:pt x="75" y="379"/>
                  </a:lnTo>
                  <a:lnTo>
                    <a:pt x="69" y="383"/>
                  </a:lnTo>
                  <a:lnTo>
                    <a:pt x="61" y="383"/>
                  </a:lnTo>
                  <a:lnTo>
                    <a:pt x="55" y="381"/>
                  </a:lnTo>
                  <a:lnTo>
                    <a:pt x="50" y="377"/>
                  </a:lnTo>
                  <a:lnTo>
                    <a:pt x="46" y="371"/>
                  </a:lnTo>
                  <a:lnTo>
                    <a:pt x="42" y="367"/>
                  </a:lnTo>
                  <a:lnTo>
                    <a:pt x="42" y="360"/>
                  </a:lnTo>
                  <a:lnTo>
                    <a:pt x="42" y="58"/>
                  </a:lnTo>
                  <a:lnTo>
                    <a:pt x="42" y="52"/>
                  </a:lnTo>
                  <a:lnTo>
                    <a:pt x="32" y="52"/>
                  </a:lnTo>
                  <a:lnTo>
                    <a:pt x="32" y="56"/>
                  </a:lnTo>
                  <a:lnTo>
                    <a:pt x="32" y="165"/>
                  </a:lnTo>
                  <a:lnTo>
                    <a:pt x="30" y="173"/>
                  </a:lnTo>
                  <a:lnTo>
                    <a:pt x="27" y="177"/>
                  </a:lnTo>
                  <a:lnTo>
                    <a:pt x="23" y="181"/>
                  </a:lnTo>
                  <a:lnTo>
                    <a:pt x="17" y="183"/>
                  </a:lnTo>
                  <a:lnTo>
                    <a:pt x="11" y="183"/>
                  </a:lnTo>
                  <a:lnTo>
                    <a:pt x="6" y="179"/>
                  </a:lnTo>
                  <a:lnTo>
                    <a:pt x="2" y="175"/>
                  </a:lnTo>
                  <a:lnTo>
                    <a:pt x="0" y="169"/>
                  </a:lnTo>
                  <a:lnTo>
                    <a:pt x="0" y="165"/>
                  </a:lnTo>
                  <a:lnTo>
                    <a:pt x="0" y="48"/>
                  </a:lnTo>
                  <a:lnTo>
                    <a:pt x="2" y="31"/>
                  </a:lnTo>
                  <a:lnTo>
                    <a:pt x="11" y="16"/>
                  </a:lnTo>
                  <a:lnTo>
                    <a:pt x="27" y="4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45"/>
            <p:cNvSpPr>
              <a:spLocks/>
            </p:cNvSpPr>
            <p:nvPr/>
          </p:nvSpPr>
          <p:spPr bwMode="auto">
            <a:xfrm>
              <a:off x="3857625" y="2990850"/>
              <a:ext cx="292100" cy="608013"/>
            </a:xfrm>
            <a:custGeom>
              <a:avLst/>
              <a:gdLst>
                <a:gd name="T0" fmla="*/ 153 w 184"/>
                <a:gd name="T1" fmla="*/ 2 h 383"/>
                <a:gd name="T2" fmla="*/ 177 w 184"/>
                <a:gd name="T3" fmla="*/ 21 h 383"/>
                <a:gd name="T4" fmla="*/ 184 w 184"/>
                <a:gd name="T5" fmla="*/ 48 h 383"/>
                <a:gd name="T6" fmla="*/ 182 w 184"/>
                <a:gd name="T7" fmla="*/ 171 h 383"/>
                <a:gd name="T8" fmla="*/ 178 w 184"/>
                <a:gd name="T9" fmla="*/ 179 h 383"/>
                <a:gd name="T10" fmla="*/ 169 w 184"/>
                <a:gd name="T11" fmla="*/ 183 h 383"/>
                <a:gd name="T12" fmla="*/ 157 w 184"/>
                <a:gd name="T13" fmla="*/ 181 h 383"/>
                <a:gd name="T14" fmla="*/ 153 w 184"/>
                <a:gd name="T15" fmla="*/ 171 h 383"/>
                <a:gd name="T16" fmla="*/ 152 w 184"/>
                <a:gd name="T17" fmla="*/ 135 h 383"/>
                <a:gd name="T18" fmla="*/ 142 w 184"/>
                <a:gd name="T19" fmla="*/ 52 h 383"/>
                <a:gd name="T20" fmla="*/ 140 w 184"/>
                <a:gd name="T21" fmla="*/ 367 h 383"/>
                <a:gd name="T22" fmla="*/ 132 w 184"/>
                <a:gd name="T23" fmla="*/ 379 h 383"/>
                <a:gd name="T24" fmla="*/ 119 w 184"/>
                <a:gd name="T25" fmla="*/ 383 h 383"/>
                <a:gd name="T26" fmla="*/ 104 w 184"/>
                <a:gd name="T27" fmla="*/ 377 h 383"/>
                <a:gd name="T28" fmla="*/ 98 w 184"/>
                <a:gd name="T29" fmla="*/ 365 h 383"/>
                <a:gd name="T30" fmla="*/ 96 w 184"/>
                <a:gd name="T31" fmla="*/ 187 h 383"/>
                <a:gd name="T32" fmla="*/ 86 w 184"/>
                <a:gd name="T33" fmla="*/ 183 h 383"/>
                <a:gd name="T34" fmla="*/ 86 w 184"/>
                <a:gd name="T35" fmla="*/ 360 h 383"/>
                <a:gd name="T36" fmla="*/ 82 w 184"/>
                <a:gd name="T37" fmla="*/ 373 h 383"/>
                <a:gd name="T38" fmla="*/ 73 w 184"/>
                <a:gd name="T39" fmla="*/ 381 h 383"/>
                <a:gd name="T40" fmla="*/ 59 w 184"/>
                <a:gd name="T41" fmla="*/ 383 h 383"/>
                <a:gd name="T42" fmla="*/ 50 w 184"/>
                <a:gd name="T43" fmla="*/ 377 h 383"/>
                <a:gd name="T44" fmla="*/ 42 w 184"/>
                <a:gd name="T45" fmla="*/ 367 h 383"/>
                <a:gd name="T46" fmla="*/ 40 w 184"/>
                <a:gd name="T47" fmla="*/ 56 h 383"/>
                <a:gd name="T48" fmla="*/ 31 w 184"/>
                <a:gd name="T49" fmla="*/ 52 h 383"/>
                <a:gd name="T50" fmla="*/ 31 w 184"/>
                <a:gd name="T51" fmla="*/ 164 h 383"/>
                <a:gd name="T52" fmla="*/ 31 w 184"/>
                <a:gd name="T53" fmla="*/ 173 h 383"/>
                <a:gd name="T54" fmla="*/ 25 w 184"/>
                <a:gd name="T55" fmla="*/ 181 h 383"/>
                <a:gd name="T56" fmla="*/ 13 w 184"/>
                <a:gd name="T57" fmla="*/ 183 h 383"/>
                <a:gd name="T58" fmla="*/ 4 w 184"/>
                <a:gd name="T59" fmla="*/ 179 h 383"/>
                <a:gd name="T60" fmla="*/ 0 w 184"/>
                <a:gd name="T61" fmla="*/ 171 h 383"/>
                <a:gd name="T62" fmla="*/ 0 w 184"/>
                <a:gd name="T63" fmla="*/ 50 h 383"/>
                <a:gd name="T64" fmla="*/ 15 w 184"/>
                <a:gd name="T65" fmla="*/ 12 h 383"/>
                <a:gd name="T66" fmla="*/ 29 w 184"/>
                <a:gd name="T67" fmla="*/ 2 h 383"/>
                <a:gd name="T68" fmla="*/ 46 w 184"/>
                <a:gd name="T6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383">
                  <a:moveTo>
                    <a:pt x="136" y="0"/>
                  </a:moveTo>
                  <a:lnTo>
                    <a:pt x="153" y="2"/>
                  </a:lnTo>
                  <a:lnTo>
                    <a:pt x="167" y="10"/>
                  </a:lnTo>
                  <a:lnTo>
                    <a:pt x="177" y="21"/>
                  </a:lnTo>
                  <a:lnTo>
                    <a:pt x="182" y="35"/>
                  </a:lnTo>
                  <a:lnTo>
                    <a:pt x="184" y="48"/>
                  </a:lnTo>
                  <a:lnTo>
                    <a:pt x="184" y="167"/>
                  </a:lnTo>
                  <a:lnTo>
                    <a:pt x="182" y="171"/>
                  </a:lnTo>
                  <a:lnTo>
                    <a:pt x="182" y="175"/>
                  </a:lnTo>
                  <a:lnTo>
                    <a:pt x="178" y="179"/>
                  </a:lnTo>
                  <a:lnTo>
                    <a:pt x="175" y="181"/>
                  </a:lnTo>
                  <a:lnTo>
                    <a:pt x="169" y="183"/>
                  </a:lnTo>
                  <a:lnTo>
                    <a:pt x="163" y="183"/>
                  </a:lnTo>
                  <a:lnTo>
                    <a:pt x="157" y="181"/>
                  </a:lnTo>
                  <a:lnTo>
                    <a:pt x="155" y="177"/>
                  </a:lnTo>
                  <a:lnTo>
                    <a:pt x="153" y="171"/>
                  </a:lnTo>
                  <a:lnTo>
                    <a:pt x="152" y="167"/>
                  </a:lnTo>
                  <a:lnTo>
                    <a:pt x="152" y="135"/>
                  </a:lnTo>
                  <a:lnTo>
                    <a:pt x="152" y="52"/>
                  </a:lnTo>
                  <a:lnTo>
                    <a:pt x="142" y="52"/>
                  </a:lnTo>
                  <a:lnTo>
                    <a:pt x="142" y="360"/>
                  </a:lnTo>
                  <a:lnTo>
                    <a:pt x="140" y="367"/>
                  </a:lnTo>
                  <a:lnTo>
                    <a:pt x="138" y="373"/>
                  </a:lnTo>
                  <a:lnTo>
                    <a:pt x="132" y="379"/>
                  </a:lnTo>
                  <a:lnTo>
                    <a:pt x="127" y="381"/>
                  </a:lnTo>
                  <a:lnTo>
                    <a:pt x="119" y="383"/>
                  </a:lnTo>
                  <a:lnTo>
                    <a:pt x="111" y="381"/>
                  </a:lnTo>
                  <a:lnTo>
                    <a:pt x="104" y="377"/>
                  </a:lnTo>
                  <a:lnTo>
                    <a:pt x="100" y="371"/>
                  </a:lnTo>
                  <a:lnTo>
                    <a:pt x="98" y="365"/>
                  </a:lnTo>
                  <a:lnTo>
                    <a:pt x="96" y="360"/>
                  </a:lnTo>
                  <a:lnTo>
                    <a:pt x="96" y="187"/>
                  </a:lnTo>
                  <a:lnTo>
                    <a:pt x="96" y="183"/>
                  </a:lnTo>
                  <a:lnTo>
                    <a:pt x="86" y="183"/>
                  </a:lnTo>
                  <a:lnTo>
                    <a:pt x="86" y="187"/>
                  </a:lnTo>
                  <a:lnTo>
                    <a:pt x="86" y="360"/>
                  </a:lnTo>
                  <a:lnTo>
                    <a:pt x="86" y="367"/>
                  </a:lnTo>
                  <a:lnTo>
                    <a:pt x="82" y="373"/>
                  </a:lnTo>
                  <a:lnTo>
                    <a:pt x="79" y="377"/>
                  </a:lnTo>
                  <a:lnTo>
                    <a:pt x="73" y="381"/>
                  </a:lnTo>
                  <a:lnTo>
                    <a:pt x="67" y="383"/>
                  </a:lnTo>
                  <a:lnTo>
                    <a:pt x="59" y="383"/>
                  </a:lnTo>
                  <a:lnTo>
                    <a:pt x="54" y="381"/>
                  </a:lnTo>
                  <a:lnTo>
                    <a:pt x="50" y="377"/>
                  </a:lnTo>
                  <a:lnTo>
                    <a:pt x="44" y="373"/>
                  </a:lnTo>
                  <a:lnTo>
                    <a:pt x="42" y="367"/>
                  </a:lnTo>
                  <a:lnTo>
                    <a:pt x="40" y="360"/>
                  </a:lnTo>
                  <a:lnTo>
                    <a:pt x="40" y="56"/>
                  </a:lnTo>
                  <a:lnTo>
                    <a:pt x="40" y="52"/>
                  </a:lnTo>
                  <a:lnTo>
                    <a:pt x="31" y="52"/>
                  </a:lnTo>
                  <a:lnTo>
                    <a:pt x="31" y="56"/>
                  </a:lnTo>
                  <a:lnTo>
                    <a:pt x="31" y="164"/>
                  </a:lnTo>
                  <a:lnTo>
                    <a:pt x="31" y="167"/>
                  </a:lnTo>
                  <a:lnTo>
                    <a:pt x="31" y="173"/>
                  </a:lnTo>
                  <a:lnTo>
                    <a:pt x="29" y="177"/>
                  </a:lnTo>
                  <a:lnTo>
                    <a:pt x="25" y="181"/>
                  </a:lnTo>
                  <a:lnTo>
                    <a:pt x="19" y="183"/>
                  </a:lnTo>
                  <a:lnTo>
                    <a:pt x="13" y="183"/>
                  </a:lnTo>
                  <a:lnTo>
                    <a:pt x="9" y="183"/>
                  </a:lnTo>
                  <a:lnTo>
                    <a:pt x="4" y="179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50"/>
                  </a:lnTo>
                  <a:lnTo>
                    <a:pt x="4" y="29"/>
                  </a:lnTo>
                  <a:lnTo>
                    <a:pt x="15" y="12"/>
                  </a:lnTo>
                  <a:lnTo>
                    <a:pt x="23" y="6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46"/>
            <p:cNvSpPr>
              <a:spLocks/>
            </p:cNvSpPr>
            <p:nvPr/>
          </p:nvSpPr>
          <p:spPr bwMode="auto">
            <a:xfrm>
              <a:off x="4129087" y="2206625"/>
              <a:ext cx="127000" cy="119063"/>
            </a:xfrm>
            <a:custGeom>
              <a:avLst/>
              <a:gdLst>
                <a:gd name="T0" fmla="*/ 38 w 80"/>
                <a:gd name="T1" fmla="*/ 0 h 75"/>
                <a:gd name="T2" fmla="*/ 57 w 80"/>
                <a:gd name="T3" fmla="*/ 4 h 75"/>
                <a:gd name="T4" fmla="*/ 73 w 80"/>
                <a:gd name="T5" fmla="*/ 16 h 75"/>
                <a:gd name="T6" fmla="*/ 80 w 80"/>
                <a:gd name="T7" fmla="*/ 33 h 75"/>
                <a:gd name="T8" fmla="*/ 78 w 80"/>
                <a:gd name="T9" fmla="*/ 50 h 75"/>
                <a:gd name="T10" fmla="*/ 67 w 80"/>
                <a:gd name="T11" fmla="*/ 66 h 75"/>
                <a:gd name="T12" fmla="*/ 54 w 80"/>
                <a:gd name="T13" fmla="*/ 73 h 75"/>
                <a:gd name="T14" fmla="*/ 38 w 80"/>
                <a:gd name="T15" fmla="*/ 75 h 75"/>
                <a:gd name="T16" fmla="*/ 23 w 80"/>
                <a:gd name="T17" fmla="*/ 71 h 75"/>
                <a:gd name="T18" fmla="*/ 9 w 80"/>
                <a:gd name="T19" fmla="*/ 64 h 75"/>
                <a:gd name="T20" fmla="*/ 2 w 80"/>
                <a:gd name="T21" fmla="*/ 48 h 75"/>
                <a:gd name="T22" fmla="*/ 0 w 80"/>
                <a:gd name="T23" fmla="*/ 35 h 75"/>
                <a:gd name="T24" fmla="*/ 4 w 80"/>
                <a:gd name="T25" fmla="*/ 19 h 75"/>
                <a:gd name="T26" fmla="*/ 13 w 80"/>
                <a:gd name="T27" fmla="*/ 8 h 75"/>
                <a:gd name="T28" fmla="*/ 29 w 80"/>
                <a:gd name="T29" fmla="*/ 0 h 75"/>
                <a:gd name="T30" fmla="*/ 34 w 80"/>
                <a:gd name="T31" fmla="*/ 0 h 75"/>
                <a:gd name="T32" fmla="*/ 38 w 80"/>
                <a:gd name="T3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75">
                  <a:moveTo>
                    <a:pt x="38" y="0"/>
                  </a:moveTo>
                  <a:lnTo>
                    <a:pt x="57" y="4"/>
                  </a:lnTo>
                  <a:lnTo>
                    <a:pt x="73" y="16"/>
                  </a:lnTo>
                  <a:lnTo>
                    <a:pt x="80" y="33"/>
                  </a:lnTo>
                  <a:lnTo>
                    <a:pt x="78" y="50"/>
                  </a:lnTo>
                  <a:lnTo>
                    <a:pt x="67" y="66"/>
                  </a:lnTo>
                  <a:lnTo>
                    <a:pt x="54" y="73"/>
                  </a:lnTo>
                  <a:lnTo>
                    <a:pt x="38" y="75"/>
                  </a:lnTo>
                  <a:lnTo>
                    <a:pt x="23" y="71"/>
                  </a:lnTo>
                  <a:lnTo>
                    <a:pt x="9" y="64"/>
                  </a:lnTo>
                  <a:lnTo>
                    <a:pt x="2" y="48"/>
                  </a:lnTo>
                  <a:lnTo>
                    <a:pt x="0" y="35"/>
                  </a:lnTo>
                  <a:lnTo>
                    <a:pt x="4" y="19"/>
                  </a:lnTo>
                  <a:lnTo>
                    <a:pt x="13" y="8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47"/>
            <p:cNvSpPr>
              <a:spLocks/>
            </p:cNvSpPr>
            <p:nvPr/>
          </p:nvSpPr>
          <p:spPr bwMode="auto">
            <a:xfrm>
              <a:off x="3516312" y="2857500"/>
              <a:ext cx="127000" cy="120650"/>
            </a:xfrm>
            <a:custGeom>
              <a:avLst/>
              <a:gdLst>
                <a:gd name="T0" fmla="*/ 32 w 80"/>
                <a:gd name="T1" fmla="*/ 0 h 76"/>
                <a:gd name="T2" fmla="*/ 50 w 80"/>
                <a:gd name="T3" fmla="*/ 2 h 76"/>
                <a:gd name="T4" fmla="*/ 67 w 80"/>
                <a:gd name="T5" fmla="*/ 9 h 76"/>
                <a:gd name="T6" fmla="*/ 77 w 80"/>
                <a:gd name="T7" fmla="*/ 23 h 76"/>
                <a:gd name="T8" fmla="*/ 80 w 80"/>
                <a:gd name="T9" fmla="*/ 38 h 76"/>
                <a:gd name="T10" fmla="*/ 77 w 80"/>
                <a:gd name="T11" fmla="*/ 53 h 76"/>
                <a:gd name="T12" fmla="*/ 67 w 80"/>
                <a:gd name="T13" fmla="*/ 67 h 76"/>
                <a:gd name="T14" fmla="*/ 52 w 80"/>
                <a:gd name="T15" fmla="*/ 75 h 76"/>
                <a:gd name="T16" fmla="*/ 36 w 80"/>
                <a:gd name="T17" fmla="*/ 76 h 76"/>
                <a:gd name="T18" fmla="*/ 21 w 80"/>
                <a:gd name="T19" fmla="*/ 73 h 76"/>
                <a:gd name="T20" fmla="*/ 8 w 80"/>
                <a:gd name="T21" fmla="*/ 61 h 76"/>
                <a:gd name="T22" fmla="*/ 0 w 80"/>
                <a:gd name="T23" fmla="*/ 48 h 76"/>
                <a:gd name="T24" fmla="*/ 0 w 80"/>
                <a:gd name="T25" fmla="*/ 44 h 76"/>
                <a:gd name="T26" fmla="*/ 0 w 80"/>
                <a:gd name="T27" fmla="*/ 40 h 76"/>
                <a:gd name="T28" fmla="*/ 4 w 80"/>
                <a:gd name="T29" fmla="*/ 21 h 76"/>
                <a:gd name="T30" fmla="*/ 17 w 80"/>
                <a:gd name="T31" fmla="*/ 7 h 76"/>
                <a:gd name="T32" fmla="*/ 32 w 80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76">
                  <a:moveTo>
                    <a:pt x="32" y="0"/>
                  </a:moveTo>
                  <a:lnTo>
                    <a:pt x="50" y="2"/>
                  </a:lnTo>
                  <a:lnTo>
                    <a:pt x="67" y="9"/>
                  </a:lnTo>
                  <a:lnTo>
                    <a:pt x="77" y="23"/>
                  </a:lnTo>
                  <a:lnTo>
                    <a:pt x="80" y="38"/>
                  </a:lnTo>
                  <a:lnTo>
                    <a:pt x="77" y="53"/>
                  </a:lnTo>
                  <a:lnTo>
                    <a:pt x="67" y="67"/>
                  </a:lnTo>
                  <a:lnTo>
                    <a:pt x="52" y="75"/>
                  </a:lnTo>
                  <a:lnTo>
                    <a:pt x="36" y="76"/>
                  </a:lnTo>
                  <a:lnTo>
                    <a:pt x="21" y="73"/>
                  </a:lnTo>
                  <a:lnTo>
                    <a:pt x="8" y="61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4" y="21"/>
                  </a:lnTo>
                  <a:lnTo>
                    <a:pt x="17" y="7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48"/>
            <p:cNvSpPr>
              <a:spLocks/>
            </p:cNvSpPr>
            <p:nvPr/>
          </p:nvSpPr>
          <p:spPr bwMode="auto">
            <a:xfrm>
              <a:off x="3748087" y="2116138"/>
              <a:ext cx="130175" cy="120650"/>
            </a:xfrm>
            <a:custGeom>
              <a:avLst/>
              <a:gdLst>
                <a:gd name="T0" fmla="*/ 36 w 82"/>
                <a:gd name="T1" fmla="*/ 0 h 76"/>
                <a:gd name="T2" fmla="*/ 55 w 82"/>
                <a:gd name="T3" fmla="*/ 1 h 76"/>
                <a:gd name="T4" fmla="*/ 73 w 82"/>
                <a:gd name="T5" fmla="*/ 13 h 76"/>
                <a:gd name="T6" fmla="*/ 80 w 82"/>
                <a:gd name="T7" fmla="*/ 28 h 76"/>
                <a:gd name="T8" fmla="*/ 82 w 82"/>
                <a:gd name="T9" fmla="*/ 44 h 76"/>
                <a:gd name="T10" fmla="*/ 77 w 82"/>
                <a:gd name="T11" fmla="*/ 57 h 76"/>
                <a:gd name="T12" fmla="*/ 65 w 82"/>
                <a:gd name="T13" fmla="*/ 69 h 76"/>
                <a:gd name="T14" fmla="*/ 46 w 82"/>
                <a:gd name="T15" fmla="*/ 76 h 76"/>
                <a:gd name="T16" fmla="*/ 29 w 82"/>
                <a:gd name="T17" fmla="*/ 75 h 76"/>
                <a:gd name="T18" fmla="*/ 13 w 82"/>
                <a:gd name="T19" fmla="*/ 65 h 76"/>
                <a:gd name="T20" fmla="*/ 4 w 82"/>
                <a:gd name="T21" fmla="*/ 51 h 76"/>
                <a:gd name="T22" fmla="*/ 2 w 82"/>
                <a:gd name="T23" fmla="*/ 44 h 76"/>
                <a:gd name="T24" fmla="*/ 0 w 82"/>
                <a:gd name="T25" fmla="*/ 38 h 76"/>
                <a:gd name="T26" fmla="*/ 6 w 82"/>
                <a:gd name="T27" fmla="*/ 21 h 76"/>
                <a:gd name="T28" fmla="*/ 17 w 82"/>
                <a:gd name="T29" fmla="*/ 7 h 76"/>
                <a:gd name="T30" fmla="*/ 36 w 82"/>
                <a:gd name="T3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76">
                  <a:moveTo>
                    <a:pt x="36" y="0"/>
                  </a:moveTo>
                  <a:lnTo>
                    <a:pt x="55" y="1"/>
                  </a:lnTo>
                  <a:lnTo>
                    <a:pt x="73" y="13"/>
                  </a:lnTo>
                  <a:lnTo>
                    <a:pt x="80" y="28"/>
                  </a:lnTo>
                  <a:lnTo>
                    <a:pt x="82" y="44"/>
                  </a:lnTo>
                  <a:lnTo>
                    <a:pt x="77" y="57"/>
                  </a:lnTo>
                  <a:lnTo>
                    <a:pt x="65" y="69"/>
                  </a:lnTo>
                  <a:lnTo>
                    <a:pt x="46" y="76"/>
                  </a:lnTo>
                  <a:lnTo>
                    <a:pt x="29" y="75"/>
                  </a:lnTo>
                  <a:lnTo>
                    <a:pt x="13" y="65"/>
                  </a:lnTo>
                  <a:lnTo>
                    <a:pt x="4" y="51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6" y="21"/>
                  </a:lnTo>
                  <a:lnTo>
                    <a:pt x="17" y="7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49"/>
            <p:cNvSpPr>
              <a:spLocks/>
            </p:cNvSpPr>
            <p:nvPr/>
          </p:nvSpPr>
          <p:spPr bwMode="auto">
            <a:xfrm>
              <a:off x="3933825" y="2857500"/>
              <a:ext cx="130175" cy="120650"/>
            </a:xfrm>
            <a:custGeom>
              <a:avLst/>
              <a:gdLst>
                <a:gd name="T0" fmla="*/ 42 w 82"/>
                <a:gd name="T1" fmla="*/ 0 h 76"/>
                <a:gd name="T2" fmla="*/ 57 w 82"/>
                <a:gd name="T3" fmla="*/ 3 h 76"/>
                <a:gd name="T4" fmla="*/ 69 w 82"/>
                <a:gd name="T5" fmla="*/ 11 h 76"/>
                <a:gd name="T6" fmla="*/ 79 w 82"/>
                <a:gd name="T7" fmla="*/ 25 h 76"/>
                <a:gd name="T8" fmla="*/ 81 w 82"/>
                <a:gd name="T9" fmla="*/ 30 h 76"/>
                <a:gd name="T10" fmla="*/ 82 w 82"/>
                <a:gd name="T11" fmla="*/ 38 h 76"/>
                <a:gd name="T12" fmla="*/ 81 w 82"/>
                <a:gd name="T13" fmla="*/ 46 h 76"/>
                <a:gd name="T14" fmla="*/ 79 w 82"/>
                <a:gd name="T15" fmla="*/ 55 h 76"/>
                <a:gd name="T16" fmla="*/ 73 w 82"/>
                <a:gd name="T17" fmla="*/ 61 h 76"/>
                <a:gd name="T18" fmla="*/ 67 w 82"/>
                <a:gd name="T19" fmla="*/ 67 h 76"/>
                <a:gd name="T20" fmla="*/ 48 w 82"/>
                <a:gd name="T21" fmla="*/ 76 h 76"/>
                <a:gd name="T22" fmla="*/ 29 w 82"/>
                <a:gd name="T23" fmla="*/ 75 h 76"/>
                <a:gd name="T24" fmla="*/ 11 w 82"/>
                <a:gd name="T25" fmla="*/ 65 h 76"/>
                <a:gd name="T26" fmla="*/ 4 w 82"/>
                <a:gd name="T27" fmla="*/ 51 h 76"/>
                <a:gd name="T28" fmla="*/ 0 w 82"/>
                <a:gd name="T29" fmla="*/ 36 h 76"/>
                <a:gd name="T30" fmla="*/ 4 w 82"/>
                <a:gd name="T31" fmla="*/ 23 h 76"/>
                <a:gd name="T32" fmla="*/ 13 w 82"/>
                <a:gd name="T33" fmla="*/ 11 h 76"/>
                <a:gd name="T34" fmla="*/ 27 w 82"/>
                <a:gd name="T35" fmla="*/ 2 h 76"/>
                <a:gd name="T36" fmla="*/ 42 w 82"/>
                <a:gd name="T3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76">
                  <a:moveTo>
                    <a:pt x="42" y="0"/>
                  </a:moveTo>
                  <a:lnTo>
                    <a:pt x="57" y="3"/>
                  </a:lnTo>
                  <a:lnTo>
                    <a:pt x="69" y="11"/>
                  </a:lnTo>
                  <a:lnTo>
                    <a:pt x="79" y="25"/>
                  </a:lnTo>
                  <a:lnTo>
                    <a:pt x="81" y="30"/>
                  </a:lnTo>
                  <a:lnTo>
                    <a:pt x="82" y="38"/>
                  </a:lnTo>
                  <a:lnTo>
                    <a:pt x="81" y="46"/>
                  </a:lnTo>
                  <a:lnTo>
                    <a:pt x="79" y="55"/>
                  </a:lnTo>
                  <a:lnTo>
                    <a:pt x="73" y="61"/>
                  </a:lnTo>
                  <a:lnTo>
                    <a:pt x="67" y="67"/>
                  </a:lnTo>
                  <a:lnTo>
                    <a:pt x="48" y="76"/>
                  </a:lnTo>
                  <a:lnTo>
                    <a:pt x="29" y="75"/>
                  </a:lnTo>
                  <a:lnTo>
                    <a:pt x="11" y="65"/>
                  </a:lnTo>
                  <a:lnTo>
                    <a:pt x="4" y="51"/>
                  </a:lnTo>
                  <a:lnTo>
                    <a:pt x="0" y="36"/>
                  </a:lnTo>
                  <a:lnTo>
                    <a:pt x="4" y="23"/>
                  </a:lnTo>
                  <a:lnTo>
                    <a:pt x="13" y="11"/>
                  </a:lnTo>
                  <a:lnTo>
                    <a:pt x="27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50"/>
            <p:cNvSpPr>
              <a:spLocks/>
            </p:cNvSpPr>
            <p:nvPr/>
          </p:nvSpPr>
          <p:spPr bwMode="auto">
            <a:xfrm>
              <a:off x="4308475" y="2625725"/>
              <a:ext cx="125413" cy="117475"/>
            </a:xfrm>
            <a:custGeom>
              <a:avLst/>
              <a:gdLst>
                <a:gd name="T0" fmla="*/ 35 w 79"/>
                <a:gd name="T1" fmla="*/ 0 h 74"/>
                <a:gd name="T2" fmla="*/ 54 w 79"/>
                <a:gd name="T3" fmla="*/ 1 h 74"/>
                <a:gd name="T4" fmla="*/ 69 w 79"/>
                <a:gd name="T5" fmla="*/ 13 h 74"/>
                <a:gd name="T6" fmla="*/ 77 w 79"/>
                <a:gd name="T7" fmla="*/ 26 h 74"/>
                <a:gd name="T8" fmla="*/ 79 w 79"/>
                <a:gd name="T9" fmla="*/ 40 h 74"/>
                <a:gd name="T10" fmla="*/ 73 w 79"/>
                <a:gd name="T11" fmla="*/ 55 h 74"/>
                <a:gd name="T12" fmla="*/ 63 w 79"/>
                <a:gd name="T13" fmla="*/ 65 h 74"/>
                <a:gd name="T14" fmla="*/ 50 w 79"/>
                <a:gd name="T15" fmla="*/ 73 h 74"/>
                <a:gd name="T16" fmla="*/ 44 w 79"/>
                <a:gd name="T17" fmla="*/ 73 h 74"/>
                <a:gd name="T18" fmla="*/ 40 w 79"/>
                <a:gd name="T19" fmla="*/ 74 h 74"/>
                <a:gd name="T20" fmla="*/ 21 w 79"/>
                <a:gd name="T21" fmla="*/ 71 h 74"/>
                <a:gd name="T22" fmla="*/ 8 w 79"/>
                <a:gd name="T23" fmla="*/ 59 h 74"/>
                <a:gd name="T24" fmla="*/ 0 w 79"/>
                <a:gd name="T25" fmla="*/ 46 h 74"/>
                <a:gd name="T26" fmla="*/ 0 w 79"/>
                <a:gd name="T27" fmla="*/ 32 h 74"/>
                <a:gd name="T28" fmla="*/ 4 w 79"/>
                <a:gd name="T29" fmla="*/ 17 h 74"/>
                <a:gd name="T30" fmla="*/ 15 w 79"/>
                <a:gd name="T31" fmla="*/ 5 h 74"/>
                <a:gd name="T32" fmla="*/ 35 w 79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74">
                  <a:moveTo>
                    <a:pt x="35" y="0"/>
                  </a:moveTo>
                  <a:lnTo>
                    <a:pt x="54" y="1"/>
                  </a:lnTo>
                  <a:lnTo>
                    <a:pt x="69" y="13"/>
                  </a:lnTo>
                  <a:lnTo>
                    <a:pt x="77" y="26"/>
                  </a:lnTo>
                  <a:lnTo>
                    <a:pt x="79" y="40"/>
                  </a:lnTo>
                  <a:lnTo>
                    <a:pt x="73" y="55"/>
                  </a:lnTo>
                  <a:lnTo>
                    <a:pt x="63" y="65"/>
                  </a:lnTo>
                  <a:lnTo>
                    <a:pt x="50" y="73"/>
                  </a:lnTo>
                  <a:lnTo>
                    <a:pt x="44" y="73"/>
                  </a:lnTo>
                  <a:lnTo>
                    <a:pt x="40" y="74"/>
                  </a:lnTo>
                  <a:lnTo>
                    <a:pt x="21" y="71"/>
                  </a:lnTo>
                  <a:lnTo>
                    <a:pt x="8" y="59"/>
                  </a:lnTo>
                  <a:lnTo>
                    <a:pt x="0" y="46"/>
                  </a:lnTo>
                  <a:lnTo>
                    <a:pt x="0" y="32"/>
                  </a:lnTo>
                  <a:lnTo>
                    <a:pt x="4" y="17"/>
                  </a:lnTo>
                  <a:lnTo>
                    <a:pt x="15" y="5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51"/>
            <p:cNvSpPr>
              <a:spLocks/>
            </p:cNvSpPr>
            <p:nvPr/>
          </p:nvSpPr>
          <p:spPr bwMode="auto">
            <a:xfrm>
              <a:off x="3376612" y="2195513"/>
              <a:ext cx="123825" cy="117475"/>
            </a:xfrm>
            <a:custGeom>
              <a:avLst/>
              <a:gdLst>
                <a:gd name="T0" fmla="*/ 40 w 78"/>
                <a:gd name="T1" fmla="*/ 0 h 74"/>
                <a:gd name="T2" fmla="*/ 55 w 78"/>
                <a:gd name="T3" fmla="*/ 3 h 74"/>
                <a:gd name="T4" fmla="*/ 69 w 78"/>
                <a:gd name="T5" fmla="*/ 13 h 74"/>
                <a:gd name="T6" fmla="*/ 76 w 78"/>
                <a:gd name="T7" fmla="*/ 26 h 74"/>
                <a:gd name="T8" fmla="*/ 78 w 78"/>
                <a:gd name="T9" fmla="*/ 32 h 74"/>
                <a:gd name="T10" fmla="*/ 78 w 78"/>
                <a:gd name="T11" fmla="*/ 36 h 74"/>
                <a:gd name="T12" fmla="*/ 76 w 78"/>
                <a:gd name="T13" fmla="*/ 51 h 74"/>
                <a:gd name="T14" fmla="*/ 69 w 78"/>
                <a:gd name="T15" fmla="*/ 61 h 74"/>
                <a:gd name="T16" fmla="*/ 59 w 78"/>
                <a:gd name="T17" fmla="*/ 71 h 74"/>
                <a:gd name="T18" fmla="*/ 42 w 78"/>
                <a:gd name="T19" fmla="*/ 74 h 74"/>
                <a:gd name="T20" fmla="*/ 23 w 78"/>
                <a:gd name="T21" fmla="*/ 73 h 74"/>
                <a:gd name="T22" fmla="*/ 7 w 78"/>
                <a:gd name="T23" fmla="*/ 61 h 74"/>
                <a:gd name="T24" fmla="*/ 0 w 78"/>
                <a:gd name="T25" fmla="*/ 46 h 74"/>
                <a:gd name="T26" fmla="*/ 0 w 78"/>
                <a:gd name="T27" fmla="*/ 28 h 74"/>
                <a:gd name="T28" fmla="*/ 9 w 78"/>
                <a:gd name="T29" fmla="*/ 11 h 74"/>
                <a:gd name="T30" fmla="*/ 24 w 78"/>
                <a:gd name="T31" fmla="*/ 1 h 74"/>
                <a:gd name="T32" fmla="*/ 40 w 78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74">
                  <a:moveTo>
                    <a:pt x="40" y="0"/>
                  </a:moveTo>
                  <a:lnTo>
                    <a:pt x="55" y="3"/>
                  </a:lnTo>
                  <a:lnTo>
                    <a:pt x="69" y="13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6" y="51"/>
                  </a:lnTo>
                  <a:lnTo>
                    <a:pt x="69" y="61"/>
                  </a:lnTo>
                  <a:lnTo>
                    <a:pt x="59" y="71"/>
                  </a:lnTo>
                  <a:lnTo>
                    <a:pt x="42" y="74"/>
                  </a:lnTo>
                  <a:lnTo>
                    <a:pt x="23" y="73"/>
                  </a:lnTo>
                  <a:lnTo>
                    <a:pt x="7" y="61"/>
                  </a:lnTo>
                  <a:lnTo>
                    <a:pt x="0" y="46"/>
                  </a:lnTo>
                  <a:lnTo>
                    <a:pt x="0" y="28"/>
                  </a:lnTo>
                  <a:lnTo>
                    <a:pt x="9" y="11"/>
                  </a:lnTo>
                  <a:lnTo>
                    <a:pt x="24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547968" y="1258648"/>
            <a:ext cx="559884" cy="638706"/>
            <a:chOff x="1289050" y="4238625"/>
            <a:chExt cx="1093788" cy="1247775"/>
          </a:xfrm>
          <a:solidFill>
            <a:schemeClr val="accent1"/>
          </a:solidFill>
        </p:grpSpPr>
        <p:sp>
          <p:nvSpPr>
            <p:cNvPr id="184" name="Rectangle 12"/>
            <p:cNvSpPr>
              <a:spLocks noChangeArrowheads="1"/>
            </p:cNvSpPr>
            <p:nvPr/>
          </p:nvSpPr>
          <p:spPr bwMode="auto">
            <a:xfrm>
              <a:off x="1831975" y="4699000"/>
              <a:ext cx="160338" cy="787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Rectangle 13"/>
            <p:cNvSpPr>
              <a:spLocks noChangeArrowheads="1"/>
            </p:cNvSpPr>
            <p:nvPr/>
          </p:nvSpPr>
          <p:spPr bwMode="auto">
            <a:xfrm>
              <a:off x="1831975" y="4238625"/>
              <a:ext cx="160338" cy="2254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4"/>
            <p:cNvSpPr>
              <a:spLocks/>
            </p:cNvSpPr>
            <p:nvPr/>
          </p:nvSpPr>
          <p:spPr bwMode="auto">
            <a:xfrm>
              <a:off x="1289050" y="4430713"/>
              <a:ext cx="1093788" cy="314325"/>
            </a:xfrm>
            <a:custGeom>
              <a:avLst/>
              <a:gdLst>
                <a:gd name="T0" fmla="*/ 590 w 689"/>
                <a:gd name="T1" fmla="*/ 0 h 198"/>
                <a:gd name="T2" fmla="*/ 689 w 689"/>
                <a:gd name="T3" fmla="*/ 99 h 198"/>
                <a:gd name="T4" fmla="*/ 590 w 689"/>
                <a:gd name="T5" fmla="*/ 198 h 198"/>
                <a:gd name="T6" fmla="*/ 590 w 689"/>
                <a:gd name="T7" fmla="*/ 122 h 198"/>
                <a:gd name="T8" fmla="*/ 0 w 689"/>
                <a:gd name="T9" fmla="*/ 122 h 198"/>
                <a:gd name="T10" fmla="*/ 0 w 689"/>
                <a:gd name="T11" fmla="*/ 69 h 198"/>
                <a:gd name="T12" fmla="*/ 590 w 689"/>
                <a:gd name="T13" fmla="*/ 69 h 198"/>
                <a:gd name="T14" fmla="*/ 590 w 689"/>
                <a:gd name="T1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9" h="198">
                  <a:moveTo>
                    <a:pt x="590" y="0"/>
                  </a:moveTo>
                  <a:lnTo>
                    <a:pt x="689" y="99"/>
                  </a:lnTo>
                  <a:lnTo>
                    <a:pt x="590" y="198"/>
                  </a:lnTo>
                  <a:lnTo>
                    <a:pt x="590" y="122"/>
                  </a:lnTo>
                  <a:lnTo>
                    <a:pt x="0" y="122"/>
                  </a:lnTo>
                  <a:lnTo>
                    <a:pt x="0" y="69"/>
                  </a:lnTo>
                  <a:lnTo>
                    <a:pt x="590" y="69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5"/>
            <p:cNvSpPr>
              <a:spLocks/>
            </p:cNvSpPr>
            <p:nvPr/>
          </p:nvSpPr>
          <p:spPr bwMode="auto">
            <a:xfrm>
              <a:off x="1289050" y="4745038"/>
              <a:ext cx="474663" cy="311150"/>
            </a:xfrm>
            <a:custGeom>
              <a:avLst/>
              <a:gdLst>
                <a:gd name="T0" fmla="*/ 200 w 299"/>
                <a:gd name="T1" fmla="*/ 0 h 196"/>
                <a:gd name="T2" fmla="*/ 299 w 299"/>
                <a:gd name="T3" fmla="*/ 97 h 196"/>
                <a:gd name="T4" fmla="*/ 200 w 299"/>
                <a:gd name="T5" fmla="*/ 196 h 196"/>
                <a:gd name="T6" fmla="*/ 200 w 299"/>
                <a:gd name="T7" fmla="*/ 124 h 196"/>
                <a:gd name="T8" fmla="*/ 0 w 299"/>
                <a:gd name="T9" fmla="*/ 124 h 196"/>
                <a:gd name="T10" fmla="*/ 0 w 299"/>
                <a:gd name="T11" fmla="*/ 71 h 196"/>
                <a:gd name="T12" fmla="*/ 200 w 299"/>
                <a:gd name="T13" fmla="*/ 71 h 196"/>
                <a:gd name="T14" fmla="*/ 200 w 299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9" h="196">
                  <a:moveTo>
                    <a:pt x="200" y="0"/>
                  </a:moveTo>
                  <a:lnTo>
                    <a:pt x="299" y="97"/>
                  </a:lnTo>
                  <a:lnTo>
                    <a:pt x="200" y="196"/>
                  </a:lnTo>
                  <a:lnTo>
                    <a:pt x="200" y="124"/>
                  </a:lnTo>
                  <a:lnTo>
                    <a:pt x="0" y="124"/>
                  </a:lnTo>
                  <a:lnTo>
                    <a:pt x="0" y="71"/>
                  </a:lnTo>
                  <a:lnTo>
                    <a:pt x="200" y="7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8" name="Freeform 6"/>
          <p:cNvSpPr>
            <a:spLocks/>
          </p:cNvSpPr>
          <p:nvPr/>
        </p:nvSpPr>
        <p:spPr bwMode="auto">
          <a:xfrm>
            <a:off x="10013775" y="4653786"/>
            <a:ext cx="617330" cy="490432"/>
          </a:xfrm>
          <a:custGeom>
            <a:avLst/>
            <a:gdLst/>
            <a:ahLst/>
            <a:cxnLst>
              <a:cxn ang="0">
                <a:pos x="394" y="4"/>
              </a:cxn>
              <a:cxn ang="0">
                <a:pos x="429" y="20"/>
              </a:cxn>
              <a:cxn ang="0">
                <a:pos x="454" y="48"/>
              </a:cxn>
              <a:cxn ang="0">
                <a:pos x="469" y="84"/>
              </a:cxn>
              <a:cxn ang="0">
                <a:pos x="475" y="127"/>
              </a:cxn>
              <a:cxn ang="0">
                <a:pos x="471" y="175"/>
              </a:cxn>
              <a:cxn ang="0">
                <a:pos x="463" y="221"/>
              </a:cxn>
              <a:cxn ang="0">
                <a:pos x="455" y="248"/>
              </a:cxn>
              <a:cxn ang="0">
                <a:pos x="448" y="264"/>
              </a:cxn>
              <a:cxn ang="0">
                <a:pos x="442" y="275"/>
              </a:cxn>
              <a:cxn ang="0">
                <a:pos x="434" y="295"/>
              </a:cxn>
              <a:cxn ang="0">
                <a:pos x="428" y="326"/>
              </a:cxn>
              <a:cxn ang="0">
                <a:pos x="426" y="348"/>
              </a:cxn>
              <a:cxn ang="0">
                <a:pos x="427" y="360"/>
              </a:cxn>
              <a:cxn ang="0">
                <a:pos x="432" y="369"/>
              </a:cxn>
              <a:cxn ang="0">
                <a:pos x="452" y="388"/>
              </a:cxn>
              <a:cxn ang="0">
                <a:pos x="487" y="405"/>
              </a:cxn>
              <a:cxn ang="0">
                <a:pos x="540" y="422"/>
              </a:cxn>
              <a:cxn ang="0">
                <a:pos x="597" y="437"/>
              </a:cxn>
              <a:cxn ang="0">
                <a:pos x="640" y="450"/>
              </a:cxn>
              <a:cxn ang="0">
                <a:pos x="676" y="466"/>
              </a:cxn>
              <a:cxn ang="0">
                <a:pos x="701" y="488"/>
              </a:cxn>
              <a:cxn ang="0">
                <a:pos x="710" y="511"/>
              </a:cxn>
              <a:cxn ang="0">
                <a:pos x="713" y="530"/>
              </a:cxn>
              <a:cxn ang="0">
                <a:pos x="717" y="553"/>
              </a:cxn>
              <a:cxn ang="0">
                <a:pos x="720" y="569"/>
              </a:cxn>
              <a:cxn ang="0">
                <a:pos x="0" y="571"/>
              </a:cxn>
              <a:cxn ang="0">
                <a:pos x="2" y="558"/>
              </a:cxn>
              <a:cxn ang="0">
                <a:pos x="6" y="535"/>
              </a:cxn>
              <a:cxn ang="0">
                <a:pos x="9" y="515"/>
              </a:cxn>
              <a:cxn ang="0">
                <a:pos x="15" y="494"/>
              </a:cxn>
              <a:cxn ang="0">
                <a:pos x="37" y="471"/>
              </a:cxn>
              <a:cxn ang="0">
                <a:pos x="71" y="454"/>
              </a:cxn>
              <a:cxn ang="0">
                <a:pos x="112" y="440"/>
              </a:cxn>
              <a:cxn ang="0">
                <a:pos x="169" y="425"/>
              </a:cxn>
              <a:cxn ang="0">
                <a:pos x="213" y="412"/>
              </a:cxn>
              <a:cxn ang="0">
                <a:pos x="252" y="397"/>
              </a:cxn>
              <a:cxn ang="0">
                <a:pos x="280" y="377"/>
              </a:cxn>
              <a:cxn ang="0">
                <a:pos x="291" y="365"/>
              </a:cxn>
              <a:cxn ang="0">
                <a:pos x="294" y="355"/>
              </a:cxn>
              <a:cxn ang="0">
                <a:pos x="293" y="339"/>
              </a:cxn>
              <a:cxn ang="0">
                <a:pos x="289" y="308"/>
              </a:cxn>
              <a:cxn ang="0">
                <a:pos x="283" y="286"/>
              </a:cxn>
              <a:cxn ang="0">
                <a:pos x="275" y="270"/>
              </a:cxn>
              <a:cxn ang="0">
                <a:pos x="268" y="257"/>
              </a:cxn>
              <a:cxn ang="0">
                <a:pos x="261" y="237"/>
              </a:cxn>
              <a:cxn ang="0">
                <a:pos x="253" y="201"/>
              </a:cxn>
              <a:cxn ang="0">
                <a:pos x="246" y="150"/>
              </a:cxn>
              <a:cxn ang="0">
                <a:pos x="247" y="105"/>
              </a:cxn>
              <a:cxn ang="0">
                <a:pos x="257" y="65"/>
              </a:cxn>
              <a:cxn ang="0">
                <a:pos x="277" y="33"/>
              </a:cxn>
              <a:cxn ang="0">
                <a:pos x="307" y="10"/>
              </a:cxn>
              <a:cxn ang="0">
                <a:pos x="348" y="0"/>
              </a:cxn>
            </a:cxnLst>
            <a:rect l="0" t="0" r="r" b="b"/>
            <a:pathLst>
              <a:path w="720" h="572">
                <a:moveTo>
                  <a:pt x="360" y="0"/>
                </a:moveTo>
                <a:lnTo>
                  <a:pt x="372" y="0"/>
                </a:lnTo>
                <a:lnTo>
                  <a:pt x="383" y="1"/>
                </a:lnTo>
                <a:lnTo>
                  <a:pt x="394" y="4"/>
                </a:lnTo>
                <a:lnTo>
                  <a:pt x="404" y="7"/>
                </a:lnTo>
                <a:lnTo>
                  <a:pt x="413" y="10"/>
                </a:lnTo>
                <a:lnTo>
                  <a:pt x="421" y="15"/>
                </a:lnTo>
                <a:lnTo>
                  <a:pt x="429" y="20"/>
                </a:lnTo>
                <a:lnTo>
                  <a:pt x="437" y="26"/>
                </a:lnTo>
                <a:lnTo>
                  <a:pt x="443" y="33"/>
                </a:lnTo>
                <a:lnTo>
                  <a:pt x="449" y="40"/>
                </a:lnTo>
                <a:lnTo>
                  <a:pt x="454" y="48"/>
                </a:lnTo>
                <a:lnTo>
                  <a:pt x="459" y="56"/>
                </a:lnTo>
                <a:lnTo>
                  <a:pt x="463" y="65"/>
                </a:lnTo>
                <a:lnTo>
                  <a:pt x="466" y="74"/>
                </a:lnTo>
                <a:lnTo>
                  <a:pt x="469" y="84"/>
                </a:lnTo>
                <a:lnTo>
                  <a:pt x="472" y="94"/>
                </a:lnTo>
                <a:lnTo>
                  <a:pt x="473" y="105"/>
                </a:lnTo>
                <a:lnTo>
                  <a:pt x="474" y="116"/>
                </a:lnTo>
                <a:lnTo>
                  <a:pt x="475" y="127"/>
                </a:lnTo>
                <a:lnTo>
                  <a:pt x="475" y="139"/>
                </a:lnTo>
                <a:lnTo>
                  <a:pt x="474" y="150"/>
                </a:lnTo>
                <a:lnTo>
                  <a:pt x="473" y="162"/>
                </a:lnTo>
                <a:lnTo>
                  <a:pt x="471" y="175"/>
                </a:lnTo>
                <a:lnTo>
                  <a:pt x="469" y="188"/>
                </a:lnTo>
                <a:lnTo>
                  <a:pt x="467" y="201"/>
                </a:lnTo>
                <a:lnTo>
                  <a:pt x="465" y="211"/>
                </a:lnTo>
                <a:lnTo>
                  <a:pt x="463" y="221"/>
                </a:lnTo>
                <a:lnTo>
                  <a:pt x="461" y="229"/>
                </a:lnTo>
                <a:lnTo>
                  <a:pt x="459" y="237"/>
                </a:lnTo>
                <a:lnTo>
                  <a:pt x="457" y="243"/>
                </a:lnTo>
                <a:lnTo>
                  <a:pt x="455" y="248"/>
                </a:lnTo>
                <a:lnTo>
                  <a:pt x="454" y="253"/>
                </a:lnTo>
                <a:lnTo>
                  <a:pt x="452" y="257"/>
                </a:lnTo>
                <a:lnTo>
                  <a:pt x="450" y="261"/>
                </a:lnTo>
                <a:lnTo>
                  <a:pt x="448" y="264"/>
                </a:lnTo>
                <a:lnTo>
                  <a:pt x="447" y="267"/>
                </a:lnTo>
                <a:lnTo>
                  <a:pt x="445" y="270"/>
                </a:lnTo>
                <a:lnTo>
                  <a:pt x="444" y="272"/>
                </a:lnTo>
                <a:lnTo>
                  <a:pt x="442" y="275"/>
                </a:lnTo>
                <a:lnTo>
                  <a:pt x="439" y="282"/>
                </a:lnTo>
                <a:lnTo>
                  <a:pt x="437" y="286"/>
                </a:lnTo>
                <a:lnTo>
                  <a:pt x="436" y="290"/>
                </a:lnTo>
                <a:lnTo>
                  <a:pt x="434" y="295"/>
                </a:lnTo>
                <a:lnTo>
                  <a:pt x="432" y="301"/>
                </a:lnTo>
                <a:lnTo>
                  <a:pt x="431" y="308"/>
                </a:lnTo>
                <a:lnTo>
                  <a:pt x="430" y="317"/>
                </a:lnTo>
                <a:lnTo>
                  <a:pt x="428" y="326"/>
                </a:lnTo>
                <a:lnTo>
                  <a:pt x="427" y="333"/>
                </a:lnTo>
                <a:lnTo>
                  <a:pt x="427" y="339"/>
                </a:lnTo>
                <a:lnTo>
                  <a:pt x="426" y="344"/>
                </a:lnTo>
                <a:lnTo>
                  <a:pt x="426" y="348"/>
                </a:lnTo>
                <a:lnTo>
                  <a:pt x="426" y="352"/>
                </a:lnTo>
                <a:lnTo>
                  <a:pt x="426" y="355"/>
                </a:lnTo>
                <a:lnTo>
                  <a:pt x="426" y="358"/>
                </a:lnTo>
                <a:lnTo>
                  <a:pt x="427" y="360"/>
                </a:lnTo>
                <a:lnTo>
                  <a:pt x="428" y="363"/>
                </a:lnTo>
                <a:lnTo>
                  <a:pt x="429" y="365"/>
                </a:lnTo>
                <a:lnTo>
                  <a:pt x="431" y="367"/>
                </a:lnTo>
                <a:lnTo>
                  <a:pt x="432" y="369"/>
                </a:lnTo>
                <a:lnTo>
                  <a:pt x="434" y="372"/>
                </a:lnTo>
                <a:lnTo>
                  <a:pt x="440" y="377"/>
                </a:lnTo>
                <a:lnTo>
                  <a:pt x="446" y="383"/>
                </a:lnTo>
                <a:lnTo>
                  <a:pt x="452" y="388"/>
                </a:lnTo>
                <a:lnTo>
                  <a:pt x="460" y="393"/>
                </a:lnTo>
                <a:lnTo>
                  <a:pt x="468" y="397"/>
                </a:lnTo>
                <a:lnTo>
                  <a:pt x="477" y="401"/>
                </a:lnTo>
                <a:lnTo>
                  <a:pt x="487" y="405"/>
                </a:lnTo>
                <a:lnTo>
                  <a:pt x="497" y="409"/>
                </a:lnTo>
                <a:lnTo>
                  <a:pt x="507" y="412"/>
                </a:lnTo>
                <a:lnTo>
                  <a:pt x="517" y="415"/>
                </a:lnTo>
                <a:lnTo>
                  <a:pt x="540" y="422"/>
                </a:lnTo>
                <a:lnTo>
                  <a:pt x="562" y="428"/>
                </a:lnTo>
                <a:lnTo>
                  <a:pt x="574" y="431"/>
                </a:lnTo>
                <a:lnTo>
                  <a:pt x="585" y="434"/>
                </a:lnTo>
                <a:lnTo>
                  <a:pt x="597" y="437"/>
                </a:lnTo>
                <a:lnTo>
                  <a:pt x="608" y="440"/>
                </a:lnTo>
                <a:lnTo>
                  <a:pt x="619" y="443"/>
                </a:lnTo>
                <a:lnTo>
                  <a:pt x="629" y="446"/>
                </a:lnTo>
                <a:lnTo>
                  <a:pt x="640" y="450"/>
                </a:lnTo>
                <a:lnTo>
                  <a:pt x="649" y="454"/>
                </a:lnTo>
                <a:lnTo>
                  <a:pt x="659" y="458"/>
                </a:lnTo>
                <a:lnTo>
                  <a:pt x="667" y="462"/>
                </a:lnTo>
                <a:lnTo>
                  <a:pt x="676" y="466"/>
                </a:lnTo>
                <a:lnTo>
                  <a:pt x="683" y="471"/>
                </a:lnTo>
                <a:lnTo>
                  <a:pt x="690" y="477"/>
                </a:lnTo>
                <a:lnTo>
                  <a:pt x="696" y="482"/>
                </a:lnTo>
                <a:lnTo>
                  <a:pt x="701" y="488"/>
                </a:lnTo>
                <a:lnTo>
                  <a:pt x="705" y="494"/>
                </a:lnTo>
                <a:lnTo>
                  <a:pt x="708" y="501"/>
                </a:lnTo>
                <a:lnTo>
                  <a:pt x="710" y="509"/>
                </a:lnTo>
                <a:lnTo>
                  <a:pt x="710" y="511"/>
                </a:lnTo>
                <a:lnTo>
                  <a:pt x="711" y="515"/>
                </a:lnTo>
                <a:lnTo>
                  <a:pt x="712" y="519"/>
                </a:lnTo>
                <a:lnTo>
                  <a:pt x="712" y="524"/>
                </a:lnTo>
                <a:lnTo>
                  <a:pt x="713" y="530"/>
                </a:lnTo>
                <a:lnTo>
                  <a:pt x="714" y="535"/>
                </a:lnTo>
                <a:lnTo>
                  <a:pt x="715" y="541"/>
                </a:lnTo>
                <a:lnTo>
                  <a:pt x="716" y="547"/>
                </a:lnTo>
                <a:lnTo>
                  <a:pt x="717" y="553"/>
                </a:lnTo>
                <a:lnTo>
                  <a:pt x="718" y="558"/>
                </a:lnTo>
                <a:lnTo>
                  <a:pt x="719" y="562"/>
                </a:lnTo>
                <a:lnTo>
                  <a:pt x="719" y="566"/>
                </a:lnTo>
                <a:lnTo>
                  <a:pt x="720" y="569"/>
                </a:lnTo>
                <a:lnTo>
                  <a:pt x="720" y="571"/>
                </a:lnTo>
                <a:lnTo>
                  <a:pt x="720" y="572"/>
                </a:lnTo>
                <a:lnTo>
                  <a:pt x="0" y="572"/>
                </a:lnTo>
                <a:lnTo>
                  <a:pt x="0" y="571"/>
                </a:lnTo>
                <a:lnTo>
                  <a:pt x="0" y="569"/>
                </a:lnTo>
                <a:lnTo>
                  <a:pt x="1" y="566"/>
                </a:lnTo>
                <a:lnTo>
                  <a:pt x="2" y="562"/>
                </a:lnTo>
                <a:lnTo>
                  <a:pt x="2" y="558"/>
                </a:lnTo>
                <a:lnTo>
                  <a:pt x="3" y="553"/>
                </a:lnTo>
                <a:lnTo>
                  <a:pt x="4" y="547"/>
                </a:lnTo>
                <a:lnTo>
                  <a:pt x="5" y="541"/>
                </a:lnTo>
                <a:lnTo>
                  <a:pt x="6" y="535"/>
                </a:lnTo>
                <a:lnTo>
                  <a:pt x="7" y="530"/>
                </a:lnTo>
                <a:lnTo>
                  <a:pt x="8" y="524"/>
                </a:lnTo>
                <a:lnTo>
                  <a:pt x="9" y="519"/>
                </a:lnTo>
                <a:lnTo>
                  <a:pt x="9" y="515"/>
                </a:lnTo>
                <a:lnTo>
                  <a:pt x="10" y="511"/>
                </a:lnTo>
                <a:lnTo>
                  <a:pt x="10" y="509"/>
                </a:lnTo>
                <a:lnTo>
                  <a:pt x="12" y="501"/>
                </a:lnTo>
                <a:lnTo>
                  <a:pt x="15" y="494"/>
                </a:lnTo>
                <a:lnTo>
                  <a:pt x="19" y="488"/>
                </a:lnTo>
                <a:lnTo>
                  <a:pt x="24" y="482"/>
                </a:lnTo>
                <a:lnTo>
                  <a:pt x="30" y="477"/>
                </a:lnTo>
                <a:lnTo>
                  <a:pt x="37" y="471"/>
                </a:lnTo>
                <a:lnTo>
                  <a:pt x="45" y="466"/>
                </a:lnTo>
                <a:lnTo>
                  <a:pt x="53" y="462"/>
                </a:lnTo>
                <a:lnTo>
                  <a:pt x="61" y="458"/>
                </a:lnTo>
                <a:lnTo>
                  <a:pt x="71" y="454"/>
                </a:lnTo>
                <a:lnTo>
                  <a:pt x="81" y="450"/>
                </a:lnTo>
                <a:lnTo>
                  <a:pt x="91" y="446"/>
                </a:lnTo>
                <a:lnTo>
                  <a:pt x="101" y="443"/>
                </a:lnTo>
                <a:lnTo>
                  <a:pt x="112" y="440"/>
                </a:lnTo>
                <a:lnTo>
                  <a:pt x="124" y="437"/>
                </a:lnTo>
                <a:lnTo>
                  <a:pt x="146" y="431"/>
                </a:lnTo>
                <a:lnTo>
                  <a:pt x="158" y="428"/>
                </a:lnTo>
                <a:lnTo>
                  <a:pt x="169" y="425"/>
                </a:lnTo>
                <a:lnTo>
                  <a:pt x="180" y="422"/>
                </a:lnTo>
                <a:lnTo>
                  <a:pt x="192" y="419"/>
                </a:lnTo>
                <a:lnTo>
                  <a:pt x="203" y="415"/>
                </a:lnTo>
                <a:lnTo>
                  <a:pt x="213" y="412"/>
                </a:lnTo>
                <a:lnTo>
                  <a:pt x="223" y="409"/>
                </a:lnTo>
                <a:lnTo>
                  <a:pt x="234" y="405"/>
                </a:lnTo>
                <a:lnTo>
                  <a:pt x="243" y="401"/>
                </a:lnTo>
                <a:lnTo>
                  <a:pt x="252" y="397"/>
                </a:lnTo>
                <a:lnTo>
                  <a:pt x="260" y="393"/>
                </a:lnTo>
                <a:lnTo>
                  <a:pt x="268" y="388"/>
                </a:lnTo>
                <a:lnTo>
                  <a:pt x="275" y="383"/>
                </a:lnTo>
                <a:lnTo>
                  <a:pt x="280" y="377"/>
                </a:lnTo>
                <a:lnTo>
                  <a:pt x="286" y="372"/>
                </a:lnTo>
                <a:lnTo>
                  <a:pt x="288" y="369"/>
                </a:lnTo>
                <a:lnTo>
                  <a:pt x="289" y="367"/>
                </a:lnTo>
                <a:lnTo>
                  <a:pt x="291" y="365"/>
                </a:lnTo>
                <a:lnTo>
                  <a:pt x="292" y="363"/>
                </a:lnTo>
                <a:lnTo>
                  <a:pt x="293" y="360"/>
                </a:lnTo>
                <a:lnTo>
                  <a:pt x="294" y="358"/>
                </a:lnTo>
                <a:lnTo>
                  <a:pt x="294" y="355"/>
                </a:lnTo>
                <a:lnTo>
                  <a:pt x="294" y="352"/>
                </a:lnTo>
                <a:lnTo>
                  <a:pt x="294" y="348"/>
                </a:lnTo>
                <a:lnTo>
                  <a:pt x="294" y="344"/>
                </a:lnTo>
                <a:lnTo>
                  <a:pt x="293" y="339"/>
                </a:lnTo>
                <a:lnTo>
                  <a:pt x="293" y="333"/>
                </a:lnTo>
                <a:lnTo>
                  <a:pt x="292" y="326"/>
                </a:lnTo>
                <a:lnTo>
                  <a:pt x="290" y="317"/>
                </a:lnTo>
                <a:lnTo>
                  <a:pt x="289" y="308"/>
                </a:lnTo>
                <a:lnTo>
                  <a:pt x="288" y="301"/>
                </a:lnTo>
                <a:lnTo>
                  <a:pt x="286" y="295"/>
                </a:lnTo>
                <a:lnTo>
                  <a:pt x="284" y="290"/>
                </a:lnTo>
                <a:lnTo>
                  <a:pt x="283" y="286"/>
                </a:lnTo>
                <a:lnTo>
                  <a:pt x="281" y="282"/>
                </a:lnTo>
                <a:lnTo>
                  <a:pt x="278" y="275"/>
                </a:lnTo>
                <a:lnTo>
                  <a:pt x="277" y="272"/>
                </a:lnTo>
                <a:lnTo>
                  <a:pt x="275" y="270"/>
                </a:lnTo>
                <a:lnTo>
                  <a:pt x="273" y="267"/>
                </a:lnTo>
                <a:lnTo>
                  <a:pt x="272" y="264"/>
                </a:lnTo>
                <a:lnTo>
                  <a:pt x="270" y="261"/>
                </a:lnTo>
                <a:lnTo>
                  <a:pt x="268" y="257"/>
                </a:lnTo>
                <a:lnTo>
                  <a:pt x="266" y="253"/>
                </a:lnTo>
                <a:lnTo>
                  <a:pt x="265" y="248"/>
                </a:lnTo>
                <a:lnTo>
                  <a:pt x="263" y="243"/>
                </a:lnTo>
                <a:lnTo>
                  <a:pt x="261" y="237"/>
                </a:lnTo>
                <a:lnTo>
                  <a:pt x="259" y="229"/>
                </a:lnTo>
                <a:lnTo>
                  <a:pt x="257" y="221"/>
                </a:lnTo>
                <a:lnTo>
                  <a:pt x="255" y="211"/>
                </a:lnTo>
                <a:lnTo>
                  <a:pt x="253" y="201"/>
                </a:lnTo>
                <a:lnTo>
                  <a:pt x="251" y="188"/>
                </a:lnTo>
                <a:lnTo>
                  <a:pt x="249" y="175"/>
                </a:lnTo>
                <a:lnTo>
                  <a:pt x="247" y="162"/>
                </a:lnTo>
                <a:lnTo>
                  <a:pt x="246" y="150"/>
                </a:lnTo>
                <a:lnTo>
                  <a:pt x="245" y="139"/>
                </a:lnTo>
                <a:lnTo>
                  <a:pt x="245" y="127"/>
                </a:lnTo>
                <a:lnTo>
                  <a:pt x="246" y="116"/>
                </a:lnTo>
                <a:lnTo>
                  <a:pt x="247" y="105"/>
                </a:lnTo>
                <a:lnTo>
                  <a:pt x="248" y="94"/>
                </a:lnTo>
                <a:lnTo>
                  <a:pt x="251" y="84"/>
                </a:lnTo>
                <a:lnTo>
                  <a:pt x="254" y="74"/>
                </a:lnTo>
                <a:lnTo>
                  <a:pt x="257" y="65"/>
                </a:lnTo>
                <a:lnTo>
                  <a:pt x="261" y="56"/>
                </a:lnTo>
                <a:lnTo>
                  <a:pt x="266" y="48"/>
                </a:lnTo>
                <a:lnTo>
                  <a:pt x="271" y="40"/>
                </a:lnTo>
                <a:lnTo>
                  <a:pt x="277" y="33"/>
                </a:lnTo>
                <a:lnTo>
                  <a:pt x="283" y="26"/>
                </a:lnTo>
                <a:lnTo>
                  <a:pt x="290" y="20"/>
                </a:lnTo>
                <a:lnTo>
                  <a:pt x="298" y="15"/>
                </a:lnTo>
                <a:lnTo>
                  <a:pt x="307" y="10"/>
                </a:lnTo>
                <a:lnTo>
                  <a:pt x="316" y="7"/>
                </a:lnTo>
                <a:lnTo>
                  <a:pt x="326" y="4"/>
                </a:lnTo>
                <a:lnTo>
                  <a:pt x="337" y="1"/>
                </a:lnTo>
                <a:lnTo>
                  <a:pt x="348" y="0"/>
                </a:lnTo>
                <a:lnTo>
                  <a:pt x="360" y="0"/>
                </a:lnTo>
                <a:close/>
              </a:path>
            </a:pathLst>
          </a:custGeom>
          <a:solidFill>
            <a:srgbClr val="2D3E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mage result for stackoverflow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18" y="2616412"/>
            <a:ext cx="1726750" cy="172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61368" y="3216842"/>
            <a:ext cx="6449920" cy="60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732" cap="all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StackoverFlowers</a:t>
            </a:r>
            <a:endParaRPr lang="en-US" sz="3732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1368" y="3724710"/>
            <a:ext cx="6449920" cy="60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99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Bike Sharing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259" y="6154838"/>
            <a:ext cx="11818427" cy="60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3199" dirty="0" err="1"/>
              <a:t>Efrain</a:t>
            </a:r>
            <a:r>
              <a:rPr lang="es-CO" sz="3199" dirty="0"/>
              <a:t> Aperador • </a:t>
            </a:r>
            <a:r>
              <a:rPr lang="es-CO" sz="3199" dirty="0" err="1"/>
              <a:t>Raul</a:t>
            </a:r>
            <a:r>
              <a:rPr lang="es-CO" sz="3199" dirty="0"/>
              <a:t> Forero •  </a:t>
            </a:r>
            <a:r>
              <a:rPr lang="es-CO" sz="3199" dirty="0" err="1"/>
              <a:t>Julian</a:t>
            </a:r>
            <a:r>
              <a:rPr lang="es-CO" sz="3199" dirty="0"/>
              <a:t> Osorio •  Jairo Ruano </a:t>
            </a:r>
          </a:p>
        </p:txBody>
      </p:sp>
    </p:spTree>
    <p:extLst>
      <p:ext uri="{BB962C8B-B14F-4D97-AF65-F5344CB8AC3E}">
        <p14:creationId xmlns:p14="http://schemas.microsoft.com/office/powerpoint/2010/main" val="26882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25623" y="2707445"/>
            <a:ext cx="653674" cy="1615034"/>
            <a:chOff x="2247171" y="2073391"/>
            <a:chExt cx="653674" cy="1615034"/>
          </a:xfrm>
        </p:grpSpPr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72" y="3463375"/>
            <a:ext cx="1926649" cy="103242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34" y="3350452"/>
            <a:ext cx="1926649" cy="103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Factores Externos</a:t>
            </a:r>
            <a:endParaRPr lang="es-C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1373" y="4622919"/>
            <a:ext cx="396461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smtClean="0"/>
              <a:t>Usuarios</a:t>
            </a:r>
            <a:endParaRPr lang="es-C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91003" y="4626567"/>
            <a:ext cx="4073237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smtClean="0"/>
              <a:t>Redes Sociales</a:t>
            </a:r>
            <a:endParaRPr lang="es-CO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48153" y="2111223"/>
            <a:ext cx="653674" cy="1615034"/>
            <a:chOff x="2247171" y="2073391"/>
            <a:chExt cx="653674" cy="1615034"/>
          </a:xfrm>
        </p:grpSpPr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71960" y="2707445"/>
            <a:ext cx="653674" cy="1615034"/>
            <a:chOff x="2247171" y="2073391"/>
            <a:chExt cx="653674" cy="1615034"/>
          </a:xfrm>
        </p:grpSpPr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91003" y="3416585"/>
            <a:ext cx="1196925" cy="1199097"/>
            <a:chOff x="1751013" y="1600200"/>
            <a:chExt cx="1749425" cy="1752600"/>
          </a:xfrm>
          <a:effectLst>
            <a:outerShdw dist="101600" dir="1680000" algn="tl" rotWithShape="0">
              <a:prstClr val="black">
                <a:alpha val="14000"/>
              </a:prstClr>
            </a:outerShdw>
          </a:effectLst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1751013" y="1600200"/>
              <a:ext cx="1749425" cy="1752600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650" y="9"/>
                </a:cxn>
                <a:cxn ang="0">
                  <a:pos x="713" y="24"/>
                </a:cxn>
                <a:cxn ang="0">
                  <a:pos x="773" y="46"/>
                </a:cxn>
                <a:cxn ang="0">
                  <a:pos x="829" y="75"/>
                </a:cxn>
                <a:cxn ang="0">
                  <a:pos x="882" y="110"/>
                </a:cxn>
                <a:cxn ang="0">
                  <a:pos x="930" y="151"/>
                </a:cxn>
                <a:cxn ang="0">
                  <a:pos x="973" y="196"/>
                </a:cxn>
                <a:cxn ang="0">
                  <a:pos x="1010" y="246"/>
                </a:cxn>
                <a:cxn ang="0">
                  <a:pos x="1042" y="301"/>
                </a:cxn>
                <a:cxn ang="0">
                  <a:pos x="1068" y="359"/>
                </a:cxn>
                <a:cxn ang="0">
                  <a:pos x="1087" y="421"/>
                </a:cxn>
                <a:cxn ang="0">
                  <a:pos x="1098" y="485"/>
                </a:cxn>
                <a:cxn ang="0">
                  <a:pos x="1102" y="552"/>
                </a:cxn>
                <a:cxn ang="0">
                  <a:pos x="1098" y="619"/>
                </a:cxn>
                <a:cxn ang="0">
                  <a:pos x="1087" y="683"/>
                </a:cxn>
                <a:cxn ang="0">
                  <a:pos x="1068" y="745"/>
                </a:cxn>
                <a:cxn ang="0">
                  <a:pos x="1042" y="803"/>
                </a:cxn>
                <a:cxn ang="0">
                  <a:pos x="1010" y="857"/>
                </a:cxn>
                <a:cxn ang="0">
                  <a:pos x="973" y="908"/>
                </a:cxn>
                <a:cxn ang="0">
                  <a:pos x="930" y="953"/>
                </a:cxn>
                <a:cxn ang="0">
                  <a:pos x="882" y="994"/>
                </a:cxn>
                <a:cxn ang="0">
                  <a:pos x="829" y="1029"/>
                </a:cxn>
                <a:cxn ang="0">
                  <a:pos x="773" y="1057"/>
                </a:cxn>
                <a:cxn ang="0">
                  <a:pos x="713" y="1080"/>
                </a:cxn>
                <a:cxn ang="0">
                  <a:pos x="650" y="1095"/>
                </a:cxn>
                <a:cxn ang="0">
                  <a:pos x="585" y="1103"/>
                </a:cxn>
                <a:cxn ang="0">
                  <a:pos x="518" y="1103"/>
                </a:cxn>
                <a:cxn ang="0">
                  <a:pos x="452" y="1095"/>
                </a:cxn>
                <a:cxn ang="0">
                  <a:pos x="389" y="1080"/>
                </a:cxn>
                <a:cxn ang="0">
                  <a:pos x="329" y="1057"/>
                </a:cxn>
                <a:cxn ang="0">
                  <a:pos x="273" y="1029"/>
                </a:cxn>
                <a:cxn ang="0">
                  <a:pos x="221" y="994"/>
                </a:cxn>
                <a:cxn ang="0">
                  <a:pos x="173" y="953"/>
                </a:cxn>
                <a:cxn ang="0">
                  <a:pos x="130" y="908"/>
                </a:cxn>
                <a:cxn ang="0">
                  <a:pos x="92" y="857"/>
                </a:cxn>
                <a:cxn ang="0">
                  <a:pos x="60" y="803"/>
                </a:cxn>
                <a:cxn ang="0">
                  <a:pos x="34" y="745"/>
                </a:cxn>
                <a:cxn ang="0">
                  <a:pos x="16" y="683"/>
                </a:cxn>
                <a:cxn ang="0">
                  <a:pos x="4" y="619"/>
                </a:cxn>
                <a:cxn ang="0">
                  <a:pos x="0" y="552"/>
                </a:cxn>
                <a:cxn ang="0">
                  <a:pos x="4" y="485"/>
                </a:cxn>
                <a:cxn ang="0">
                  <a:pos x="16" y="421"/>
                </a:cxn>
                <a:cxn ang="0">
                  <a:pos x="34" y="359"/>
                </a:cxn>
                <a:cxn ang="0">
                  <a:pos x="60" y="301"/>
                </a:cxn>
                <a:cxn ang="0">
                  <a:pos x="92" y="246"/>
                </a:cxn>
                <a:cxn ang="0">
                  <a:pos x="130" y="196"/>
                </a:cxn>
                <a:cxn ang="0">
                  <a:pos x="173" y="151"/>
                </a:cxn>
                <a:cxn ang="0">
                  <a:pos x="221" y="110"/>
                </a:cxn>
                <a:cxn ang="0">
                  <a:pos x="273" y="75"/>
                </a:cxn>
                <a:cxn ang="0">
                  <a:pos x="329" y="46"/>
                </a:cxn>
                <a:cxn ang="0">
                  <a:pos x="389" y="24"/>
                </a:cxn>
                <a:cxn ang="0">
                  <a:pos x="452" y="9"/>
                </a:cxn>
                <a:cxn ang="0">
                  <a:pos x="518" y="1"/>
                </a:cxn>
              </a:cxnLst>
              <a:rect l="0" t="0" r="r" b="b"/>
              <a:pathLst>
                <a:path w="1102" h="1104">
                  <a:moveTo>
                    <a:pt x="551" y="0"/>
                  </a:moveTo>
                  <a:lnTo>
                    <a:pt x="585" y="1"/>
                  </a:lnTo>
                  <a:lnTo>
                    <a:pt x="618" y="4"/>
                  </a:lnTo>
                  <a:lnTo>
                    <a:pt x="650" y="9"/>
                  </a:lnTo>
                  <a:lnTo>
                    <a:pt x="682" y="15"/>
                  </a:lnTo>
                  <a:lnTo>
                    <a:pt x="713" y="24"/>
                  </a:lnTo>
                  <a:lnTo>
                    <a:pt x="744" y="34"/>
                  </a:lnTo>
                  <a:lnTo>
                    <a:pt x="773" y="46"/>
                  </a:lnTo>
                  <a:lnTo>
                    <a:pt x="802" y="60"/>
                  </a:lnTo>
                  <a:lnTo>
                    <a:pt x="829" y="75"/>
                  </a:lnTo>
                  <a:lnTo>
                    <a:pt x="856" y="92"/>
                  </a:lnTo>
                  <a:lnTo>
                    <a:pt x="882" y="110"/>
                  </a:lnTo>
                  <a:lnTo>
                    <a:pt x="906" y="129"/>
                  </a:lnTo>
                  <a:lnTo>
                    <a:pt x="930" y="151"/>
                  </a:lnTo>
                  <a:lnTo>
                    <a:pt x="952" y="173"/>
                  </a:lnTo>
                  <a:lnTo>
                    <a:pt x="973" y="196"/>
                  </a:lnTo>
                  <a:lnTo>
                    <a:pt x="992" y="221"/>
                  </a:lnTo>
                  <a:lnTo>
                    <a:pt x="1010" y="246"/>
                  </a:lnTo>
                  <a:lnTo>
                    <a:pt x="1027" y="273"/>
                  </a:lnTo>
                  <a:lnTo>
                    <a:pt x="1042" y="301"/>
                  </a:lnTo>
                  <a:lnTo>
                    <a:pt x="1056" y="330"/>
                  </a:lnTo>
                  <a:lnTo>
                    <a:pt x="1068" y="359"/>
                  </a:lnTo>
                  <a:lnTo>
                    <a:pt x="1078" y="390"/>
                  </a:lnTo>
                  <a:lnTo>
                    <a:pt x="1087" y="421"/>
                  </a:lnTo>
                  <a:lnTo>
                    <a:pt x="1093" y="453"/>
                  </a:lnTo>
                  <a:lnTo>
                    <a:pt x="1098" y="485"/>
                  </a:lnTo>
                  <a:lnTo>
                    <a:pt x="1101" y="518"/>
                  </a:lnTo>
                  <a:lnTo>
                    <a:pt x="1102" y="552"/>
                  </a:lnTo>
                  <a:lnTo>
                    <a:pt x="1101" y="585"/>
                  </a:lnTo>
                  <a:lnTo>
                    <a:pt x="1098" y="619"/>
                  </a:lnTo>
                  <a:lnTo>
                    <a:pt x="1093" y="651"/>
                  </a:lnTo>
                  <a:lnTo>
                    <a:pt x="1087" y="683"/>
                  </a:lnTo>
                  <a:lnTo>
                    <a:pt x="1078" y="714"/>
                  </a:lnTo>
                  <a:lnTo>
                    <a:pt x="1068" y="745"/>
                  </a:lnTo>
                  <a:lnTo>
                    <a:pt x="1056" y="774"/>
                  </a:lnTo>
                  <a:lnTo>
                    <a:pt x="1042" y="803"/>
                  </a:lnTo>
                  <a:lnTo>
                    <a:pt x="1027" y="830"/>
                  </a:lnTo>
                  <a:lnTo>
                    <a:pt x="1010" y="857"/>
                  </a:lnTo>
                  <a:lnTo>
                    <a:pt x="992" y="883"/>
                  </a:lnTo>
                  <a:lnTo>
                    <a:pt x="973" y="908"/>
                  </a:lnTo>
                  <a:lnTo>
                    <a:pt x="952" y="931"/>
                  </a:lnTo>
                  <a:lnTo>
                    <a:pt x="930" y="953"/>
                  </a:lnTo>
                  <a:lnTo>
                    <a:pt x="906" y="974"/>
                  </a:lnTo>
                  <a:lnTo>
                    <a:pt x="882" y="994"/>
                  </a:lnTo>
                  <a:lnTo>
                    <a:pt x="856" y="1012"/>
                  </a:lnTo>
                  <a:lnTo>
                    <a:pt x="829" y="1029"/>
                  </a:lnTo>
                  <a:lnTo>
                    <a:pt x="802" y="1044"/>
                  </a:lnTo>
                  <a:lnTo>
                    <a:pt x="773" y="1057"/>
                  </a:lnTo>
                  <a:lnTo>
                    <a:pt x="744" y="1070"/>
                  </a:lnTo>
                  <a:lnTo>
                    <a:pt x="713" y="1080"/>
                  </a:lnTo>
                  <a:lnTo>
                    <a:pt x="682" y="1088"/>
                  </a:lnTo>
                  <a:lnTo>
                    <a:pt x="650" y="1095"/>
                  </a:lnTo>
                  <a:lnTo>
                    <a:pt x="618" y="1100"/>
                  </a:lnTo>
                  <a:lnTo>
                    <a:pt x="585" y="1103"/>
                  </a:lnTo>
                  <a:lnTo>
                    <a:pt x="551" y="1104"/>
                  </a:lnTo>
                  <a:lnTo>
                    <a:pt x="518" y="1103"/>
                  </a:lnTo>
                  <a:lnTo>
                    <a:pt x="485" y="1100"/>
                  </a:lnTo>
                  <a:lnTo>
                    <a:pt x="452" y="1095"/>
                  </a:lnTo>
                  <a:lnTo>
                    <a:pt x="420" y="1088"/>
                  </a:lnTo>
                  <a:lnTo>
                    <a:pt x="389" y="1080"/>
                  </a:lnTo>
                  <a:lnTo>
                    <a:pt x="359" y="1070"/>
                  </a:lnTo>
                  <a:lnTo>
                    <a:pt x="329" y="1057"/>
                  </a:lnTo>
                  <a:lnTo>
                    <a:pt x="301" y="1044"/>
                  </a:lnTo>
                  <a:lnTo>
                    <a:pt x="273" y="1029"/>
                  </a:lnTo>
                  <a:lnTo>
                    <a:pt x="246" y="1012"/>
                  </a:lnTo>
                  <a:lnTo>
                    <a:pt x="221" y="994"/>
                  </a:lnTo>
                  <a:lnTo>
                    <a:pt x="196" y="974"/>
                  </a:lnTo>
                  <a:lnTo>
                    <a:pt x="173" y="953"/>
                  </a:lnTo>
                  <a:lnTo>
                    <a:pt x="151" y="931"/>
                  </a:lnTo>
                  <a:lnTo>
                    <a:pt x="130" y="908"/>
                  </a:lnTo>
                  <a:lnTo>
                    <a:pt x="110" y="883"/>
                  </a:lnTo>
                  <a:lnTo>
                    <a:pt x="92" y="857"/>
                  </a:lnTo>
                  <a:lnTo>
                    <a:pt x="75" y="830"/>
                  </a:lnTo>
                  <a:lnTo>
                    <a:pt x="60" y="803"/>
                  </a:lnTo>
                  <a:lnTo>
                    <a:pt x="47" y="774"/>
                  </a:lnTo>
                  <a:lnTo>
                    <a:pt x="34" y="745"/>
                  </a:lnTo>
                  <a:lnTo>
                    <a:pt x="24" y="714"/>
                  </a:lnTo>
                  <a:lnTo>
                    <a:pt x="16" y="683"/>
                  </a:lnTo>
                  <a:lnTo>
                    <a:pt x="9" y="651"/>
                  </a:lnTo>
                  <a:lnTo>
                    <a:pt x="4" y="619"/>
                  </a:lnTo>
                  <a:lnTo>
                    <a:pt x="1" y="585"/>
                  </a:lnTo>
                  <a:lnTo>
                    <a:pt x="0" y="552"/>
                  </a:lnTo>
                  <a:lnTo>
                    <a:pt x="1" y="518"/>
                  </a:lnTo>
                  <a:lnTo>
                    <a:pt x="4" y="485"/>
                  </a:lnTo>
                  <a:lnTo>
                    <a:pt x="9" y="453"/>
                  </a:lnTo>
                  <a:lnTo>
                    <a:pt x="16" y="421"/>
                  </a:lnTo>
                  <a:lnTo>
                    <a:pt x="24" y="390"/>
                  </a:lnTo>
                  <a:lnTo>
                    <a:pt x="34" y="359"/>
                  </a:lnTo>
                  <a:lnTo>
                    <a:pt x="47" y="330"/>
                  </a:lnTo>
                  <a:lnTo>
                    <a:pt x="60" y="301"/>
                  </a:lnTo>
                  <a:lnTo>
                    <a:pt x="75" y="273"/>
                  </a:lnTo>
                  <a:lnTo>
                    <a:pt x="92" y="246"/>
                  </a:lnTo>
                  <a:lnTo>
                    <a:pt x="110" y="221"/>
                  </a:lnTo>
                  <a:lnTo>
                    <a:pt x="130" y="196"/>
                  </a:lnTo>
                  <a:lnTo>
                    <a:pt x="151" y="173"/>
                  </a:lnTo>
                  <a:lnTo>
                    <a:pt x="173" y="151"/>
                  </a:lnTo>
                  <a:lnTo>
                    <a:pt x="196" y="129"/>
                  </a:lnTo>
                  <a:lnTo>
                    <a:pt x="221" y="110"/>
                  </a:lnTo>
                  <a:lnTo>
                    <a:pt x="246" y="92"/>
                  </a:lnTo>
                  <a:lnTo>
                    <a:pt x="273" y="75"/>
                  </a:lnTo>
                  <a:lnTo>
                    <a:pt x="301" y="60"/>
                  </a:lnTo>
                  <a:lnTo>
                    <a:pt x="329" y="46"/>
                  </a:lnTo>
                  <a:lnTo>
                    <a:pt x="359" y="34"/>
                  </a:lnTo>
                  <a:lnTo>
                    <a:pt x="389" y="24"/>
                  </a:lnTo>
                  <a:lnTo>
                    <a:pt x="420" y="15"/>
                  </a:lnTo>
                  <a:lnTo>
                    <a:pt x="452" y="9"/>
                  </a:lnTo>
                  <a:lnTo>
                    <a:pt x="485" y="4"/>
                  </a:lnTo>
                  <a:lnTo>
                    <a:pt x="518" y="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4ACC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020888" y="1870075"/>
              <a:ext cx="1479550" cy="1482725"/>
            </a:xfrm>
            <a:custGeom>
              <a:avLst/>
              <a:gdLst/>
              <a:ahLst/>
              <a:cxnLst>
                <a:cxn ang="0">
                  <a:pos x="779" y="0"/>
                </a:cxn>
                <a:cxn ang="0">
                  <a:pos x="801" y="23"/>
                </a:cxn>
                <a:cxn ang="0">
                  <a:pos x="820" y="48"/>
                </a:cxn>
                <a:cxn ang="0">
                  <a:pos x="839" y="74"/>
                </a:cxn>
                <a:cxn ang="0">
                  <a:pos x="856" y="101"/>
                </a:cxn>
                <a:cxn ang="0">
                  <a:pos x="871" y="129"/>
                </a:cxn>
                <a:cxn ang="0">
                  <a:pos x="885" y="158"/>
                </a:cxn>
                <a:cxn ang="0">
                  <a:pos x="897" y="187"/>
                </a:cxn>
                <a:cxn ang="0">
                  <a:pos x="908" y="218"/>
                </a:cxn>
                <a:cxn ang="0">
                  <a:pos x="916" y="249"/>
                </a:cxn>
                <a:cxn ang="0">
                  <a:pos x="923" y="282"/>
                </a:cxn>
                <a:cxn ang="0">
                  <a:pos x="928" y="314"/>
                </a:cxn>
                <a:cxn ang="0">
                  <a:pos x="931" y="348"/>
                </a:cxn>
                <a:cxn ang="0">
                  <a:pos x="932" y="382"/>
                </a:cxn>
                <a:cxn ang="0">
                  <a:pos x="931" y="415"/>
                </a:cxn>
                <a:cxn ang="0">
                  <a:pos x="928" y="449"/>
                </a:cxn>
                <a:cxn ang="0">
                  <a:pos x="923" y="481"/>
                </a:cxn>
                <a:cxn ang="0">
                  <a:pos x="917" y="513"/>
                </a:cxn>
                <a:cxn ang="0">
                  <a:pos x="908" y="544"/>
                </a:cxn>
                <a:cxn ang="0">
                  <a:pos x="898" y="575"/>
                </a:cxn>
                <a:cxn ang="0">
                  <a:pos x="886" y="604"/>
                </a:cxn>
                <a:cxn ang="0">
                  <a:pos x="872" y="633"/>
                </a:cxn>
                <a:cxn ang="0">
                  <a:pos x="857" y="660"/>
                </a:cxn>
                <a:cxn ang="0">
                  <a:pos x="840" y="687"/>
                </a:cxn>
                <a:cxn ang="0">
                  <a:pos x="822" y="713"/>
                </a:cxn>
                <a:cxn ang="0">
                  <a:pos x="803" y="738"/>
                </a:cxn>
                <a:cxn ang="0">
                  <a:pos x="782" y="761"/>
                </a:cxn>
                <a:cxn ang="0">
                  <a:pos x="760" y="783"/>
                </a:cxn>
                <a:cxn ang="0">
                  <a:pos x="736" y="804"/>
                </a:cxn>
                <a:cxn ang="0">
                  <a:pos x="712" y="824"/>
                </a:cxn>
                <a:cxn ang="0">
                  <a:pos x="686" y="842"/>
                </a:cxn>
                <a:cxn ang="0">
                  <a:pos x="659" y="859"/>
                </a:cxn>
                <a:cxn ang="0">
                  <a:pos x="632" y="874"/>
                </a:cxn>
                <a:cxn ang="0">
                  <a:pos x="603" y="887"/>
                </a:cxn>
                <a:cxn ang="0">
                  <a:pos x="574" y="900"/>
                </a:cxn>
                <a:cxn ang="0">
                  <a:pos x="543" y="910"/>
                </a:cxn>
                <a:cxn ang="0">
                  <a:pos x="512" y="918"/>
                </a:cxn>
                <a:cxn ang="0">
                  <a:pos x="480" y="925"/>
                </a:cxn>
                <a:cxn ang="0">
                  <a:pos x="448" y="930"/>
                </a:cxn>
                <a:cxn ang="0">
                  <a:pos x="415" y="933"/>
                </a:cxn>
                <a:cxn ang="0">
                  <a:pos x="381" y="934"/>
                </a:cxn>
                <a:cxn ang="0">
                  <a:pos x="347" y="933"/>
                </a:cxn>
                <a:cxn ang="0">
                  <a:pos x="314" y="930"/>
                </a:cxn>
                <a:cxn ang="0">
                  <a:pos x="281" y="925"/>
                </a:cxn>
                <a:cxn ang="0">
                  <a:pos x="249" y="918"/>
                </a:cxn>
                <a:cxn ang="0">
                  <a:pos x="218" y="909"/>
                </a:cxn>
                <a:cxn ang="0">
                  <a:pos x="187" y="899"/>
                </a:cxn>
                <a:cxn ang="0">
                  <a:pos x="157" y="886"/>
                </a:cxn>
                <a:cxn ang="0">
                  <a:pos x="129" y="873"/>
                </a:cxn>
                <a:cxn ang="0">
                  <a:pos x="100" y="857"/>
                </a:cxn>
                <a:cxn ang="0">
                  <a:pos x="74" y="840"/>
                </a:cxn>
                <a:cxn ang="0">
                  <a:pos x="48" y="821"/>
                </a:cxn>
                <a:cxn ang="0">
                  <a:pos x="23" y="802"/>
                </a:cxn>
                <a:cxn ang="0">
                  <a:pos x="0" y="780"/>
                </a:cxn>
                <a:cxn ang="0">
                  <a:pos x="779" y="0"/>
                </a:cxn>
              </a:cxnLst>
              <a:rect l="0" t="0" r="r" b="b"/>
              <a:pathLst>
                <a:path w="932" h="934">
                  <a:moveTo>
                    <a:pt x="779" y="0"/>
                  </a:moveTo>
                  <a:lnTo>
                    <a:pt x="801" y="23"/>
                  </a:lnTo>
                  <a:lnTo>
                    <a:pt x="820" y="48"/>
                  </a:lnTo>
                  <a:lnTo>
                    <a:pt x="839" y="74"/>
                  </a:lnTo>
                  <a:lnTo>
                    <a:pt x="856" y="101"/>
                  </a:lnTo>
                  <a:lnTo>
                    <a:pt x="871" y="129"/>
                  </a:lnTo>
                  <a:lnTo>
                    <a:pt x="885" y="158"/>
                  </a:lnTo>
                  <a:lnTo>
                    <a:pt x="897" y="187"/>
                  </a:lnTo>
                  <a:lnTo>
                    <a:pt x="908" y="218"/>
                  </a:lnTo>
                  <a:lnTo>
                    <a:pt x="916" y="249"/>
                  </a:lnTo>
                  <a:lnTo>
                    <a:pt x="923" y="282"/>
                  </a:lnTo>
                  <a:lnTo>
                    <a:pt x="928" y="314"/>
                  </a:lnTo>
                  <a:lnTo>
                    <a:pt x="931" y="348"/>
                  </a:lnTo>
                  <a:lnTo>
                    <a:pt x="932" y="382"/>
                  </a:lnTo>
                  <a:lnTo>
                    <a:pt x="931" y="415"/>
                  </a:lnTo>
                  <a:lnTo>
                    <a:pt x="928" y="449"/>
                  </a:lnTo>
                  <a:lnTo>
                    <a:pt x="923" y="481"/>
                  </a:lnTo>
                  <a:lnTo>
                    <a:pt x="917" y="513"/>
                  </a:lnTo>
                  <a:lnTo>
                    <a:pt x="908" y="544"/>
                  </a:lnTo>
                  <a:lnTo>
                    <a:pt x="898" y="575"/>
                  </a:lnTo>
                  <a:lnTo>
                    <a:pt x="886" y="604"/>
                  </a:lnTo>
                  <a:lnTo>
                    <a:pt x="872" y="633"/>
                  </a:lnTo>
                  <a:lnTo>
                    <a:pt x="857" y="660"/>
                  </a:lnTo>
                  <a:lnTo>
                    <a:pt x="840" y="687"/>
                  </a:lnTo>
                  <a:lnTo>
                    <a:pt x="822" y="713"/>
                  </a:lnTo>
                  <a:lnTo>
                    <a:pt x="803" y="738"/>
                  </a:lnTo>
                  <a:lnTo>
                    <a:pt x="782" y="761"/>
                  </a:lnTo>
                  <a:lnTo>
                    <a:pt x="760" y="783"/>
                  </a:lnTo>
                  <a:lnTo>
                    <a:pt x="736" y="804"/>
                  </a:lnTo>
                  <a:lnTo>
                    <a:pt x="712" y="824"/>
                  </a:lnTo>
                  <a:lnTo>
                    <a:pt x="686" y="842"/>
                  </a:lnTo>
                  <a:lnTo>
                    <a:pt x="659" y="859"/>
                  </a:lnTo>
                  <a:lnTo>
                    <a:pt x="632" y="874"/>
                  </a:lnTo>
                  <a:lnTo>
                    <a:pt x="603" y="887"/>
                  </a:lnTo>
                  <a:lnTo>
                    <a:pt x="574" y="900"/>
                  </a:lnTo>
                  <a:lnTo>
                    <a:pt x="543" y="910"/>
                  </a:lnTo>
                  <a:lnTo>
                    <a:pt x="512" y="918"/>
                  </a:lnTo>
                  <a:lnTo>
                    <a:pt x="480" y="925"/>
                  </a:lnTo>
                  <a:lnTo>
                    <a:pt x="448" y="930"/>
                  </a:lnTo>
                  <a:lnTo>
                    <a:pt x="415" y="933"/>
                  </a:lnTo>
                  <a:lnTo>
                    <a:pt x="381" y="934"/>
                  </a:lnTo>
                  <a:lnTo>
                    <a:pt x="347" y="933"/>
                  </a:lnTo>
                  <a:lnTo>
                    <a:pt x="314" y="930"/>
                  </a:lnTo>
                  <a:lnTo>
                    <a:pt x="281" y="925"/>
                  </a:lnTo>
                  <a:lnTo>
                    <a:pt x="249" y="918"/>
                  </a:lnTo>
                  <a:lnTo>
                    <a:pt x="218" y="909"/>
                  </a:lnTo>
                  <a:lnTo>
                    <a:pt x="187" y="899"/>
                  </a:lnTo>
                  <a:lnTo>
                    <a:pt x="157" y="886"/>
                  </a:lnTo>
                  <a:lnTo>
                    <a:pt x="129" y="873"/>
                  </a:lnTo>
                  <a:lnTo>
                    <a:pt x="100" y="857"/>
                  </a:lnTo>
                  <a:lnTo>
                    <a:pt x="74" y="840"/>
                  </a:lnTo>
                  <a:lnTo>
                    <a:pt x="48" y="821"/>
                  </a:lnTo>
                  <a:lnTo>
                    <a:pt x="23" y="802"/>
                  </a:lnTo>
                  <a:lnTo>
                    <a:pt x="0" y="780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4AB3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2092326" y="2111375"/>
              <a:ext cx="1176338" cy="950913"/>
            </a:xfrm>
            <a:custGeom>
              <a:avLst/>
              <a:gdLst/>
              <a:ahLst/>
              <a:cxnLst>
                <a:cxn ang="0">
                  <a:pos x="564" y="7"/>
                </a:cxn>
                <a:cxn ang="0">
                  <a:pos x="607" y="30"/>
                </a:cxn>
                <a:cxn ang="0">
                  <a:pos x="625" y="46"/>
                </a:cxn>
                <a:cxn ang="0">
                  <a:pos x="680" y="30"/>
                </a:cxn>
                <a:cxn ang="0">
                  <a:pos x="714" y="14"/>
                </a:cxn>
                <a:cxn ang="0">
                  <a:pos x="709" y="40"/>
                </a:cxn>
                <a:cxn ang="0">
                  <a:pos x="679" y="77"/>
                </a:cxn>
                <a:cxn ang="0">
                  <a:pos x="658" y="93"/>
                </a:cxn>
                <a:cxn ang="0">
                  <a:pos x="699" y="86"/>
                </a:cxn>
                <a:cxn ang="0">
                  <a:pos x="734" y="75"/>
                </a:cxn>
                <a:cxn ang="0">
                  <a:pos x="735" y="82"/>
                </a:cxn>
                <a:cxn ang="0">
                  <a:pos x="709" y="112"/>
                </a:cxn>
                <a:cxn ang="0">
                  <a:pos x="676" y="143"/>
                </a:cxn>
                <a:cxn ang="0">
                  <a:pos x="666" y="169"/>
                </a:cxn>
                <a:cxn ang="0">
                  <a:pos x="652" y="265"/>
                </a:cxn>
                <a:cxn ang="0">
                  <a:pos x="618" y="361"/>
                </a:cxn>
                <a:cxn ang="0">
                  <a:pos x="560" y="450"/>
                </a:cxn>
                <a:cxn ang="0">
                  <a:pos x="477" y="524"/>
                </a:cxn>
                <a:cxn ang="0">
                  <a:pos x="365" y="577"/>
                </a:cxn>
                <a:cxn ang="0">
                  <a:pos x="241" y="599"/>
                </a:cxn>
                <a:cxn ang="0">
                  <a:pos x="140" y="590"/>
                </a:cxn>
                <a:cxn ang="0">
                  <a:pos x="64" y="567"/>
                </a:cxn>
                <a:cxn ang="0">
                  <a:pos x="16" y="543"/>
                </a:cxn>
                <a:cxn ang="0">
                  <a:pos x="0" y="531"/>
                </a:cxn>
                <a:cxn ang="0">
                  <a:pos x="97" y="526"/>
                </a:cxn>
                <a:cxn ang="0">
                  <a:pos x="169" y="502"/>
                </a:cxn>
                <a:cxn ang="0">
                  <a:pos x="212" y="478"/>
                </a:cxn>
                <a:cxn ang="0">
                  <a:pos x="207" y="467"/>
                </a:cxn>
                <a:cxn ang="0">
                  <a:pos x="143" y="443"/>
                </a:cxn>
                <a:cxn ang="0">
                  <a:pos x="104" y="406"/>
                </a:cxn>
                <a:cxn ang="0">
                  <a:pos x="84" y="374"/>
                </a:cxn>
                <a:cxn ang="0">
                  <a:pos x="94" y="365"/>
                </a:cxn>
                <a:cxn ang="0">
                  <a:pos x="138" y="364"/>
                </a:cxn>
                <a:cxn ang="0">
                  <a:pos x="150" y="361"/>
                </a:cxn>
                <a:cxn ang="0">
                  <a:pos x="83" y="328"/>
                </a:cxn>
                <a:cxn ang="0">
                  <a:pos x="47" y="283"/>
                </a:cxn>
                <a:cxn ang="0">
                  <a:pos x="32" y="241"/>
                </a:cxn>
                <a:cxn ang="0">
                  <a:pos x="28" y="212"/>
                </a:cxn>
                <a:cxn ang="0">
                  <a:pos x="73" y="228"/>
                </a:cxn>
                <a:cxn ang="0">
                  <a:pos x="69" y="206"/>
                </a:cxn>
                <a:cxn ang="0">
                  <a:pos x="34" y="147"/>
                </a:cxn>
                <a:cxn ang="0">
                  <a:pos x="29" y="91"/>
                </a:cxn>
                <a:cxn ang="0">
                  <a:pos x="42" y="42"/>
                </a:cxn>
                <a:cxn ang="0">
                  <a:pos x="66" y="46"/>
                </a:cxn>
                <a:cxn ang="0">
                  <a:pos x="160" y="121"/>
                </a:cxn>
                <a:cxn ang="0">
                  <a:pos x="253" y="163"/>
                </a:cxn>
                <a:cxn ang="0">
                  <a:pos x="327" y="182"/>
                </a:cxn>
                <a:cxn ang="0">
                  <a:pos x="363" y="187"/>
                </a:cxn>
                <a:cxn ang="0">
                  <a:pos x="365" y="117"/>
                </a:cxn>
                <a:cxn ang="0">
                  <a:pos x="406" y="44"/>
                </a:cxn>
                <a:cxn ang="0">
                  <a:pos x="478" y="4"/>
                </a:cxn>
              </a:cxnLst>
              <a:rect l="0" t="0" r="r" b="b"/>
              <a:pathLst>
                <a:path w="741" h="599">
                  <a:moveTo>
                    <a:pt x="511" y="0"/>
                  </a:moveTo>
                  <a:lnTo>
                    <a:pt x="526" y="0"/>
                  </a:lnTo>
                  <a:lnTo>
                    <a:pt x="539" y="2"/>
                  </a:lnTo>
                  <a:lnTo>
                    <a:pt x="552" y="4"/>
                  </a:lnTo>
                  <a:lnTo>
                    <a:pt x="564" y="7"/>
                  </a:lnTo>
                  <a:lnTo>
                    <a:pt x="574" y="11"/>
                  </a:lnTo>
                  <a:lnTo>
                    <a:pt x="584" y="16"/>
                  </a:lnTo>
                  <a:lnTo>
                    <a:pt x="593" y="20"/>
                  </a:lnTo>
                  <a:lnTo>
                    <a:pt x="601" y="25"/>
                  </a:lnTo>
                  <a:lnTo>
                    <a:pt x="607" y="30"/>
                  </a:lnTo>
                  <a:lnTo>
                    <a:pt x="613" y="34"/>
                  </a:lnTo>
                  <a:lnTo>
                    <a:pt x="617" y="38"/>
                  </a:lnTo>
                  <a:lnTo>
                    <a:pt x="623" y="44"/>
                  </a:lnTo>
                  <a:lnTo>
                    <a:pt x="625" y="46"/>
                  </a:lnTo>
                  <a:lnTo>
                    <a:pt x="625" y="46"/>
                  </a:lnTo>
                  <a:lnTo>
                    <a:pt x="634" y="45"/>
                  </a:lnTo>
                  <a:lnTo>
                    <a:pt x="643" y="43"/>
                  </a:lnTo>
                  <a:lnTo>
                    <a:pt x="653" y="40"/>
                  </a:lnTo>
                  <a:lnTo>
                    <a:pt x="662" y="37"/>
                  </a:lnTo>
                  <a:lnTo>
                    <a:pt x="680" y="30"/>
                  </a:lnTo>
                  <a:lnTo>
                    <a:pt x="689" y="27"/>
                  </a:lnTo>
                  <a:lnTo>
                    <a:pt x="696" y="23"/>
                  </a:lnTo>
                  <a:lnTo>
                    <a:pt x="703" y="20"/>
                  </a:lnTo>
                  <a:lnTo>
                    <a:pt x="709" y="17"/>
                  </a:lnTo>
                  <a:lnTo>
                    <a:pt x="714" y="14"/>
                  </a:lnTo>
                  <a:lnTo>
                    <a:pt x="718" y="12"/>
                  </a:lnTo>
                  <a:lnTo>
                    <a:pt x="721" y="10"/>
                  </a:lnTo>
                  <a:lnTo>
                    <a:pt x="718" y="21"/>
                  </a:lnTo>
                  <a:lnTo>
                    <a:pt x="714" y="31"/>
                  </a:lnTo>
                  <a:lnTo>
                    <a:pt x="709" y="40"/>
                  </a:lnTo>
                  <a:lnTo>
                    <a:pt x="704" y="49"/>
                  </a:lnTo>
                  <a:lnTo>
                    <a:pt x="698" y="57"/>
                  </a:lnTo>
                  <a:lnTo>
                    <a:pt x="692" y="64"/>
                  </a:lnTo>
                  <a:lnTo>
                    <a:pt x="685" y="71"/>
                  </a:lnTo>
                  <a:lnTo>
                    <a:pt x="679" y="77"/>
                  </a:lnTo>
                  <a:lnTo>
                    <a:pt x="674" y="82"/>
                  </a:lnTo>
                  <a:lnTo>
                    <a:pt x="669" y="86"/>
                  </a:lnTo>
                  <a:lnTo>
                    <a:pt x="664" y="89"/>
                  </a:lnTo>
                  <a:lnTo>
                    <a:pt x="661" y="91"/>
                  </a:lnTo>
                  <a:lnTo>
                    <a:pt x="658" y="93"/>
                  </a:lnTo>
                  <a:lnTo>
                    <a:pt x="658" y="93"/>
                  </a:lnTo>
                  <a:lnTo>
                    <a:pt x="669" y="92"/>
                  </a:lnTo>
                  <a:lnTo>
                    <a:pt x="679" y="90"/>
                  </a:lnTo>
                  <a:lnTo>
                    <a:pt x="689" y="89"/>
                  </a:lnTo>
                  <a:lnTo>
                    <a:pt x="699" y="86"/>
                  </a:lnTo>
                  <a:lnTo>
                    <a:pt x="708" y="84"/>
                  </a:lnTo>
                  <a:lnTo>
                    <a:pt x="716" y="81"/>
                  </a:lnTo>
                  <a:lnTo>
                    <a:pt x="723" y="79"/>
                  </a:lnTo>
                  <a:lnTo>
                    <a:pt x="729" y="77"/>
                  </a:lnTo>
                  <a:lnTo>
                    <a:pt x="734" y="75"/>
                  </a:lnTo>
                  <a:lnTo>
                    <a:pt x="738" y="73"/>
                  </a:lnTo>
                  <a:lnTo>
                    <a:pt x="740" y="72"/>
                  </a:lnTo>
                  <a:lnTo>
                    <a:pt x="741" y="72"/>
                  </a:lnTo>
                  <a:lnTo>
                    <a:pt x="738" y="76"/>
                  </a:lnTo>
                  <a:lnTo>
                    <a:pt x="735" y="82"/>
                  </a:lnTo>
                  <a:lnTo>
                    <a:pt x="730" y="87"/>
                  </a:lnTo>
                  <a:lnTo>
                    <a:pt x="726" y="93"/>
                  </a:lnTo>
                  <a:lnTo>
                    <a:pt x="720" y="99"/>
                  </a:lnTo>
                  <a:lnTo>
                    <a:pt x="714" y="105"/>
                  </a:lnTo>
                  <a:lnTo>
                    <a:pt x="709" y="112"/>
                  </a:lnTo>
                  <a:lnTo>
                    <a:pt x="697" y="124"/>
                  </a:lnTo>
                  <a:lnTo>
                    <a:pt x="691" y="129"/>
                  </a:lnTo>
                  <a:lnTo>
                    <a:pt x="686" y="134"/>
                  </a:lnTo>
                  <a:lnTo>
                    <a:pt x="681" y="139"/>
                  </a:lnTo>
                  <a:lnTo>
                    <a:pt x="676" y="143"/>
                  </a:lnTo>
                  <a:lnTo>
                    <a:pt x="673" y="146"/>
                  </a:lnTo>
                  <a:lnTo>
                    <a:pt x="670" y="149"/>
                  </a:lnTo>
                  <a:lnTo>
                    <a:pt x="668" y="150"/>
                  </a:lnTo>
                  <a:lnTo>
                    <a:pt x="668" y="151"/>
                  </a:lnTo>
                  <a:lnTo>
                    <a:pt x="666" y="169"/>
                  </a:lnTo>
                  <a:lnTo>
                    <a:pt x="665" y="188"/>
                  </a:lnTo>
                  <a:lnTo>
                    <a:pt x="663" y="207"/>
                  </a:lnTo>
                  <a:lnTo>
                    <a:pt x="660" y="226"/>
                  </a:lnTo>
                  <a:lnTo>
                    <a:pt x="656" y="245"/>
                  </a:lnTo>
                  <a:lnTo>
                    <a:pt x="652" y="265"/>
                  </a:lnTo>
                  <a:lnTo>
                    <a:pt x="646" y="284"/>
                  </a:lnTo>
                  <a:lnTo>
                    <a:pt x="641" y="304"/>
                  </a:lnTo>
                  <a:lnTo>
                    <a:pt x="634" y="323"/>
                  </a:lnTo>
                  <a:lnTo>
                    <a:pt x="626" y="342"/>
                  </a:lnTo>
                  <a:lnTo>
                    <a:pt x="618" y="361"/>
                  </a:lnTo>
                  <a:lnTo>
                    <a:pt x="608" y="379"/>
                  </a:lnTo>
                  <a:lnTo>
                    <a:pt x="598" y="398"/>
                  </a:lnTo>
                  <a:lnTo>
                    <a:pt x="586" y="416"/>
                  </a:lnTo>
                  <a:lnTo>
                    <a:pt x="574" y="433"/>
                  </a:lnTo>
                  <a:lnTo>
                    <a:pt x="560" y="450"/>
                  </a:lnTo>
                  <a:lnTo>
                    <a:pt x="546" y="466"/>
                  </a:lnTo>
                  <a:lnTo>
                    <a:pt x="531" y="482"/>
                  </a:lnTo>
                  <a:lnTo>
                    <a:pt x="514" y="497"/>
                  </a:lnTo>
                  <a:lnTo>
                    <a:pt x="496" y="511"/>
                  </a:lnTo>
                  <a:lnTo>
                    <a:pt x="477" y="524"/>
                  </a:lnTo>
                  <a:lnTo>
                    <a:pt x="457" y="537"/>
                  </a:lnTo>
                  <a:lnTo>
                    <a:pt x="436" y="549"/>
                  </a:lnTo>
                  <a:lnTo>
                    <a:pt x="413" y="559"/>
                  </a:lnTo>
                  <a:lnTo>
                    <a:pt x="390" y="569"/>
                  </a:lnTo>
                  <a:lnTo>
                    <a:pt x="365" y="577"/>
                  </a:lnTo>
                  <a:lnTo>
                    <a:pt x="338" y="585"/>
                  </a:lnTo>
                  <a:lnTo>
                    <a:pt x="313" y="590"/>
                  </a:lnTo>
                  <a:lnTo>
                    <a:pt x="288" y="594"/>
                  </a:lnTo>
                  <a:lnTo>
                    <a:pt x="264" y="597"/>
                  </a:lnTo>
                  <a:lnTo>
                    <a:pt x="241" y="599"/>
                  </a:lnTo>
                  <a:lnTo>
                    <a:pt x="219" y="599"/>
                  </a:lnTo>
                  <a:lnTo>
                    <a:pt x="198" y="598"/>
                  </a:lnTo>
                  <a:lnTo>
                    <a:pt x="177" y="596"/>
                  </a:lnTo>
                  <a:lnTo>
                    <a:pt x="158" y="594"/>
                  </a:lnTo>
                  <a:lnTo>
                    <a:pt x="140" y="590"/>
                  </a:lnTo>
                  <a:lnTo>
                    <a:pt x="122" y="587"/>
                  </a:lnTo>
                  <a:lnTo>
                    <a:pt x="106" y="582"/>
                  </a:lnTo>
                  <a:lnTo>
                    <a:pt x="91" y="577"/>
                  </a:lnTo>
                  <a:lnTo>
                    <a:pt x="77" y="572"/>
                  </a:lnTo>
                  <a:lnTo>
                    <a:pt x="64" y="567"/>
                  </a:lnTo>
                  <a:lnTo>
                    <a:pt x="52" y="562"/>
                  </a:lnTo>
                  <a:lnTo>
                    <a:pt x="41" y="557"/>
                  </a:lnTo>
                  <a:lnTo>
                    <a:pt x="32" y="552"/>
                  </a:lnTo>
                  <a:lnTo>
                    <a:pt x="23" y="547"/>
                  </a:lnTo>
                  <a:lnTo>
                    <a:pt x="16" y="543"/>
                  </a:lnTo>
                  <a:lnTo>
                    <a:pt x="10" y="539"/>
                  </a:lnTo>
                  <a:lnTo>
                    <a:pt x="6" y="536"/>
                  </a:lnTo>
                  <a:lnTo>
                    <a:pt x="2" y="533"/>
                  </a:lnTo>
                  <a:lnTo>
                    <a:pt x="0" y="532"/>
                  </a:lnTo>
                  <a:lnTo>
                    <a:pt x="0" y="531"/>
                  </a:lnTo>
                  <a:lnTo>
                    <a:pt x="21" y="533"/>
                  </a:lnTo>
                  <a:lnTo>
                    <a:pt x="41" y="533"/>
                  </a:lnTo>
                  <a:lnTo>
                    <a:pt x="61" y="532"/>
                  </a:lnTo>
                  <a:lnTo>
                    <a:pt x="79" y="529"/>
                  </a:lnTo>
                  <a:lnTo>
                    <a:pt x="97" y="526"/>
                  </a:lnTo>
                  <a:lnTo>
                    <a:pt x="114" y="523"/>
                  </a:lnTo>
                  <a:lnTo>
                    <a:pt x="129" y="518"/>
                  </a:lnTo>
                  <a:lnTo>
                    <a:pt x="144" y="513"/>
                  </a:lnTo>
                  <a:lnTo>
                    <a:pt x="157" y="508"/>
                  </a:lnTo>
                  <a:lnTo>
                    <a:pt x="169" y="502"/>
                  </a:lnTo>
                  <a:lnTo>
                    <a:pt x="180" y="497"/>
                  </a:lnTo>
                  <a:lnTo>
                    <a:pt x="190" y="492"/>
                  </a:lnTo>
                  <a:lnTo>
                    <a:pt x="199" y="487"/>
                  </a:lnTo>
                  <a:lnTo>
                    <a:pt x="206" y="482"/>
                  </a:lnTo>
                  <a:lnTo>
                    <a:pt x="212" y="478"/>
                  </a:lnTo>
                  <a:lnTo>
                    <a:pt x="217" y="474"/>
                  </a:lnTo>
                  <a:lnTo>
                    <a:pt x="220" y="472"/>
                  </a:lnTo>
                  <a:lnTo>
                    <a:pt x="222" y="470"/>
                  </a:lnTo>
                  <a:lnTo>
                    <a:pt x="223" y="469"/>
                  </a:lnTo>
                  <a:lnTo>
                    <a:pt x="207" y="467"/>
                  </a:lnTo>
                  <a:lnTo>
                    <a:pt x="192" y="464"/>
                  </a:lnTo>
                  <a:lnTo>
                    <a:pt x="178" y="460"/>
                  </a:lnTo>
                  <a:lnTo>
                    <a:pt x="165" y="455"/>
                  </a:lnTo>
                  <a:lnTo>
                    <a:pt x="153" y="449"/>
                  </a:lnTo>
                  <a:lnTo>
                    <a:pt x="143" y="443"/>
                  </a:lnTo>
                  <a:lnTo>
                    <a:pt x="133" y="436"/>
                  </a:lnTo>
                  <a:lnTo>
                    <a:pt x="124" y="429"/>
                  </a:lnTo>
                  <a:lnTo>
                    <a:pt x="117" y="421"/>
                  </a:lnTo>
                  <a:lnTo>
                    <a:pt x="110" y="414"/>
                  </a:lnTo>
                  <a:lnTo>
                    <a:pt x="104" y="406"/>
                  </a:lnTo>
                  <a:lnTo>
                    <a:pt x="98" y="399"/>
                  </a:lnTo>
                  <a:lnTo>
                    <a:pt x="94" y="392"/>
                  </a:lnTo>
                  <a:lnTo>
                    <a:pt x="90" y="385"/>
                  </a:lnTo>
                  <a:lnTo>
                    <a:pt x="87" y="379"/>
                  </a:lnTo>
                  <a:lnTo>
                    <a:pt x="84" y="374"/>
                  </a:lnTo>
                  <a:lnTo>
                    <a:pt x="83" y="370"/>
                  </a:lnTo>
                  <a:lnTo>
                    <a:pt x="81" y="367"/>
                  </a:lnTo>
                  <a:lnTo>
                    <a:pt x="81" y="365"/>
                  </a:lnTo>
                  <a:lnTo>
                    <a:pt x="80" y="364"/>
                  </a:lnTo>
                  <a:lnTo>
                    <a:pt x="94" y="365"/>
                  </a:lnTo>
                  <a:lnTo>
                    <a:pt x="105" y="366"/>
                  </a:lnTo>
                  <a:lnTo>
                    <a:pt x="115" y="366"/>
                  </a:lnTo>
                  <a:lnTo>
                    <a:pt x="124" y="366"/>
                  </a:lnTo>
                  <a:lnTo>
                    <a:pt x="132" y="365"/>
                  </a:lnTo>
                  <a:lnTo>
                    <a:pt x="138" y="364"/>
                  </a:lnTo>
                  <a:lnTo>
                    <a:pt x="142" y="363"/>
                  </a:lnTo>
                  <a:lnTo>
                    <a:pt x="146" y="362"/>
                  </a:lnTo>
                  <a:lnTo>
                    <a:pt x="148" y="361"/>
                  </a:lnTo>
                  <a:lnTo>
                    <a:pt x="150" y="361"/>
                  </a:lnTo>
                  <a:lnTo>
                    <a:pt x="150" y="361"/>
                  </a:lnTo>
                  <a:lnTo>
                    <a:pt x="134" y="356"/>
                  </a:lnTo>
                  <a:lnTo>
                    <a:pt x="119" y="350"/>
                  </a:lnTo>
                  <a:lnTo>
                    <a:pt x="106" y="343"/>
                  </a:lnTo>
                  <a:lnTo>
                    <a:pt x="94" y="336"/>
                  </a:lnTo>
                  <a:lnTo>
                    <a:pt x="83" y="328"/>
                  </a:lnTo>
                  <a:lnTo>
                    <a:pt x="74" y="319"/>
                  </a:lnTo>
                  <a:lnTo>
                    <a:pt x="65" y="310"/>
                  </a:lnTo>
                  <a:lnTo>
                    <a:pt x="58" y="301"/>
                  </a:lnTo>
                  <a:lnTo>
                    <a:pt x="52" y="292"/>
                  </a:lnTo>
                  <a:lnTo>
                    <a:pt x="47" y="283"/>
                  </a:lnTo>
                  <a:lnTo>
                    <a:pt x="42" y="274"/>
                  </a:lnTo>
                  <a:lnTo>
                    <a:pt x="39" y="265"/>
                  </a:lnTo>
                  <a:lnTo>
                    <a:pt x="36" y="256"/>
                  </a:lnTo>
                  <a:lnTo>
                    <a:pt x="33" y="248"/>
                  </a:lnTo>
                  <a:lnTo>
                    <a:pt x="32" y="241"/>
                  </a:lnTo>
                  <a:lnTo>
                    <a:pt x="30" y="234"/>
                  </a:lnTo>
                  <a:lnTo>
                    <a:pt x="29" y="228"/>
                  </a:lnTo>
                  <a:lnTo>
                    <a:pt x="29" y="222"/>
                  </a:lnTo>
                  <a:lnTo>
                    <a:pt x="28" y="218"/>
                  </a:lnTo>
                  <a:lnTo>
                    <a:pt x="28" y="212"/>
                  </a:lnTo>
                  <a:lnTo>
                    <a:pt x="37" y="217"/>
                  </a:lnTo>
                  <a:lnTo>
                    <a:pt x="46" y="221"/>
                  </a:lnTo>
                  <a:lnTo>
                    <a:pt x="55" y="224"/>
                  </a:lnTo>
                  <a:lnTo>
                    <a:pt x="64" y="226"/>
                  </a:lnTo>
                  <a:lnTo>
                    <a:pt x="73" y="228"/>
                  </a:lnTo>
                  <a:lnTo>
                    <a:pt x="80" y="229"/>
                  </a:lnTo>
                  <a:lnTo>
                    <a:pt x="87" y="229"/>
                  </a:lnTo>
                  <a:lnTo>
                    <a:pt x="96" y="229"/>
                  </a:lnTo>
                  <a:lnTo>
                    <a:pt x="82" y="218"/>
                  </a:lnTo>
                  <a:lnTo>
                    <a:pt x="69" y="206"/>
                  </a:lnTo>
                  <a:lnTo>
                    <a:pt x="59" y="195"/>
                  </a:lnTo>
                  <a:lnTo>
                    <a:pt x="51" y="183"/>
                  </a:lnTo>
                  <a:lnTo>
                    <a:pt x="44" y="171"/>
                  </a:lnTo>
                  <a:lnTo>
                    <a:pt x="38" y="159"/>
                  </a:lnTo>
                  <a:lnTo>
                    <a:pt x="34" y="147"/>
                  </a:lnTo>
                  <a:lnTo>
                    <a:pt x="31" y="135"/>
                  </a:lnTo>
                  <a:lnTo>
                    <a:pt x="29" y="124"/>
                  </a:lnTo>
                  <a:lnTo>
                    <a:pt x="29" y="112"/>
                  </a:lnTo>
                  <a:lnTo>
                    <a:pt x="29" y="101"/>
                  </a:lnTo>
                  <a:lnTo>
                    <a:pt x="29" y="91"/>
                  </a:lnTo>
                  <a:lnTo>
                    <a:pt x="31" y="81"/>
                  </a:lnTo>
                  <a:lnTo>
                    <a:pt x="33" y="72"/>
                  </a:lnTo>
                  <a:lnTo>
                    <a:pt x="35" y="63"/>
                  </a:lnTo>
                  <a:lnTo>
                    <a:pt x="40" y="48"/>
                  </a:lnTo>
                  <a:lnTo>
                    <a:pt x="42" y="42"/>
                  </a:lnTo>
                  <a:lnTo>
                    <a:pt x="44" y="36"/>
                  </a:lnTo>
                  <a:lnTo>
                    <a:pt x="46" y="32"/>
                  </a:lnTo>
                  <a:lnTo>
                    <a:pt x="48" y="29"/>
                  </a:lnTo>
                  <a:lnTo>
                    <a:pt x="49" y="27"/>
                  </a:lnTo>
                  <a:lnTo>
                    <a:pt x="66" y="46"/>
                  </a:lnTo>
                  <a:lnTo>
                    <a:pt x="84" y="64"/>
                  </a:lnTo>
                  <a:lnTo>
                    <a:pt x="103" y="81"/>
                  </a:lnTo>
                  <a:lnTo>
                    <a:pt x="121" y="96"/>
                  </a:lnTo>
                  <a:lnTo>
                    <a:pt x="140" y="109"/>
                  </a:lnTo>
                  <a:lnTo>
                    <a:pt x="160" y="121"/>
                  </a:lnTo>
                  <a:lnTo>
                    <a:pt x="179" y="132"/>
                  </a:lnTo>
                  <a:lnTo>
                    <a:pt x="198" y="141"/>
                  </a:lnTo>
                  <a:lnTo>
                    <a:pt x="217" y="150"/>
                  </a:lnTo>
                  <a:lnTo>
                    <a:pt x="235" y="157"/>
                  </a:lnTo>
                  <a:lnTo>
                    <a:pt x="253" y="163"/>
                  </a:lnTo>
                  <a:lnTo>
                    <a:pt x="270" y="169"/>
                  </a:lnTo>
                  <a:lnTo>
                    <a:pt x="286" y="173"/>
                  </a:lnTo>
                  <a:lnTo>
                    <a:pt x="301" y="177"/>
                  </a:lnTo>
                  <a:lnTo>
                    <a:pt x="314" y="180"/>
                  </a:lnTo>
                  <a:lnTo>
                    <a:pt x="327" y="182"/>
                  </a:lnTo>
                  <a:lnTo>
                    <a:pt x="338" y="184"/>
                  </a:lnTo>
                  <a:lnTo>
                    <a:pt x="347" y="186"/>
                  </a:lnTo>
                  <a:lnTo>
                    <a:pt x="355" y="186"/>
                  </a:lnTo>
                  <a:lnTo>
                    <a:pt x="360" y="187"/>
                  </a:lnTo>
                  <a:lnTo>
                    <a:pt x="363" y="187"/>
                  </a:lnTo>
                  <a:lnTo>
                    <a:pt x="365" y="187"/>
                  </a:lnTo>
                  <a:lnTo>
                    <a:pt x="362" y="169"/>
                  </a:lnTo>
                  <a:lnTo>
                    <a:pt x="361" y="151"/>
                  </a:lnTo>
                  <a:lnTo>
                    <a:pt x="362" y="134"/>
                  </a:lnTo>
                  <a:lnTo>
                    <a:pt x="365" y="117"/>
                  </a:lnTo>
                  <a:lnTo>
                    <a:pt x="370" y="100"/>
                  </a:lnTo>
                  <a:lnTo>
                    <a:pt x="377" y="85"/>
                  </a:lnTo>
                  <a:lnTo>
                    <a:pt x="385" y="71"/>
                  </a:lnTo>
                  <a:lnTo>
                    <a:pt x="395" y="57"/>
                  </a:lnTo>
                  <a:lnTo>
                    <a:pt x="406" y="44"/>
                  </a:lnTo>
                  <a:lnTo>
                    <a:pt x="418" y="33"/>
                  </a:lnTo>
                  <a:lnTo>
                    <a:pt x="432" y="24"/>
                  </a:lnTo>
                  <a:lnTo>
                    <a:pt x="446" y="16"/>
                  </a:lnTo>
                  <a:lnTo>
                    <a:pt x="462" y="9"/>
                  </a:lnTo>
                  <a:lnTo>
                    <a:pt x="478" y="4"/>
                  </a:lnTo>
                  <a:lnTo>
                    <a:pt x="495" y="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24921" y="2066130"/>
            <a:ext cx="1198012" cy="1199099"/>
            <a:chOff x="4189413" y="1600200"/>
            <a:chExt cx="1751013" cy="1752600"/>
          </a:xfrm>
          <a:effectLst>
            <a:outerShdw dist="101600" dir="1680000" algn="tl" rotWithShape="0">
              <a:prstClr val="black">
                <a:alpha val="14000"/>
              </a:prstClr>
            </a:outerShdw>
          </a:effectLst>
        </p:grpSpPr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4189413" y="1600200"/>
              <a:ext cx="1749425" cy="1752600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650" y="9"/>
                </a:cxn>
                <a:cxn ang="0">
                  <a:pos x="713" y="24"/>
                </a:cxn>
                <a:cxn ang="0">
                  <a:pos x="773" y="47"/>
                </a:cxn>
                <a:cxn ang="0">
                  <a:pos x="829" y="75"/>
                </a:cxn>
                <a:cxn ang="0">
                  <a:pos x="881" y="110"/>
                </a:cxn>
                <a:cxn ang="0">
                  <a:pos x="929" y="151"/>
                </a:cxn>
                <a:cxn ang="0">
                  <a:pos x="973" y="196"/>
                </a:cxn>
                <a:cxn ang="0">
                  <a:pos x="1010" y="246"/>
                </a:cxn>
                <a:cxn ang="0">
                  <a:pos x="1042" y="301"/>
                </a:cxn>
                <a:cxn ang="0">
                  <a:pos x="1068" y="359"/>
                </a:cxn>
                <a:cxn ang="0">
                  <a:pos x="1086" y="421"/>
                </a:cxn>
                <a:cxn ang="0">
                  <a:pos x="1098" y="485"/>
                </a:cxn>
                <a:cxn ang="0">
                  <a:pos x="1102" y="552"/>
                </a:cxn>
                <a:cxn ang="0">
                  <a:pos x="1098" y="619"/>
                </a:cxn>
                <a:cxn ang="0">
                  <a:pos x="1086" y="683"/>
                </a:cxn>
                <a:cxn ang="0">
                  <a:pos x="1068" y="745"/>
                </a:cxn>
                <a:cxn ang="0">
                  <a:pos x="1042" y="803"/>
                </a:cxn>
                <a:cxn ang="0">
                  <a:pos x="1010" y="857"/>
                </a:cxn>
                <a:cxn ang="0">
                  <a:pos x="973" y="908"/>
                </a:cxn>
                <a:cxn ang="0">
                  <a:pos x="929" y="953"/>
                </a:cxn>
                <a:cxn ang="0">
                  <a:pos x="881" y="994"/>
                </a:cxn>
                <a:cxn ang="0">
                  <a:pos x="829" y="1029"/>
                </a:cxn>
                <a:cxn ang="0">
                  <a:pos x="773" y="1057"/>
                </a:cxn>
                <a:cxn ang="0">
                  <a:pos x="713" y="1080"/>
                </a:cxn>
                <a:cxn ang="0">
                  <a:pos x="650" y="1095"/>
                </a:cxn>
                <a:cxn ang="0">
                  <a:pos x="585" y="1103"/>
                </a:cxn>
                <a:cxn ang="0">
                  <a:pos x="518" y="1103"/>
                </a:cxn>
                <a:cxn ang="0">
                  <a:pos x="452" y="1095"/>
                </a:cxn>
                <a:cxn ang="0">
                  <a:pos x="389" y="1080"/>
                </a:cxn>
                <a:cxn ang="0">
                  <a:pos x="329" y="1057"/>
                </a:cxn>
                <a:cxn ang="0">
                  <a:pos x="273" y="1029"/>
                </a:cxn>
                <a:cxn ang="0">
                  <a:pos x="221" y="994"/>
                </a:cxn>
                <a:cxn ang="0">
                  <a:pos x="173" y="953"/>
                </a:cxn>
                <a:cxn ang="0">
                  <a:pos x="130" y="908"/>
                </a:cxn>
                <a:cxn ang="0">
                  <a:pos x="92" y="857"/>
                </a:cxn>
                <a:cxn ang="0">
                  <a:pos x="60" y="803"/>
                </a:cxn>
                <a:cxn ang="0">
                  <a:pos x="34" y="745"/>
                </a:cxn>
                <a:cxn ang="0">
                  <a:pos x="16" y="683"/>
                </a:cxn>
                <a:cxn ang="0">
                  <a:pos x="4" y="619"/>
                </a:cxn>
                <a:cxn ang="0">
                  <a:pos x="0" y="552"/>
                </a:cxn>
                <a:cxn ang="0">
                  <a:pos x="4" y="485"/>
                </a:cxn>
                <a:cxn ang="0">
                  <a:pos x="16" y="421"/>
                </a:cxn>
                <a:cxn ang="0">
                  <a:pos x="34" y="359"/>
                </a:cxn>
                <a:cxn ang="0">
                  <a:pos x="60" y="301"/>
                </a:cxn>
                <a:cxn ang="0">
                  <a:pos x="92" y="246"/>
                </a:cxn>
                <a:cxn ang="0">
                  <a:pos x="130" y="196"/>
                </a:cxn>
                <a:cxn ang="0">
                  <a:pos x="173" y="151"/>
                </a:cxn>
                <a:cxn ang="0">
                  <a:pos x="221" y="110"/>
                </a:cxn>
                <a:cxn ang="0">
                  <a:pos x="273" y="75"/>
                </a:cxn>
                <a:cxn ang="0">
                  <a:pos x="329" y="47"/>
                </a:cxn>
                <a:cxn ang="0">
                  <a:pos x="389" y="24"/>
                </a:cxn>
                <a:cxn ang="0">
                  <a:pos x="452" y="9"/>
                </a:cxn>
                <a:cxn ang="0">
                  <a:pos x="518" y="1"/>
                </a:cxn>
              </a:cxnLst>
              <a:rect l="0" t="0" r="r" b="b"/>
              <a:pathLst>
                <a:path w="1102" h="1104">
                  <a:moveTo>
                    <a:pt x="551" y="0"/>
                  </a:moveTo>
                  <a:lnTo>
                    <a:pt x="585" y="1"/>
                  </a:lnTo>
                  <a:lnTo>
                    <a:pt x="618" y="4"/>
                  </a:lnTo>
                  <a:lnTo>
                    <a:pt x="650" y="9"/>
                  </a:lnTo>
                  <a:lnTo>
                    <a:pt x="682" y="16"/>
                  </a:lnTo>
                  <a:lnTo>
                    <a:pt x="713" y="24"/>
                  </a:lnTo>
                  <a:lnTo>
                    <a:pt x="743" y="35"/>
                  </a:lnTo>
                  <a:lnTo>
                    <a:pt x="773" y="47"/>
                  </a:lnTo>
                  <a:lnTo>
                    <a:pt x="802" y="60"/>
                  </a:lnTo>
                  <a:lnTo>
                    <a:pt x="829" y="75"/>
                  </a:lnTo>
                  <a:lnTo>
                    <a:pt x="856" y="92"/>
                  </a:lnTo>
                  <a:lnTo>
                    <a:pt x="881" y="110"/>
                  </a:lnTo>
                  <a:lnTo>
                    <a:pt x="906" y="130"/>
                  </a:lnTo>
                  <a:lnTo>
                    <a:pt x="929" y="151"/>
                  </a:lnTo>
                  <a:lnTo>
                    <a:pt x="952" y="173"/>
                  </a:lnTo>
                  <a:lnTo>
                    <a:pt x="973" y="196"/>
                  </a:lnTo>
                  <a:lnTo>
                    <a:pt x="992" y="221"/>
                  </a:lnTo>
                  <a:lnTo>
                    <a:pt x="1010" y="246"/>
                  </a:lnTo>
                  <a:lnTo>
                    <a:pt x="1027" y="273"/>
                  </a:lnTo>
                  <a:lnTo>
                    <a:pt x="1042" y="301"/>
                  </a:lnTo>
                  <a:lnTo>
                    <a:pt x="1056" y="330"/>
                  </a:lnTo>
                  <a:lnTo>
                    <a:pt x="1068" y="359"/>
                  </a:lnTo>
                  <a:lnTo>
                    <a:pt x="1078" y="390"/>
                  </a:lnTo>
                  <a:lnTo>
                    <a:pt x="1086" y="421"/>
                  </a:lnTo>
                  <a:lnTo>
                    <a:pt x="1093" y="453"/>
                  </a:lnTo>
                  <a:lnTo>
                    <a:pt x="1098" y="485"/>
                  </a:lnTo>
                  <a:lnTo>
                    <a:pt x="1101" y="518"/>
                  </a:lnTo>
                  <a:lnTo>
                    <a:pt x="1102" y="552"/>
                  </a:lnTo>
                  <a:lnTo>
                    <a:pt x="1101" y="585"/>
                  </a:lnTo>
                  <a:lnTo>
                    <a:pt x="1098" y="619"/>
                  </a:lnTo>
                  <a:lnTo>
                    <a:pt x="1093" y="651"/>
                  </a:lnTo>
                  <a:lnTo>
                    <a:pt x="1086" y="683"/>
                  </a:lnTo>
                  <a:lnTo>
                    <a:pt x="1078" y="714"/>
                  </a:lnTo>
                  <a:lnTo>
                    <a:pt x="1068" y="745"/>
                  </a:lnTo>
                  <a:lnTo>
                    <a:pt x="1056" y="774"/>
                  </a:lnTo>
                  <a:lnTo>
                    <a:pt x="1042" y="803"/>
                  </a:lnTo>
                  <a:lnTo>
                    <a:pt x="1027" y="830"/>
                  </a:lnTo>
                  <a:lnTo>
                    <a:pt x="1010" y="857"/>
                  </a:lnTo>
                  <a:lnTo>
                    <a:pt x="992" y="883"/>
                  </a:lnTo>
                  <a:lnTo>
                    <a:pt x="973" y="908"/>
                  </a:lnTo>
                  <a:lnTo>
                    <a:pt x="952" y="931"/>
                  </a:lnTo>
                  <a:lnTo>
                    <a:pt x="929" y="953"/>
                  </a:lnTo>
                  <a:lnTo>
                    <a:pt x="906" y="974"/>
                  </a:lnTo>
                  <a:lnTo>
                    <a:pt x="881" y="994"/>
                  </a:lnTo>
                  <a:lnTo>
                    <a:pt x="856" y="1012"/>
                  </a:lnTo>
                  <a:lnTo>
                    <a:pt x="829" y="1029"/>
                  </a:lnTo>
                  <a:lnTo>
                    <a:pt x="802" y="1044"/>
                  </a:lnTo>
                  <a:lnTo>
                    <a:pt x="773" y="1057"/>
                  </a:lnTo>
                  <a:lnTo>
                    <a:pt x="743" y="1070"/>
                  </a:lnTo>
                  <a:lnTo>
                    <a:pt x="713" y="1080"/>
                  </a:lnTo>
                  <a:lnTo>
                    <a:pt x="682" y="1088"/>
                  </a:lnTo>
                  <a:lnTo>
                    <a:pt x="650" y="1095"/>
                  </a:lnTo>
                  <a:lnTo>
                    <a:pt x="618" y="1100"/>
                  </a:lnTo>
                  <a:lnTo>
                    <a:pt x="585" y="1103"/>
                  </a:lnTo>
                  <a:lnTo>
                    <a:pt x="551" y="1104"/>
                  </a:lnTo>
                  <a:lnTo>
                    <a:pt x="518" y="1103"/>
                  </a:lnTo>
                  <a:lnTo>
                    <a:pt x="485" y="1100"/>
                  </a:lnTo>
                  <a:lnTo>
                    <a:pt x="452" y="1095"/>
                  </a:lnTo>
                  <a:lnTo>
                    <a:pt x="420" y="1088"/>
                  </a:lnTo>
                  <a:lnTo>
                    <a:pt x="389" y="1080"/>
                  </a:lnTo>
                  <a:lnTo>
                    <a:pt x="359" y="1070"/>
                  </a:lnTo>
                  <a:lnTo>
                    <a:pt x="329" y="1057"/>
                  </a:lnTo>
                  <a:lnTo>
                    <a:pt x="301" y="1044"/>
                  </a:lnTo>
                  <a:lnTo>
                    <a:pt x="273" y="1029"/>
                  </a:lnTo>
                  <a:lnTo>
                    <a:pt x="246" y="1012"/>
                  </a:lnTo>
                  <a:lnTo>
                    <a:pt x="221" y="994"/>
                  </a:lnTo>
                  <a:lnTo>
                    <a:pt x="196" y="974"/>
                  </a:lnTo>
                  <a:lnTo>
                    <a:pt x="173" y="953"/>
                  </a:lnTo>
                  <a:lnTo>
                    <a:pt x="151" y="931"/>
                  </a:lnTo>
                  <a:lnTo>
                    <a:pt x="130" y="908"/>
                  </a:lnTo>
                  <a:lnTo>
                    <a:pt x="110" y="883"/>
                  </a:lnTo>
                  <a:lnTo>
                    <a:pt x="92" y="857"/>
                  </a:lnTo>
                  <a:lnTo>
                    <a:pt x="75" y="830"/>
                  </a:lnTo>
                  <a:lnTo>
                    <a:pt x="60" y="803"/>
                  </a:lnTo>
                  <a:lnTo>
                    <a:pt x="47" y="774"/>
                  </a:lnTo>
                  <a:lnTo>
                    <a:pt x="34" y="745"/>
                  </a:lnTo>
                  <a:lnTo>
                    <a:pt x="24" y="714"/>
                  </a:lnTo>
                  <a:lnTo>
                    <a:pt x="16" y="683"/>
                  </a:lnTo>
                  <a:lnTo>
                    <a:pt x="9" y="651"/>
                  </a:lnTo>
                  <a:lnTo>
                    <a:pt x="4" y="619"/>
                  </a:lnTo>
                  <a:lnTo>
                    <a:pt x="1" y="585"/>
                  </a:lnTo>
                  <a:lnTo>
                    <a:pt x="0" y="552"/>
                  </a:lnTo>
                  <a:lnTo>
                    <a:pt x="1" y="518"/>
                  </a:lnTo>
                  <a:lnTo>
                    <a:pt x="4" y="485"/>
                  </a:lnTo>
                  <a:lnTo>
                    <a:pt x="9" y="453"/>
                  </a:lnTo>
                  <a:lnTo>
                    <a:pt x="16" y="421"/>
                  </a:lnTo>
                  <a:lnTo>
                    <a:pt x="24" y="390"/>
                  </a:lnTo>
                  <a:lnTo>
                    <a:pt x="34" y="359"/>
                  </a:lnTo>
                  <a:lnTo>
                    <a:pt x="47" y="330"/>
                  </a:lnTo>
                  <a:lnTo>
                    <a:pt x="60" y="301"/>
                  </a:lnTo>
                  <a:lnTo>
                    <a:pt x="75" y="273"/>
                  </a:lnTo>
                  <a:lnTo>
                    <a:pt x="92" y="246"/>
                  </a:lnTo>
                  <a:lnTo>
                    <a:pt x="110" y="221"/>
                  </a:lnTo>
                  <a:lnTo>
                    <a:pt x="130" y="196"/>
                  </a:lnTo>
                  <a:lnTo>
                    <a:pt x="151" y="173"/>
                  </a:lnTo>
                  <a:lnTo>
                    <a:pt x="173" y="151"/>
                  </a:lnTo>
                  <a:lnTo>
                    <a:pt x="196" y="130"/>
                  </a:lnTo>
                  <a:lnTo>
                    <a:pt x="221" y="110"/>
                  </a:lnTo>
                  <a:lnTo>
                    <a:pt x="246" y="92"/>
                  </a:lnTo>
                  <a:lnTo>
                    <a:pt x="273" y="75"/>
                  </a:lnTo>
                  <a:lnTo>
                    <a:pt x="301" y="60"/>
                  </a:lnTo>
                  <a:lnTo>
                    <a:pt x="329" y="47"/>
                  </a:lnTo>
                  <a:lnTo>
                    <a:pt x="359" y="35"/>
                  </a:lnTo>
                  <a:lnTo>
                    <a:pt x="389" y="24"/>
                  </a:lnTo>
                  <a:lnTo>
                    <a:pt x="420" y="16"/>
                  </a:lnTo>
                  <a:lnTo>
                    <a:pt x="452" y="9"/>
                  </a:lnTo>
                  <a:lnTo>
                    <a:pt x="485" y="4"/>
                  </a:lnTo>
                  <a:lnTo>
                    <a:pt x="518" y="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5C82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4445001" y="1866900"/>
              <a:ext cx="1495425" cy="1485900"/>
            </a:xfrm>
            <a:custGeom>
              <a:avLst/>
              <a:gdLst/>
              <a:ahLst/>
              <a:cxnLst>
                <a:cxn ang="0">
                  <a:pos x="786" y="0"/>
                </a:cxn>
                <a:cxn ang="0">
                  <a:pos x="808" y="23"/>
                </a:cxn>
                <a:cxn ang="0">
                  <a:pos x="828" y="48"/>
                </a:cxn>
                <a:cxn ang="0">
                  <a:pos x="847" y="74"/>
                </a:cxn>
                <a:cxn ang="0">
                  <a:pos x="864" y="101"/>
                </a:cxn>
                <a:cxn ang="0">
                  <a:pos x="880" y="129"/>
                </a:cxn>
                <a:cxn ang="0">
                  <a:pos x="894" y="158"/>
                </a:cxn>
                <a:cxn ang="0">
                  <a:pos x="906" y="188"/>
                </a:cxn>
                <a:cxn ang="0">
                  <a:pos x="917" y="219"/>
                </a:cxn>
                <a:cxn ang="0">
                  <a:pos x="926" y="251"/>
                </a:cxn>
                <a:cxn ang="0">
                  <a:pos x="933" y="283"/>
                </a:cxn>
                <a:cxn ang="0">
                  <a:pos x="938" y="316"/>
                </a:cxn>
                <a:cxn ang="0">
                  <a:pos x="941" y="350"/>
                </a:cxn>
                <a:cxn ang="0">
                  <a:pos x="942" y="384"/>
                </a:cxn>
                <a:cxn ang="0">
                  <a:pos x="941" y="417"/>
                </a:cxn>
                <a:cxn ang="0">
                  <a:pos x="938" y="451"/>
                </a:cxn>
                <a:cxn ang="0">
                  <a:pos x="933" y="483"/>
                </a:cxn>
                <a:cxn ang="0">
                  <a:pos x="926" y="515"/>
                </a:cxn>
                <a:cxn ang="0">
                  <a:pos x="918" y="546"/>
                </a:cxn>
                <a:cxn ang="0">
                  <a:pos x="907" y="577"/>
                </a:cxn>
                <a:cxn ang="0">
                  <a:pos x="895" y="606"/>
                </a:cxn>
                <a:cxn ang="0">
                  <a:pos x="882" y="635"/>
                </a:cxn>
                <a:cxn ang="0">
                  <a:pos x="866" y="662"/>
                </a:cxn>
                <a:cxn ang="0">
                  <a:pos x="850" y="689"/>
                </a:cxn>
                <a:cxn ang="0">
                  <a:pos x="832" y="715"/>
                </a:cxn>
                <a:cxn ang="0">
                  <a:pos x="812" y="740"/>
                </a:cxn>
                <a:cxn ang="0">
                  <a:pos x="791" y="763"/>
                </a:cxn>
                <a:cxn ang="0">
                  <a:pos x="769" y="785"/>
                </a:cxn>
                <a:cxn ang="0">
                  <a:pos x="746" y="806"/>
                </a:cxn>
                <a:cxn ang="0">
                  <a:pos x="721" y="826"/>
                </a:cxn>
                <a:cxn ang="0">
                  <a:pos x="695" y="844"/>
                </a:cxn>
                <a:cxn ang="0">
                  <a:pos x="669" y="861"/>
                </a:cxn>
                <a:cxn ang="0">
                  <a:pos x="641" y="876"/>
                </a:cxn>
                <a:cxn ang="0">
                  <a:pos x="612" y="889"/>
                </a:cxn>
                <a:cxn ang="0">
                  <a:pos x="583" y="902"/>
                </a:cxn>
                <a:cxn ang="0">
                  <a:pos x="552" y="912"/>
                </a:cxn>
                <a:cxn ang="0">
                  <a:pos x="521" y="920"/>
                </a:cxn>
                <a:cxn ang="0">
                  <a:pos x="490" y="927"/>
                </a:cxn>
                <a:cxn ang="0">
                  <a:pos x="457" y="932"/>
                </a:cxn>
                <a:cxn ang="0">
                  <a:pos x="424" y="935"/>
                </a:cxn>
                <a:cxn ang="0">
                  <a:pos x="391" y="936"/>
                </a:cxn>
                <a:cxn ang="0">
                  <a:pos x="358" y="935"/>
                </a:cxn>
                <a:cxn ang="0">
                  <a:pos x="326" y="932"/>
                </a:cxn>
                <a:cxn ang="0">
                  <a:pos x="294" y="928"/>
                </a:cxn>
                <a:cxn ang="0">
                  <a:pos x="264" y="921"/>
                </a:cxn>
                <a:cxn ang="0">
                  <a:pos x="234" y="913"/>
                </a:cxn>
                <a:cxn ang="0">
                  <a:pos x="204" y="904"/>
                </a:cxn>
                <a:cxn ang="0">
                  <a:pos x="175" y="892"/>
                </a:cxn>
                <a:cxn ang="0">
                  <a:pos x="147" y="879"/>
                </a:cxn>
                <a:cxn ang="0">
                  <a:pos x="120" y="865"/>
                </a:cxn>
                <a:cxn ang="0">
                  <a:pos x="94" y="850"/>
                </a:cxn>
                <a:cxn ang="0">
                  <a:pos x="69" y="832"/>
                </a:cxn>
                <a:cxn ang="0">
                  <a:pos x="45" y="814"/>
                </a:cxn>
                <a:cxn ang="0">
                  <a:pos x="22" y="794"/>
                </a:cxn>
                <a:cxn ang="0">
                  <a:pos x="0" y="773"/>
                </a:cxn>
                <a:cxn ang="0">
                  <a:pos x="786" y="0"/>
                </a:cxn>
              </a:cxnLst>
              <a:rect l="0" t="0" r="r" b="b"/>
              <a:pathLst>
                <a:path w="942" h="936">
                  <a:moveTo>
                    <a:pt x="786" y="0"/>
                  </a:moveTo>
                  <a:lnTo>
                    <a:pt x="808" y="23"/>
                  </a:lnTo>
                  <a:lnTo>
                    <a:pt x="828" y="48"/>
                  </a:lnTo>
                  <a:lnTo>
                    <a:pt x="847" y="74"/>
                  </a:lnTo>
                  <a:lnTo>
                    <a:pt x="864" y="101"/>
                  </a:lnTo>
                  <a:lnTo>
                    <a:pt x="880" y="129"/>
                  </a:lnTo>
                  <a:lnTo>
                    <a:pt x="894" y="158"/>
                  </a:lnTo>
                  <a:lnTo>
                    <a:pt x="906" y="188"/>
                  </a:lnTo>
                  <a:lnTo>
                    <a:pt x="917" y="219"/>
                  </a:lnTo>
                  <a:lnTo>
                    <a:pt x="926" y="251"/>
                  </a:lnTo>
                  <a:lnTo>
                    <a:pt x="933" y="283"/>
                  </a:lnTo>
                  <a:lnTo>
                    <a:pt x="938" y="316"/>
                  </a:lnTo>
                  <a:lnTo>
                    <a:pt x="941" y="350"/>
                  </a:lnTo>
                  <a:lnTo>
                    <a:pt x="942" y="384"/>
                  </a:lnTo>
                  <a:lnTo>
                    <a:pt x="941" y="417"/>
                  </a:lnTo>
                  <a:lnTo>
                    <a:pt x="938" y="451"/>
                  </a:lnTo>
                  <a:lnTo>
                    <a:pt x="933" y="483"/>
                  </a:lnTo>
                  <a:lnTo>
                    <a:pt x="926" y="515"/>
                  </a:lnTo>
                  <a:lnTo>
                    <a:pt x="918" y="546"/>
                  </a:lnTo>
                  <a:lnTo>
                    <a:pt x="907" y="577"/>
                  </a:lnTo>
                  <a:lnTo>
                    <a:pt x="895" y="606"/>
                  </a:lnTo>
                  <a:lnTo>
                    <a:pt x="882" y="635"/>
                  </a:lnTo>
                  <a:lnTo>
                    <a:pt x="866" y="662"/>
                  </a:lnTo>
                  <a:lnTo>
                    <a:pt x="850" y="689"/>
                  </a:lnTo>
                  <a:lnTo>
                    <a:pt x="832" y="715"/>
                  </a:lnTo>
                  <a:lnTo>
                    <a:pt x="812" y="740"/>
                  </a:lnTo>
                  <a:lnTo>
                    <a:pt x="791" y="763"/>
                  </a:lnTo>
                  <a:lnTo>
                    <a:pt x="769" y="785"/>
                  </a:lnTo>
                  <a:lnTo>
                    <a:pt x="746" y="806"/>
                  </a:lnTo>
                  <a:lnTo>
                    <a:pt x="721" y="826"/>
                  </a:lnTo>
                  <a:lnTo>
                    <a:pt x="695" y="844"/>
                  </a:lnTo>
                  <a:lnTo>
                    <a:pt x="669" y="861"/>
                  </a:lnTo>
                  <a:lnTo>
                    <a:pt x="641" y="876"/>
                  </a:lnTo>
                  <a:lnTo>
                    <a:pt x="612" y="889"/>
                  </a:lnTo>
                  <a:lnTo>
                    <a:pt x="583" y="902"/>
                  </a:lnTo>
                  <a:lnTo>
                    <a:pt x="552" y="912"/>
                  </a:lnTo>
                  <a:lnTo>
                    <a:pt x="521" y="920"/>
                  </a:lnTo>
                  <a:lnTo>
                    <a:pt x="490" y="927"/>
                  </a:lnTo>
                  <a:lnTo>
                    <a:pt x="457" y="932"/>
                  </a:lnTo>
                  <a:lnTo>
                    <a:pt x="424" y="935"/>
                  </a:lnTo>
                  <a:lnTo>
                    <a:pt x="391" y="936"/>
                  </a:lnTo>
                  <a:lnTo>
                    <a:pt x="358" y="935"/>
                  </a:lnTo>
                  <a:lnTo>
                    <a:pt x="326" y="932"/>
                  </a:lnTo>
                  <a:lnTo>
                    <a:pt x="294" y="928"/>
                  </a:lnTo>
                  <a:lnTo>
                    <a:pt x="264" y="921"/>
                  </a:lnTo>
                  <a:lnTo>
                    <a:pt x="234" y="913"/>
                  </a:lnTo>
                  <a:lnTo>
                    <a:pt x="204" y="904"/>
                  </a:lnTo>
                  <a:lnTo>
                    <a:pt x="175" y="892"/>
                  </a:lnTo>
                  <a:lnTo>
                    <a:pt x="147" y="879"/>
                  </a:lnTo>
                  <a:lnTo>
                    <a:pt x="120" y="865"/>
                  </a:lnTo>
                  <a:lnTo>
                    <a:pt x="94" y="850"/>
                  </a:lnTo>
                  <a:lnTo>
                    <a:pt x="69" y="832"/>
                  </a:lnTo>
                  <a:lnTo>
                    <a:pt x="45" y="814"/>
                  </a:lnTo>
                  <a:lnTo>
                    <a:pt x="22" y="794"/>
                  </a:lnTo>
                  <a:lnTo>
                    <a:pt x="0" y="773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3F6BB3">
                <a:alpha val="62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4729163" y="1860550"/>
              <a:ext cx="669925" cy="1219200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49" y="4"/>
                </a:cxn>
                <a:cxn ang="0">
                  <a:pos x="397" y="11"/>
                </a:cxn>
                <a:cxn ang="0">
                  <a:pos x="402" y="153"/>
                </a:cxn>
                <a:cxn ang="0">
                  <a:pos x="400" y="152"/>
                </a:cxn>
                <a:cxn ang="0">
                  <a:pos x="393" y="149"/>
                </a:cxn>
                <a:cxn ang="0">
                  <a:pos x="383" y="146"/>
                </a:cxn>
                <a:cxn ang="0">
                  <a:pos x="370" y="142"/>
                </a:cxn>
                <a:cxn ang="0">
                  <a:pos x="355" y="140"/>
                </a:cxn>
                <a:cxn ang="0">
                  <a:pos x="331" y="137"/>
                </a:cxn>
                <a:cxn ang="0">
                  <a:pos x="315" y="139"/>
                </a:cxn>
                <a:cxn ang="0">
                  <a:pos x="299" y="142"/>
                </a:cxn>
                <a:cxn ang="0">
                  <a:pos x="285" y="149"/>
                </a:cxn>
                <a:cxn ang="0">
                  <a:pos x="273" y="160"/>
                </a:cxn>
                <a:cxn ang="0">
                  <a:pos x="264" y="176"/>
                </a:cxn>
                <a:cxn ang="0">
                  <a:pos x="260" y="197"/>
                </a:cxn>
                <a:cxn ang="0">
                  <a:pos x="400" y="284"/>
                </a:cxn>
                <a:cxn ang="0">
                  <a:pos x="259" y="417"/>
                </a:cxn>
                <a:cxn ang="0">
                  <a:pos x="86" y="768"/>
                </a:cxn>
                <a:cxn ang="0">
                  <a:pos x="0" y="416"/>
                </a:cxn>
                <a:cxn ang="0">
                  <a:pos x="86" y="284"/>
                </a:cxn>
                <a:cxn ang="0">
                  <a:pos x="86" y="133"/>
                </a:cxn>
                <a:cxn ang="0">
                  <a:pos x="87" y="128"/>
                </a:cxn>
                <a:cxn ang="0">
                  <a:pos x="89" y="119"/>
                </a:cxn>
                <a:cxn ang="0">
                  <a:pos x="92" y="110"/>
                </a:cxn>
                <a:cxn ang="0">
                  <a:pos x="96" y="98"/>
                </a:cxn>
                <a:cxn ang="0">
                  <a:pos x="103" y="85"/>
                </a:cxn>
                <a:cxn ang="0">
                  <a:pos x="111" y="72"/>
                </a:cxn>
                <a:cxn ang="0">
                  <a:pos x="122" y="59"/>
                </a:cxn>
                <a:cxn ang="0">
                  <a:pos x="135" y="47"/>
                </a:cxn>
                <a:cxn ang="0">
                  <a:pos x="151" y="34"/>
                </a:cxn>
                <a:cxn ang="0">
                  <a:pos x="171" y="23"/>
                </a:cxn>
                <a:cxn ang="0">
                  <a:pos x="194" y="14"/>
                </a:cxn>
                <a:cxn ang="0">
                  <a:pos x="221" y="7"/>
                </a:cxn>
                <a:cxn ang="0">
                  <a:pos x="252" y="2"/>
                </a:cxn>
                <a:cxn ang="0">
                  <a:pos x="287" y="0"/>
                </a:cxn>
              </a:cxnLst>
              <a:rect l="0" t="0" r="r" b="b"/>
              <a:pathLst>
                <a:path w="422" h="768">
                  <a:moveTo>
                    <a:pt x="287" y="0"/>
                  </a:moveTo>
                  <a:lnTo>
                    <a:pt x="307" y="0"/>
                  </a:lnTo>
                  <a:lnTo>
                    <a:pt x="327" y="2"/>
                  </a:lnTo>
                  <a:lnTo>
                    <a:pt x="349" y="4"/>
                  </a:lnTo>
                  <a:lnTo>
                    <a:pt x="372" y="7"/>
                  </a:lnTo>
                  <a:lnTo>
                    <a:pt x="397" y="11"/>
                  </a:lnTo>
                  <a:lnTo>
                    <a:pt x="422" y="16"/>
                  </a:lnTo>
                  <a:lnTo>
                    <a:pt x="402" y="153"/>
                  </a:lnTo>
                  <a:lnTo>
                    <a:pt x="401" y="152"/>
                  </a:lnTo>
                  <a:lnTo>
                    <a:pt x="400" y="152"/>
                  </a:lnTo>
                  <a:lnTo>
                    <a:pt x="397" y="151"/>
                  </a:lnTo>
                  <a:lnTo>
                    <a:pt x="393" y="149"/>
                  </a:lnTo>
                  <a:lnTo>
                    <a:pt x="388" y="148"/>
                  </a:lnTo>
                  <a:lnTo>
                    <a:pt x="383" y="146"/>
                  </a:lnTo>
                  <a:lnTo>
                    <a:pt x="377" y="144"/>
                  </a:lnTo>
                  <a:lnTo>
                    <a:pt x="370" y="142"/>
                  </a:lnTo>
                  <a:lnTo>
                    <a:pt x="363" y="141"/>
                  </a:lnTo>
                  <a:lnTo>
                    <a:pt x="355" y="140"/>
                  </a:lnTo>
                  <a:lnTo>
                    <a:pt x="339" y="138"/>
                  </a:lnTo>
                  <a:lnTo>
                    <a:pt x="331" y="137"/>
                  </a:lnTo>
                  <a:lnTo>
                    <a:pt x="323" y="138"/>
                  </a:lnTo>
                  <a:lnTo>
                    <a:pt x="315" y="139"/>
                  </a:lnTo>
                  <a:lnTo>
                    <a:pt x="307" y="140"/>
                  </a:lnTo>
                  <a:lnTo>
                    <a:pt x="299" y="142"/>
                  </a:lnTo>
                  <a:lnTo>
                    <a:pt x="292" y="145"/>
                  </a:lnTo>
                  <a:lnTo>
                    <a:pt x="285" y="149"/>
                  </a:lnTo>
                  <a:lnTo>
                    <a:pt x="279" y="154"/>
                  </a:lnTo>
                  <a:lnTo>
                    <a:pt x="273" y="160"/>
                  </a:lnTo>
                  <a:lnTo>
                    <a:pt x="268" y="168"/>
                  </a:lnTo>
                  <a:lnTo>
                    <a:pt x="264" y="176"/>
                  </a:lnTo>
                  <a:lnTo>
                    <a:pt x="262" y="186"/>
                  </a:lnTo>
                  <a:lnTo>
                    <a:pt x="260" y="197"/>
                  </a:lnTo>
                  <a:lnTo>
                    <a:pt x="260" y="283"/>
                  </a:lnTo>
                  <a:lnTo>
                    <a:pt x="400" y="284"/>
                  </a:lnTo>
                  <a:lnTo>
                    <a:pt x="387" y="416"/>
                  </a:lnTo>
                  <a:lnTo>
                    <a:pt x="259" y="417"/>
                  </a:lnTo>
                  <a:lnTo>
                    <a:pt x="257" y="767"/>
                  </a:lnTo>
                  <a:lnTo>
                    <a:pt x="86" y="768"/>
                  </a:lnTo>
                  <a:lnTo>
                    <a:pt x="86" y="416"/>
                  </a:lnTo>
                  <a:lnTo>
                    <a:pt x="0" y="416"/>
                  </a:lnTo>
                  <a:lnTo>
                    <a:pt x="0" y="284"/>
                  </a:lnTo>
                  <a:lnTo>
                    <a:pt x="86" y="284"/>
                  </a:lnTo>
                  <a:lnTo>
                    <a:pt x="86" y="135"/>
                  </a:lnTo>
                  <a:lnTo>
                    <a:pt x="86" y="133"/>
                  </a:lnTo>
                  <a:lnTo>
                    <a:pt x="86" y="131"/>
                  </a:lnTo>
                  <a:lnTo>
                    <a:pt x="87" y="128"/>
                  </a:lnTo>
                  <a:lnTo>
                    <a:pt x="88" y="124"/>
                  </a:lnTo>
                  <a:lnTo>
                    <a:pt x="89" y="119"/>
                  </a:lnTo>
                  <a:lnTo>
                    <a:pt x="90" y="115"/>
                  </a:lnTo>
                  <a:lnTo>
                    <a:pt x="92" y="110"/>
                  </a:lnTo>
                  <a:lnTo>
                    <a:pt x="94" y="104"/>
                  </a:lnTo>
                  <a:lnTo>
                    <a:pt x="96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6" y="79"/>
                  </a:lnTo>
                  <a:lnTo>
                    <a:pt x="111" y="72"/>
                  </a:lnTo>
                  <a:lnTo>
                    <a:pt x="116" y="66"/>
                  </a:lnTo>
                  <a:lnTo>
                    <a:pt x="122" y="59"/>
                  </a:lnTo>
                  <a:lnTo>
                    <a:pt x="128" y="53"/>
                  </a:lnTo>
                  <a:lnTo>
                    <a:pt x="135" y="47"/>
                  </a:lnTo>
                  <a:lnTo>
                    <a:pt x="143" y="40"/>
                  </a:lnTo>
                  <a:lnTo>
                    <a:pt x="151" y="34"/>
                  </a:lnTo>
                  <a:lnTo>
                    <a:pt x="161" y="29"/>
                  </a:lnTo>
                  <a:lnTo>
                    <a:pt x="171" y="23"/>
                  </a:lnTo>
                  <a:lnTo>
                    <a:pt x="182" y="18"/>
                  </a:lnTo>
                  <a:lnTo>
                    <a:pt x="194" y="14"/>
                  </a:lnTo>
                  <a:lnTo>
                    <a:pt x="207" y="10"/>
                  </a:lnTo>
                  <a:lnTo>
                    <a:pt x="221" y="7"/>
                  </a:lnTo>
                  <a:lnTo>
                    <a:pt x="236" y="4"/>
                  </a:lnTo>
                  <a:lnTo>
                    <a:pt x="252" y="2"/>
                  </a:lnTo>
                  <a:lnTo>
                    <a:pt x="269" y="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5F9F8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467315" y="3378952"/>
            <a:ext cx="1199097" cy="1201269"/>
            <a:chOff x="4189413" y="3810000"/>
            <a:chExt cx="1752600" cy="1755776"/>
          </a:xfrm>
          <a:effectLst>
            <a:outerShdw dist="101600" dir="1680000" algn="tl" rotWithShape="0">
              <a:prstClr val="black">
                <a:alpha val="14000"/>
              </a:prstClr>
            </a:outerShdw>
          </a:effectLst>
        </p:grpSpPr>
        <p:sp>
          <p:nvSpPr>
            <p:cNvPr id="6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4189413" y="3810000"/>
              <a:ext cx="1752600" cy="175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4189413" y="3813175"/>
              <a:ext cx="1749425" cy="1752600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650" y="9"/>
                </a:cxn>
                <a:cxn ang="0">
                  <a:pos x="713" y="24"/>
                </a:cxn>
                <a:cxn ang="0">
                  <a:pos x="773" y="47"/>
                </a:cxn>
                <a:cxn ang="0">
                  <a:pos x="829" y="75"/>
                </a:cxn>
                <a:cxn ang="0">
                  <a:pos x="881" y="110"/>
                </a:cxn>
                <a:cxn ang="0">
                  <a:pos x="929" y="151"/>
                </a:cxn>
                <a:cxn ang="0">
                  <a:pos x="973" y="196"/>
                </a:cxn>
                <a:cxn ang="0">
                  <a:pos x="1010" y="246"/>
                </a:cxn>
                <a:cxn ang="0">
                  <a:pos x="1042" y="301"/>
                </a:cxn>
                <a:cxn ang="0">
                  <a:pos x="1068" y="359"/>
                </a:cxn>
                <a:cxn ang="0">
                  <a:pos x="1086" y="421"/>
                </a:cxn>
                <a:cxn ang="0">
                  <a:pos x="1098" y="485"/>
                </a:cxn>
                <a:cxn ang="0">
                  <a:pos x="1102" y="552"/>
                </a:cxn>
                <a:cxn ang="0">
                  <a:pos x="1098" y="619"/>
                </a:cxn>
                <a:cxn ang="0">
                  <a:pos x="1086" y="683"/>
                </a:cxn>
                <a:cxn ang="0">
                  <a:pos x="1068" y="745"/>
                </a:cxn>
                <a:cxn ang="0">
                  <a:pos x="1042" y="803"/>
                </a:cxn>
                <a:cxn ang="0">
                  <a:pos x="1010" y="857"/>
                </a:cxn>
                <a:cxn ang="0">
                  <a:pos x="973" y="908"/>
                </a:cxn>
                <a:cxn ang="0">
                  <a:pos x="929" y="953"/>
                </a:cxn>
                <a:cxn ang="0">
                  <a:pos x="881" y="994"/>
                </a:cxn>
                <a:cxn ang="0">
                  <a:pos x="829" y="1029"/>
                </a:cxn>
                <a:cxn ang="0">
                  <a:pos x="773" y="1057"/>
                </a:cxn>
                <a:cxn ang="0">
                  <a:pos x="713" y="1080"/>
                </a:cxn>
                <a:cxn ang="0">
                  <a:pos x="650" y="1095"/>
                </a:cxn>
                <a:cxn ang="0">
                  <a:pos x="585" y="1103"/>
                </a:cxn>
                <a:cxn ang="0">
                  <a:pos x="518" y="1103"/>
                </a:cxn>
                <a:cxn ang="0">
                  <a:pos x="452" y="1095"/>
                </a:cxn>
                <a:cxn ang="0">
                  <a:pos x="389" y="1080"/>
                </a:cxn>
                <a:cxn ang="0">
                  <a:pos x="329" y="1057"/>
                </a:cxn>
                <a:cxn ang="0">
                  <a:pos x="273" y="1029"/>
                </a:cxn>
                <a:cxn ang="0">
                  <a:pos x="221" y="994"/>
                </a:cxn>
                <a:cxn ang="0">
                  <a:pos x="173" y="953"/>
                </a:cxn>
                <a:cxn ang="0">
                  <a:pos x="130" y="908"/>
                </a:cxn>
                <a:cxn ang="0">
                  <a:pos x="92" y="857"/>
                </a:cxn>
                <a:cxn ang="0">
                  <a:pos x="60" y="803"/>
                </a:cxn>
                <a:cxn ang="0">
                  <a:pos x="34" y="745"/>
                </a:cxn>
                <a:cxn ang="0">
                  <a:pos x="16" y="683"/>
                </a:cxn>
                <a:cxn ang="0">
                  <a:pos x="4" y="619"/>
                </a:cxn>
                <a:cxn ang="0">
                  <a:pos x="0" y="552"/>
                </a:cxn>
                <a:cxn ang="0">
                  <a:pos x="4" y="485"/>
                </a:cxn>
                <a:cxn ang="0">
                  <a:pos x="16" y="421"/>
                </a:cxn>
                <a:cxn ang="0">
                  <a:pos x="34" y="359"/>
                </a:cxn>
                <a:cxn ang="0">
                  <a:pos x="60" y="301"/>
                </a:cxn>
                <a:cxn ang="0">
                  <a:pos x="92" y="246"/>
                </a:cxn>
                <a:cxn ang="0">
                  <a:pos x="130" y="196"/>
                </a:cxn>
                <a:cxn ang="0">
                  <a:pos x="173" y="151"/>
                </a:cxn>
                <a:cxn ang="0">
                  <a:pos x="221" y="110"/>
                </a:cxn>
                <a:cxn ang="0">
                  <a:pos x="273" y="75"/>
                </a:cxn>
                <a:cxn ang="0">
                  <a:pos x="329" y="47"/>
                </a:cxn>
                <a:cxn ang="0">
                  <a:pos x="389" y="24"/>
                </a:cxn>
                <a:cxn ang="0">
                  <a:pos x="452" y="9"/>
                </a:cxn>
                <a:cxn ang="0">
                  <a:pos x="518" y="1"/>
                </a:cxn>
              </a:cxnLst>
              <a:rect l="0" t="0" r="r" b="b"/>
              <a:pathLst>
                <a:path w="1102" h="1104">
                  <a:moveTo>
                    <a:pt x="551" y="0"/>
                  </a:moveTo>
                  <a:lnTo>
                    <a:pt x="585" y="1"/>
                  </a:lnTo>
                  <a:lnTo>
                    <a:pt x="618" y="4"/>
                  </a:lnTo>
                  <a:lnTo>
                    <a:pt x="650" y="9"/>
                  </a:lnTo>
                  <a:lnTo>
                    <a:pt x="682" y="16"/>
                  </a:lnTo>
                  <a:lnTo>
                    <a:pt x="713" y="24"/>
                  </a:lnTo>
                  <a:lnTo>
                    <a:pt x="743" y="35"/>
                  </a:lnTo>
                  <a:lnTo>
                    <a:pt x="773" y="47"/>
                  </a:lnTo>
                  <a:lnTo>
                    <a:pt x="802" y="60"/>
                  </a:lnTo>
                  <a:lnTo>
                    <a:pt x="829" y="75"/>
                  </a:lnTo>
                  <a:lnTo>
                    <a:pt x="856" y="92"/>
                  </a:lnTo>
                  <a:lnTo>
                    <a:pt x="881" y="110"/>
                  </a:lnTo>
                  <a:lnTo>
                    <a:pt x="906" y="130"/>
                  </a:lnTo>
                  <a:lnTo>
                    <a:pt x="929" y="151"/>
                  </a:lnTo>
                  <a:lnTo>
                    <a:pt x="952" y="173"/>
                  </a:lnTo>
                  <a:lnTo>
                    <a:pt x="973" y="196"/>
                  </a:lnTo>
                  <a:lnTo>
                    <a:pt x="992" y="221"/>
                  </a:lnTo>
                  <a:lnTo>
                    <a:pt x="1010" y="246"/>
                  </a:lnTo>
                  <a:lnTo>
                    <a:pt x="1027" y="273"/>
                  </a:lnTo>
                  <a:lnTo>
                    <a:pt x="1042" y="301"/>
                  </a:lnTo>
                  <a:lnTo>
                    <a:pt x="1056" y="330"/>
                  </a:lnTo>
                  <a:lnTo>
                    <a:pt x="1068" y="359"/>
                  </a:lnTo>
                  <a:lnTo>
                    <a:pt x="1078" y="390"/>
                  </a:lnTo>
                  <a:lnTo>
                    <a:pt x="1086" y="421"/>
                  </a:lnTo>
                  <a:lnTo>
                    <a:pt x="1093" y="453"/>
                  </a:lnTo>
                  <a:lnTo>
                    <a:pt x="1098" y="485"/>
                  </a:lnTo>
                  <a:lnTo>
                    <a:pt x="1101" y="518"/>
                  </a:lnTo>
                  <a:lnTo>
                    <a:pt x="1102" y="552"/>
                  </a:lnTo>
                  <a:lnTo>
                    <a:pt x="1101" y="585"/>
                  </a:lnTo>
                  <a:lnTo>
                    <a:pt x="1098" y="619"/>
                  </a:lnTo>
                  <a:lnTo>
                    <a:pt x="1093" y="651"/>
                  </a:lnTo>
                  <a:lnTo>
                    <a:pt x="1086" y="683"/>
                  </a:lnTo>
                  <a:lnTo>
                    <a:pt x="1078" y="714"/>
                  </a:lnTo>
                  <a:lnTo>
                    <a:pt x="1068" y="745"/>
                  </a:lnTo>
                  <a:lnTo>
                    <a:pt x="1056" y="774"/>
                  </a:lnTo>
                  <a:lnTo>
                    <a:pt x="1042" y="803"/>
                  </a:lnTo>
                  <a:lnTo>
                    <a:pt x="1027" y="830"/>
                  </a:lnTo>
                  <a:lnTo>
                    <a:pt x="1010" y="857"/>
                  </a:lnTo>
                  <a:lnTo>
                    <a:pt x="992" y="883"/>
                  </a:lnTo>
                  <a:lnTo>
                    <a:pt x="973" y="908"/>
                  </a:lnTo>
                  <a:lnTo>
                    <a:pt x="952" y="931"/>
                  </a:lnTo>
                  <a:lnTo>
                    <a:pt x="929" y="953"/>
                  </a:lnTo>
                  <a:lnTo>
                    <a:pt x="906" y="974"/>
                  </a:lnTo>
                  <a:lnTo>
                    <a:pt x="881" y="994"/>
                  </a:lnTo>
                  <a:lnTo>
                    <a:pt x="856" y="1012"/>
                  </a:lnTo>
                  <a:lnTo>
                    <a:pt x="829" y="1029"/>
                  </a:lnTo>
                  <a:lnTo>
                    <a:pt x="802" y="1044"/>
                  </a:lnTo>
                  <a:lnTo>
                    <a:pt x="773" y="1057"/>
                  </a:lnTo>
                  <a:lnTo>
                    <a:pt x="743" y="1070"/>
                  </a:lnTo>
                  <a:lnTo>
                    <a:pt x="713" y="1080"/>
                  </a:lnTo>
                  <a:lnTo>
                    <a:pt x="682" y="1088"/>
                  </a:lnTo>
                  <a:lnTo>
                    <a:pt x="650" y="1095"/>
                  </a:lnTo>
                  <a:lnTo>
                    <a:pt x="618" y="1100"/>
                  </a:lnTo>
                  <a:lnTo>
                    <a:pt x="585" y="1103"/>
                  </a:lnTo>
                  <a:lnTo>
                    <a:pt x="551" y="1104"/>
                  </a:lnTo>
                  <a:lnTo>
                    <a:pt x="518" y="1103"/>
                  </a:lnTo>
                  <a:lnTo>
                    <a:pt x="485" y="1100"/>
                  </a:lnTo>
                  <a:lnTo>
                    <a:pt x="452" y="1095"/>
                  </a:lnTo>
                  <a:lnTo>
                    <a:pt x="420" y="1088"/>
                  </a:lnTo>
                  <a:lnTo>
                    <a:pt x="389" y="1080"/>
                  </a:lnTo>
                  <a:lnTo>
                    <a:pt x="359" y="1070"/>
                  </a:lnTo>
                  <a:lnTo>
                    <a:pt x="329" y="1057"/>
                  </a:lnTo>
                  <a:lnTo>
                    <a:pt x="301" y="1044"/>
                  </a:lnTo>
                  <a:lnTo>
                    <a:pt x="273" y="1029"/>
                  </a:lnTo>
                  <a:lnTo>
                    <a:pt x="246" y="1012"/>
                  </a:lnTo>
                  <a:lnTo>
                    <a:pt x="221" y="994"/>
                  </a:lnTo>
                  <a:lnTo>
                    <a:pt x="196" y="974"/>
                  </a:lnTo>
                  <a:lnTo>
                    <a:pt x="173" y="953"/>
                  </a:lnTo>
                  <a:lnTo>
                    <a:pt x="151" y="931"/>
                  </a:lnTo>
                  <a:lnTo>
                    <a:pt x="130" y="908"/>
                  </a:lnTo>
                  <a:lnTo>
                    <a:pt x="110" y="883"/>
                  </a:lnTo>
                  <a:lnTo>
                    <a:pt x="92" y="857"/>
                  </a:lnTo>
                  <a:lnTo>
                    <a:pt x="75" y="830"/>
                  </a:lnTo>
                  <a:lnTo>
                    <a:pt x="60" y="803"/>
                  </a:lnTo>
                  <a:lnTo>
                    <a:pt x="47" y="774"/>
                  </a:lnTo>
                  <a:lnTo>
                    <a:pt x="34" y="745"/>
                  </a:lnTo>
                  <a:lnTo>
                    <a:pt x="24" y="714"/>
                  </a:lnTo>
                  <a:lnTo>
                    <a:pt x="16" y="683"/>
                  </a:lnTo>
                  <a:lnTo>
                    <a:pt x="9" y="651"/>
                  </a:lnTo>
                  <a:lnTo>
                    <a:pt x="4" y="619"/>
                  </a:lnTo>
                  <a:lnTo>
                    <a:pt x="1" y="585"/>
                  </a:lnTo>
                  <a:lnTo>
                    <a:pt x="0" y="552"/>
                  </a:lnTo>
                  <a:lnTo>
                    <a:pt x="1" y="518"/>
                  </a:lnTo>
                  <a:lnTo>
                    <a:pt x="4" y="485"/>
                  </a:lnTo>
                  <a:lnTo>
                    <a:pt x="9" y="453"/>
                  </a:lnTo>
                  <a:lnTo>
                    <a:pt x="16" y="421"/>
                  </a:lnTo>
                  <a:lnTo>
                    <a:pt x="24" y="390"/>
                  </a:lnTo>
                  <a:lnTo>
                    <a:pt x="34" y="359"/>
                  </a:lnTo>
                  <a:lnTo>
                    <a:pt x="47" y="330"/>
                  </a:lnTo>
                  <a:lnTo>
                    <a:pt x="60" y="301"/>
                  </a:lnTo>
                  <a:lnTo>
                    <a:pt x="75" y="273"/>
                  </a:lnTo>
                  <a:lnTo>
                    <a:pt x="92" y="246"/>
                  </a:lnTo>
                  <a:lnTo>
                    <a:pt x="110" y="221"/>
                  </a:lnTo>
                  <a:lnTo>
                    <a:pt x="130" y="196"/>
                  </a:lnTo>
                  <a:lnTo>
                    <a:pt x="151" y="173"/>
                  </a:lnTo>
                  <a:lnTo>
                    <a:pt x="173" y="151"/>
                  </a:lnTo>
                  <a:lnTo>
                    <a:pt x="196" y="130"/>
                  </a:lnTo>
                  <a:lnTo>
                    <a:pt x="221" y="110"/>
                  </a:lnTo>
                  <a:lnTo>
                    <a:pt x="246" y="92"/>
                  </a:lnTo>
                  <a:lnTo>
                    <a:pt x="273" y="75"/>
                  </a:lnTo>
                  <a:lnTo>
                    <a:pt x="301" y="60"/>
                  </a:lnTo>
                  <a:lnTo>
                    <a:pt x="329" y="47"/>
                  </a:lnTo>
                  <a:lnTo>
                    <a:pt x="359" y="35"/>
                  </a:lnTo>
                  <a:lnTo>
                    <a:pt x="389" y="24"/>
                  </a:lnTo>
                  <a:lnTo>
                    <a:pt x="420" y="16"/>
                  </a:lnTo>
                  <a:lnTo>
                    <a:pt x="452" y="9"/>
                  </a:lnTo>
                  <a:lnTo>
                    <a:pt x="485" y="4"/>
                  </a:lnTo>
                  <a:lnTo>
                    <a:pt x="518" y="1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8EDFF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4460876" y="4084638"/>
              <a:ext cx="1477963" cy="1481138"/>
            </a:xfrm>
            <a:custGeom>
              <a:avLst/>
              <a:gdLst/>
              <a:ahLst/>
              <a:cxnLst>
                <a:cxn ang="0">
                  <a:pos x="779" y="0"/>
                </a:cxn>
                <a:cxn ang="0">
                  <a:pos x="800" y="24"/>
                </a:cxn>
                <a:cxn ang="0">
                  <a:pos x="820" y="49"/>
                </a:cxn>
                <a:cxn ang="0">
                  <a:pos x="838" y="74"/>
                </a:cxn>
                <a:cxn ang="0">
                  <a:pos x="855" y="101"/>
                </a:cxn>
                <a:cxn ang="0">
                  <a:pos x="870" y="129"/>
                </a:cxn>
                <a:cxn ang="0">
                  <a:pos x="884" y="158"/>
                </a:cxn>
                <a:cxn ang="0">
                  <a:pos x="896" y="187"/>
                </a:cxn>
                <a:cxn ang="0">
                  <a:pos x="907" y="218"/>
                </a:cxn>
                <a:cxn ang="0">
                  <a:pos x="915" y="249"/>
                </a:cxn>
                <a:cxn ang="0">
                  <a:pos x="922" y="281"/>
                </a:cxn>
                <a:cxn ang="0">
                  <a:pos x="927" y="314"/>
                </a:cxn>
                <a:cxn ang="0">
                  <a:pos x="930" y="347"/>
                </a:cxn>
                <a:cxn ang="0">
                  <a:pos x="931" y="381"/>
                </a:cxn>
                <a:cxn ang="0">
                  <a:pos x="930" y="414"/>
                </a:cxn>
                <a:cxn ang="0">
                  <a:pos x="927" y="448"/>
                </a:cxn>
                <a:cxn ang="0">
                  <a:pos x="922" y="480"/>
                </a:cxn>
                <a:cxn ang="0">
                  <a:pos x="915" y="512"/>
                </a:cxn>
                <a:cxn ang="0">
                  <a:pos x="907" y="543"/>
                </a:cxn>
                <a:cxn ang="0">
                  <a:pos x="897" y="574"/>
                </a:cxn>
                <a:cxn ang="0">
                  <a:pos x="885" y="603"/>
                </a:cxn>
                <a:cxn ang="0">
                  <a:pos x="871" y="632"/>
                </a:cxn>
                <a:cxn ang="0">
                  <a:pos x="856" y="659"/>
                </a:cxn>
                <a:cxn ang="0">
                  <a:pos x="839" y="686"/>
                </a:cxn>
                <a:cxn ang="0">
                  <a:pos x="821" y="712"/>
                </a:cxn>
                <a:cxn ang="0">
                  <a:pos x="802" y="737"/>
                </a:cxn>
                <a:cxn ang="0">
                  <a:pos x="781" y="760"/>
                </a:cxn>
                <a:cxn ang="0">
                  <a:pos x="758" y="782"/>
                </a:cxn>
                <a:cxn ang="0">
                  <a:pos x="735" y="803"/>
                </a:cxn>
                <a:cxn ang="0">
                  <a:pos x="710" y="823"/>
                </a:cxn>
                <a:cxn ang="0">
                  <a:pos x="685" y="841"/>
                </a:cxn>
                <a:cxn ang="0">
                  <a:pos x="658" y="858"/>
                </a:cxn>
                <a:cxn ang="0">
                  <a:pos x="631" y="873"/>
                </a:cxn>
                <a:cxn ang="0">
                  <a:pos x="602" y="886"/>
                </a:cxn>
                <a:cxn ang="0">
                  <a:pos x="572" y="899"/>
                </a:cxn>
                <a:cxn ang="0">
                  <a:pos x="542" y="909"/>
                </a:cxn>
                <a:cxn ang="0">
                  <a:pos x="511" y="917"/>
                </a:cxn>
                <a:cxn ang="0">
                  <a:pos x="479" y="924"/>
                </a:cxn>
                <a:cxn ang="0">
                  <a:pos x="447" y="929"/>
                </a:cxn>
                <a:cxn ang="0">
                  <a:pos x="414" y="932"/>
                </a:cxn>
                <a:cxn ang="0">
                  <a:pos x="380" y="933"/>
                </a:cxn>
                <a:cxn ang="0">
                  <a:pos x="346" y="932"/>
                </a:cxn>
                <a:cxn ang="0">
                  <a:pos x="313" y="929"/>
                </a:cxn>
                <a:cxn ang="0">
                  <a:pos x="281" y="924"/>
                </a:cxn>
                <a:cxn ang="0">
                  <a:pos x="249" y="917"/>
                </a:cxn>
                <a:cxn ang="0">
                  <a:pos x="218" y="909"/>
                </a:cxn>
                <a:cxn ang="0">
                  <a:pos x="187" y="898"/>
                </a:cxn>
                <a:cxn ang="0">
                  <a:pos x="157" y="886"/>
                </a:cxn>
                <a:cxn ang="0">
                  <a:pos x="129" y="872"/>
                </a:cxn>
                <a:cxn ang="0">
                  <a:pos x="101" y="857"/>
                </a:cxn>
                <a:cxn ang="0">
                  <a:pos x="74" y="840"/>
                </a:cxn>
                <a:cxn ang="0">
                  <a:pos x="48" y="822"/>
                </a:cxn>
                <a:cxn ang="0">
                  <a:pos x="23" y="802"/>
                </a:cxn>
                <a:cxn ang="0">
                  <a:pos x="0" y="781"/>
                </a:cxn>
                <a:cxn ang="0">
                  <a:pos x="779" y="0"/>
                </a:cxn>
              </a:cxnLst>
              <a:rect l="0" t="0" r="r" b="b"/>
              <a:pathLst>
                <a:path w="931" h="933">
                  <a:moveTo>
                    <a:pt x="779" y="0"/>
                  </a:moveTo>
                  <a:lnTo>
                    <a:pt x="800" y="24"/>
                  </a:lnTo>
                  <a:lnTo>
                    <a:pt x="820" y="49"/>
                  </a:lnTo>
                  <a:lnTo>
                    <a:pt x="838" y="74"/>
                  </a:lnTo>
                  <a:lnTo>
                    <a:pt x="855" y="101"/>
                  </a:lnTo>
                  <a:lnTo>
                    <a:pt x="870" y="129"/>
                  </a:lnTo>
                  <a:lnTo>
                    <a:pt x="884" y="158"/>
                  </a:lnTo>
                  <a:lnTo>
                    <a:pt x="896" y="187"/>
                  </a:lnTo>
                  <a:lnTo>
                    <a:pt x="907" y="218"/>
                  </a:lnTo>
                  <a:lnTo>
                    <a:pt x="915" y="249"/>
                  </a:lnTo>
                  <a:lnTo>
                    <a:pt x="922" y="281"/>
                  </a:lnTo>
                  <a:lnTo>
                    <a:pt x="927" y="314"/>
                  </a:lnTo>
                  <a:lnTo>
                    <a:pt x="930" y="347"/>
                  </a:lnTo>
                  <a:lnTo>
                    <a:pt x="931" y="381"/>
                  </a:lnTo>
                  <a:lnTo>
                    <a:pt x="930" y="414"/>
                  </a:lnTo>
                  <a:lnTo>
                    <a:pt x="927" y="448"/>
                  </a:lnTo>
                  <a:lnTo>
                    <a:pt x="922" y="480"/>
                  </a:lnTo>
                  <a:lnTo>
                    <a:pt x="915" y="512"/>
                  </a:lnTo>
                  <a:lnTo>
                    <a:pt x="907" y="543"/>
                  </a:lnTo>
                  <a:lnTo>
                    <a:pt x="897" y="574"/>
                  </a:lnTo>
                  <a:lnTo>
                    <a:pt x="885" y="603"/>
                  </a:lnTo>
                  <a:lnTo>
                    <a:pt x="871" y="632"/>
                  </a:lnTo>
                  <a:lnTo>
                    <a:pt x="856" y="659"/>
                  </a:lnTo>
                  <a:lnTo>
                    <a:pt x="839" y="686"/>
                  </a:lnTo>
                  <a:lnTo>
                    <a:pt x="821" y="712"/>
                  </a:lnTo>
                  <a:lnTo>
                    <a:pt x="802" y="737"/>
                  </a:lnTo>
                  <a:lnTo>
                    <a:pt x="781" y="760"/>
                  </a:lnTo>
                  <a:lnTo>
                    <a:pt x="758" y="782"/>
                  </a:lnTo>
                  <a:lnTo>
                    <a:pt x="735" y="803"/>
                  </a:lnTo>
                  <a:lnTo>
                    <a:pt x="710" y="823"/>
                  </a:lnTo>
                  <a:lnTo>
                    <a:pt x="685" y="841"/>
                  </a:lnTo>
                  <a:lnTo>
                    <a:pt x="658" y="858"/>
                  </a:lnTo>
                  <a:lnTo>
                    <a:pt x="631" y="873"/>
                  </a:lnTo>
                  <a:lnTo>
                    <a:pt x="602" y="886"/>
                  </a:lnTo>
                  <a:lnTo>
                    <a:pt x="572" y="899"/>
                  </a:lnTo>
                  <a:lnTo>
                    <a:pt x="542" y="909"/>
                  </a:lnTo>
                  <a:lnTo>
                    <a:pt x="511" y="917"/>
                  </a:lnTo>
                  <a:lnTo>
                    <a:pt x="479" y="924"/>
                  </a:lnTo>
                  <a:lnTo>
                    <a:pt x="447" y="929"/>
                  </a:lnTo>
                  <a:lnTo>
                    <a:pt x="414" y="932"/>
                  </a:lnTo>
                  <a:lnTo>
                    <a:pt x="380" y="933"/>
                  </a:lnTo>
                  <a:lnTo>
                    <a:pt x="346" y="932"/>
                  </a:lnTo>
                  <a:lnTo>
                    <a:pt x="313" y="929"/>
                  </a:lnTo>
                  <a:lnTo>
                    <a:pt x="281" y="924"/>
                  </a:lnTo>
                  <a:lnTo>
                    <a:pt x="249" y="917"/>
                  </a:lnTo>
                  <a:lnTo>
                    <a:pt x="218" y="909"/>
                  </a:lnTo>
                  <a:lnTo>
                    <a:pt x="187" y="898"/>
                  </a:lnTo>
                  <a:lnTo>
                    <a:pt x="157" y="886"/>
                  </a:lnTo>
                  <a:lnTo>
                    <a:pt x="129" y="872"/>
                  </a:lnTo>
                  <a:lnTo>
                    <a:pt x="101" y="857"/>
                  </a:lnTo>
                  <a:lnTo>
                    <a:pt x="74" y="840"/>
                  </a:lnTo>
                  <a:lnTo>
                    <a:pt x="48" y="822"/>
                  </a:lnTo>
                  <a:lnTo>
                    <a:pt x="23" y="802"/>
                  </a:lnTo>
                  <a:lnTo>
                    <a:pt x="0" y="78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83CC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4578351" y="4176713"/>
              <a:ext cx="257175" cy="257175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93" y="1"/>
                </a:cxn>
                <a:cxn ang="0">
                  <a:pos x="105" y="3"/>
                </a:cxn>
                <a:cxn ang="0">
                  <a:pos x="115" y="7"/>
                </a:cxn>
                <a:cxn ang="0">
                  <a:pos x="125" y="13"/>
                </a:cxn>
                <a:cxn ang="0">
                  <a:pos x="135" y="19"/>
                </a:cxn>
                <a:cxn ang="0">
                  <a:pos x="142" y="28"/>
                </a:cxn>
                <a:cxn ang="0">
                  <a:pos x="149" y="37"/>
                </a:cxn>
                <a:cxn ang="0">
                  <a:pos x="155" y="47"/>
                </a:cxn>
                <a:cxn ang="0">
                  <a:pos x="159" y="57"/>
                </a:cxn>
                <a:cxn ang="0">
                  <a:pos x="161" y="69"/>
                </a:cxn>
                <a:cxn ang="0">
                  <a:pos x="162" y="81"/>
                </a:cxn>
                <a:cxn ang="0">
                  <a:pos x="161" y="93"/>
                </a:cxn>
                <a:cxn ang="0">
                  <a:pos x="159" y="104"/>
                </a:cxn>
                <a:cxn ang="0">
                  <a:pos x="155" y="115"/>
                </a:cxn>
                <a:cxn ang="0">
                  <a:pos x="149" y="125"/>
                </a:cxn>
                <a:cxn ang="0">
                  <a:pos x="142" y="134"/>
                </a:cxn>
                <a:cxn ang="0">
                  <a:pos x="135" y="142"/>
                </a:cxn>
                <a:cxn ang="0">
                  <a:pos x="125" y="149"/>
                </a:cxn>
                <a:cxn ang="0">
                  <a:pos x="115" y="155"/>
                </a:cxn>
                <a:cxn ang="0">
                  <a:pos x="105" y="159"/>
                </a:cxn>
                <a:cxn ang="0">
                  <a:pos x="93" y="161"/>
                </a:cxn>
                <a:cxn ang="0">
                  <a:pos x="81" y="162"/>
                </a:cxn>
                <a:cxn ang="0">
                  <a:pos x="69" y="161"/>
                </a:cxn>
                <a:cxn ang="0">
                  <a:pos x="58" y="159"/>
                </a:cxn>
                <a:cxn ang="0">
                  <a:pos x="47" y="155"/>
                </a:cxn>
                <a:cxn ang="0">
                  <a:pos x="37" y="149"/>
                </a:cxn>
                <a:cxn ang="0">
                  <a:pos x="28" y="142"/>
                </a:cxn>
                <a:cxn ang="0">
                  <a:pos x="20" y="134"/>
                </a:cxn>
                <a:cxn ang="0">
                  <a:pos x="13" y="125"/>
                </a:cxn>
                <a:cxn ang="0">
                  <a:pos x="8" y="115"/>
                </a:cxn>
                <a:cxn ang="0">
                  <a:pos x="3" y="104"/>
                </a:cxn>
                <a:cxn ang="0">
                  <a:pos x="1" y="93"/>
                </a:cxn>
                <a:cxn ang="0">
                  <a:pos x="0" y="81"/>
                </a:cxn>
                <a:cxn ang="0">
                  <a:pos x="1" y="69"/>
                </a:cxn>
                <a:cxn ang="0">
                  <a:pos x="3" y="57"/>
                </a:cxn>
                <a:cxn ang="0">
                  <a:pos x="8" y="47"/>
                </a:cxn>
                <a:cxn ang="0">
                  <a:pos x="13" y="37"/>
                </a:cxn>
                <a:cxn ang="0">
                  <a:pos x="20" y="28"/>
                </a:cxn>
                <a:cxn ang="0">
                  <a:pos x="28" y="19"/>
                </a:cxn>
                <a:cxn ang="0">
                  <a:pos x="37" y="13"/>
                </a:cxn>
                <a:cxn ang="0">
                  <a:pos x="47" y="7"/>
                </a:cxn>
                <a:cxn ang="0">
                  <a:pos x="58" y="3"/>
                </a:cxn>
                <a:cxn ang="0">
                  <a:pos x="69" y="1"/>
                </a:cxn>
                <a:cxn ang="0">
                  <a:pos x="81" y="0"/>
                </a:cxn>
              </a:cxnLst>
              <a:rect l="0" t="0" r="r" b="b"/>
              <a:pathLst>
                <a:path w="162" h="162">
                  <a:moveTo>
                    <a:pt x="81" y="0"/>
                  </a:moveTo>
                  <a:lnTo>
                    <a:pt x="93" y="1"/>
                  </a:lnTo>
                  <a:lnTo>
                    <a:pt x="105" y="3"/>
                  </a:lnTo>
                  <a:lnTo>
                    <a:pt x="115" y="7"/>
                  </a:lnTo>
                  <a:lnTo>
                    <a:pt x="125" y="13"/>
                  </a:lnTo>
                  <a:lnTo>
                    <a:pt x="135" y="19"/>
                  </a:lnTo>
                  <a:lnTo>
                    <a:pt x="142" y="28"/>
                  </a:lnTo>
                  <a:lnTo>
                    <a:pt x="149" y="37"/>
                  </a:lnTo>
                  <a:lnTo>
                    <a:pt x="155" y="47"/>
                  </a:lnTo>
                  <a:lnTo>
                    <a:pt x="159" y="57"/>
                  </a:lnTo>
                  <a:lnTo>
                    <a:pt x="161" y="69"/>
                  </a:lnTo>
                  <a:lnTo>
                    <a:pt x="162" y="81"/>
                  </a:lnTo>
                  <a:lnTo>
                    <a:pt x="161" y="93"/>
                  </a:lnTo>
                  <a:lnTo>
                    <a:pt x="159" y="104"/>
                  </a:lnTo>
                  <a:lnTo>
                    <a:pt x="155" y="115"/>
                  </a:lnTo>
                  <a:lnTo>
                    <a:pt x="149" y="125"/>
                  </a:lnTo>
                  <a:lnTo>
                    <a:pt x="142" y="134"/>
                  </a:lnTo>
                  <a:lnTo>
                    <a:pt x="135" y="142"/>
                  </a:lnTo>
                  <a:lnTo>
                    <a:pt x="125" y="149"/>
                  </a:lnTo>
                  <a:lnTo>
                    <a:pt x="115" y="155"/>
                  </a:lnTo>
                  <a:lnTo>
                    <a:pt x="105" y="159"/>
                  </a:lnTo>
                  <a:lnTo>
                    <a:pt x="93" y="161"/>
                  </a:lnTo>
                  <a:lnTo>
                    <a:pt x="81" y="162"/>
                  </a:lnTo>
                  <a:lnTo>
                    <a:pt x="69" y="161"/>
                  </a:lnTo>
                  <a:lnTo>
                    <a:pt x="58" y="159"/>
                  </a:lnTo>
                  <a:lnTo>
                    <a:pt x="47" y="155"/>
                  </a:lnTo>
                  <a:lnTo>
                    <a:pt x="37" y="149"/>
                  </a:lnTo>
                  <a:lnTo>
                    <a:pt x="28" y="142"/>
                  </a:lnTo>
                  <a:lnTo>
                    <a:pt x="20" y="134"/>
                  </a:lnTo>
                  <a:lnTo>
                    <a:pt x="13" y="125"/>
                  </a:lnTo>
                  <a:lnTo>
                    <a:pt x="8" y="115"/>
                  </a:lnTo>
                  <a:lnTo>
                    <a:pt x="3" y="104"/>
                  </a:lnTo>
                  <a:lnTo>
                    <a:pt x="1" y="93"/>
                  </a:lnTo>
                  <a:lnTo>
                    <a:pt x="0" y="81"/>
                  </a:lnTo>
                  <a:lnTo>
                    <a:pt x="1" y="69"/>
                  </a:lnTo>
                  <a:lnTo>
                    <a:pt x="3" y="57"/>
                  </a:lnTo>
                  <a:lnTo>
                    <a:pt x="8" y="47"/>
                  </a:lnTo>
                  <a:lnTo>
                    <a:pt x="13" y="37"/>
                  </a:lnTo>
                  <a:lnTo>
                    <a:pt x="20" y="28"/>
                  </a:lnTo>
                  <a:lnTo>
                    <a:pt x="28" y="19"/>
                  </a:lnTo>
                  <a:lnTo>
                    <a:pt x="37" y="13"/>
                  </a:lnTo>
                  <a:lnTo>
                    <a:pt x="47" y="7"/>
                  </a:lnTo>
                  <a:lnTo>
                    <a:pt x="58" y="3"/>
                  </a:lnTo>
                  <a:lnTo>
                    <a:pt x="69" y="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4584701" y="4510088"/>
              <a:ext cx="246063" cy="68103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4926013" y="4510088"/>
              <a:ext cx="655638" cy="681038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0" y="67"/>
                </a:cxn>
                <a:cxn ang="0">
                  <a:pos x="166" y="43"/>
                </a:cxn>
                <a:cxn ang="0">
                  <a:pos x="192" y="28"/>
                </a:cxn>
                <a:cxn ang="0">
                  <a:pos x="216" y="18"/>
                </a:cxn>
                <a:cxn ang="0">
                  <a:pos x="238" y="13"/>
                </a:cxn>
                <a:cxn ang="0">
                  <a:pos x="258" y="12"/>
                </a:cxn>
                <a:cxn ang="0">
                  <a:pos x="273" y="13"/>
                </a:cxn>
                <a:cxn ang="0">
                  <a:pos x="284" y="15"/>
                </a:cxn>
                <a:cxn ang="0">
                  <a:pos x="290" y="16"/>
                </a:cxn>
                <a:cxn ang="0">
                  <a:pos x="307" y="20"/>
                </a:cxn>
                <a:cxn ang="0">
                  <a:pos x="334" y="29"/>
                </a:cxn>
                <a:cxn ang="0">
                  <a:pos x="357" y="41"/>
                </a:cxn>
                <a:cxn ang="0">
                  <a:pos x="374" y="56"/>
                </a:cxn>
                <a:cxn ang="0">
                  <a:pos x="388" y="72"/>
                </a:cxn>
                <a:cxn ang="0">
                  <a:pos x="397" y="88"/>
                </a:cxn>
                <a:cxn ang="0">
                  <a:pos x="404" y="104"/>
                </a:cxn>
                <a:cxn ang="0">
                  <a:pos x="409" y="119"/>
                </a:cxn>
                <a:cxn ang="0">
                  <a:pos x="411" y="131"/>
                </a:cxn>
                <a:cxn ang="0">
                  <a:pos x="412" y="140"/>
                </a:cxn>
                <a:cxn ang="0">
                  <a:pos x="413" y="429"/>
                </a:cxn>
                <a:cxn ang="0">
                  <a:pos x="266" y="170"/>
                </a:cxn>
                <a:cxn ang="0">
                  <a:pos x="261" y="151"/>
                </a:cxn>
                <a:cxn ang="0">
                  <a:pos x="252" y="137"/>
                </a:cxn>
                <a:cxn ang="0">
                  <a:pos x="240" y="127"/>
                </a:cxn>
                <a:cxn ang="0">
                  <a:pos x="229" y="120"/>
                </a:cxn>
                <a:cxn ang="0">
                  <a:pos x="218" y="116"/>
                </a:cxn>
                <a:cxn ang="0">
                  <a:pos x="211" y="114"/>
                </a:cxn>
                <a:cxn ang="0">
                  <a:pos x="195" y="114"/>
                </a:cxn>
                <a:cxn ang="0">
                  <a:pos x="175" y="117"/>
                </a:cxn>
                <a:cxn ang="0">
                  <a:pos x="158" y="123"/>
                </a:cxn>
                <a:cxn ang="0">
                  <a:pos x="147" y="131"/>
                </a:cxn>
                <a:cxn ang="0">
                  <a:pos x="139" y="141"/>
                </a:cxn>
                <a:cxn ang="0">
                  <a:pos x="134" y="151"/>
                </a:cxn>
                <a:cxn ang="0">
                  <a:pos x="132" y="161"/>
                </a:cxn>
                <a:cxn ang="0">
                  <a:pos x="131" y="169"/>
                </a:cxn>
                <a:cxn ang="0">
                  <a:pos x="0" y="429"/>
                </a:cxn>
              </a:cxnLst>
              <a:rect l="0" t="0" r="r" b="b"/>
              <a:pathLst>
                <a:path w="413" h="429">
                  <a:moveTo>
                    <a:pt x="0" y="0"/>
                  </a:moveTo>
                  <a:lnTo>
                    <a:pt x="127" y="0"/>
                  </a:lnTo>
                  <a:lnTo>
                    <a:pt x="127" y="81"/>
                  </a:lnTo>
                  <a:lnTo>
                    <a:pt x="140" y="67"/>
                  </a:lnTo>
                  <a:lnTo>
                    <a:pt x="153" y="54"/>
                  </a:lnTo>
                  <a:lnTo>
                    <a:pt x="166" y="43"/>
                  </a:lnTo>
                  <a:lnTo>
                    <a:pt x="180" y="35"/>
                  </a:lnTo>
                  <a:lnTo>
                    <a:pt x="192" y="28"/>
                  </a:lnTo>
                  <a:lnTo>
                    <a:pt x="205" y="22"/>
                  </a:lnTo>
                  <a:lnTo>
                    <a:pt x="216" y="18"/>
                  </a:lnTo>
                  <a:lnTo>
                    <a:pt x="228" y="15"/>
                  </a:lnTo>
                  <a:lnTo>
                    <a:pt x="238" y="13"/>
                  </a:lnTo>
                  <a:lnTo>
                    <a:pt x="248" y="12"/>
                  </a:lnTo>
                  <a:lnTo>
                    <a:pt x="258" y="12"/>
                  </a:lnTo>
                  <a:lnTo>
                    <a:pt x="266" y="12"/>
                  </a:lnTo>
                  <a:lnTo>
                    <a:pt x="273" y="13"/>
                  </a:lnTo>
                  <a:lnTo>
                    <a:pt x="279" y="14"/>
                  </a:lnTo>
                  <a:lnTo>
                    <a:pt x="284" y="15"/>
                  </a:lnTo>
                  <a:lnTo>
                    <a:pt x="288" y="16"/>
                  </a:lnTo>
                  <a:lnTo>
                    <a:pt x="290" y="16"/>
                  </a:lnTo>
                  <a:lnTo>
                    <a:pt x="291" y="17"/>
                  </a:lnTo>
                  <a:lnTo>
                    <a:pt x="307" y="20"/>
                  </a:lnTo>
                  <a:lnTo>
                    <a:pt x="321" y="24"/>
                  </a:lnTo>
                  <a:lnTo>
                    <a:pt x="334" y="29"/>
                  </a:lnTo>
                  <a:lnTo>
                    <a:pt x="346" y="34"/>
                  </a:lnTo>
                  <a:lnTo>
                    <a:pt x="357" y="41"/>
                  </a:lnTo>
                  <a:lnTo>
                    <a:pt x="366" y="48"/>
                  </a:lnTo>
                  <a:lnTo>
                    <a:pt x="374" y="56"/>
                  </a:lnTo>
                  <a:lnTo>
                    <a:pt x="381" y="63"/>
                  </a:lnTo>
                  <a:lnTo>
                    <a:pt x="388" y="72"/>
                  </a:lnTo>
                  <a:lnTo>
                    <a:pt x="393" y="80"/>
                  </a:lnTo>
                  <a:lnTo>
                    <a:pt x="397" y="88"/>
                  </a:lnTo>
                  <a:lnTo>
                    <a:pt x="401" y="96"/>
                  </a:lnTo>
                  <a:lnTo>
                    <a:pt x="404" y="104"/>
                  </a:lnTo>
                  <a:lnTo>
                    <a:pt x="407" y="112"/>
                  </a:lnTo>
                  <a:lnTo>
                    <a:pt x="409" y="119"/>
                  </a:lnTo>
                  <a:lnTo>
                    <a:pt x="410" y="125"/>
                  </a:lnTo>
                  <a:lnTo>
                    <a:pt x="411" y="131"/>
                  </a:lnTo>
                  <a:lnTo>
                    <a:pt x="412" y="136"/>
                  </a:lnTo>
                  <a:lnTo>
                    <a:pt x="412" y="140"/>
                  </a:lnTo>
                  <a:lnTo>
                    <a:pt x="413" y="143"/>
                  </a:lnTo>
                  <a:lnTo>
                    <a:pt x="413" y="429"/>
                  </a:lnTo>
                  <a:lnTo>
                    <a:pt x="266" y="429"/>
                  </a:lnTo>
                  <a:lnTo>
                    <a:pt x="266" y="170"/>
                  </a:lnTo>
                  <a:lnTo>
                    <a:pt x="264" y="160"/>
                  </a:lnTo>
                  <a:lnTo>
                    <a:pt x="261" y="151"/>
                  </a:lnTo>
                  <a:lnTo>
                    <a:pt x="257" y="144"/>
                  </a:lnTo>
                  <a:lnTo>
                    <a:pt x="252" y="137"/>
                  </a:lnTo>
                  <a:lnTo>
                    <a:pt x="246" y="132"/>
                  </a:lnTo>
                  <a:lnTo>
                    <a:pt x="240" y="127"/>
                  </a:lnTo>
                  <a:lnTo>
                    <a:pt x="235" y="123"/>
                  </a:lnTo>
                  <a:lnTo>
                    <a:pt x="229" y="120"/>
                  </a:lnTo>
                  <a:lnTo>
                    <a:pt x="223" y="118"/>
                  </a:lnTo>
                  <a:lnTo>
                    <a:pt x="218" y="116"/>
                  </a:lnTo>
                  <a:lnTo>
                    <a:pt x="214" y="115"/>
                  </a:lnTo>
                  <a:lnTo>
                    <a:pt x="211" y="114"/>
                  </a:lnTo>
                  <a:lnTo>
                    <a:pt x="209" y="114"/>
                  </a:lnTo>
                  <a:lnTo>
                    <a:pt x="195" y="114"/>
                  </a:lnTo>
                  <a:lnTo>
                    <a:pt x="184" y="115"/>
                  </a:lnTo>
                  <a:lnTo>
                    <a:pt x="175" y="117"/>
                  </a:lnTo>
                  <a:lnTo>
                    <a:pt x="166" y="120"/>
                  </a:lnTo>
                  <a:lnTo>
                    <a:pt x="158" y="123"/>
                  </a:lnTo>
                  <a:lnTo>
                    <a:pt x="152" y="127"/>
                  </a:lnTo>
                  <a:lnTo>
                    <a:pt x="147" y="131"/>
                  </a:lnTo>
                  <a:lnTo>
                    <a:pt x="143" y="136"/>
                  </a:lnTo>
                  <a:lnTo>
                    <a:pt x="139" y="141"/>
                  </a:lnTo>
                  <a:lnTo>
                    <a:pt x="136" y="146"/>
                  </a:lnTo>
                  <a:lnTo>
                    <a:pt x="134" y="151"/>
                  </a:lnTo>
                  <a:lnTo>
                    <a:pt x="133" y="156"/>
                  </a:lnTo>
                  <a:lnTo>
                    <a:pt x="132" y="161"/>
                  </a:lnTo>
                  <a:lnTo>
                    <a:pt x="131" y="165"/>
                  </a:lnTo>
                  <a:lnTo>
                    <a:pt x="131" y="169"/>
                  </a:lnTo>
                  <a:lnTo>
                    <a:pt x="131" y="429"/>
                  </a:lnTo>
                  <a:lnTo>
                    <a:pt x="0" y="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tl" rotWithShape="0">
                <a:prstClr val="black">
                  <a:alpha val="2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32309" y="3434427"/>
            <a:ext cx="1190625" cy="1193800"/>
            <a:chOff x="9980613" y="2592388"/>
            <a:chExt cx="1190625" cy="1193800"/>
          </a:xfrm>
          <a:effectLst>
            <a:outerShdw dist="101600" dir="1680000" algn="l" rotWithShape="0">
              <a:prstClr val="black">
                <a:alpha val="14000"/>
              </a:prstClr>
            </a:outerShdw>
          </a:effectLst>
        </p:grpSpPr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9980613" y="2592388"/>
              <a:ext cx="1190625" cy="1193800"/>
            </a:xfrm>
            <a:custGeom>
              <a:avLst/>
              <a:gdLst/>
              <a:ahLst/>
              <a:cxnLst>
                <a:cxn ang="0">
                  <a:pos x="398" y="1"/>
                </a:cxn>
                <a:cxn ang="0">
                  <a:pos x="442" y="6"/>
                </a:cxn>
                <a:cxn ang="0">
                  <a:pos x="485" y="17"/>
                </a:cxn>
                <a:cxn ang="0">
                  <a:pos x="526" y="32"/>
                </a:cxn>
                <a:cxn ang="0">
                  <a:pos x="564" y="51"/>
                </a:cxn>
                <a:cxn ang="0">
                  <a:pos x="600" y="75"/>
                </a:cxn>
                <a:cxn ang="0">
                  <a:pos x="632" y="103"/>
                </a:cxn>
                <a:cxn ang="0">
                  <a:pos x="662" y="134"/>
                </a:cxn>
                <a:cxn ang="0">
                  <a:pos x="687" y="168"/>
                </a:cxn>
                <a:cxn ang="0">
                  <a:pos x="709" y="205"/>
                </a:cxn>
                <a:cxn ang="0">
                  <a:pos x="726" y="245"/>
                </a:cxn>
                <a:cxn ang="0">
                  <a:pos x="739" y="287"/>
                </a:cxn>
                <a:cxn ang="0">
                  <a:pos x="747" y="331"/>
                </a:cxn>
                <a:cxn ang="0">
                  <a:pos x="750" y="376"/>
                </a:cxn>
                <a:cxn ang="0">
                  <a:pos x="747" y="422"/>
                </a:cxn>
                <a:cxn ang="0">
                  <a:pos x="739" y="465"/>
                </a:cxn>
                <a:cxn ang="0">
                  <a:pos x="726" y="507"/>
                </a:cxn>
                <a:cxn ang="0">
                  <a:pos x="709" y="547"/>
                </a:cxn>
                <a:cxn ang="0">
                  <a:pos x="687" y="584"/>
                </a:cxn>
                <a:cxn ang="0">
                  <a:pos x="662" y="618"/>
                </a:cxn>
                <a:cxn ang="0">
                  <a:pos x="632" y="649"/>
                </a:cxn>
                <a:cxn ang="0">
                  <a:pos x="600" y="677"/>
                </a:cxn>
                <a:cxn ang="0">
                  <a:pos x="564" y="701"/>
                </a:cxn>
                <a:cxn ang="0">
                  <a:pos x="526" y="720"/>
                </a:cxn>
                <a:cxn ang="0">
                  <a:pos x="485" y="736"/>
                </a:cxn>
                <a:cxn ang="0">
                  <a:pos x="442" y="746"/>
                </a:cxn>
                <a:cxn ang="0">
                  <a:pos x="398" y="751"/>
                </a:cxn>
                <a:cxn ang="0">
                  <a:pos x="352" y="751"/>
                </a:cxn>
                <a:cxn ang="0">
                  <a:pos x="307" y="746"/>
                </a:cxn>
                <a:cxn ang="0">
                  <a:pos x="265" y="736"/>
                </a:cxn>
                <a:cxn ang="0">
                  <a:pos x="224" y="720"/>
                </a:cxn>
                <a:cxn ang="0">
                  <a:pos x="186" y="701"/>
                </a:cxn>
                <a:cxn ang="0">
                  <a:pos x="150" y="677"/>
                </a:cxn>
                <a:cxn ang="0">
                  <a:pos x="117" y="649"/>
                </a:cxn>
                <a:cxn ang="0">
                  <a:pos x="88" y="618"/>
                </a:cxn>
                <a:cxn ang="0">
                  <a:pos x="63" y="584"/>
                </a:cxn>
                <a:cxn ang="0">
                  <a:pos x="41" y="547"/>
                </a:cxn>
                <a:cxn ang="0">
                  <a:pos x="23" y="507"/>
                </a:cxn>
                <a:cxn ang="0">
                  <a:pos x="11" y="465"/>
                </a:cxn>
                <a:cxn ang="0">
                  <a:pos x="3" y="422"/>
                </a:cxn>
                <a:cxn ang="0">
                  <a:pos x="0" y="376"/>
                </a:cxn>
                <a:cxn ang="0">
                  <a:pos x="3" y="331"/>
                </a:cxn>
                <a:cxn ang="0">
                  <a:pos x="11" y="287"/>
                </a:cxn>
                <a:cxn ang="0">
                  <a:pos x="23" y="245"/>
                </a:cxn>
                <a:cxn ang="0">
                  <a:pos x="41" y="205"/>
                </a:cxn>
                <a:cxn ang="0">
                  <a:pos x="63" y="168"/>
                </a:cxn>
                <a:cxn ang="0">
                  <a:pos x="88" y="134"/>
                </a:cxn>
                <a:cxn ang="0">
                  <a:pos x="117" y="103"/>
                </a:cxn>
                <a:cxn ang="0">
                  <a:pos x="150" y="75"/>
                </a:cxn>
                <a:cxn ang="0">
                  <a:pos x="186" y="51"/>
                </a:cxn>
                <a:cxn ang="0">
                  <a:pos x="224" y="32"/>
                </a:cxn>
                <a:cxn ang="0">
                  <a:pos x="265" y="17"/>
                </a:cxn>
                <a:cxn ang="0">
                  <a:pos x="307" y="6"/>
                </a:cxn>
                <a:cxn ang="0">
                  <a:pos x="352" y="1"/>
                </a:cxn>
              </a:cxnLst>
              <a:rect l="0" t="0" r="r" b="b"/>
              <a:pathLst>
                <a:path w="750" h="752">
                  <a:moveTo>
                    <a:pt x="375" y="0"/>
                  </a:moveTo>
                  <a:lnTo>
                    <a:pt x="398" y="1"/>
                  </a:lnTo>
                  <a:lnTo>
                    <a:pt x="420" y="3"/>
                  </a:lnTo>
                  <a:lnTo>
                    <a:pt x="442" y="6"/>
                  </a:lnTo>
                  <a:lnTo>
                    <a:pt x="464" y="11"/>
                  </a:lnTo>
                  <a:lnTo>
                    <a:pt x="485" y="17"/>
                  </a:lnTo>
                  <a:lnTo>
                    <a:pt x="506" y="24"/>
                  </a:lnTo>
                  <a:lnTo>
                    <a:pt x="526" y="32"/>
                  </a:lnTo>
                  <a:lnTo>
                    <a:pt x="545" y="41"/>
                  </a:lnTo>
                  <a:lnTo>
                    <a:pt x="564" y="51"/>
                  </a:lnTo>
                  <a:lnTo>
                    <a:pt x="582" y="63"/>
                  </a:lnTo>
                  <a:lnTo>
                    <a:pt x="600" y="75"/>
                  </a:lnTo>
                  <a:lnTo>
                    <a:pt x="617" y="89"/>
                  </a:lnTo>
                  <a:lnTo>
                    <a:pt x="632" y="103"/>
                  </a:lnTo>
                  <a:lnTo>
                    <a:pt x="647" y="118"/>
                  </a:lnTo>
                  <a:lnTo>
                    <a:pt x="662" y="134"/>
                  </a:lnTo>
                  <a:lnTo>
                    <a:pt x="675" y="151"/>
                  </a:lnTo>
                  <a:lnTo>
                    <a:pt x="687" y="168"/>
                  </a:lnTo>
                  <a:lnTo>
                    <a:pt x="699" y="186"/>
                  </a:lnTo>
                  <a:lnTo>
                    <a:pt x="709" y="205"/>
                  </a:lnTo>
                  <a:lnTo>
                    <a:pt x="718" y="225"/>
                  </a:lnTo>
                  <a:lnTo>
                    <a:pt x="726" y="245"/>
                  </a:lnTo>
                  <a:lnTo>
                    <a:pt x="733" y="266"/>
                  </a:lnTo>
                  <a:lnTo>
                    <a:pt x="739" y="287"/>
                  </a:lnTo>
                  <a:lnTo>
                    <a:pt x="744" y="309"/>
                  </a:lnTo>
                  <a:lnTo>
                    <a:pt x="747" y="331"/>
                  </a:lnTo>
                  <a:lnTo>
                    <a:pt x="749" y="353"/>
                  </a:lnTo>
                  <a:lnTo>
                    <a:pt x="750" y="376"/>
                  </a:lnTo>
                  <a:lnTo>
                    <a:pt x="749" y="399"/>
                  </a:lnTo>
                  <a:lnTo>
                    <a:pt x="747" y="422"/>
                  </a:lnTo>
                  <a:lnTo>
                    <a:pt x="744" y="444"/>
                  </a:lnTo>
                  <a:lnTo>
                    <a:pt x="739" y="465"/>
                  </a:lnTo>
                  <a:lnTo>
                    <a:pt x="733" y="487"/>
                  </a:lnTo>
                  <a:lnTo>
                    <a:pt x="726" y="507"/>
                  </a:lnTo>
                  <a:lnTo>
                    <a:pt x="718" y="527"/>
                  </a:lnTo>
                  <a:lnTo>
                    <a:pt x="709" y="547"/>
                  </a:lnTo>
                  <a:lnTo>
                    <a:pt x="699" y="566"/>
                  </a:lnTo>
                  <a:lnTo>
                    <a:pt x="687" y="584"/>
                  </a:lnTo>
                  <a:lnTo>
                    <a:pt x="675" y="602"/>
                  </a:lnTo>
                  <a:lnTo>
                    <a:pt x="662" y="618"/>
                  </a:lnTo>
                  <a:lnTo>
                    <a:pt x="647" y="634"/>
                  </a:lnTo>
                  <a:lnTo>
                    <a:pt x="632" y="649"/>
                  </a:lnTo>
                  <a:lnTo>
                    <a:pt x="617" y="663"/>
                  </a:lnTo>
                  <a:lnTo>
                    <a:pt x="600" y="677"/>
                  </a:lnTo>
                  <a:lnTo>
                    <a:pt x="582" y="689"/>
                  </a:lnTo>
                  <a:lnTo>
                    <a:pt x="564" y="701"/>
                  </a:lnTo>
                  <a:lnTo>
                    <a:pt x="545" y="711"/>
                  </a:lnTo>
                  <a:lnTo>
                    <a:pt x="526" y="720"/>
                  </a:lnTo>
                  <a:lnTo>
                    <a:pt x="506" y="729"/>
                  </a:lnTo>
                  <a:lnTo>
                    <a:pt x="485" y="736"/>
                  </a:lnTo>
                  <a:lnTo>
                    <a:pt x="464" y="741"/>
                  </a:lnTo>
                  <a:lnTo>
                    <a:pt x="442" y="746"/>
                  </a:lnTo>
                  <a:lnTo>
                    <a:pt x="420" y="749"/>
                  </a:lnTo>
                  <a:lnTo>
                    <a:pt x="398" y="751"/>
                  </a:lnTo>
                  <a:lnTo>
                    <a:pt x="375" y="752"/>
                  </a:lnTo>
                  <a:lnTo>
                    <a:pt x="352" y="751"/>
                  </a:lnTo>
                  <a:lnTo>
                    <a:pt x="330" y="749"/>
                  </a:lnTo>
                  <a:lnTo>
                    <a:pt x="307" y="746"/>
                  </a:lnTo>
                  <a:lnTo>
                    <a:pt x="286" y="741"/>
                  </a:lnTo>
                  <a:lnTo>
                    <a:pt x="265" y="736"/>
                  </a:lnTo>
                  <a:lnTo>
                    <a:pt x="244" y="729"/>
                  </a:lnTo>
                  <a:lnTo>
                    <a:pt x="224" y="720"/>
                  </a:lnTo>
                  <a:lnTo>
                    <a:pt x="205" y="711"/>
                  </a:lnTo>
                  <a:lnTo>
                    <a:pt x="186" y="701"/>
                  </a:lnTo>
                  <a:lnTo>
                    <a:pt x="167" y="689"/>
                  </a:lnTo>
                  <a:lnTo>
                    <a:pt x="150" y="677"/>
                  </a:lnTo>
                  <a:lnTo>
                    <a:pt x="133" y="663"/>
                  </a:lnTo>
                  <a:lnTo>
                    <a:pt x="117" y="649"/>
                  </a:lnTo>
                  <a:lnTo>
                    <a:pt x="102" y="634"/>
                  </a:lnTo>
                  <a:lnTo>
                    <a:pt x="88" y="618"/>
                  </a:lnTo>
                  <a:lnTo>
                    <a:pt x="75" y="602"/>
                  </a:lnTo>
                  <a:lnTo>
                    <a:pt x="63" y="584"/>
                  </a:lnTo>
                  <a:lnTo>
                    <a:pt x="51" y="566"/>
                  </a:lnTo>
                  <a:lnTo>
                    <a:pt x="41" y="547"/>
                  </a:lnTo>
                  <a:lnTo>
                    <a:pt x="32" y="527"/>
                  </a:lnTo>
                  <a:lnTo>
                    <a:pt x="23" y="507"/>
                  </a:lnTo>
                  <a:lnTo>
                    <a:pt x="16" y="487"/>
                  </a:lnTo>
                  <a:lnTo>
                    <a:pt x="11" y="465"/>
                  </a:lnTo>
                  <a:lnTo>
                    <a:pt x="6" y="444"/>
                  </a:lnTo>
                  <a:lnTo>
                    <a:pt x="3" y="422"/>
                  </a:lnTo>
                  <a:lnTo>
                    <a:pt x="1" y="399"/>
                  </a:lnTo>
                  <a:lnTo>
                    <a:pt x="0" y="376"/>
                  </a:lnTo>
                  <a:lnTo>
                    <a:pt x="1" y="353"/>
                  </a:lnTo>
                  <a:lnTo>
                    <a:pt x="3" y="331"/>
                  </a:lnTo>
                  <a:lnTo>
                    <a:pt x="6" y="309"/>
                  </a:lnTo>
                  <a:lnTo>
                    <a:pt x="11" y="287"/>
                  </a:lnTo>
                  <a:lnTo>
                    <a:pt x="16" y="266"/>
                  </a:lnTo>
                  <a:lnTo>
                    <a:pt x="23" y="245"/>
                  </a:lnTo>
                  <a:lnTo>
                    <a:pt x="32" y="225"/>
                  </a:lnTo>
                  <a:lnTo>
                    <a:pt x="41" y="205"/>
                  </a:lnTo>
                  <a:lnTo>
                    <a:pt x="51" y="186"/>
                  </a:lnTo>
                  <a:lnTo>
                    <a:pt x="63" y="168"/>
                  </a:lnTo>
                  <a:lnTo>
                    <a:pt x="75" y="151"/>
                  </a:lnTo>
                  <a:lnTo>
                    <a:pt x="88" y="134"/>
                  </a:lnTo>
                  <a:lnTo>
                    <a:pt x="102" y="118"/>
                  </a:lnTo>
                  <a:lnTo>
                    <a:pt x="117" y="103"/>
                  </a:lnTo>
                  <a:lnTo>
                    <a:pt x="133" y="89"/>
                  </a:lnTo>
                  <a:lnTo>
                    <a:pt x="150" y="75"/>
                  </a:lnTo>
                  <a:lnTo>
                    <a:pt x="167" y="63"/>
                  </a:lnTo>
                  <a:lnTo>
                    <a:pt x="186" y="51"/>
                  </a:lnTo>
                  <a:lnTo>
                    <a:pt x="205" y="41"/>
                  </a:lnTo>
                  <a:lnTo>
                    <a:pt x="224" y="32"/>
                  </a:lnTo>
                  <a:lnTo>
                    <a:pt x="244" y="24"/>
                  </a:lnTo>
                  <a:lnTo>
                    <a:pt x="265" y="17"/>
                  </a:lnTo>
                  <a:lnTo>
                    <a:pt x="286" y="11"/>
                  </a:lnTo>
                  <a:lnTo>
                    <a:pt x="307" y="6"/>
                  </a:lnTo>
                  <a:lnTo>
                    <a:pt x="330" y="3"/>
                  </a:lnTo>
                  <a:lnTo>
                    <a:pt x="352" y="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11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10163175" y="2776538"/>
              <a:ext cx="1008062" cy="1009650"/>
            </a:xfrm>
            <a:custGeom>
              <a:avLst/>
              <a:gdLst/>
              <a:ahLst/>
              <a:cxnLst>
                <a:cxn ang="0">
                  <a:pos x="530" y="0"/>
                </a:cxn>
                <a:cxn ang="0">
                  <a:pos x="545" y="16"/>
                </a:cxn>
                <a:cxn ang="0">
                  <a:pos x="558" y="33"/>
                </a:cxn>
                <a:cxn ang="0">
                  <a:pos x="571" y="50"/>
                </a:cxn>
                <a:cxn ang="0">
                  <a:pos x="583" y="69"/>
                </a:cxn>
                <a:cxn ang="0">
                  <a:pos x="593" y="88"/>
                </a:cxn>
                <a:cxn ang="0">
                  <a:pos x="603" y="107"/>
                </a:cxn>
                <a:cxn ang="0">
                  <a:pos x="611" y="128"/>
                </a:cxn>
                <a:cxn ang="0">
                  <a:pos x="618" y="149"/>
                </a:cxn>
                <a:cxn ang="0">
                  <a:pos x="624" y="170"/>
                </a:cxn>
                <a:cxn ang="0">
                  <a:pos x="629" y="192"/>
                </a:cxn>
                <a:cxn ang="0">
                  <a:pos x="632" y="214"/>
                </a:cxn>
                <a:cxn ang="0">
                  <a:pos x="634" y="237"/>
                </a:cxn>
                <a:cxn ang="0">
                  <a:pos x="635" y="260"/>
                </a:cxn>
                <a:cxn ang="0">
                  <a:pos x="634" y="283"/>
                </a:cxn>
                <a:cxn ang="0">
                  <a:pos x="632" y="306"/>
                </a:cxn>
                <a:cxn ang="0">
                  <a:pos x="629" y="328"/>
                </a:cxn>
                <a:cxn ang="0">
                  <a:pos x="624" y="349"/>
                </a:cxn>
                <a:cxn ang="0">
                  <a:pos x="618" y="371"/>
                </a:cxn>
                <a:cxn ang="0">
                  <a:pos x="611" y="391"/>
                </a:cxn>
                <a:cxn ang="0">
                  <a:pos x="603" y="411"/>
                </a:cxn>
                <a:cxn ang="0">
                  <a:pos x="594" y="431"/>
                </a:cxn>
                <a:cxn ang="0">
                  <a:pos x="584" y="450"/>
                </a:cxn>
                <a:cxn ang="0">
                  <a:pos x="572" y="468"/>
                </a:cxn>
                <a:cxn ang="0">
                  <a:pos x="560" y="486"/>
                </a:cxn>
                <a:cxn ang="0">
                  <a:pos x="547" y="502"/>
                </a:cxn>
                <a:cxn ang="0">
                  <a:pos x="532" y="518"/>
                </a:cxn>
                <a:cxn ang="0">
                  <a:pos x="517" y="533"/>
                </a:cxn>
                <a:cxn ang="0">
                  <a:pos x="502" y="547"/>
                </a:cxn>
                <a:cxn ang="0">
                  <a:pos x="485" y="561"/>
                </a:cxn>
                <a:cxn ang="0">
                  <a:pos x="467" y="573"/>
                </a:cxn>
                <a:cxn ang="0">
                  <a:pos x="449" y="585"/>
                </a:cxn>
                <a:cxn ang="0">
                  <a:pos x="430" y="595"/>
                </a:cxn>
                <a:cxn ang="0">
                  <a:pos x="411" y="604"/>
                </a:cxn>
                <a:cxn ang="0">
                  <a:pos x="391" y="613"/>
                </a:cxn>
                <a:cxn ang="0">
                  <a:pos x="370" y="620"/>
                </a:cxn>
                <a:cxn ang="0">
                  <a:pos x="349" y="625"/>
                </a:cxn>
                <a:cxn ang="0">
                  <a:pos x="327" y="630"/>
                </a:cxn>
                <a:cxn ang="0">
                  <a:pos x="305" y="633"/>
                </a:cxn>
                <a:cxn ang="0">
                  <a:pos x="283" y="635"/>
                </a:cxn>
                <a:cxn ang="0">
                  <a:pos x="260" y="636"/>
                </a:cxn>
                <a:cxn ang="0">
                  <a:pos x="237" y="635"/>
                </a:cxn>
                <a:cxn ang="0">
                  <a:pos x="214" y="633"/>
                </a:cxn>
                <a:cxn ang="0">
                  <a:pos x="192" y="630"/>
                </a:cxn>
                <a:cxn ang="0">
                  <a:pos x="170" y="625"/>
                </a:cxn>
                <a:cxn ang="0">
                  <a:pos x="149" y="619"/>
                </a:cxn>
                <a:cxn ang="0">
                  <a:pos x="128" y="612"/>
                </a:cxn>
                <a:cxn ang="0">
                  <a:pos x="108" y="604"/>
                </a:cxn>
                <a:cxn ang="0">
                  <a:pos x="88" y="594"/>
                </a:cxn>
                <a:cxn ang="0">
                  <a:pos x="69" y="584"/>
                </a:cxn>
                <a:cxn ang="0">
                  <a:pos x="51" y="572"/>
                </a:cxn>
                <a:cxn ang="0">
                  <a:pos x="33" y="559"/>
                </a:cxn>
                <a:cxn ang="0">
                  <a:pos x="16" y="546"/>
                </a:cxn>
                <a:cxn ang="0">
                  <a:pos x="0" y="531"/>
                </a:cxn>
                <a:cxn ang="0">
                  <a:pos x="530" y="0"/>
                </a:cxn>
              </a:cxnLst>
              <a:rect l="0" t="0" r="r" b="b"/>
              <a:pathLst>
                <a:path w="635" h="636">
                  <a:moveTo>
                    <a:pt x="530" y="0"/>
                  </a:moveTo>
                  <a:lnTo>
                    <a:pt x="545" y="16"/>
                  </a:lnTo>
                  <a:lnTo>
                    <a:pt x="558" y="33"/>
                  </a:lnTo>
                  <a:lnTo>
                    <a:pt x="571" y="50"/>
                  </a:lnTo>
                  <a:lnTo>
                    <a:pt x="583" y="69"/>
                  </a:lnTo>
                  <a:lnTo>
                    <a:pt x="593" y="88"/>
                  </a:lnTo>
                  <a:lnTo>
                    <a:pt x="603" y="107"/>
                  </a:lnTo>
                  <a:lnTo>
                    <a:pt x="611" y="128"/>
                  </a:lnTo>
                  <a:lnTo>
                    <a:pt x="618" y="149"/>
                  </a:lnTo>
                  <a:lnTo>
                    <a:pt x="624" y="170"/>
                  </a:lnTo>
                  <a:lnTo>
                    <a:pt x="629" y="192"/>
                  </a:lnTo>
                  <a:lnTo>
                    <a:pt x="632" y="214"/>
                  </a:lnTo>
                  <a:lnTo>
                    <a:pt x="634" y="237"/>
                  </a:lnTo>
                  <a:lnTo>
                    <a:pt x="635" y="260"/>
                  </a:lnTo>
                  <a:lnTo>
                    <a:pt x="634" y="283"/>
                  </a:lnTo>
                  <a:lnTo>
                    <a:pt x="632" y="306"/>
                  </a:lnTo>
                  <a:lnTo>
                    <a:pt x="629" y="328"/>
                  </a:lnTo>
                  <a:lnTo>
                    <a:pt x="624" y="349"/>
                  </a:lnTo>
                  <a:lnTo>
                    <a:pt x="618" y="371"/>
                  </a:lnTo>
                  <a:lnTo>
                    <a:pt x="611" y="391"/>
                  </a:lnTo>
                  <a:lnTo>
                    <a:pt x="603" y="411"/>
                  </a:lnTo>
                  <a:lnTo>
                    <a:pt x="594" y="431"/>
                  </a:lnTo>
                  <a:lnTo>
                    <a:pt x="584" y="450"/>
                  </a:lnTo>
                  <a:lnTo>
                    <a:pt x="572" y="468"/>
                  </a:lnTo>
                  <a:lnTo>
                    <a:pt x="560" y="486"/>
                  </a:lnTo>
                  <a:lnTo>
                    <a:pt x="547" y="502"/>
                  </a:lnTo>
                  <a:lnTo>
                    <a:pt x="532" y="518"/>
                  </a:lnTo>
                  <a:lnTo>
                    <a:pt x="517" y="533"/>
                  </a:lnTo>
                  <a:lnTo>
                    <a:pt x="502" y="547"/>
                  </a:lnTo>
                  <a:lnTo>
                    <a:pt x="485" y="561"/>
                  </a:lnTo>
                  <a:lnTo>
                    <a:pt x="467" y="573"/>
                  </a:lnTo>
                  <a:lnTo>
                    <a:pt x="449" y="585"/>
                  </a:lnTo>
                  <a:lnTo>
                    <a:pt x="430" y="595"/>
                  </a:lnTo>
                  <a:lnTo>
                    <a:pt x="411" y="604"/>
                  </a:lnTo>
                  <a:lnTo>
                    <a:pt x="391" y="613"/>
                  </a:lnTo>
                  <a:lnTo>
                    <a:pt x="370" y="620"/>
                  </a:lnTo>
                  <a:lnTo>
                    <a:pt x="349" y="625"/>
                  </a:lnTo>
                  <a:lnTo>
                    <a:pt x="327" y="630"/>
                  </a:lnTo>
                  <a:lnTo>
                    <a:pt x="305" y="633"/>
                  </a:lnTo>
                  <a:lnTo>
                    <a:pt x="283" y="635"/>
                  </a:lnTo>
                  <a:lnTo>
                    <a:pt x="260" y="636"/>
                  </a:lnTo>
                  <a:lnTo>
                    <a:pt x="237" y="635"/>
                  </a:lnTo>
                  <a:lnTo>
                    <a:pt x="214" y="633"/>
                  </a:lnTo>
                  <a:lnTo>
                    <a:pt x="192" y="630"/>
                  </a:lnTo>
                  <a:lnTo>
                    <a:pt x="170" y="625"/>
                  </a:lnTo>
                  <a:lnTo>
                    <a:pt x="149" y="619"/>
                  </a:lnTo>
                  <a:lnTo>
                    <a:pt x="128" y="612"/>
                  </a:lnTo>
                  <a:lnTo>
                    <a:pt x="108" y="604"/>
                  </a:lnTo>
                  <a:lnTo>
                    <a:pt x="88" y="594"/>
                  </a:lnTo>
                  <a:lnTo>
                    <a:pt x="69" y="584"/>
                  </a:lnTo>
                  <a:lnTo>
                    <a:pt x="51" y="572"/>
                  </a:lnTo>
                  <a:lnTo>
                    <a:pt x="33" y="559"/>
                  </a:lnTo>
                  <a:lnTo>
                    <a:pt x="16" y="546"/>
                  </a:lnTo>
                  <a:lnTo>
                    <a:pt x="0" y="531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DC0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10661650" y="3076575"/>
              <a:ext cx="204787" cy="20478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3" y="0"/>
                </a:cxn>
                <a:cxn ang="0">
                  <a:pos x="83" y="44"/>
                </a:cxn>
                <a:cxn ang="0">
                  <a:pos x="129" y="44"/>
                </a:cxn>
                <a:cxn ang="0">
                  <a:pos x="129" y="82"/>
                </a:cxn>
                <a:cxn ang="0">
                  <a:pos x="83" y="82"/>
                </a:cxn>
                <a:cxn ang="0">
                  <a:pos x="83" y="129"/>
                </a:cxn>
                <a:cxn ang="0">
                  <a:pos x="45" y="129"/>
                </a:cxn>
                <a:cxn ang="0">
                  <a:pos x="45" y="82"/>
                </a:cxn>
                <a:cxn ang="0">
                  <a:pos x="0" y="82"/>
                </a:cxn>
                <a:cxn ang="0">
                  <a:pos x="0" y="44"/>
                </a:cxn>
                <a:cxn ang="0">
                  <a:pos x="45" y="44"/>
                </a:cxn>
                <a:cxn ang="0">
                  <a:pos x="45" y="0"/>
                </a:cxn>
              </a:cxnLst>
              <a:rect l="0" t="0" r="r" b="b"/>
              <a:pathLst>
                <a:path w="129" h="129">
                  <a:moveTo>
                    <a:pt x="45" y="0"/>
                  </a:moveTo>
                  <a:lnTo>
                    <a:pt x="83" y="0"/>
                  </a:lnTo>
                  <a:lnTo>
                    <a:pt x="83" y="44"/>
                  </a:lnTo>
                  <a:lnTo>
                    <a:pt x="129" y="44"/>
                  </a:lnTo>
                  <a:lnTo>
                    <a:pt x="129" y="82"/>
                  </a:lnTo>
                  <a:lnTo>
                    <a:pt x="83" y="82"/>
                  </a:lnTo>
                  <a:lnTo>
                    <a:pt x="83" y="129"/>
                  </a:lnTo>
                  <a:lnTo>
                    <a:pt x="45" y="129"/>
                  </a:lnTo>
                  <a:lnTo>
                    <a:pt x="45" y="82"/>
                  </a:lnTo>
                  <a:lnTo>
                    <a:pt x="0" y="82"/>
                  </a:lnTo>
                  <a:lnTo>
                    <a:pt x="0" y="44"/>
                  </a:lnTo>
                  <a:lnTo>
                    <a:pt x="45" y="4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ctr" rotWithShape="0">
                <a:srgbClr val="00000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/>
            <p:cNvSpPr>
              <a:spLocks noEditPoints="1"/>
            </p:cNvSpPr>
            <p:nvPr/>
          </p:nvSpPr>
          <p:spPr bwMode="auto">
            <a:xfrm>
              <a:off x="10283825" y="2887663"/>
              <a:ext cx="390525" cy="606425"/>
            </a:xfrm>
            <a:custGeom>
              <a:avLst/>
              <a:gdLst/>
              <a:ahLst/>
              <a:cxnLst>
                <a:cxn ang="0">
                  <a:pos x="90" y="246"/>
                </a:cxn>
                <a:cxn ang="0">
                  <a:pos x="59" y="266"/>
                </a:cxn>
                <a:cxn ang="0">
                  <a:pos x="43" y="296"/>
                </a:cxn>
                <a:cxn ang="0">
                  <a:pos x="55" y="334"/>
                </a:cxn>
                <a:cxn ang="0">
                  <a:pos x="87" y="356"/>
                </a:cxn>
                <a:cxn ang="0">
                  <a:pos x="132" y="362"/>
                </a:cxn>
                <a:cxn ang="0">
                  <a:pos x="175" y="353"/>
                </a:cxn>
                <a:cxn ang="0">
                  <a:pos x="203" y="326"/>
                </a:cxn>
                <a:cxn ang="0">
                  <a:pos x="206" y="293"/>
                </a:cxn>
                <a:cxn ang="0">
                  <a:pos x="194" y="271"/>
                </a:cxn>
                <a:cxn ang="0">
                  <a:pos x="185" y="263"/>
                </a:cxn>
                <a:cxn ang="0">
                  <a:pos x="166" y="249"/>
                </a:cxn>
                <a:cxn ang="0">
                  <a:pos x="148" y="241"/>
                </a:cxn>
                <a:cxn ang="0">
                  <a:pos x="102" y="20"/>
                </a:cxn>
                <a:cxn ang="0">
                  <a:pos x="88" y="26"/>
                </a:cxn>
                <a:cxn ang="0">
                  <a:pos x="71" y="49"/>
                </a:cxn>
                <a:cxn ang="0">
                  <a:pos x="67" y="81"/>
                </a:cxn>
                <a:cxn ang="0">
                  <a:pos x="78" y="120"/>
                </a:cxn>
                <a:cxn ang="0">
                  <a:pos x="109" y="153"/>
                </a:cxn>
                <a:cxn ang="0">
                  <a:pos x="142" y="160"/>
                </a:cxn>
                <a:cxn ang="0">
                  <a:pos x="166" y="145"/>
                </a:cxn>
                <a:cxn ang="0">
                  <a:pos x="177" y="119"/>
                </a:cxn>
                <a:cxn ang="0">
                  <a:pos x="179" y="105"/>
                </a:cxn>
                <a:cxn ang="0">
                  <a:pos x="173" y="71"/>
                </a:cxn>
                <a:cxn ang="0">
                  <a:pos x="157" y="43"/>
                </a:cxn>
                <a:cxn ang="0">
                  <a:pos x="143" y="30"/>
                </a:cxn>
                <a:cxn ang="0">
                  <a:pos x="116" y="19"/>
                </a:cxn>
                <a:cxn ang="0">
                  <a:pos x="184" y="18"/>
                </a:cxn>
                <a:cxn ang="0">
                  <a:pos x="208" y="40"/>
                </a:cxn>
                <a:cxn ang="0">
                  <a:pos x="219" y="74"/>
                </a:cxn>
                <a:cxn ang="0">
                  <a:pos x="214" y="116"/>
                </a:cxn>
                <a:cxn ang="0">
                  <a:pos x="195" y="143"/>
                </a:cxn>
                <a:cxn ang="0">
                  <a:pos x="178" y="157"/>
                </a:cxn>
                <a:cxn ang="0">
                  <a:pos x="165" y="174"/>
                </a:cxn>
                <a:cxn ang="0">
                  <a:pos x="171" y="195"/>
                </a:cxn>
                <a:cxn ang="0">
                  <a:pos x="184" y="209"/>
                </a:cxn>
                <a:cxn ang="0">
                  <a:pos x="201" y="222"/>
                </a:cxn>
                <a:cxn ang="0">
                  <a:pos x="227" y="250"/>
                </a:cxn>
                <a:cxn ang="0">
                  <a:pos x="238" y="286"/>
                </a:cxn>
                <a:cxn ang="0">
                  <a:pos x="227" y="329"/>
                </a:cxn>
                <a:cxn ang="0">
                  <a:pos x="190" y="365"/>
                </a:cxn>
                <a:cxn ang="0">
                  <a:pos x="139" y="381"/>
                </a:cxn>
                <a:cxn ang="0">
                  <a:pos x="81" y="378"/>
                </a:cxn>
                <a:cxn ang="0">
                  <a:pos x="29" y="358"/>
                </a:cxn>
                <a:cxn ang="0">
                  <a:pos x="2" y="326"/>
                </a:cxn>
                <a:cxn ang="0">
                  <a:pos x="4" y="289"/>
                </a:cxn>
                <a:cxn ang="0">
                  <a:pos x="35" y="252"/>
                </a:cxn>
                <a:cxn ang="0">
                  <a:pos x="80" y="231"/>
                </a:cxn>
                <a:cxn ang="0">
                  <a:pos x="119" y="226"/>
                </a:cxn>
                <a:cxn ang="0">
                  <a:pos x="136" y="226"/>
                </a:cxn>
                <a:cxn ang="0">
                  <a:pos x="120" y="198"/>
                </a:cxn>
                <a:cxn ang="0">
                  <a:pos x="122" y="178"/>
                </a:cxn>
                <a:cxn ang="0">
                  <a:pos x="118" y="172"/>
                </a:cxn>
                <a:cxn ang="0">
                  <a:pos x="86" y="168"/>
                </a:cxn>
                <a:cxn ang="0">
                  <a:pos x="74" y="163"/>
                </a:cxn>
                <a:cxn ang="0">
                  <a:pos x="41" y="135"/>
                </a:cxn>
                <a:cxn ang="0">
                  <a:pos x="26" y="94"/>
                </a:cxn>
                <a:cxn ang="0">
                  <a:pos x="35" y="53"/>
                </a:cxn>
                <a:cxn ang="0">
                  <a:pos x="73" y="15"/>
                </a:cxn>
                <a:cxn ang="0">
                  <a:pos x="109" y="1"/>
                </a:cxn>
              </a:cxnLst>
              <a:rect l="0" t="0" r="r" b="b"/>
              <a:pathLst>
                <a:path w="246" h="382">
                  <a:moveTo>
                    <a:pt x="125" y="240"/>
                  </a:moveTo>
                  <a:lnTo>
                    <a:pt x="116" y="240"/>
                  </a:lnTo>
                  <a:lnTo>
                    <a:pt x="108" y="242"/>
                  </a:lnTo>
                  <a:lnTo>
                    <a:pt x="99" y="244"/>
                  </a:lnTo>
                  <a:lnTo>
                    <a:pt x="90" y="246"/>
                  </a:lnTo>
                  <a:lnTo>
                    <a:pt x="82" y="250"/>
                  </a:lnTo>
                  <a:lnTo>
                    <a:pt x="75" y="253"/>
                  </a:lnTo>
                  <a:lnTo>
                    <a:pt x="69" y="257"/>
                  </a:lnTo>
                  <a:lnTo>
                    <a:pt x="64" y="261"/>
                  </a:lnTo>
                  <a:lnTo>
                    <a:pt x="59" y="266"/>
                  </a:lnTo>
                  <a:lnTo>
                    <a:pt x="54" y="271"/>
                  </a:lnTo>
                  <a:lnTo>
                    <a:pt x="50" y="277"/>
                  </a:lnTo>
                  <a:lnTo>
                    <a:pt x="47" y="283"/>
                  </a:lnTo>
                  <a:lnTo>
                    <a:pt x="45" y="289"/>
                  </a:lnTo>
                  <a:lnTo>
                    <a:pt x="43" y="296"/>
                  </a:lnTo>
                  <a:lnTo>
                    <a:pt x="43" y="303"/>
                  </a:lnTo>
                  <a:lnTo>
                    <a:pt x="44" y="311"/>
                  </a:lnTo>
                  <a:lnTo>
                    <a:pt x="46" y="318"/>
                  </a:lnTo>
                  <a:lnTo>
                    <a:pt x="50" y="326"/>
                  </a:lnTo>
                  <a:lnTo>
                    <a:pt x="55" y="334"/>
                  </a:lnTo>
                  <a:lnTo>
                    <a:pt x="60" y="339"/>
                  </a:lnTo>
                  <a:lnTo>
                    <a:pt x="65" y="344"/>
                  </a:lnTo>
                  <a:lnTo>
                    <a:pt x="72" y="349"/>
                  </a:lnTo>
                  <a:lnTo>
                    <a:pt x="80" y="353"/>
                  </a:lnTo>
                  <a:lnTo>
                    <a:pt x="87" y="356"/>
                  </a:lnTo>
                  <a:lnTo>
                    <a:pt x="96" y="358"/>
                  </a:lnTo>
                  <a:lnTo>
                    <a:pt x="105" y="360"/>
                  </a:lnTo>
                  <a:lnTo>
                    <a:pt x="114" y="361"/>
                  </a:lnTo>
                  <a:lnTo>
                    <a:pt x="123" y="362"/>
                  </a:lnTo>
                  <a:lnTo>
                    <a:pt x="132" y="362"/>
                  </a:lnTo>
                  <a:lnTo>
                    <a:pt x="141" y="361"/>
                  </a:lnTo>
                  <a:lnTo>
                    <a:pt x="151" y="360"/>
                  </a:lnTo>
                  <a:lnTo>
                    <a:pt x="159" y="358"/>
                  </a:lnTo>
                  <a:lnTo>
                    <a:pt x="167" y="356"/>
                  </a:lnTo>
                  <a:lnTo>
                    <a:pt x="175" y="353"/>
                  </a:lnTo>
                  <a:lnTo>
                    <a:pt x="182" y="349"/>
                  </a:lnTo>
                  <a:lnTo>
                    <a:pt x="189" y="345"/>
                  </a:lnTo>
                  <a:lnTo>
                    <a:pt x="194" y="340"/>
                  </a:lnTo>
                  <a:lnTo>
                    <a:pt x="199" y="334"/>
                  </a:lnTo>
                  <a:lnTo>
                    <a:pt x="203" y="326"/>
                  </a:lnTo>
                  <a:lnTo>
                    <a:pt x="206" y="319"/>
                  </a:lnTo>
                  <a:lnTo>
                    <a:pt x="207" y="312"/>
                  </a:lnTo>
                  <a:lnTo>
                    <a:pt x="208" y="306"/>
                  </a:lnTo>
                  <a:lnTo>
                    <a:pt x="207" y="299"/>
                  </a:lnTo>
                  <a:lnTo>
                    <a:pt x="206" y="293"/>
                  </a:lnTo>
                  <a:lnTo>
                    <a:pt x="204" y="288"/>
                  </a:lnTo>
                  <a:lnTo>
                    <a:pt x="202" y="283"/>
                  </a:lnTo>
                  <a:lnTo>
                    <a:pt x="199" y="279"/>
                  </a:lnTo>
                  <a:lnTo>
                    <a:pt x="197" y="275"/>
                  </a:lnTo>
                  <a:lnTo>
                    <a:pt x="194" y="271"/>
                  </a:lnTo>
                  <a:lnTo>
                    <a:pt x="192" y="269"/>
                  </a:lnTo>
                  <a:lnTo>
                    <a:pt x="189" y="265"/>
                  </a:lnTo>
                  <a:lnTo>
                    <a:pt x="188" y="265"/>
                  </a:lnTo>
                  <a:lnTo>
                    <a:pt x="187" y="264"/>
                  </a:lnTo>
                  <a:lnTo>
                    <a:pt x="185" y="263"/>
                  </a:lnTo>
                  <a:lnTo>
                    <a:pt x="182" y="261"/>
                  </a:lnTo>
                  <a:lnTo>
                    <a:pt x="179" y="259"/>
                  </a:lnTo>
                  <a:lnTo>
                    <a:pt x="173" y="254"/>
                  </a:lnTo>
                  <a:lnTo>
                    <a:pt x="169" y="252"/>
                  </a:lnTo>
                  <a:lnTo>
                    <a:pt x="166" y="249"/>
                  </a:lnTo>
                  <a:lnTo>
                    <a:pt x="163" y="247"/>
                  </a:lnTo>
                  <a:lnTo>
                    <a:pt x="161" y="245"/>
                  </a:lnTo>
                  <a:lnTo>
                    <a:pt x="158" y="243"/>
                  </a:lnTo>
                  <a:lnTo>
                    <a:pt x="153" y="242"/>
                  </a:lnTo>
                  <a:lnTo>
                    <a:pt x="148" y="241"/>
                  </a:lnTo>
                  <a:lnTo>
                    <a:pt x="141" y="240"/>
                  </a:lnTo>
                  <a:lnTo>
                    <a:pt x="133" y="240"/>
                  </a:lnTo>
                  <a:lnTo>
                    <a:pt x="125" y="240"/>
                  </a:lnTo>
                  <a:close/>
                  <a:moveTo>
                    <a:pt x="109" y="19"/>
                  </a:moveTo>
                  <a:lnTo>
                    <a:pt x="102" y="20"/>
                  </a:lnTo>
                  <a:lnTo>
                    <a:pt x="95" y="22"/>
                  </a:lnTo>
                  <a:lnTo>
                    <a:pt x="95" y="22"/>
                  </a:lnTo>
                  <a:lnTo>
                    <a:pt x="93" y="23"/>
                  </a:lnTo>
                  <a:lnTo>
                    <a:pt x="91" y="24"/>
                  </a:lnTo>
                  <a:lnTo>
                    <a:pt x="88" y="26"/>
                  </a:lnTo>
                  <a:lnTo>
                    <a:pt x="84" y="29"/>
                  </a:lnTo>
                  <a:lnTo>
                    <a:pt x="81" y="33"/>
                  </a:lnTo>
                  <a:lnTo>
                    <a:pt x="77" y="38"/>
                  </a:lnTo>
                  <a:lnTo>
                    <a:pt x="73" y="45"/>
                  </a:lnTo>
                  <a:lnTo>
                    <a:pt x="71" y="49"/>
                  </a:lnTo>
                  <a:lnTo>
                    <a:pt x="69" y="54"/>
                  </a:lnTo>
                  <a:lnTo>
                    <a:pt x="68" y="60"/>
                  </a:lnTo>
                  <a:lnTo>
                    <a:pt x="67" y="67"/>
                  </a:lnTo>
                  <a:lnTo>
                    <a:pt x="67" y="74"/>
                  </a:lnTo>
                  <a:lnTo>
                    <a:pt x="67" y="81"/>
                  </a:lnTo>
                  <a:lnTo>
                    <a:pt x="68" y="88"/>
                  </a:lnTo>
                  <a:lnTo>
                    <a:pt x="69" y="96"/>
                  </a:lnTo>
                  <a:lnTo>
                    <a:pt x="71" y="104"/>
                  </a:lnTo>
                  <a:lnTo>
                    <a:pt x="74" y="112"/>
                  </a:lnTo>
                  <a:lnTo>
                    <a:pt x="78" y="120"/>
                  </a:lnTo>
                  <a:lnTo>
                    <a:pt x="83" y="127"/>
                  </a:lnTo>
                  <a:lnTo>
                    <a:pt x="88" y="135"/>
                  </a:lnTo>
                  <a:lnTo>
                    <a:pt x="94" y="142"/>
                  </a:lnTo>
                  <a:lnTo>
                    <a:pt x="102" y="148"/>
                  </a:lnTo>
                  <a:lnTo>
                    <a:pt x="109" y="153"/>
                  </a:lnTo>
                  <a:lnTo>
                    <a:pt x="116" y="157"/>
                  </a:lnTo>
                  <a:lnTo>
                    <a:pt x="124" y="159"/>
                  </a:lnTo>
                  <a:lnTo>
                    <a:pt x="130" y="161"/>
                  </a:lnTo>
                  <a:lnTo>
                    <a:pt x="136" y="161"/>
                  </a:lnTo>
                  <a:lnTo>
                    <a:pt x="142" y="160"/>
                  </a:lnTo>
                  <a:lnTo>
                    <a:pt x="148" y="158"/>
                  </a:lnTo>
                  <a:lnTo>
                    <a:pt x="153" y="156"/>
                  </a:lnTo>
                  <a:lnTo>
                    <a:pt x="158" y="153"/>
                  </a:lnTo>
                  <a:lnTo>
                    <a:pt x="162" y="149"/>
                  </a:lnTo>
                  <a:lnTo>
                    <a:pt x="166" y="145"/>
                  </a:lnTo>
                  <a:lnTo>
                    <a:pt x="170" y="140"/>
                  </a:lnTo>
                  <a:lnTo>
                    <a:pt x="172" y="135"/>
                  </a:lnTo>
                  <a:lnTo>
                    <a:pt x="175" y="130"/>
                  </a:lnTo>
                  <a:lnTo>
                    <a:pt x="176" y="124"/>
                  </a:lnTo>
                  <a:lnTo>
                    <a:pt x="177" y="119"/>
                  </a:lnTo>
                  <a:lnTo>
                    <a:pt x="177" y="118"/>
                  </a:lnTo>
                  <a:lnTo>
                    <a:pt x="178" y="116"/>
                  </a:lnTo>
                  <a:lnTo>
                    <a:pt x="178" y="114"/>
                  </a:lnTo>
                  <a:lnTo>
                    <a:pt x="179" y="110"/>
                  </a:lnTo>
                  <a:lnTo>
                    <a:pt x="179" y="105"/>
                  </a:lnTo>
                  <a:lnTo>
                    <a:pt x="179" y="100"/>
                  </a:lnTo>
                  <a:lnTo>
                    <a:pt x="178" y="93"/>
                  </a:lnTo>
                  <a:lnTo>
                    <a:pt x="177" y="86"/>
                  </a:lnTo>
                  <a:lnTo>
                    <a:pt x="175" y="79"/>
                  </a:lnTo>
                  <a:lnTo>
                    <a:pt x="173" y="71"/>
                  </a:lnTo>
                  <a:lnTo>
                    <a:pt x="169" y="63"/>
                  </a:lnTo>
                  <a:lnTo>
                    <a:pt x="164" y="54"/>
                  </a:lnTo>
                  <a:lnTo>
                    <a:pt x="159" y="45"/>
                  </a:lnTo>
                  <a:lnTo>
                    <a:pt x="158" y="45"/>
                  </a:lnTo>
                  <a:lnTo>
                    <a:pt x="157" y="43"/>
                  </a:lnTo>
                  <a:lnTo>
                    <a:pt x="156" y="41"/>
                  </a:lnTo>
                  <a:lnTo>
                    <a:pt x="153" y="39"/>
                  </a:lnTo>
                  <a:lnTo>
                    <a:pt x="151" y="36"/>
                  </a:lnTo>
                  <a:lnTo>
                    <a:pt x="147" y="33"/>
                  </a:lnTo>
                  <a:lnTo>
                    <a:pt x="143" y="30"/>
                  </a:lnTo>
                  <a:lnTo>
                    <a:pt x="139" y="27"/>
                  </a:lnTo>
                  <a:lnTo>
                    <a:pt x="134" y="24"/>
                  </a:lnTo>
                  <a:lnTo>
                    <a:pt x="128" y="22"/>
                  </a:lnTo>
                  <a:lnTo>
                    <a:pt x="122" y="20"/>
                  </a:lnTo>
                  <a:lnTo>
                    <a:pt x="116" y="19"/>
                  </a:lnTo>
                  <a:lnTo>
                    <a:pt x="109" y="19"/>
                  </a:lnTo>
                  <a:close/>
                  <a:moveTo>
                    <a:pt x="117" y="0"/>
                  </a:moveTo>
                  <a:lnTo>
                    <a:pt x="246" y="0"/>
                  </a:lnTo>
                  <a:lnTo>
                    <a:pt x="220" y="19"/>
                  </a:lnTo>
                  <a:lnTo>
                    <a:pt x="184" y="18"/>
                  </a:lnTo>
                  <a:lnTo>
                    <a:pt x="190" y="22"/>
                  </a:lnTo>
                  <a:lnTo>
                    <a:pt x="195" y="26"/>
                  </a:lnTo>
                  <a:lnTo>
                    <a:pt x="200" y="31"/>
                  </a:lnTo>
                  <a:lnTo>
                    <a:pt x="204" y="35"/>
                  </a:lnTo>
                  <a:lnTo>
                    <a:pt x="208" y="40"/>
                  </a:lnTo>
                  <a:lnTo>
                    <a:pt x="211" y="46"/>
                  </a:lnTo>
                  <a:lnTo>
                    <a:pt x="214" y="52"/>
                  </a:lnTo>
                  <a:lnTo>
                    <a:pt x="216" y="59"/>
                  </a:lnTo>
                  <a:lnTo>
                    <a:pt x="218" y="66"/>
                  </a:lnTo>
                  <a:lnTo>
                    <a:pt x="219" y="74"/>
                  </a:lnTo>
                  <a:lnTo>
                    <a:pt x="219" y="83"/>
                  </a:lnTo>
                  <a:lnTo>
                    <a:pt x="219" y="93"/>
                  </a:lnTo>
                  <a:lnTo>
                    <a:pt x="218" y="101"/>
                  </a:lnTo>
                  <a:lnTo>
                    <a:pt x="216" y="109"/>
                  </a:lnTo>
                  <a:lnTo>
                    <a:pt x="214" y="116"/>
                  </a:lnTo>
                  <a:lnTo>
                    <a:pt x="211" y="123"/>
                  </a:lnTo>
                  <a:lnTo>
                    <a:pt x="207" y="129"/>
                  </a:lnTo>
                  <a:lnTo>
                    <a:pt x="203" y="134"/>
                  </a:lnTo>
                  <a:lnTo>
                    <a:pt x="200" y="138"/>
                  </a:lnTo>
                  <a:lnTo>
                    <a:pt x="195" y="143"/>
                  </a:lnTo>
                  <a:lnTo>
                    <a:pt x="191" y="146"/>
                  </a:lnTo>
                  <a:lnTo>
                    <a:pt x="187" y="150"/>
                  </a:lnTo>
                  <a:lnTo>
                    <a:pt x="184" y="153"/>
                  </a:lnTo>
                  <a:lnTo>
                    <a:pt x="180" y="155"/>
                  </a:lnTo>
                  <a:lnTo>
                    <a:pt x="178" y="157"/>
                  </a:lnTo>
                  <a:lnTo>
                    <a:pt x="175" y="159"/>
                  </a:lnTo>
                  <a:lnTo>
                    <a:pt x="172" y="162"/>
                  </a:lnTo>
                  <a:lnTo>
                    <a:pt x="169" y="166"/>
                  </a:lnTo>
                  <a:lnTo>
                    <a:pt x="166" y="170"/>
                  </a:lnTo>
                  <a:lnTo>
                    <a:pt x="165" y="174"/>
                  </a:lnTo>
                  <a:lnTo>
                    <a:pt x="164" y="179"/>
                  </a:lnTo>
                  <a:lnTo>
                    <a:pt x="164" y="183"/>
                  </a:lnTo>
                  <a:lnTo>
                    <a:pt x="166" y="188"/>
                  </a:lnTo>
                  <a:lnTo>
                    <a:pt x="168" y="192"/>
                  </a:lnTo>
                  <a:lnTo>
                    <a:pt x="171" y="195"/>
                  </a:lnTo>
                  <a:lnTo>
                    <a:pt x="173" y="199"/>
                  </a:lnTo>
                  <a:lnTo>
                    <a:pt x="176" y="202"/>
                  </a:lnTo>
                  <a:lnTo>
                    <a:pt x="179" y="205"/>
                  </a:lnTo>
                  <a:lnTo>
                    <a:pt x="182" y="207"/>
                  </a:lnTo>
                  <a:lnTo>
                    <a:pt x="184" y="209"/>
                  </a:lnTo>
                  <a:lnTo>
                    <a:pt x="186" y="210"/>
                  </a:lnTo>
                  <a:lnTo>
                    <a:pt x="188" y="212"/>
                  </a:lnTo>
                  <a:lnTo>
                    <a:pt x="188" y="212"/>
                  </a:lnTo>
                  <a:lnTo>
                    <a:pt x="195" y="217"/>
                  </a:lnTo>
                  <a:lnTo>
                    <a:pt x="201" y="222"/>
                  </a:lnTo>
                  <a:lnTo>
                    <a:pt x="207" y="227"/>
                  </a:lnTo>
                  <a:lnTo>
                    <a:pt x="212" y="232"/>
                  </a:lnTo>
                  <a:lnTo>
                    <a:pt x="218" y="238"/>
                  </a:lnTo>
                  <a:lnTo>
                    <a:pt x="223" y="244"/>
                  </a:lnTo>
                  <a:lnTo>
                    <a:pt x="227" y="250"/>
                  </a:lnTo>
                  <a:lnTo>
                    <a:pt x="230" y="257"/>
                  </a:lnTo>
                  <a:lnTo>
                    <a:pt x="234" y="264"/>
                  </a:lnTo>
                  <a:lnTo>
                    <a:pt x="236" y="271"/>
                  </a:lnTo>
                  <a:lnTo>
                    <a:pt x="238" y="278"/>
                  </a:lnTo>
                  <a:lnTo>
                    <a:pt x="238" y="286"/>
                  </a:lnTo>
                  <a:lnTo>
                    <a:pt x="238" y="294"/>
                  </a:lnTo>
                  <a:lnTo>
                    <a:pt x="237" y="302"/>
                  </a:lnTo>
                  <a:lnTo>
                    <a:pt x="235" y="311"/>
                  </a:lnTo>
                  <a:lnTo>
                    <a:pt x="231" y="320"/>
                  </a:lnTo>
                  <a:lnTo>
                    <a:pt x="227" y="329"/>
                  </a:lnTo>
                  <a:lnTo>
                    <a:pt x="221" y="338"/>
                  </a:lnTo>
                  <a:lnTo>
                    <a:pt x="214" y="346"/>
                  </a:lnTo>
                  <a:lnTo>
                    <a:pt x="207" y="353"/>
                  </a:lnTo>
                  <a:lnTo>
                    <a:pt x="199" y="360"/>
                  </a:lnTo>
                  <a:lnTo>
                    <a:pt x="190" y="365"/>
                  </a:lnTo>
                  <a:lnTo>
                    <a:pt x="181" y="370"/>
                  </a:lnTo>
                  <a:lnTo>
                    <a:pt x="171" y="374"/>
                  </a:lnTo>
                  <a:lnTo>
                    <a:pt x="161" y="377"/>
                  </a:lnTo>
                  <a:lnTo>
                    <a:pt x="150" y="379"/>
                  </a:lnTo>
                  <a:lnTo>
                    <a:pt x="139" y="381"/>
                  </a:lnTo>
                  <a:lnTo>
                    <a:pt x="128" y="382"/>
                  </a:lnTo>
                  <a:lnTo>
                    <a:pt x="116" y="382"/>
                  </a:lnTo>
                  <a:lnTo>
                    <a:pt x="105" y="381"/>
                  </a:lnTo>
                  <a:lnTo>
                    <a:pt x="93" y="380"/>
                  </a:lnTo>
                  <a:lnTo>
                    <a:pt x="81" y="378"/>
                  </a:lnTo>
                  <a:lnTo>
                    <a:pt x="70" y="375"/>
                  </a:lnTo>
                  <a:lnTo>
                    <a:pt x="58" y="372"/>
                  </a:lnTo>
                  <a:lnTo>
                    <a:pt x="47" y="367"/>
                  </a:lnTo>
                  <a:lnTo>
                    <a:pt x="37" y="363"/>
                  </a:lnTo>
                  <a:lnTo>
                    <a:pt x="29" y="358"/>
                  </a:lnTo>
                  <a:lnTo>
                    <a:pt x="21" y="352"/>
                  </a:lnTo>
                  <a:lnTo>
                    <a:pt x="15" y="346"/>
                  </a:lnTo>
                  <a:lnTo>
                    <a:pt x="9" y="340"/>
                  </a:lnTo>
                  <a:lnTo>
                    <a:pt x="5" y="333"/>
                  </a:lnTo>
                  <a:lnTo>
                    <a:pt x="2" y="326"/>
                  </a:lnTo>
                  <a:lnTo>
                    <a:pt x="1" y="319"/>
                  </a:lnTo>
                  <a:lnTo>
                    <a:pt x="0" y="312"/>
                  </a:lnTo>
                  <a:lnTo>
                    <a:pt x="0" y="304"/>
                  </a:lnTo>
                  <a:lnTo>
                    <a:pt x="2" y="297"/>
                  </a:lnTo>
                  <a:lnTo>
                    <a:pt x="4" y="289"/>
                  </a:lnTo>
                  <a:lnTo>
                    <a:pt x="8" y="281"/>
                  </a:lnTo>
                  <a:lnTo>
                    <a:pt x="13" y="274"/>
                  </a:lnTo>
                  <a:lnTo>
                    <a:pt x="19" y="266"/>
                  </a:lnTo>
                  <a:lnTo>
                    <a:pt x="26" y="259"/>
                  </a:lnTo>
                  <a:lnTo>
                    <a:pt x="35" y="252"/>
                  </a:lnTo>
                  <a:lnTo>
                    <a:pt x="43" y="246"/>
                  </a:lnTo>
                  <a:lnTo>
                    <a:pt x="52" y="241"/>
                  </a:lnTo>
                  <a:lnTo>
                    <a:pt x="62" y="237"/>
                  </a:lnTo>
                  <a:lnTo>
                    <a:pt x="71" y="233"/>
                  </a:lnTo>
                  <a:lnTo>
                    <a:pt x="80" y="231"/>
                  </a:lnTo>
                  <a:lnTo>
                    <a:pt x="89" y="229"/>
                  </a:lnTo>
                  <a:lnTo>
                    <a:pt x="97" y="227"/>
                  </a:lnTo>
                  <a:lnTo>
                    <a:pt x="105" y="226"/>
                  </a:lnTo>
                  <a:lnTo>
                    <a:pt x="113" y="226"/>
                  </a:lnTo>
                  <a:lnTo>
                    <a:pt x="119" y="226"/>
                  </a:lnTo>
                  <a:lnTo>
                    <a:pt x="125" y="226"/>
                  </a:lnTo>
                  <a:lnTo>
                    <a:pt x="130" y="226"/>
                  </a:lnTo>
                  <a:lnTo>
                    <a:pt x="133" y="226"/>
                  </a:lnTo>
                  <a:lnTo>
                    <a:pt x="135" y="226"/>
                  </a:lnTo>
                  <a:lnTo>
                    <a:pt x="136" y="226"/>
                  </a:lnTo>
                  <a:lnTo>
                    <a:pt x="130" y="220"/>
                  </a:lnTo>
                  <a:lnTo>
                    <a:pt x="126" y="214"/>
                  </a:lnTo>
                  <a:lnTo>
                    <a:pt x="123" y="208"/>
                  </a:lnTo>
                  <a:lnTo>
                    <a:pt x="121" y="203"/>
                  </a:lnTo>
                  <a:lnTo>
                    <a:pt x="120" y="198"/>
                  </a:lnTo>
                  <a:lnTo>
                    <a:pt x="119" y="193"/>
                  </a:lnTo>
                  <a:lnTo>
                    <a:pt x="119" y="188"/>
                  </a:lnTo>
                  <a:lnTo>
                    <a:pt x="120" y="184"/>
                  </a:lnTo>
                  <a:lnTo>
                    <a:pt x="121" y="181"/>
                  </a:lnTo>
                  <a:lnTo>
                    <a:pt x="122" y="178"/>
                  </a:lnTo>
                  <a:lnTo>
                    <a:pt x="124" y="175"/>
                  </a:lnTo>
                  <a:lnTo>
                    <a:pt x="125" y="174"/>
                  </a:lnTo>
                  <a:lnTo>
                    <a:pt x="125" y="172"/>
                  </a:lnTo>
                  <a:lnTo>
                    <a:pt x="126" y="172"/>
                  </a:lnTo>
                  <a:lnTo>
                    <a:pt x="118" y="172"/>
                  </a:lnTo>
                  <a:lnTo>
                    <a:pt x="110" y="172"/>
                  </a:lnTo>
                  <a:lnTo>
                    <a:pt x="103" y="171"/>
                  </a:lnTo>
                  <a:lnTo>
                    <a:pt x="97" y="171"/>
                  </a:lnTo>
                  <a:lnTo>
                    <a:pt x="91" y="169"/>
                  </a:lnTo>
                  <a:lnTo>
                    <a:pt x="86" y="168"/>
                  </a:lnTo>
                  <a:lnTo>
                    <a:pt x="82" y="167"/>
                  </a:lnTo>
                  <a:lnTo>
                    <a:pt x="78" y="166"/>
                  </a:lnTo>
                  <a:lnTo>
                    <a:pt x="76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66" y="159"/>
                  </a:lnTo>
                  <a:lnTo>
                    <a:pt x="59" y="154"/>
                  </a:lnTo>
                  <a:lnTo>
                    <a:pt x="52" y="148"/>
                  </a:lnTo>
                  <a:lnTo>
                    <a:pt x="46" y="142"/>
                  </a:lnTo>
                  <a:lnTo>
                    <a:pt x="41" y="135"/>
                  </a:lnTo>
                  <a:lnTo>
                    <a:pt x="37" y="127"/>
                  </a:lnTo>
                  <a:lnTo>
                    <a:pt x="33" y="119"/>
                  </a:lnTo>
                  <a:lnTo>
                    <a:pt x="30" y="111"/>
                  </a:lnTo>
                  <a:lnTo>
                    <a:pt x="28" y="103"/>
                  </a:lnTo>
                  <a:lnTo>
                    <a:pt x="26" y="94"/>
                  </a:lnTo>
                  <a:lnTo>
                    <a:pt x="26" y="86"/>
                  </a:lnTo>
                  <a:lnTo>
                    <a:pt x="27" y="77"/>
                  </a:lnTo>
                  <a:lnTo>
                    <a:pt x="28" y="69"/>
                  </a:lnTo>
                  <a:lnTo>
                    <a:pt x="31" y="61"/>
                  </a:lnTo>
                  <a:lnTo>
                    <a:pt x="35" y="53"/>
                  </a:lnTo>
                  <a:lnTo>
                    <a:pt x="40" y="45"/>
                  </a:lnTo>
                  <a:lnTo>
                    <a:pt x="45" y="38"/>
                  </a:lnTo>
                  <a:lnTo>
                    <a:pt x="55" y="29"/>
                  </a:lnTo>
                  <a:lnTo>
                    <a:pt x="64" y="21"/>
                  </a:lnTo>
                  <a:lnTo>
                    <a:pt x="73" y="15"/>
                  </a:lnTo>
                  <a:lnTo>
                    <a:pt x="81" y="10"/>
                  </a:lnTo>
                  <a:lnTo>
                    <a:pt x="89" y="7"/>
                  </a:lnTo>
                  <a:lnTo>
                    <a:pt x="97" y="4"/>
                  </a:lnTo>
                  <a:lnTo>
                    <a:pt x="103" y="2"/>
                  </a:lnTo>
                  <a:lnTo>
                    <a:pt x="109" y="1"/>
                  </a:lnTo>
                  <a:lnTo>
                    <a:pt x="113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114300" dir="2700000" sx="95000" sy="95000" algn="ctr" rotWithShape="0">
                <a:srgbClr val="000000">
                  <a:alpha val="22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1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924614" y="2707445"/>
            <a:ext cx="653674" cy="1615034"/>
            <a:chOff x="2247171" y="2073391"/>
            <a:chExt cx="653674" cy="1615034"/>
          </a:xfrm>
        </p:grpSpPr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Tipos de usuarios</a:t>
            </a:r>
            <a:endParaRPr lang="es-CO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63" y="3463375"/>
            <a:ext cx="1926649" cy="1032424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11373" y="4622919"/>
            <a:ext cx="3964610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err="1" smtClean="0"/>
              <a:t>Biciusuarios</a:t>
            </a:r>
            <a:endParaRPr lang="es-CO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591003" y="4626567"/>
            <a:ext cx="4073237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dirty="0" smtClean="0"/>
              <a:t>Administradores</a:t>
            </a:r>
            <a:endParaRPr lang="es-CO" dirty="0"/>
          </a:p>
        </p:txBody>
      </p:sp>
      <p:grpSp>
        <p:nvGrpSpPr>
          <p:cNvPr id="51" name="Group 50"/>
          <p:cNvGrpSpPr/>
          <p:nvPr/>
        </p:nvGrpSpPr>
        <p:grpSpPr>
          <a:xfrm>
            <a:off x="8432663" y="2707445"/>
            <a:ext cx="653674" cy="1615034"/>
            <a:chOff x="2247171" y="2073391"/>
            <a:chExt cx="653674" cy="1615034"/>
          </a:xfrm>
        </p:grpSpPr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2247171" y="2547049"/>
              <a:ext cx="653674" cy="1141376"/>
            </a:xfrm>
            <a:custGeom>
              <a:avLst/>
              <a:gdLst>
                <a:gd name="T0" fmla="*/ 441 w 1025"/>
                <a:gd name="T1" fmla="*/ 0 h 1788"/>
                <a:gd name="T2" fmla="*/ 646 w 1025"/>
                <a:gd name="T3" fmla="*/ 0 h 1788"/>
                <a:gd name="T4" fmla="*/ 904 w 1025"/>
                <a:gd name="T5" fmla="*/ 0 h 1788"/>
                <a:gd name="T6" fmla="*/ 958 w 1025"/>
                <a:gd name="T7" fmla="*/ 13 h 1788"/>
                <a:gd name="T8" fmla="*/ 998 w 1025"/>
                <a:gd name="T9" fmla="*/ 45 h 1788"/>
                <a:gd name="T10" fmla="*/ 1022 w 1025"/>
                <a:gd name="T11" fmla="*/ 93 h 1788"/>
                <a:gd name="T12" fmla="*/ 1022 w 1025"/>
                <a:gd name="T13" fmla="*/ 870 h 1788"/>
                <a:gd name="T14" fmla="*/ 1010 w 1025"/>
                <a:gd name="T15" fmla="*/ 923 h 1788"/>
                <a:gd name="T16" fmla="*/ 977 w 1025"/>
                <a:gd name="T17" fmla="*/ 963 h 1788"/>
                <a:gd name="T18" fmla="*/ 930 w 1025"/>
                <a:gd name="T19" fmla="*/ 988 h 1788"/>
                <a:gd name="T20" fmla="*/ 902 w 1025"/>
                <a:gd name="T21" fmla="*/ 990 h 1788"/>
                <a:gd name="T22" fmla="*/ 849 w 1025"/>
                <a:gd name="T23" fmla="*/ 977 h 1788"/>
                <a:gd name="T24" fmla="*/ 809 w 1025"/>
                <a:gd name="T25" fmla="*/ 945 h 1788"/>
                <a:gd name="T26" fmla="*/ 756 w 1025"/>
                <a:gd name="T27" fmla="*/ 1700 h 1788"/>
                <a:gd name="T28" fmla="*/ 731 w 1025"/>
                <a:gd name="T29" fmla="*/ 1745 h 1788"/>
                <a:gd name="T30" fmla="*/ 689 w 1025"/>
                <a:gd name="T31" fmla="*/ 1777 h 1788"/>
                <a:gd name="T32" fmla="*/ 637 w 1025"/>
                <a:gd name="T33" fmla="*/ 1788 h 1788"/>
                <a:gd name="T34" fmla="*/ 361 w 1025"/>
                <a:gd name="T35" fmla="*/ 1785 h 1788"/>
                <a:gd name="T36" fmla="*/ 313 w 1025"/>
                <a:gd name="T37" fmla="*/ 1763 h 1788"/>
                <a:gd name="T38" fmla="*/ 279 w 1025"/>
                <a:gd name="T39" fmla="*/ 1725 h 1788"/>
                <a:gd name="T40" fmla="*/ 264 w 1025"/>
                <a:gd name="T41" fmla="*/ 1673 h 1788"/>
                <a:gd name="T42" fmla="*/ 198 w 1025"/>
                <a:gd name="T43" fmla="*/ 962 h 1788"/>
                <a:gd name="T44" fmla="*/ 150 w 1025"/>
                <a:gd name="T45" fmla="*/ 986 h 1788"/>
                <a:gd name="T46" fmla="*/ 124 w 1025"/>
                <a:gd name="T47" fmla="*/ 990 h 1788"/>
                <a:gd name="T48" fmla="*/ 70 w 1025"/>
                <a:gd name="T49" fmla="*/ 977 h 1788"/>
                <a:gd name="T50" fmla="*/ 29 w 1025"/>
                <a:gd name="T51" fmla="*/ 945 h 1788"/>
                <a:gd name="T52" fmla="*/ 6 w 1025"/>
                <a:gd name="T53" fmla="*/ 896 h 1788"/>
                <a:gd name="T54" fmla="*/ 0 w 1025"/>
                <a:gd name="T55" fmla="*/ 121 h 1788"/>
                <a:gd name="T56" fmla="*/ 13 w 1025"/>
                <a:gd name="T57" fmla="*/ 69 h 1788"/>
                <a:gd name="T58" fmla="*/ 46 w 1025"/>
                <a:gd name="T59" fmla="*/ 28 h 1788"/>
                <a:gd name="T60" fmla="*/ 93 w 1025"/>
                <a:gd name="T61" fmla="*/ 3 h 1788"/>
                <a:gd name="T62" fmla="*/ 138 w 1025"/>
                <a:gd name="T63" fmla="*/ 0 h 1788"/>
                <a:gd name="T64" fmla="*/ 185 w 1025"/>
                <a:gd name="T65" fmla="*/ 0 h 1788"/>
                <a:gd name="T66" fmla="*/ 391 w 1025"/>
                <a:gd name="T67" fmla="*/ 0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5" h="1788">
                  <a:moveTo>
                    <a:pt x="391" y="0"/>
                  </a:moveTo>
                  <a:lnTo>
                    <a:pt x="441" y="0"/>
                  </a:lnTo>
                  <a:lnTo>
                    <a:pt x="596" y="0"/>
                  </a:lnTo>
                  <a:lnTo>
                    <a:pt x="646" y="0"/>
                  </a:lnTo>
                  <a:lnTo>
                    <a:pt x="694" y="0"/>
                  </a:lnTo>
                  <a:lnTo>
                    <a:pt x="904" y="0"/>
                  </a:lnTo>
                  <a:lnTo>
                    <a:pt x="932" y="3"/>
                  </a:lnTo>
                  <a:lnTo>
                    <a:pt x="958" y="13"/>
                  </a:lnTo>
                  <a:lnTo>
                    <a:pt x="980" y="26"/>
                  </a:lnTo>
                  <a:lnTo>
                    <a:pt x="998" y="45"/>
                  </a:lnTo>
                  <a:lnTo>
                    <a:pt x="1012" y="68"/>
                  </a:lnTo>
                  <a:lnTo>
                    <a:pt x="1022" y="93"/>
                  </a:lnTo>
                  <a:lnTo>
                    <a:pt x="1025" y="121"/>
                  </a:lnTo>
                  <a:lnTo>
                    <a:pt x="1022" y="870"/>
                  </a:lnTo>
                  <a:lnTo>
                    <a:pt x="1019" y="897"/>
                  </a:lnTo>
                  <a:lnTo>
                    <a:pt x="1010" y="923"/>
                  </a:lnTo>
                  <a:lnTo>
                    <a:pt x="996" y="945"/>
                  </a:lnTo>
                  <a:lnTo>
                    <a:pt x="977" y="963"/>
                  </a:lnTo>
                  <a:lnTo>
                    <a:pt x="954" y="978"/>
                  </a:lnTo>
                  <a:lnTo>
                    <a:pt x="930" y="988"/>
                  </a:lnTo>
                  <a:lnTo>
                    <a:pt x="902" y="990"/>
                  </a:lnTo>
                  <a:lnTo>
                    <a:pt x="902" y="990"/>
                  </a:lnTo>
                  <a:lnTo>
                    <a:pt x="874" y="988"/>
                  </a:lnTo>
                  <a:lnTo>
                    <a:pt x="849" y="977"/>
                  </a:lnTo>
                  <a:lnTo>
                    <a:pt x="827" y="963"/>
                  </a:lnTo>
                  <a:lnTo>
                    <a:pt x="809" y="945"/>
                  </a:lnTo>
                  <a:lnTo>
                    <a:pt x="761" y="1674"/>
                  </a:lnTo>
                  <a:lnTo>
                    <a:pt x="756" y="1700"/>
                  </a:lnTo>
                  <a:lnTo>
                    <a:pt x="746" y="1725"/>
                  </a:lnTo>
                  <a:lnTo>
                    <a:pt x="731" y="1745"/>
                  </a:lnTo>
                  <a:lnTo>
                    <a:pt x="712" y="1763"/>
                  </a:lnTo>
                  <a:lnTo>
                    <a:pt x="689" y="1777"/>
                  </a:lnTo>
                  <a:lnTo>
                    <a:pt x="665" y="1785"/>
                  </a:lnTo>
                  <a:lnTo>
                    <a:pt x="637" y="1788"/>
                  </a:lnTo>
                  <a:lnTo>
                    <a:pt x="389" y="1788"/>
                  </a:lnTo>
                  <a:lnTo>
                    <a:pt x="361" y="1785"/>
                  </a:lnTo>
                  <a:lnTo>
                    <a:pt x="336" y="1777"/>
                  </a:lnTo>
                  <a:lnTo>
                    <a:pt x="313" y="1763"/>
                  </a:lnTo>
                  <a:lnTo>
                    <a:pt x="295" y="1745"/>
                  </a:lnTo>
                  <a:lnTo>
                    <a:pt x="279" y="1725"/>
                  </a:lnTo>
                  <a:lnTo>
                    <a:pt x="269" y="1700"/>
                  </a:lnTo>
                  <a:lnTo>
                    <a:pt x="264" y="1673"/>
                  </a:lnTo>
                  <a:lnTo>
                    <a:pt x="217" y="943"/>
                  </a:lnTo>
                  <a:lnTo>
                    <a:pt x="198" y="962"/>
                  </a:lnTo>
                  <a:lnTo>
                    <a:pt x="176" y="977"/>
                  </a:lnTo>
                  <a:lnTo>
                    <a:pt x="150" y="986"/>
                  </a:lnTo>
                  <a:lnTo>
                    <a:pt x="124" y="990"/>
                  </a:lnTo>
                  <a:lnTo>
                    <a:pt x="124" y="990"/>
                  </a:lnTo>
                  <a:lnTo>
                    <a:pt x="96" y="988"/>
                  </a:lnTo>
                  <a:lnTo>
                    <a:pt x="70" y="977"/>
                  </a:lnTo>
                  <a:lnTo>
                    <a:pt x="48" y="963"/>
                  </a:lnTo>
                  <a:lnTo>
                    <a:pt x="29" y="945"/>
                  </a:lnTo>
                  <a:lnTo>
                    <a:pt x="15" y="922"/>
                  </a:lnTo>
                  <a:lnTo>
                    <a:pt x="6" y="896"/>
                  </a:lnTo>
                  <a:lnTo>
                    <a:pt x="3" y="870"/>
                  </a:lnTo>
                  <a:lnTo>
                    <a:pt x="0" y="121"/>
                  </a:lnTo>
                  <a:lnTo>
                    <a:pt x="4" y="95"/>
                  </a:lnTo>
                  <a:lnTo>
                    <a:pt x="13" y="69"/>
                  </a:lnTo>
                  <a:lnTo>
                    <a:pt x="27" y="46"/>
                  </a:lnTo>
                  <a:lnTo>
                    <a:pt x="46" y="28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5" y="0"/>
                  </a:lnTo>
                  <a:lnTo>
                    <a:pt x="343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2360798" y="2073391"/>
              <a:ext cx="425143" cy="422590"/>
            </a:xfrm>
            <a:custGeom>
              <a:avLst/>
              <a:gdLst>
                <a:gd name="T0" fmla="*/ 333 w 667"/>
                <a:gd name="T1" fmla="*/ 0 h 662"/>
                <a:gd name="T2" fmla="*/ 333 w 667"/>
                <a:gd name="T3" fmla="*/ 0 h 662"/>
                <a:gd name="T4" fmla="*/ 383 w 667"/>
                <a:gd name="T5" fmla="*/ 4 h 662"/>
                <a:gd name="T6" fmla="*/ 430 w 667"/>
                <a:gd name="T7" fmla="*/ 14 h 662"/>
                <a:gd name="T8" fmla="*/ 474 w 667"/>
                <a:gd name="T9" fmla="*/ 30 h 662"/>
                <a:gd name="T10" fmla="*/ 515 w 667"/>
                <a:gd name="T11" fmla="*/ 53 h 662"/>
                <a:gd name="T12" fmla="*/ 552 w 667"/>
                <a:gd name="T13" fmla="*/ 81 h 662"/>
                <a:gd name="T14" fmla="*/ 586 w 667"/>
                <a:gd name="T15" fmla="*/ 114 h 662"/>
                <a:gd name="T16" fmla="*/ 613 w 667"/>
                <a:gd name="T17" fmla="*/ 150 h 662"/>
                <a:gd name="T18" fmla="*/ 636 w 667"/>
                <a:gd name="T19" fmla="*/ 191 h 662"/>
                <a:gd name="T20" fmla="*/ 653 w 667"/>
                <a:gd name="T21" fmla="*/ 235 h 662"/>
                <a:gd name="T22" fmla="*/ 663 w 667"/>
                <a:gd name="T23" fmla="*/ 282 h 662"/>
                <a:gd name="T24" fmla="*/ 667 w 667"/>
                <a:gd name="T25" fmla="*/ 331 h 662"/>
                <a:gd name="T26" fmla="*/ 663 w 667"/>
                <a:gd name="T27" fmla="*/ 380 h 662"/>
                <a:gd name="T28" fmla="*/ 653 w 667"/>
                <a:gd name="T29" fmla="*/ 427 h 662"/>
                <a:gd name="T30" fmla="*/ 636 w 667"/>
                <a:gd name="T31" fmla="*/ 470 h 662"/>
                <a:gd name="T32" fmla="*/ 613 w 667"/>
                <a:gd name="T33" fmla="*/ 511 h 662"/>
                <a:gd name="T34" fmla="*/ 586 w 667"/>
                <a:gd name="T35" fmla="*/ 548 h 662"/>
                <a:gd name="T36" fmla="*/ 552 w 667"/>
                <a:gd name="T37" fmla="*/ 581 h 662"/>
                <a:gd name="T38" fmla="*/ 515 w 667"/>
                <a:gd name="T39" fmla="*/ 609 h 662"/>
                <a:gd name="T40" fmla="*/ 474 w 667"/>
                <a:gd name="T41" fmla="*/ 631 h 662"/>
                <a:gd name="T42" fmla="*/ 430 w 667"/>
                <a:gd name="T43" fmla="*/ 648 h 662"/>
                <a:gd name="T44" fmla="*/ 383 w 667"/>
                <a:gd name="T45" fmla="*/ 659 h 662"/>
                <a:gd name="T46" fmla="*/ 333 w 667"/>
                <a:gd name="T47" fmla="*/ 662 h 662"/>
                <a:gd name="T48" fmla="*/ 284 w 667"/>
                <a:gd name="T49" fmla="*/ 659 h 662"/>
                <a:gd name="T50" fmla="*/ 238 w 667"/>
                <a:gd name="T51" fmla="*/ 648 h 662"/>
                <a:gd name="T52" fmla="*/ 192 w 667"/>
                <a:gd name="T53" fmla="*/ 631 h 662"/>
                <a:gd name="T54" fmla="*/ 152 w 667"/>
                <a:gd name="T55" fmla="*/ 609 h 662"/>
                <a:gd name="T56" fmla="*/ 114 w 667"/>
                <a:gd name="T57" fmla="*/ 581 h 662"/>
                <a:gd name="T58" fmla="*/ 82 w 667"/>
                <a:gd name="T59" fmla="*/ 548 h 662"/>
                <a:gd name="T60" fmla="*/ 54 w 667"/>
                <a:gd name="T61" fmla="*/ 511 h 662"/>
                <a:gd name="T62" fmla="*/ 31 w 667"/>
                <a:gd name="T63" fmla="*/ 470 h 662"/>
                <a:gd name="T64" fmla="*/ 14 w 667"/>
                <a:gd name="T65" fmla="*/ 427 h 662"/>
                <a:gd name="T66" fmla="*/ 4 w 667"/>
                <a:gd name="T67" fmla="*/ 380 h 662"/>
                <a:gd name="T68" fmla="*/ 0 w 667"/>
                <a:gd name="T69" fmla="*/ 331 h 662"/>
                <a:gd name="T70" fmla="*/ 4 w 667"/>
                <a:gd name="T71" fmla="*/ 282 h 662"/>
                <a:gd name="T72" fmla="*/ 14 w 667"/>
                <a:gd name="T73" fmla="*/ 235 h 662"/>
                <a:gd name="T74" fmla="*/ 31 w 667"/>
                <a:gd name="T75" fmla="*/ 191 h 662"/>
                <a:gd name="T76" fmla="*/ 54 w 667"/>
                <a:gd name="T77" fmla="*/ 150 h 662"/>
                <a:gd name="T78" fmla="*/ 82 w 667"/>
                <a:gd name="T79" fmla="*/ 114 h 662"/>
                <a:gd name="T80" fmla="*/ 114 w 667"/>
                <a:gd name="T81" fmla="*/ 81 h 662"/>
                <a:gd name="T82" fmla="*/ 152 w 667"/>
                <a:gd name="T83" fmla="*/ 53 h 662"/>
                <a:gd name="T84" fmla="*/ 192 w 667"/>
                <a:gd name="T85" fmla="*/ 30 h 662"/>
                <a:gd name="T86" fmla="*/ 238 w 667"/>
                <a:gd name="T87" fmla="*/ 14 h 662"/>
                <a:gd name="T88" fmla="*/ 284 w 667"/>
                <a:gd name="T89" fmla="*/ 4 h 662"/>
                <a:gd name="T90" fmla="*/ 333 w 667"/>
                <a:gd name="T91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7" h="662">
                  <a:moveTo>
                    <a:pt x="333" y="0"/>
                  </a:moveTo>
                  <a:lnTo>
                    <a:pt x="333" y="0"/>
                  </a:lnTo>
                  <a:lnTo>
                    <a:pt x="383" y="4"/>
                  </a:lnTo>
                  <a:lnTo>
                    <a:pt x="430" y="14"/>
                  </a:lnTo>
                  <a:lnTo>
                    <a:pt x="474" y="30"/>
                  </a:lnTo>
                  <a:lnTo>
                    <a:pt x="515" y="53"/>
                  </a:lnTo>
                  <a:lnTo>
                    <a:pt x="552" y="81"/>
                  </a:lnTo>
                  <a:lnTo>
                    <a:pt x="586" y="114"/>
                  </a:lnTo>
                  <a:lnTo>
                    <a:pt x="613" y="150"/>
                  </a:lnTo>
                  <a:lnTo>
                    <a:pt x="636" y="191"/>
                  </a:lnTo>
                  <a:lnTo>
                    <a:pt x="653" y="235"/>
                  </a:lnTo>
                  <a:lnTo>
                    <a:pt x="663" y="282"/>
                  </a:lnTo>
                  <a:lnTo>
                    <a:pt x="667" y="331"/>
                  </a:lnTo>
                  <a:lnTo>
                    <a:pt x="663" y="380"/>
                  </a:lnTo>
                  <a:lnTo>
                    <a:pt x="653" y="427"/>
                  </a:lnTo>
                  <a:lnTo>
                    <a:pt x="636" y="470"/>
                  </a:lnTo>
                  <a:lnTo>
                    <a:pt x="613" y="511"/>
                  </a:lnTo>
                  <a:lnTo>
                    <a:pt x="586" y="548"/>
                  </a:lnTo>
                  <a:lnTo>
                    <a:pt x="552" y="581"/>
                  </a:lnTo>
                  <a:lnTo>
                    <a:pt x="515" y="609"/>
                  </a:lnTo>
                  <a:lnTo>
                    <a:pt x="474" y="631"/>
                  </a:lnTo>
                  <a:lnTo>
                    <a:pt x="430" y="648"/>
                  </a:lnTo>
                  <a:lnTo>
                    <a:pt x="383" y="659"/>
                  </a:lnTo>
                  <a:lnTo>
                    <a:pt x="333" y="662"/>
                  </a:lnTo>
                  <a:lnTo>
                    <a:pt x="284" y="659"/>
                  </a:lnTo>
                  <a:lnTo>
                    <a:pt x="238" y="648"/>
                  </a:lnTo>
                  <a:lnTo>
                    <a:pt x="192" y="631"/>
                  </a:lnTo>
                  <a:lnTo>
                    <a:pt x="152" y="609"/>
                  </a:lnTo>
                  <a:lnTo>
                    <a:pt x="114" y="581"/>
                  </a:lnTo>
                  <a:lnTo>
                    <a:pt x="82" y="548"/>
                  </a:lnTo>
                  <a:lnTo>
                    <a:pt x="54" y="511"/>
                  </a:lnTo>
                  <a:lnTo>
                    <a:pt x="31" y="470"/>
                  </a:lnTo>
                  <a:lnTo>
                    <a:pt x="14" y="427"/>
                  </a:lnTo>
                  <a:lnTo>
                    <a:pt x="4" y="380"/>
                  </a:lnTo>
                  <a:lnTo>
                    <a:pt x="0" y="331"/>
                  </a:lnTo>
                  <a:lnTo>
                    <a:pt x="4" y="282"/>
                  </a:lnTo>
                  <a:lnTo>
                    <a:pt x="14" y="235"/>
                  </a:lnTo>
                  <a:lnTo>
                    <a:pt x="31" y="191"/>
                  </a:lnTo>
                  <a:lnTo>
                    <a:pt x="54" y="150"/>
                  </a:lnTo>
                  <a:lnTo>
                    <a:pt x="82" y="114"/>
                  </a:lnTo>
                  <a:lnTo>
                    <a:pt x="114" y="81"/>
                  </a:lnTo>
                  <a:lnTo>
                    <a:pt x="152" y="53"/>
                  </a:lnTo>
                  <a:lnTo>
                    <a:pt x="192" y="30"/>
                  </a:lnTo>
                  <a:lnTo>
                    <a:pt x="238" y="14"/>
                  </a:lnTo>
                  <a:lnTo>
                    <a:pt x="284" y="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6"/>
          <p:cNvSpPr>
            <a:spLocks noEditPoints="1"/>
          </p:cNvSpPr>
          <p:nvPr/>
        </p:nvSpPr>
        <p:spPr bwMode="auto">
          <a:xfrm>
            <a:off x="8432663" y="3257428"/>
            <a:ext cx="738459" cy="722159"/>
          </a:xfrm>
          <a:custGeom>
            <a:avLst/>
            <a:gdLst>
              <a:gd name="T0" fmla="*/ 241 w 3330"/>
              <a:gd name="T1" fmla="*/ 3068 h 3566"/>
              <a:gd name="T2" fmla="*/ 203 w 3330"/>
              <a:gd name="T3" fmla="*/ 3191 h 3566"/>
              <a:gd name="T4" fmla="*/ 286 w 3330"/>
              <a:gd name="T5" fmla="*/ 3291 h 3566"/>
              <a:gd name="T6" fmla="*/ 412 w 3330"/>
              <a:gd name="T7" fmla="*/ 3279 h 3566"/>
              <a:gd name="T8" fmla="*/ 473 w 3330"/>
              <a:gd name="T9" fmla="*/ 3164 h 3566"/>
              <a:gd name="T10" fmla="*/ 412 w 3330"/>
              <a:gd name="T11" fmla="*/ 3051 h 3566"/>
              <a:gd name="T12" fmla="*/ 1008 w 3330"/>
              <a:gd name="T13" fmla="*/ 0 h 3566"/>
              <a:gd name="T14" fmla="*/ 1393 w 3330"/>
              <a:gd name="T15" fmla="*/ 665 h 3566"/>
              <a:gd name="T16" fmla="*/ 1220 w 3330"/>
              <a:gd name="T17" fmla="*/ 821 h 3566"/>
              <a:gd name="T18" fmla="*/ 1072 w 3330"/>
              <a:gd name="T19" fmla="*/ 907 h 3566"/>
              <a:gd name="T20" fmla="*/ 1576 w 3330"/>
              <a:gd name="T21" fmla="*/ 1514 h 3566"/>
              <a:gd name="T22" fmla="*/ 1863 w 3330"/>
              <a:gd name="T23" fmla="*/ 1018 h 3566"/>
              <a:gd name="T24" fmla="*/ 1888 w 3330"/>
              <a:gd name="T25" fmla="*/ 714 h 3566"/>
              <a:gd name="T26" fmla="*/ 2036 w 3330"/>
              <a:gd name="T27" fmla="*/ 440 h 3566"/>
              <a:gd name="T28" fmla="*/ 2294 w 3330"/>
              <a:gd name="T29" fmla="*/ 241 h 3566"/>
              <a:gd name="T30" fmla="*/ 2612 w 3330"/>
              <a:gd name="T31" fmla="*/ 171 h 3566"/>
              <a:gd name="T32" fmla="*/ 2734 w 3330"/>
              <a:gd name="T33" fmla="*/ 216 h 3566"/>
              <a:gd name="T34" fmla="*/ 2352 w 3330"/>
              <a:gd name="T35" fmla="*/ 653 h 3566"/>
              <a:gd name="T36" fmla="*/ 3227 w 3330"/>
              <a:gd name="T37" fmla="*/ 745 h 3566"/>
              <a:gd name="T38" fmla="*/ 3302 w 3330"/>
              <a:gd name="T39" fmla="*/ 785 h 3566"/>
              <a:gd name="T40" fmla="*/ 3283 w 3330"/>
              <a:gd name="T41" fmla="*/ 1066 h 3566"/>
              <a:gd name="T42" fmla="*/ 3134 w 3330"/>
              <a:gd name="T43" fmla="*/ 1355 h 3566"/>
              <a:gd name="T44" fmla="*/ 2882 w 3330"/>
              <a:gd name="T45" fmla="*/ 1552 h 3566"/>
              <a:gd name="T46" fmla="*/ 2586 w 3330"/>
              <a:gd name="T47" fmla="*/ 1626 h 3566"/>
              <a:gd name="T48" fmla="*/ 2286 w 3330"/>
              <a:gd name="T49" fmla="*/ 1578 h 3566"/>
              <a:gd name="T50" fmla="*/ 3234 w 3330"/>
              <a:gd name="T51" fmla="*/ 3003 h 3566"/>
              <a:gd name="T52" fmla="*/ 3327 w 3330"/>
              <a:gd name="T53" fmla="*/ 3194 h 3566"/>
              <a:gd name="T54" fmla="*/ 3288 w 3330"/>
              <a:gd name="T55" fmla="*/ 3399 h 3566"/>
              <a:gd name="T56" fmla="*/ 3125 w 3330"/>
              <a:gd name="T57" fmla="*/ 3541 h 3566"/>
              <a:gd name="T58" fmla="*/ 2918 w 3330"/>
              <a:gd name="T59" fmla="*/ 3555 h 3566"/>
              <a:gd name="T60" fmla="*/ 1625 w 3330"/>
              <a:gd name="T61" fmla="*/ 2320 h 3566"/>
              <a:gd name="T62" fmla="*/ 583 w 3330"/>
              <a:gd name="T63" fmla="*/ 3380 h 3566"/>
              <a:gd name="T64" fmla="*/ 399 w 3330"/>
              <a:gd name="T65" fmla="*/ 3495 h 3566"/>
              <a:gd name="T66" fmla="*/ 203 w 3330"/>
              <a:gd name="T67" fmla="*/ 3490 h 3566"/>
              <a:gd name="T68" fmla="*/ 42 w 3330"/>
              <a:gd name="T69" fmla="*/ 3346 h 3566"/>
              <a:gd name="T70" fmla="*/ 0 w 3330"/>
              <a:gd name="T71" fmla="*/ 3187 h 3566"/>
              <a:gd name="T72" fmla="*/ 63 w 3330"/>
              <a:gd name="T73" fmla="*/ 2988 h 3566"/>
              <a:gd name="T74" fmla="*/ 736 w 3330"/>
              <a:gd name="T75" fmla="*/ 1255 h 3566"/>
              <a:gd name="T76" fmla="*/ 681 w 3330"/>
              <a:gd name="T77" fmla="*/ 1225 h 3566"/>
              <a:gd name="T78" fmla="*/ 624 w 3330"/>
              <a:gd name="T79" fmla="*/ 1249 h 3566"/>
              <a:gd name="T80" fmla="*/ 512 w 3330"/>
              <a:gd name="T81" fmla="*/ 1316 h 3566"/>
              <a:gd name="T82" fmla="*/ 424 w 3330"/>
              <a:gd name="T83" fmla="*/ 1389 h 3566"/>
              <a:gd name="T84" fmla="*/ 383 w 3330"/>
              <a:gd name="T85" fmla="*/ 1435 h 3566"/>
              <a:gd name="T86" fmla="*/ 334 w 3330"/>
              <a:gd name="T87" fmla="*/ 1500 h 3566"/>
              <a:gd name="T88" fmla="*/ 280 w 3330"/>
              <a:gd name="T89" fmla="*/ 1609 h 3566"/>
              <a:gd name="T90" fmla="*/ 256 w 3330"/>
              <a:gd name="T91" fmla="*/ 1684 h 3566"/>
              <a:gd name="T92" fmla="*/ 228 w 3330"/>
              <a:gd name="T93" fmla="*/ 1834 h 3566"/>
              <a:gd name="T94" fmla="*/ 174 w 3330"/>
              <a:gd name="T95" fmla="*/ 1875 h 3566"/>
              <a:gd name="T96" fmla="*/ 109 w 3330"/>
              <a:gd name="T97" fmla="*/ 1830 h 3566"/>
              <a:gd name="T98" fmla="*/ 62 w 3330"/>
              <a:gd name="T99" fmla="*/ 1622 h 3566"/>
              <a:gd name="T100" fmla="*/ 58 w 3330"/>
              <a:gd name="T101" fmla="*/ 1547 h 3566"/>
              <a:gd name="T102" fmla="*/ 66 w 3330"/>
              <a:gd name="T103" fmla="*/ 1406 h 3566"/>
              <a:gd name="T104" fmla="*/ 101 w 3330"/>
              <a:gd name="T105" fmla="*/ 1250 h 3566"/>
              <a:gd name="T106" fmla="*/ 160 w 3330"/>
              <a:gd name="T107" fmla="*/ 1100 h 3566"/>
              <a:gd name="T108" fmla="*/ 229 w 3330"/>
              <a:gd name="T109" fmla="*/ 979 h 3566"/>
              <a:gd name="T110" fmla="*/ 279 w 3330"/>
              <a:gd name="T111" fmla="*/ 907 h 3566"/>
              <a:gd name="T112" fmla="*/ 351 w 3330"/>
              <a:gd name="T113" fmla="*/ 773 h 3566"/>
              <a:gd name="T114" fmla="*/ 518 w 3330"/>
              <a:gd name="T115" fmla="*/ 577 h 3566"/>
              <a:gd name="T116" fmla="*/ 628 w 3330"/>
              <a:gd name="T117" fmla="*/ 452 h 3566"/>
              <a:gd name="T118" fmla="*/ 736 w 3330"/>
              <a:gd name="T119" fmla="*/ 280 h 3566"/>
              <a:gd name="T120" fmla="*/ 955 w 3330"/>
              <a:gd name="T121" fmla="*/ 53 h 3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0" h="3566">
                <a:moveTo>
                  <a:pt x="337" y="3029"/>
                </a:moveTo>
                <a:lnTo>
                  <a:pt x="311" y="3031"/>
                </a:lnTo>
                <a:lnTo>
                  <a:pt x="286" y="3038"/>
                </a:lnTo>
                <a:lnTo>
                  <a:pt x="263" y="3051"/>
                </a:lnTo>
                <a:lnTo>
                  <a:pt x="241" y="3068"/>
                </a:lnTo>
                <a:lnTo>
                  <a:pt x="223" y="3089"/>
                </a:lnTo>
                <a:lnTo>
                  <a:pt x="211" y="3114"/>
                </a:lnTo>
                <a:lnTo>
                  <a:pt x="203" y="3139"/>
                </a:lnTo>
                <a:lnTo>
                  <a:pt x="201" y="3164"/>
                </a:lnTo>
                <a:lnTo>
                  <a:pt x="203" y="3191"/>
                </a:lnTo>
                <a:lnTo>
                  <a:pt x="211" y="3216"/>
                </a:lnTo>
                <a:lnTo>
                  <a:pt x="223" y="3239"/>
                </a:lnTo>
                <a:lnTo>
                  <a:pt x="241" y="3261"/>
                </a:lnTo>
                <a:lnTo>
                  <a:pt x="263" y="3279"/>
                </a:lnTo>
                <a:lnTo>
                  <a:pt x="286" y="3291"/>
                </a:lnTo>
                <a:lnTo>
                  <a:pt x="311" y="3299"/>
                </a:lnTo>
                <a:lnTo>
                  <a:pt x="337" y="3301"/>
                </a:lnTo>
                <a:lnTo>
                  <a:pt x="363" y="3299"/>
                </a:lnTo>
                <a:lnTo>
                  <a:pt x="388" y="3291"/>
                </a:lnTo>
                <a:lnTo>
                  <a:pt x="412" y="3279"/>
                </a:lnTo>
                <a:lnTo>
                  <a:pt x="433" y="3261"/>
                </a:lnTo>
                <a:lnTo>
                  <a:pt x="451" y="3239"/>
                </a:lnTo>
                <a:lnTo>
                  <a:pt x="463" y="3216"/>
                </a:lnTo>
                <a:lnTo>
                  <a:pt x="470" y="3191"/>
                </a:lnTo>
                <a:lnTo>
                  <a:pt x="473" y="3164"/>
                </a:lnTo>
                <a:lnTo>
                  <a:pt x="470" y="3139"/>
                </a:lnTo>
                <a:lnTo>
                  <a:pt x="463" y="3114"/>
                </a:lnTo>
                <a:lnTo>
                  <a:pt x="451" y="3089"/>
                </a:lnTo>
                <a:lnTo>
                  <a:pt x="433" y="3068"/>
                </a:lnTo>
                <a:lnTo>
                  <a:pt x="412" y="3051"/>
                </a:lnTo>
                <a:lnTo>
                  <a:pt x="388" y="3038"/>
                </a:lnTo>
                <a:lnTo>
                  <a:pt x="363" y="3031"/>
                </a:lnTo>
                <a:lnTo>
                  <a:pt x="337" y="3029"/>
                </a:lnTo>
                <a:close/>
                <a:moveTo>
                  <a:pt x="1008" y="0"/>
                </a:moveTo>
                <a:lnTo>
                  <a:pt x="1008" y="0"/>
                </a:lnTo>
                <a:lnTo>
                  <a:pt x="1531" y="526"/>
                </a:lnTo>
                <a:lnTo>
                  <a:pt x="1497" y="560"/>
                </a:lnTo>
                <a:lnTo>
                  <a:pt x="1463" y="595"/>
                </a:lnTo>
                <a:lnTo>
                  <a:pt x="1428" y="631"/>
                </a:lnTo>
                <a:lnTo>
                  <a:pt x="1393" y="665"/>
                </a:lnTo>
                <a:lnTo>
                  <a:pt x="1357" y="699"/>
                </a:lnTo>
                <a:lnTo>
                  <a:pt x="1322" y="732"/>
                </a:lnTo>
                <a:lnTo>
                  <a:pt x="1288" y="764"/>
                </a:lnTo>
                <a:lnTo>
                  <a:pt x="1254" y="794"/>
                </a:lnTo>
                <a:lnTo>
                  <a:pt x="1220" y="821"/>
                </a:lnTo>
                <a:lnTo>
                  <a:pt x="1188" y="846"/>
                </a:lnTo>
                <a:lnTo>
                  <a:pt x="1157" y="867"/>
                </a:lnTo>
                <a:lnTo>
                  <a:pt x="1127" y="884"/>
                </a:lnTo>
                <a:lnTo>
                  <a:pt x="1099" y="899"/>
                </a:lnTo>
                <a:lnTo>
                  <a:pt x="1072" y="907"/>
                </a:lnTo>
                <a:lnTo>
                  <a:pt x="1047" y="911"/>
                </a:lnTo>
                <a:lnTo>
                  <a:pt x="1024" y="910"/>
                </a:lnTo>
                <a:lnTo>
                  <a:pt x="1006" y="945"/>
                </a:lnTo>
                <a:lnTo>
                  <a:pt x="1028" y="964"/>
                </a:lnTo>
                <a:lnTo>
                  <a:pt x="1576" y="1514"/>
                </a:lnTo>
                <a:lnTo>
                  <a:pt x="1874" y="1226"/>
                </a:lnTo>
                <a:lnTo>
                  <a:pt x="1907" y="1196"/>
                </a:lnTo>
                <a:lnTo>
                  <a:pt x="1887" y="1138"/>
                </a:lnTo>
                <a:lnTo>
                  <a:pt x="1873" y="1077"/>
                </a:lnTo>
                <a:lnTo>
                  <a:pt x="1863" y="1018"/>
                </a:lnTo>
                <a:lnTo>
                  <a:pt x="1859" y="956"/>
                </a:lnTo>
                <a:lnTo>
                  <a:pt x="1859" y="895"/>
                </a:lnTo>
                <a:lnTo>
                  <a:pt x="1864" y="835"/>
                </a:lnTo>
                <a:lnTo>
                  <a:pt x="1874" y="774"/>
                </a:lnTo>
                <a:lnTo>
                  <a:pt x="1888" y="714"/>
                </a:lnTo>
                <a:lnTo>
                  <a:pt x="1908" y="656"/>
                </a:lnTo>
                <a:lnTo>
                  <a:pt x="1932" y="599"/>
                </a:lnTo>
                <a:lnTo>
                  <a:pt x="1962" y="543"/>
                </a:lnTo>
                <a:lnTo>
                  <a:pt x="1996" y="490"/>
                </a:lnTo>
                <a:lnTo>
                  <a:pt x="2036" y="440"/>
                </a:lnTo>
                <a:lnTo>
                  <a:pt x="2078" y="392"/>
                </a:lnTo>
                <a:lnTo>
                  <a:pt x="2128" y="347"/>
                </a:lnTo>
                <a:lnTo>
                  <a:pt x="2181" y="306"/>
                </a:lnTo>
                <a:lnTo>
                  <a:pt x="2236" y="271"/>
                </a:lnTo>
                <a:lnTo>
                  <a:pt x="2294" y="241"/>
                </a:lnTo>
                <a:lnTo>
                  <a:pt x="2354" y="216"/>
                </a:lnTo>
                <a:lnTo>
                  <a:pt x="2416" y="196"/>
                </a:lnTo>
                <a:lnTo>
                  <a:pt x="2480" y="182"/>
                </a:lnTo>
                <a:lnTo>
                  <a:pt x="2546" y="173"/>
                </a:lnTo>
                <a:lnTo>
                  <a:pt x="2612" y="171"/>
                </a:lnTo>
                <a:lnTo>
                  <a:pt x="2678" y="173"/>
                </a:lnTo>
                <a:lnTo>
                  <a:pt x="2696" y="177"/>
                </a:lnTo>
                <a:lnTo>
                  <a:pt x="2712" y="186"/>
                </a:lnTo>
                <a:lnTo>
                  <a:pt x="2725" y="199"/>
                </a:lnTo>
                <a:lnTo>
                  <a:pt x="2734" y="216"/>
                </a:lnTo>
                <a:lnTo>
                  <a:pt x="2738" y="235"/>
                </a:lnTo>
                <a:lnTo>
                  <a:pt x="2736" y="252"/>
                </a:lnTo>
                <a:lnTo>
                  <a:pt x="2729" y="270"/>
                </a:lnTo>
                <a:lnTo>
                  <a:pt x="2718" y="284"/>
                </a:lnTo>
                <a:lnTo>
                  <a:pt x="2352" y="653"/>
                </a:lnTo>
                <a:lnTo>
                  <a:pt x="2457" y="1038"/>
                </a:lnTo>
                <a:lnTo>
                  <a:pt x="2828" y="1131"/>
                </a:lnTo>
                <a:lnTo>
                  <a:pt x="3195" y="763"/>
                </a:lnTo>
                <a:lnTo>
                  <a:pt x="3211" y="752"/>
                </a:lnTo>
                <a:lnTo>
                  <a:pt x="3227" y="745"/>
                </a:lnTo>
                <a:lnTo>
                  <a:pt x="3246" y="744"/>
                </a:lnTo>
                <a:lnTo>
                  <a:pt x="3264" y="748"/>
                </a:lnTo>
                <a:lnTo>
                  <a:pt x="3280" y="756"/>
                </a:lnTo>
                <a:lnTo>
                  <a:pt x="3293" y="770"/>
                </a:lnTo>
                <a:lnTo>
                  <a:pt x="3302" y="785"/>
                </a:lnTo>
                <a:lnTo>
                  <a:pt x="3306" y="804"/>
                </a:lnTo>
                <a:lnTo>
                  <a:pt x="3310" y="871"/>
                </a:lnTo>
                <a:lnTo>
                  <a:pt x="3306" y="937"/>
                </a:lnTo>
                <a:lnTo>
                  <a:pt x="3297" y="1002"/>
                </a:lnTo>
                <a:lnTo>
                  <a:pt x="3283" y="1066"/>
                </a:lnTo>
                <a:lnTo>
                  <a:pt x="3263" y="1129"/>
                </a:lnTo>
                <a:lnTo>
                  <a:pt x="3239" y="1190"/>
                </a:lnTo>
                <a:lnTo>
                  <a:pt x="3208" y="1247"/>
                </a:lnTo>
                <a:lnTo>
                  <a:pt x="3173" y="1303"/>
                </a:lnTo>
                <a:lnTo>
                  <a:pt x="3134" y="1355"/>
                </a:lnTo>
                <a:lnTo>
                  <a:pt x="3089" y="1405"/>
                </a:lnTo>
                <a:lnTo>
                  <a:pt x="3040" y="1449"/>
                </a:lnTo>
                <a:lnTo>
                  <a:pt x="2990" y="1489"/>
                </a:lnTo>
                <a:lnTo>
                  <a:pt x="2937" y="1523"/>
                </a:lnTo>
                <a:lnTo>
                  <a:pt x="2882" y="1552"/>
                </a:lnTo>
                <a:lnTo>
                  <a:pt x="2825" y="1577"/>
                </a:lnTo>
                <a:lnTo>
                  <a:pt x="2767" y="1596"/>
                </a:lnTo>
                <a:lnTo>
                  <a:pt x="2707" y="1611"/>
                </a:lnTo>
                <a:lnTo>
                  <a:pt x="2647" y="1621"/>
                </a:lnTo>
                <a:lnTo>
                  <a:pt x="2586" y="1626"/>
                </a:lnTo>
                <a:lnTo>
                  <a:pt x="2526" y="1626"/>
                </a:lnTo>
                <a:lnTo>
                  <a:pt x="2464" y="1621"/>
                </a:lnTo>
                <a:lnTo>
                  <a:pt x="2405" y="1611"/>
                </a:lnTo>
                <a:lnTo>
                  <a:pt x="2346" y="1597"/>
                </a:lnTo>
                <a:lnTo>
                  <a:pt x="2286" y="1578"/>
                </a:lnTo>
                <a:lnTo>
                  <a:pt x="2258" y="1610"/>
                </a:lnTo>
                <a:lnTo>
                  <a:pt x="2054" y="1824"/>
                </a:lnTo>
                <a:lnTo>
                  <a:pt x="2072" y="1838"/>
                </a:lnTo>
                <a:lnTo>
                  <a:pt x="2088" y="1854"/>
                </a:lnTo>
                <a:lnTo>
                  <a:pt x="3234" y="3003"/>
                </a:lnTo>
                <a:lnTo>
                  <a:pt x="3263" y="3037"/>
                </a:lnTo>
                <a:lnTo>
                  <a:pt x="3288" y="3074"/>
                </a:lnTo>
                <a:lnTo>
                  <a:pt x="3306" y="3112"/>
                </a:lnTo>
                <a:lnTo>
                  <a:pt x="3319" y="3152"/>
                </a:lnTo>
                <a:lnTo>
                  <a:pt x="3327" y="3194"/>
                </a:lnTo>
                <a:lnTo>
                  <a:pt x="3330" y="3236"/>
                </a:lnTo>
                <a:lnTo>
                  <a:pt x="3327" y="3278"/>
                </a:lnTo>
                <a:lnTo>
                  <a:pt x="3319" y="3320"/>
                </a:lnTo>
                <a:lnTo>
                  <a:pt x="3306" y="3361"/>
                </a:lnTo>
                <a:lnTo>
                  <a:pt x="3288" y="3399"/>
                </a:lnTo>
                <a:lnTo>
                  <a:pt x="3263" y="3436"/>
                </a:lnTo>
                <a:lnTo>
                  <a:pt x="3234" y="3470"/>
                </a:lnTo>
                <a:lnTo>
                  <a:pt x="3201" y="3498"/>
                </a:lnTo>
                <a:lnTo>
                  <a:pt x="3163" y="3523"/>
                </a:lnTo>
                <a:lnTo>
                  <a:pt x="3125" y="3541"/>
                </a:lnTo>
                <a:lnTo>
                  <a:pt x="3085" y="3556"/>
                </a:lnTo>
                <a:lnTo>
                  <a:pt x="3044" y="3564"/>
                </a:lnTo>
                <a:lnTo>
                  <a:pt x="3002" y="3566"/>
                </a:lnTo>
                <a:lnTo>
                  <a:pt x="2959" y="3564"/>
                </a:lnTo>
                <a:lnTo>
                  <a:pt x="2918" y="3555"/>
                </a:lnTo>
                <a:lnTo>
                  <a:pt x="2878" y="3541"/>
                </a:lnTo>
                <a:lnTo>
                  <a:pt x="2839" y="3523"/>
                </a:lnTo>
                <a:lnTo>
                  <a:pt x="2803" y="3498"/>
                </a:lnTo>
                <a:lnTo>
                  <a:pt x="2769" y="3470"/>
                </a:lnTo>
                <a:lnTo>
                  <a:pt x="1625" y="2320"/>
                </a:lnTo>
                <a:lnTo>
                  <a:pt x="1615" y="2310"/>
                </a:lnTo>
                <a:lnTo>
                  <a:pt x="1606" y="2299"/>
                </a:lnTo>
                <a:lnTo>
                  <a:pt x="585" y="3378"/>
                </a:lnTo>
                <a:lnTo>
                  <a:pt x="584" y="3379"/>
                </a:lnTo>
                <a:lnTo>
                  <a:pt x="583" y="3380"/>
                </a:lnTo>
                <a:lnTo>
                  <a:pt x="548" y="3411"/>
                </a:lnTo>
                <a:lnTo>
                  <a:pt x="512" y="3439"/>
                </a:lnTo>
                <a:lnTo>
                  <a:pt x="476" y="3462"/>
                </a:lnTo>
                <a:lnTo>
                  <a:pt x="437" y="3481"/>
                </a:lnTo>
                <a:lnTo>
                  <a:pt x="399" y="3495"/>
                </a:lnTo>
                <a:lnTo>
                  <a:pt x="359" y="3504"/>
                </a:lnTo>
                <a:lnTo>
                  <a:pt x="320" y="3508"/>
                </a:lnTo>
                <a:lnTo>
                  <a:pt x="280" y="3507"/>
                </a:lnTo>
                <a:lnTo>
                  <a:pt x="242" y="3502"/>
                </a:lnTo>
                <a:lnTo>
                  <a:pt x="203" y="3490"/>
                </a:lnTo>
                <a:lnTo>
                  <a:pt x="167" y="3471"/>
                </a:lnTo>
                <a:lnTo>
                  <a:pt x="131" y="3448"/>
                </a:lnTo>
                <a:lnTo>
                  <a:pt x="97" y="3417"/>
                </a:lnTo>
                <a:lnTo>
                  <a:pt x="67" y="3383"/>
                </a:lnTo>
                <a:lnTo>
                  <a:pt x="42" y="3346"/>
                </a:lnTo>
                <a:lnTo>
                  <a:pt x="23" y="3308"/>
                </a:lnTo>
                <a:lnTo>
                  <a:pt x="10" y="3269"/>
                </a:lnTo>
                <a:lnTo>
                  <a:pt x="2" y="3228"/>
                </a:lnTo>
                <a:lnTo>
                  <a:pt x="0" y="3187"/>
                </a:lnTo>
                <a:lnTo>
                  <a:pt x="0" y="3187"/>
                </a:lnTo>
                <a:lnTo>
                  <a:pt x="2" y="3147"/>
                </a:lnTo>
                <a:lnTo>
                  <a:pt x="10" y="3106"/>
                </a:lnTo>
                <a:lnTo>
                  <a:pt x="23" y="3065"/>
                </a:lnTo>
                <a:lnTo>
                  <a:pt x="41" y="3025"/>
                </a:lnTo>
                <a:lnTo>
                  <a:pt x="63" y="2988"/>
                </a:lnTo>
                <a:lnTo>
                  <a:pt x="89" y="2951"/>
                </a:lnTo>
                <a:lnTo>
                  <a:pt x="121" y="2916"/>
                </a:lnTo>
                <a:lnTo>
                  <a:pt x="122" y="2915"/>
                </a:lnTo>
                <a:lnTo>
                  <a:pt x="1279" y="1800"/>
                </a:lnTo>
                <a:lnTo>
                  <a:pt x="736" y="1255"/>
                </a:lnTo>
                <a:lnTo>
                  <a:pt x="721" y="1237"/>
                </a:lnTo>
                <a:lnTo>
                  <a:pt x="708" y="1217"/>
                </a:lnTo>
                <a:lnTo>
                  <a:pt x="700" y="1220"/>
                </a:lnTo>
                <a:lnTo>
                  <a:pt x="690" y="1222"/>
                </a:lnTo>
                <a:lnTo>
                  <a:pt x="681" y="1225"/>
                </a:lnTo>
                <a:lnTo>
                  <a:pt x="675" y="1228"/>
                </a:lnTo>
                <a:lnTo>
                  <a:pt x="668" y="1231"/>
                </a:lnTo>
                <a:lnTo>
                  <a:pt x="661" y="1234"/>
                </a:lnTo>
                <a:lnTo>
                  <a:pt x="653" y="1237"/>
                </a:lnTo>
                <a:lnTo>
                  <a:pt x="624" y="1249"/>
                </a:lnTo>
                <a:lnTo>
                  <a:pt x="597" y="1264"/>
                </a:lnTo>
                <a:lnTo>
                  <a:pt x="568" y="1279"/>
                </a:lnTo>
                <a:lnTo>
                  <a:pt x="551" y="1290"/>
                </a:lnTo>
                <a:lnTo>
                  <a:pt x="532" y="1301"/>
                </a:lnTo>
                <a:lnTo>
                  <a:pt x="512" y="1316"/>
                </a:lnTo>
                <a:lnTo>
                  <a:pt x="495" y="1329"/>
                </a:lnTo>
                <a:lnTo>
                  <a:pt x="474" y="1344"/>
                </a:lnTo>
                <a:lnTo>
                  <a:pt x="456" y="1360"/>
                </a:lnTo>
                <a:lnTo>
                  <a:pt x="447" y="1367"/>
                </a:lnTo>
                <a:lnTo>
                  <a:pt x="424" y="1389"/>
                </a:lnTo>
                <a:lnTo>
                  <a:pt x="402" y="1413"/>
                </a:lnTo>
                <a:lnTo>
                  <a:pt x="398" y="1418"/>
                </a:lnTo>
                <a:lnTo>
                  <a:pt x="393" y="1423"/>
                </a:lnTo>
                <a:lnTo>
                  <a:pt x="390" y="1426"/>
                </a:lnTo>
                <a:lnTo>
                  <a:pt x="383" y="1435"/>
                </a:lnTo>
                <a:lnTo>
                  <a:pt x="375" y="1444"/>
                </a:lnTo>
                <a:lnTo>
                  <a:pt x="351" y="1477"/>
                </a:lnTo>
                <a:lnTo>
                  <a:pt x="351" y="1478"/>
                </a:lnTo>
                <a:lnTo>
                  <a:pt x="350" y="1479"/>
                </a:lnTo>
                <a:lnTo>
                  <a:pt x="334" y="1500"/>
                </a:lnTo>
                <a:lnTo>
                  <a:pt x="321" y="1524"/>
                </a:lnTo>
                <a:lnTo>
                  <a:pt x="310" y="1543"/>
                </a:lnTo>
                <a:lnTo>
                  <a:pt x="299" y="1564"/>
                </a:lnTo>
                <a:lnTo>
                  <a:pt x="289" y="1586"/>
                </a:lnTo>
                <a:lnTo>
                  <a:pt x="280" y="1609"/>
                </a:lnTo>
                <a:lnTo>
                  <a:pt x="275" y="1622"/>
                </a:lnTo>
                <a:lnTo>
                  <a:pt x="271" y="1630"/>
                </a:lnTo>
                <a:lnTo>
                  <a:pt x="268" y="1637"/>
                </a:lnTo>
                <a:lnTo>
                  <a:pt x="259" y="1672"/>
                </a:lnTo>
                <a:lnTo>
                  <a:pt x="256" y="1684"/>
                </a:lnTo>
                <a:lnTo>
                  <a:pt x="253" y="1696"/>
                </a:lnTo>
                <a:lnTo>
                  <a:pt x="247" y="1713"/>
                </a:lnTo>
                <a:lnTo>
                  <a:pt x="245" y="1726"/>
                </a:lnTo>
                <a:lnTo>
                  <a:pt x="231" y="1821"/>
                </a:lnTo>
                <a:lnTo>
                  <a:pt x="228" y="1834"/>
                </a:lnTo>
                <a:lnTo>
                  <a:pt x="221" y="1846"/>
                </a:lnTo>
                <a:lnTo>
                  <a:pt x="213" y="1856"/>
                </a:lnTo>
                <a:lnTo>
                  <a:pt x="202" y="1865"/>
                </a:lnTo>
                <a:lnTo>
                  <a:pt x="188" y="1871"/>
                </a:lnTo>
                <a:lnTo>
                  <a:pt x="174" y="1875"/>
                </a:lnTo>
                <a:lnTo>
                  <a:pt x="156" y="1874"/>
                </a:lnTo>
                <a:lnTo>
                  <a:pt x="141" y="1867"/>
                </a:lnTo>
                <a:lnTo>
                  <a:pt x="126" y="1858"/>
                </a:lnTo>
                <a:lnTo>
                  <a:pt x="117" y="1845"/>
                </a:lnTo>
                <a:lnTo>
                  <a:pt x="109" y="1830"/>
                </a:lnTo>
                <a:lnTo>
                  <a:pt x="82" y="1736"/>
                </a:lnTo>
                <a:lnTo>
                  <a:pt x="76" y="1712"/>
                </a:lnTo>
                <a:lnTo>
                  <a:pt x="73" y="1686"/>
                </a:lnTo>
                <a:lnTo>
                  <a:pt x="68" y="1663"/>
                </a:lnTo>
                <a:lnTo>
                  <a:pt x="62" y="1622"/>
                </a:lnTo>
                <a:lnTo>
                  <a:pt x="60" y="1603"/>
                </a:lnTo>
                <a:lnTo>
                  <a:pt x="59" y="1586"/>
                </a:lnTo>
                <a:lnTo>
                  <a:pt x="59" y="1574"/>
                </a:lnTo>
                <a:lnTo>
                  <a:pt x="58" y="1559"/>
                </a:lnTo>
                <a:lnTo>
                  <a:pt x="58" y="1547"/>
                </a:lnTo>
                <a:lnTo>
                  <a:pt x="57" y="1522"/>
                </a:lnTo>
                <a:lnTo>
                  <a:pt x="57" y="1495"/>
                </a:lnTo>
                <a:lnTo>
                  <a:pt x="59" y="1468"/>
                </a:lnTo>
                <a:lnTo>
                  <a:pt x="62" y="1449"/>
                </a:lnTo>
                <a:lnTo>
                  <a:pt x="66" y="1406"/>
                </a:lnTo>
                <a:lnTo>
                  <a:pt x="74" y="1359"/>
                </a:lnTo>
                <a:lnTo>
                  <a:pt x="84" y="1308"/>
                </a:lnTo>
                <a:lnTo>
                  <a:pt x="90" y="1287"/>
                </a:lnTo>
                <a:lnTo>
                  <a:pt x="96" y="1266"/>
                </a:lnTo>
                <a:lnTo>
                  <a:pt x="101" y="1250"/>
                </a:lnTo>
                <a:lnTo>
                  <a:pt x="112" y="1215"/>
                </a:lnTo>
                <a:lnTo>
                  <a:pt x="125" y="1180"/>
                </a:lnTo>
                <a:lnTo>
                  <a:pt x="140" y="1146"/>
                </a:lnTo>
                <a:lnTo>
                  <a:pt x="141" y="1141"/>
                </a:lnTo>
                <a:lnTo>
                  <a:pt x="160" y="1100"/>
                </a:lnTo>
                <a:lnTo>
                  <a:pt x="180" y="1062"/>
                </a:lnTo>
                <a:lnTo>
                  <a:pt x="191" y="1041"/>
                </a:lnTo>
                <a:lnTo>
                  <a:pt x="193" y="1036"/>
                </a:lnTo>
                <a:lnTo>
                  <a:pt x="209" y="1012"/>
                </a:lnTo>
                <a:lnTo>
                  <a:pt x="229" y="979"/>
                </a:lnTo>
                <a:lnTo>
                  <a:pt x="251" y="947"/>
                </a:lnTo>
                <a:lnTo>
                  <a:pt x="276" y="912"/>
                </a:lnTo>
                <a:lnTo>
                  <a:pt x="277" y="911"/>
                </a:lnTo>
                <a:lnTo>
                  <a:pt x="278" y="910"/>
                </a:lnTo>
                <a:lnTo>
                  <a:pt x="279" y="907"/>
                </a:lnTo>
                <a:lnTo>
                  <a:pt x="279" y="906"/>
                </a:lnTo>
                <a:lnTo>
                  <a:pt x="308" y="872"/>
                </a:lnTo>
                <a:lnTo>
                  <a:pt x="329" y="846"/>
                </a:lnTo>
                <a:lnTo>
                  <a:pt x="337" y="809"/>
                </a:lnTo>
                <a:lnTo>
                  <a:pt x="351" y="773"/>
                </a:lnTo>
                <a:lnTo>
                  <a:pt x="367" y="739"/>
                </a:lnTo>
                <a:lnTo>
                  <a:pt x="389" y="706"/>
                </a:lnTo>
                <a:lnTo>
                  <a:pt x="415" y="676"/>
                </a:lnTo>
                <a:lnTo>
                  <a:pt x="490" y="602"/>
                </a:lnTo>
                <a:lnTo>
                  <a:pt x="518" y="577"/>
                </a:lnTo>
                <a:lnTo>
                  <a:pt x="550" y="552"/>
                </a:lnTo>
                <a:lnTo>
                  <a:pt x="586" y="530"/>
                </a:lnTo>
                <a:lnTo>
                  <a:pt x="624" y="509"/>
                </a:lnTo>
                <a:lnTo>
                  <a:pt x="623" y="482"/>
                </a:lnTo>
                <a:lnTo>
                  <a:pt x="628" y="452"/>
                </a:lnTo>
                <a:lnTo>
                  <a:pt x="639" y="422"/>
                </a:lnTo>
                <a:lnTo>
                  <a:pt x="655" y="389"/>
                </a:lnTo>
                <a:lnTo>
                  <a:pt x="677" y="355"/>
                </a:lnTo>
                <a:lnTo>
                  <a:pt x="705" y="318"/>
                </a:lnTo>
                <a:lnTo>
                  <a:pt x="736" y="280"/>
                </a:lnTo>
                <a:lnTo>
                  <a:pt x="773" y="239"/>
                </a:lnTo>
                <a:lnTo>
                  <a:pt x="813" y="196"/>
                </a:lnTo>
                <a:lnTo>
                  <a:pt x="857" y="151"/>
                </a:lnTo>
                <a:lnTo>
                  <a:pt x="905" y="103"/>
                </a:lnTo>
                <a:lnTo>
                  <a:pt x="955" y="53"/>
                </a:lnTo>
                <a:lnTo>
                  <a:pt x="1008" y="0"/>
                </a:lnTo>
                <a:close/>
              </a:path>
            </a:pathLst>
          </a:custGeom>
          <a:solidFill>
            <a:srgbClr val="2D3E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Segmentos de mercado</a:t>
            </a:r>
            <a:endParaRPr lang="es-CO" dirty="0"/>
          </a:p>
        </p:txBody>
      </p:sp>
      <p:pic>
        <p:nvPicPr>
          <p:cNvPr id="1028" name="Picture 4" descr="Image result for city silhouett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3048000"/>
            <a:ext cx="2238303" cy="110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rk silhouette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backgroundMark x1="37895" y1="46667" x2="37895" y2="46667"/>
                        <a14:backgroundMark x1="24211" y1="58070" x2="24211" y2="58070"/>
                        <a14:backgroundMark x1="18421" y1="54912" x2="18421" y2="54912"/>
                        <a14:backgroundMark x1="10526" y1="54561" x2="10526" y2="54561"/>
                        <a14:backgroundMark x1="12632" y1="51228" x2="12632" y2="51228"/>
                        <a14:backgroundMark x1="22456" y1="58070" x2="22456" y2="58070"/>
                        <a14:backgroundMark x1="21754" y1="57368" x2="21754" y2="57368"/>
                        <a14:backgroundMark x1="25263" y1="46667" x2="25263" y2="46667"/>
                        <a14:backgroundMark x1="69474" y1="48772" x2="69474" y2="48772"/>
                        <a14:backgroundMark x1="72281" y1="49825" x2="72281" y2="49825"/>
                        <a14:backgroundMark x1="76316" y1="52105" x2="76316" y2="52105"/>
                        <a14:backgroundMark x1="74737" y1="52456" x2="74737" y2="52456"/>
                        <a14:backgroundMark x1="80351" y1="53860" x2="80351" y2="53860"/>
                        <a14:backgroundMark x1="78772" y1="54561" x2="78772" y2="54561"/>
                        <a14:backgroundMark x1="90877" y1="55965" x2="90877" y2="55965"/>
                        <a14:backgroundMark x1="92105" y1="60877" x2="92281" y2="60526"/>
                        <a14:backgroundMark x1="95439" y1="60526" x2="95439" y2="60526"/>
                        <a14:backgroundMark x1="96140" y1="56316" x2="96140" y2="56316"/>
                        <a14:backgroundMark x1="98596" y1="55965" x2="98596" y2="55965"/>
                        <a14:backgroundMark x1="98947" y1="60175" x2="98947" y2="60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63" b="31228"/>
          <a:stretch/>
        </p:blipFill>
        <p:spPr bwMode="auto">
          <a:xfrm>
            <a:off x="4875212" y="3184127"/>
            <a:ext cx="2236925" cy="9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versity silhouette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12" y="3105334"/>
            <a:ext cx="2238303" cy="111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34012" y="4232014"/>
            <a:ext cx="2274304" cy="873386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400" dirty="0" smtClean="0"/>
              <a:t>Enterprise Full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14122" y="4232014"/>
            <a:ext cx="2274304" cy="873386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400" dirty="0" smtClean="0"/>
              <a:t>Enterprise Lite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573011" y="4157386"/>
            <a:ext cx="2274304" cy="873386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CO" sz="2400" dirty="0" smtClean="0"/>
              <a:t>Enterprise Club</a:t>
            </a:r>
          </a:p>
        </p:txBody>
      </p:sp>
    </p:spTree>
    <p:extLst>
      <p:ext uri="{BB962C8B-B14F-4D97-AF65-F5344CB8AC3E}">
        <p14:creationId xmlns:p14="http://schemas.microsoft.com/office/powerpoint/2010/main" val="13442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rot="10800000">
            <a:off x="846357" y="1345563"/>
            <a:ext cx="10616938" cy="171145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rgbClr val="FADDC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0800000">
            <a:off x="9435481" y="4833465"/>
            <a:ext cx="2027816" cy="17319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10800000">
            <a:off x="5087882" y="4833465"/>
            <a:ext cx="2027816" cy="17319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10800000">
            <a:off x="7248249" y="4833465"/>
            <a:ext cx="2027816" cy="173192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0800000">
            <a:off x="846359" y="4838544"/>
            <a:ext cx="2027816" cy="171145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Módulos del sistema de préstamo de bicicletas.</a:t>
            </a:r>
            <a:endParaRPr lang="es-CO" dirty="0"/>
          </a:p>
        </p:txBody>
      </p:sp>
      <p:grpSp>
        <p:nvGrpSpPr>
          <p:cNvPr id="99" name="Group 98"/>
          <p:cNvGrpSpPr/>
          <p:nvPr/>
        </p:nvGrpSpPr>
        <p:grpSpPr>
          <a:xfrm>
            <a:off x="5705899" y="3498861"/>
            <a:ext cx="777025" cy="642472"/>
            <a:chOff x="5103813" y="4114800"/>
            <a:chExt cx="1384300" cy="1144588"/>
          </a:xfrm>
          <a:solidFill>
            <a:srgbClr val="3EAC70"/>
          </a:solidFill>
        </p:grpSpPr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5103813" y="4114800"/>
              <a:ext cx="1217612" cy="114458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53" y="73"/>
                </a:cxn>
                <a:cxn ang="0">
                  <a:pos x="57" y="76"/>
                </a:cxn>
                <a:cxn ang="0">
                  <a:pos x="56" y="80"/>
                </a:cxn>
                <a:cxn ang="0">
                  <a:pos x="53" y="149"/>
                </a:cxn>
                <a:cxn ang="0">
                  <a:pos x="57" y="152"/>
                </a:cxn>
                <a:cxn ang="0">
                  <a:pos x="56" y="156"/>
                </a:cxn>
                <a:cxn ang="0">
                  <a:pos x="53" y="225"/>
                </a:cxn>
                <a:cxn ang="0">
                  <a:pos x="57" y="228"/>
                </a:cxn>
                <a:cxn ang="0">
                  <a:pos x="56" y="232"/>
                </a:cxn>
                <a:cxn ang="0">
                  <a:pos x="53" y="301"/>
                </a:cxn>
                <a:cxn ang="0">
                  <a:pos x="57" y="304"/>
                </a:cxn>
                <a:cxn ang="0">
                  <a:pos x="56" y="308"/>
                </a:cxn>
                <a:cxn ang="0">
                  <a:pos x="53" y="377"/>
                </a:cxn>
                <a:cxn ang="0">
                  <a:pos x="57" y="380"/>
                </a:cxn>
                <a:cxn ang="0">
                  <a:pos x="56" y="384"/>
                </a:cxn>
                <a:cxn ang="0">
                  <a:pos x="23" y="453"/>
                </a:cxn>
                <a:cxn ang="0">
                  <a:pos x="57" y="454"/>
                </a:cxn>
                <a:cxn ang="0">
                  <a:pos x="57" y="459"/>
                </a:cxn>
                <a:cxn ang="0">
                  <a:pos x="23" y="461"/>
                </a:cxn>
                <a:cxn ang="0">
                  <a:pos x="56" y="530"/>
                </a:cxn>
                <a:cxn ang="0">
                  <a:pos x="57" y="534"/>
                </a:cxn>
                <a:cxn ang="0">
                  <a:pos x="53" y="536"/>
                </a:cxn>
                <a:cxn ang="0">
                  <a:pos x="55" y="605"/>
                </a:cxn>
                <a:cxn ang="0">
                  <a:pos x="57" y="608"/>
                </a:cxn>
                <a:cxn ang="0">
                  <a:pos x="55" y="612"/>
                </a:cxn>
                <a:cxn ang="0">
                  <a:pos x="161" y="698"/>
                </a:cxn>
                <a:cxn ang="0">
                  <a:pos x="162" y="659"/>
                </a:cxn>
                <a:cxn ang="0">
                  <a:pos x="166" y="658"/>
                </a:cxn>
                <a:cxn ang="0">
                  <a:pos x="169" y="662"/>
                </a:cxn>
                <a:cxn ang="0">
                  <a:pos x="238" y="661"/>
                </a:cxn>
                <a:cxn ang="0">
                  <a:pos x="240" y="658"/>
                </a:cxn>
                <a:cxn ang="0">
                  <a:pos x="244" y="659"/>
                </a:cxn>
                <a:cxn ang="0">
                  <a:pos x="313" y="698"/>
                </a:cxn>
                <a:cxn ang="0">
                  <a:pos x="314" y="659"/>
                </a:cxn>
                <a:cxn ang="0">
                  <a:pos x="319" y="658"/>
                </a:cxn>
                <a:cxn ang="0">
                  <a:pos x="321" y="662"/>
                </a:cxn>
                <a:cxn ang="0">
                  <a:pos x="390" y="661"/>
                </a:cxn>
                <a:cxn ang="0">
                  <a:pos x="392" y="658"/>
                </a:cxn>
                <a:cxn ang="0">
                  <a:pos x="396" y="659"/>
                </a:cxn>
                <a:cxn ang="0">
                  <a:pos x="466" y="698"/>
                </a:cxn>
                <a:cxn ang="0">
                  <a:pos x="467" y="659"/>
                </a:cxn>
                <a:cxn ang="0">
                  <a:pos x="472" y="659"/>
                </a:cxn>
                <a:cxn ang="0">
                  <a:pos x="473" y="698"/>
                </a:cxn>
                <a:cxn ang="0">
                  <a:pos x="542" y="660"/>
                </a:cxn>
                <a:cxn ang="0">
                  <a:pos x="547" y="658"/>
                </a:cxn>
                <a:cxn ang="0">
                  <a:pos x="549" y="661"/>
                </a:cxn>
                <a:cxn ang="0">
                  <a:pos x="618" y="662"/>
                </a:cxn>
                <a:cxn ang="0">
                  <a:pos x="620" y="658"/>
                </a:cxn>
                <a:cxn ang="0">
                  <a:pos x="625" y="659"/>
                </a:cxn>
                <a:cxn ang="0">
                  <a:pos x="626" y="698"/>
                </a:cxn>
                <a:cxn ang="0">
                  <a:pos x="695" y="660"/>
                </a:cxn>
                <a:cxn ang="0">
                  <a:pos x="699" y="658"/>
                </a:cxn>
                <a:cxn ang="0">
                  <a:pos x="701" y="661"/>
                </a:cxn>
                <a:cxn ang="0">
                  <a:pos x="760" y="699"/>
                </a:cxn>
                <a:cxn ang="0">
                  <a:pos x="767" y="710"/>
                </a:cxn>
                <a:cxn ang="0">
                  <a:pos x="760" y="721"/>
                </a:cxn>
                <a:cxn ang="0">
                  <a:pos x="5" y="719"/>
                </a:cxn>
                <a:cxn ang="0">
                  <a:pos x="0" y="11"/>
                </a:cxn>
                <a:cxn ang="0">
                  <a:pos x="8" y="1"/>
                </a:cxn>
              </a:cxnLst>
              <a:rect l="0" t="0" r="r" b="b"/>
              <a:pathLst>
                <a:path w="767" h="721">
                  <a:moveTo>
                    <a:pt x="11" y="0"/>
                  </a:moveTo>
                  <a:lnTo>
                    <a:pt x="15" y="1"/>
                  </a:lnTo>
                  <a:lnTo>
                    <a:pt x="18" y="2"/>
                  </a:lnTo>
                  <a:lnTo>
                    <a:pt x="21" y="5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3" y="73"/>
                  </a:lnTo>
                  <a:lnTo>
                    <a:pt x="53" y="73"/>
                  </a:lnTo>
                  <a:lnTo>
                    <a:pt x="55" y="74"/>
                  </a:lnTo>
                  <a:lnTo>
                    <a:pt x="56" y="74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57" y="77"/>
                  </a:lnTo>
                  <a:lnTo>
                    <a:pt x="57" y="78"/>
                  </a:lnTo>
                  <a:lnTo>
                    <a:pt x="57" y="79"/>
                  </a:lnTo>
                  <a:lnTo>
                    <a:pt x="56" y="80"/>
                  </a:lnTo>
                  <a:lnTo>
                    <a:pt x="54" y="81"/>
                  </a:lnTo>
                  <a:lnTo>
                    <a:pt x="23" y="81"/>
                  </a:lnTo>
                  <a:lnTo>
                    <a:pt x="23" y="149"/>
                  </a:lnTo>
                  <a:lnTo>
                    <a:pt x="53" y="149"/>
                  </a:lnTo>
                  <a:lnTo>
                    <a:pt x="55" y="150"/>
                  </a:lnTo>
                  <a:lnTo>
                    <a:pt x="56" y="150"/>
                  </a:lnTo>
                  <a:lnTo>
                    <a:pt x="57" y="151"/>
                  </a:lnTo>
                  <a:lnTo>
                    <a:pt x="57" y="152"/>
                  </a:lnTo>
                  <a:lnTo>
                    <a:pt x="57" y="153"/>
                  </a:lnTo>
                  <a:lnTo>
                    <a:pt x="57" y="154"/>
                  </a:lnTo>
                  <a:lnTo>
                    <a:pt x="57" y="155"/>
                  </a:lnTo>
                  <a:lnTo>
                    <a:pt x="56" y="156"/>
                  </a:lnTo>
                  <a:lnTo>
                    <a:pt x="54" y="157"/>
                  </a:lnTo>
                  <a:lnTo>
                    <a:pt x="23" y="157"/>
                  </a:lnTo>
                  <a:lnTo>
                    <a:pt x="23" y="225"/>
                  </a:lnTo>
                  <a:lnTo>
                    <a:pt x="53" y="225"/>
                  </a:lnTo>
                  <a:lnTo>
                    <a:pt x="55" y="225"/>
                  </a:lnTo>
                  <a:lnTo>
                    <a:pt x="56" y="226"/>
                  </a:lnTo>
                  <a:lnTo>
                    <a:pt x="57" y="227"/>
                  </a:lnTo>
                  <a:lnTo>
                    <a:pt x="57" y="228"/>
                  </a:lnTo>
                  <a:lnTo>
                    <a:pt x="57" y="229"/>
                  </a:lnTo>
                  <a:lnTo>
                    <a:pt x="57" y="230"/>
                  </a:lnTo>
                  <a:lnTo>
                    <a:pt x="57" y="231"/>
                  </a:lnTo>
                  <a:lnTo>
                    <a:pt x="56" y="232"/>
                  </a:lnTo>
                  <a:lnTo>
                    <a:pt x="54" y="233"/>
                  </a:lnTo>
                  <a:lnTo>
                    <a:pt x="23" y="233"/>
                  </a:lnTo>
                  <a:lnTo>
                    <a:pt x="23" y="301"/>
                  </a:lnTo>
                  <a:lnTo>
                    <a:pt x="53" y="301"/>
                  </a:lnTo>
                  <a:lnTo>
                    <a:pt x="55" y="301"/>
                  </a:lnTo>
                  <a:lnTo>
                    <a:pt x="56" y="302"/>
                  </a:lnTo>
                  <a:lnTo>
                    <a:pt x="57" y="303"/>
                  </a:lnTo>
                  <a:lnTo>
                    <a:pt x="57" y="304"/>
                  </a:lnTo>
                  <a:lnTo>
                    <a:pt x="57" y="305"/>
                  </a:lnTo>
                  <a:lnTo>
                    <a:pt x="57" y="306"/>
                  </a:lnTo>
                  <a:lnTo>
                    <a:pt x="57" y="307"/>
                  </a:lnTo>
                  <a:lnTo>
                    <a:pt x="56" y="308"/>
                  </a:lnTo>
                  <a:lnTo>
                    <a:pt x="54" y="309"/>
                  </a:lnTo>
                  <a:lnTo>
                    <a:pt x="23" y="309"/>
                  </a:lnTo>
                  <a:lnTo>
                    <a:pt x="23" y="377"/>
                  </a:lnTo>
                  <a:lnTo>
                    <a:pt x="53" y="377"/>
                  </a:lnTo>
                  <a:lnTo>
                    <a:pt x="55" y="377"/>
                  </a:lnTo>
                  <a:lnTo>
                    <a:pt x="56" y="378"/>
                  </a:lnTo>
                  <a:lnTo>
                    <a:pt x="57" y="379"/>
                  </a:lnTo>
                  <a:lnTo>
                    <a:pt x="57" y="380"/>
                  </a:lnTo>
                  <a:lnTo>
                    <a:pt x="57" y="381"/>
                  </a:lnTo>
                  <a:lnTo>
                    <a:pt x="57" y="382"/>
                  </a:lnTo>
                  <a:lnTo>
                    <a:pt x="57" y="383"/>
                  </a:lnTo>
                  <a:lnTo>
                    <a:pt x="56" y="384"/>
                  </a:lnTo>
                  <a:lnTo>
                    <a:pt x="55" y="384"/>
                  </a:lnTo>
                  <a:lnTo>
                    <a:pt x="53" y="385"/>
                  </a:lnTo>
                  <a:lnTo>
                    <a:pt x="23" y="385"/>
                  </a:lnTo>
                  <a:lnTo>
                    <a:pt x="23" y="453"/>
                  </a:lnTo>
                  <a:lnTo>
                    <a:pt x="53" y="453"/>
                  </a:lnTo>
                  <a:lnTo>
                    <a:pt x="55" y="453"/>
                  </a:lnTo>
                  <a:lnTo>
                    <a:pt x="56" y="454"/>
                  </a:lnTo>
                  <a:lnTo>
                    <a:pt x="57" y="454"/>
                  </a:lnTo>
                  <a:lnTo>
                    <a:pt x="57" y="456"/>
                  </a:lnTo>
                  <a:lnTo>
                    <a:pt x="57" y="457"/>
                  </a:lnTo>
                  <a:lnTo>
                    <a:pt x="57" y="458"/>
                  </a:lnTo>
                  <a:lnTo>
                    <a:pt x="57" y="459"/>
                  </a:lnTo>
                  <a:lnTo>
                    <a:pt x="56" y="460"/>
                  </a:lnTo>
                  <a:lnTo>
                    <a:pt x="55" y="460"/>
                  </a:lnTo>
                  <a:lnTo>
                    <a:pt x="53" y="461"/>
                  </a:lnTo>
                  <a:lnTo>
                    <a:pt x="23" y="461"/>
                  </a:lnTo>
                  <a:lnTo>
                    <a:pt x="23" y="529"/>
                  </a:lnTo>
                  <a:lnTo>
                    <a:pt x="53" y="529"/>
                  </a:lnTo>
                  <a:lnTo>
                    <a:pt x="55" y="529"/>
                  </a:lnTo>
                  <a:lnTo>
                    <a:pt x="56" y="530"/>
                  </a:lnTo>
                  <a:lnTo>
                    <a:pt x="57" y="530"/>
                  </a:lnTo>
                  <a:lnTo>
                    <a:pt x="57" y="531"/>
                  </a:lnTo>
                  <a:lnTo>
                    <a:pt x="57" y="533"/>
                  </a:lnTo>
                  <a:lnTo>
                    <a:pt x="57" y="534"/>
                  </a:lnTo>
                  <a:lnTo>
                    <a:pt x="57" y="535"/>
                  </a:lnTo>
                  <a:lnTo>
                    <a:pt x="56" y="536"/>
                  </a:lnTo>
                  <a:lnTo>
                    <a:pt x="55" y="536"/>
                  </a:lnTo>
                  <a:lnTo>
                    <a:pt x="53" y="536"/>
                  </a:lnTo>
                  <a:lnTo>
                    <a:pt x="23" y="536"/>
                  </a:lnTo>
                  <a:lnTo>
                    <a:pt x="23" y="605"/>
                  </a:lnTo>
                  <a:lnTo>
                    <a:pt x="53" y="605"/>
                  </a:lnTo>
                  <a:lnTo>
                    <a:pt x="55" y="605"/>
                  </a:lnTo>
                  <a:lnTo>
                    <a:pt x="56" y="606"/>
                  </a:lnTo>
                  <a:lnTo>
                    <a:pt x="57" y="606"/>
                  </a:lnTo>
                  <a:lnTo>
                    <a:pt x="57" y="607"/>
                  </a:lnTo>
                  <a:lnTo>
                    <a:pt x="57" y="608"/>
                  </a:lnTo>
                  <a:lnTo>
                    <a:pt x="57" y="610"/>
                  </a:lnTo>
                  <a:lnTo>
                    <a:pt x="57" y="611"/>
                  </a:lnTo>
                  <a:lnTo>
                    <a:pt x="56" y="612"/>
                  </a:lnTo>
                  <a:lnTo>
                    <a:pt x="55" y="612"/>
                  </a:lnTo>
                  <a:lnTo>
                    <a:pt x="53" y="612"/>
                  </a:lnTo>
                  <a:lnTo>
                    <a:pt x="23" y="612"/>
                  </a:lnTo>
                  <a:lnTo>
                    <a:pt x="23" y="698"/>
                  </a:lnTo>
                  <a:lnTo>
                    <a:pt x="161" y="698"/>
                  </a:lnTo>
                  <a:lnTo>
                    <a:pt x="161" y="662"/>
                  </a:lnTo>
                  <a:lnTo>
                    <a:pt x="161" y="661"/>
                  </a:lnTo>
                  <a:lnTo>
                    <a:pt x="162" y="660"/>
                  </a:lnTo>
                  <a:lnTo>
                    <a:pt x="162" y="659"/>
                  </a:lnTo>
                  <a:lnTo>
                    <a:pt x="163" y="658"/>
                  </a:lnTo>
                  <a:lnTo>
                    <a:pt x="164" y="658"/>
                  </a:lnTo>
                  <a:lnTo>
                    <a:pt x="165" y="658"/>
                  </a:lnTo>
                  <a:lnTo>
                    <a:pt x="166" y="658"/>
                  </a:lnTo>
                  <a:lnTo>
                    <a:pt x="167" y="659"/>
                  </a:lnTo>
                  <a:lnTo>
                    <a:pt x="168" y="659"/>
                  </a:lnTo>
                  <a:lnTo>
                    <a:pt x="169" y="660"/>
                  </a:lnTo>
                  <a:lnTo>
                    <a:pt x="169" y="662"/>
                  </a:lnTo>
                  <a:lnTo>
                    <a:pt x="169" y="698"/>
                  </a:lnTo>
                  <a:lnTo>
                    <a:pt x="237" y="698"/>
                  </a:lnTo>
                  <a:lnTo>
                    <a:pt x="237" y="662"/>
                  </a:lnTo>
                  <a:lnTo>
                    <a:pt x="238" y="661"/>
                  </a:lnTo>
                  <a:lnTo>
                    <a:pt x="238" y="660"/>
                  </a:lnTo>
                  <a:lnTo>
                    <a:pt x="238" y="659"/>
                  </a:lnTo>
                  <a:lnTo>
                    <a:pt x="239" y="658"/>
                  </a:lnTo>
                  <a:lnTo>
                    <a:pt x="240" y="658"/>
                  </a:lnTo>
                  <a:lnTo>
                    <a:pt x="241" y="658"/>
                  </a:lnTo>
                  <a:lnTo>
                    <a:pt x="243" y="658"/>
                  </a:lnTo>
                  <a:lnTo>
                    <a:pt x="243" y="659"/>
                  </a:lnTo>
                  <a:lnTo>
                    <a:pt x="244" y="659"/>
                  </a:lnTo>
                  <a:lnTo>
                    <a:pt x="245" y="660"/>
                  </a:lnTo>
                  <a:lnTo>
                    <a:pt x="245" y="662"/>
                  </a:lnTo>
                  <a:lnTo>
                    <a:pt x="245" y="698"/>
                  </a:lnTo>
                  <a:lnTo>
                    <a:pt x="313" y="698"/>
                  </a:lnTo>
                  <a:lnTo>
                    <a:pt x="313" y="662"/>
                  </a:lnTo>
                  <a:lnTo>
                    <a:pt x="314" y="661"/>
                  </a:lnTo>
                  <a:lnTo>
                    <a:pt x="314" y="660"/>
                  </a:lnTo>
                  <a:lnTo>
                    <a:pt x="314" y="659"/>
                  </a:lnTo>
                  <a:lnTo>
                    <a:pt x="316" y="658"/>
                  </a:lnTo>
                  <a:lnTo>
                    <a:pt x="316" y="658"/>
                  </a:lnTo>
                  <a:lnTo>
                    <a:pt x="317" y="658"/>
                  </a:lnTo>
                  <a:lnTo>
                    <a:pt x="319" y="658"/>
                  </a:lnTo>
                  <a:lnTo>
                    <a:pt x="319" y="659"/>
                  </a:lnTo>
                  <a:lnTo>
                    <a:pt x="320" y="659"/>
                  </a:lnTo>
                  <a:lnTo>
                    <a:pt x="321" y="660"/>
                  </a:lnTo>
                  <a:lnTo>
                    <a:pt x="321" y="662"/>
                  </a:lnTo>
                  <a:lnTo>
                    <a:pt x="321" y="698"/>
                  </a:lnTo>
                  <a:lnTo>
                    <a:pt x="390" y="698"/>
                  </a:lnTo>
                  <a:lnTo>
                    <a:pt x="390" y="662"/>
                  </a:lnTo>
                  <a:lnTo>
                    <a:pt x="390" y="661"/>
                  </a:lnTo>
                  <a:lnTo>
                    <a:pt x="390" y="660"/>
                  </a:lnTo>
                  <a:lnTo>
                    <a:pt x="391" y="659"/>
                  </a:lnTo>
                  <a:lnTo>
                    <a:pt x="392" y="658"/>
                  </a:lnTo>
                  <a:lnTo>
                    <a:pt x="392" y="658"/>
                  </a:lnTo>
                  <a:lnTo>
                    <a:pt x="394" y="658"/>
                  </a:lnTo>
                  <a:lnTo>
                    <a:pt x="395" y="658"/>
                  </a:lnTo>
                  <a:lnTo>
                    <a:pt x="396" y="659"/>
                  </a:lnTo>
                  <a:lnTo>
                    <a:pt x="396" y="659"/>
                  </a:lnTo>
                  <a:lnTo>
                    <a:pt x="397" y="660"/>
                  </a:lnTo>
                  <a:lnTo>
                    <a:pt x="397" y="662"/>
                  </a:lnTo>
                  <a:lnTo>
                    <a:pt x="397" y="698"/>
                  </a:lnTo>
                  <a:lnTo>
                    <a:pt x="466" y="698"/>
                  </a:lnTo>
                  <a:lnTo>
                    <a:pt x="466" y="662"/>
                  </a:lnTo>
                  <a:lnTo>
                    <a:pt x="466" y="661"/>
                  </a:lnTo>
                  <a:lnTo>
                    <a:pt x="466" y="660"/>
                  </a:lnTo>
                  <a:lnTo>
                    <a:pt x="467" y="659"/>
                  </a:lnTo>
                  <a:lnTo>
                    <a:pt x="469" y="658"/>
                  </a:lnTo>
                  <a:lnTo>
                    <a:pt x="470" y="658"/>
                  </a:lnTo>
                  <a:lnTo>
                    <a:pt x="471" y="658"/>
                  </a:lnTo>
                  <a:lnTo>
                    <a:pt x="472" y="659"/>
                  </a:lnTo>
                  <a:lnTo>
                    <a:pt x="473" y="659"/>
                  </a:lnTo>
                  <a:lnTo>
                    <a:pt x="473" y="660"/>
                  </a:lnTo>
                  <a:lnTo>
                    <a:pt x="473" y="662"/>
                  </a:lnTo>
                  <a:lnTo>
                    <a:pt x="473" y="698"/>
                  </a:lnTo>
                  <a:lnTo>
                    <a:pt x="542" y="698"/>
                  </a:lnTo>
                  <a:lnTo>
                    <a:pt x="542" y="662"/>
                  </a:lnTo>
                  <a:lnTo>
                    <a:pt x="542" y="661"/>
                  </a:lnTo>
                  <a:lnTo>
                    <a:pt x="542" y="660"/>
                  </a:lnTo>
                  <a:lnTo>
                    <a:pt x="543" y="659"/>
                  </a:lnTo>
                  <a:lnTo>
                    <a:pt x="544" y="658"/>
                  </a:lnTo>
                  <a:lnTo>
                    <a:pt x="545" y="658"/>
                  </a:lnTo>
                  <a:lnTo>
                    <a:pt x="547" y="658"/>
                  </a:lnTo>
                  <a:lnTo>
                    <a:pt x="547" y="658"/>
                  </a:lnTo>
                  <a:lnTo>
                    <a:pt x="548" y="659"/>
                  </a:lnTo>
                  <a:lnTo>
                    <a:pt x="549" y="660"/>
                  </a:lnTo>
                  <a:lnTo>
                    <a:pt x="549" y="661"/>
                  </a:lnTo>
                  <a:lnTo>
                    <a:pt x="549" y="662"/>
                  </a:lnTo>
                  <a:lnTo>
                    <a:pt x="549" y="698"/>
                  </a:lnTo>
                  <a:lnTo>
                    <a:pt x="618" y="698"/>
                  </a:lnTo>
                  <a:lnTo>
                    <a:pt x="618" y="662"/>
                  </a:lnTo>
                  <a:lnTo>
                    <a:pt x="618" y="661"/>
                  </a:lnTo>
                  <a:lnTo>
                    <a:pt x="618" y="660"/>
                  </a:lnTo>
                  <a:lnTo>
                    <a:pt x="619" y="659"/>
                  </a:lnTo>
                  <a:lnTo>
                    <a:pt x="620" y="658"/>
                  </a:lnTo>
                  <a:lnTo>
                    <a:pt x="621" y="658"/>
                  </a:lnTo>
                  <a:lnTo>
                    <a:pt x="623" y="658"/>
                  </a:lnTo>
                  <a:lnTo>
                    <a:pt x="623" y="658"/>
                  </a:lnTo>
                  <a:lnTo>
                    <a:pt x="625" y="659"/>
                  </a:lnTo>
                  <a:lnTo>
                    <a:pt x="625" y="660"/>
                  </a:lnTo>
                  <a:lnTo>
                    <a:pt x="625" y="661"/>
                  </a:lnTo>
                  <a:lnTo>
                    <a:pt x="626" y="662"/>
                  </a:lnTo>
                  <a:lnTo>
                    <a:pt x="626" y="698"/>
                  </a:lnTo>
                  <a:lnTo>
                    <a:pt x="694" y="698"/>
                  </a:lnTo>
                  <a:lnTo>
                    <a:pt x="694" y="662"/>
                  </a:lnTo>
                  <a:lnTo>
                    <a:pt x="694" y="661"/>
                  </a:lnTo>
                  <a:lnTo>
                    <a:pt x="695" y="660"/>
                  </a:lnTo>
                  <a:lnTo>
                    <a:pt x="695" y="659"/>
                  </a:lnTo>
                  <a:lnTo>
                    <a:pt x="696" y="658"/>
                  </a:lnTo>
                  <a:lnTo>
                    <a:pt x="697" y="658"/>
                  </a:lnTo>
                  <a:lnTo>
                    <a:pt x="699" y="658"/>
                  </a:lnTo>
                  <a:lnTo>
                    <a:pt x="700" y="658"/>
                  </a:lnTo>
                  <a:lnTo>
                    <a:pt x="701" y="659"/>
                  </a:lnTo>
                  <a:lnTo>
                    <a:pt x="701" y="660"/>
                  </a:lnTo>
                  <a:lnTo>
                    <a:pt x="701" y="661"/>
                  </a:lnTo>
                  <a:lnTo>
                    <a:pt x="702" y="662"/>
                  </a:lnTo>
                  <a:lnTo>
                    <a:pt x="702" y="698"/>
                  </a:lnTo>
                  <a:lnTo>
                    <a:pt x="756" y="698"/>
                  </a:lnTo>
                  <a:lnTo>
                    <a:pt x="760" y="699"/>
                  </a:lnTo>
                  <a:lnTo>
                    <a:pt x="763" y="700"/>
                  </a:lnTo>
                  <a:lnTo>
                    <a:pt x="765" y="703"/>
                  </a:lnTo>
                  <a:lnTo>
                    <a:pt x="767" y="706"/>
                  </a:lnTo>
                  <a:lnTo>
                    <a:pt x="767" y="710"/>
                  </a:lnTo>
                  <a:lnTo>
                    <a:pt x="767" y="713"/>
                  </a:lnTo>
                  <a:lnTo>
                    <a:pt x="765" y="717"/>
                  </a:lnTo>
                  <a:lnTo>
                    <a:pt x="763" y="719"/>
                  </a:lnTo>
                  <a:lnTo>
                    <a:pt x="760" y="721"/>
                  </a:lnTo>
                  <a:lnTo>
                    <a:pt x="756" y="721"/>
                  </a:lnTo>
                  <a:lnTo>
                    <a:pt x="11" y="721"/>
                  </a:lnTo>
                  <a:lnTo>
                    <a:pt x="8" y="721"/>
                  </a:lnTo>
                  <a:lnTo>
                    <a:pt x="5" y="719"/>
                  </a:lnTo>
                  <a:lnTo>
                    <a:pt x="2" y="717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5292725" y="4278313"/>
              <a:ext cx="123825" cy="81756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2" name="Freeform 91"/>
            <p:cNvSpPr>
              <a:spLocks/>
            </p:cNvSpPr>
            <p:nvPr/>
          </p:nvSpPr>
          <p:spPr bwMode="auto">
            <a:xfrm>
              <a:off x="5556250" y="4595813"/>
              <a:ext cx="123825" cy="500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60" y="15"/>
                </a:cxn>
                <a:cxn ang="0">
                  <a:pos x="68" y="29"/>
                </a:cxn>
                <a:cxn ang="0">
                  <a:pos x="78" y="43"/>
                </a:cxn>
                <a:cxn ang="0">
                  <a:pos x="78" y="315"/>
                </a:cxn>
                <a:cxn ang="0">
                  <a:pos x="0" y="315"/>
                </a:cxn>
                <a:cxn ang="0">
                  <a:pos x="0" y="0"/>
                </a:cxn>
              </a:cxnLst>
              <a:rect l="0" t="0" r="r" b="b"/>
              <a:pathLst>
                <a:path w="78" h="315">
                  <a:moveTo>
                    <a:pt x="0" y="0"/>
                  </a:moveTo>
                  <a:lnTo>
                    <a:pt x="53" y="0"/>
                  </a:lnTo>
                  <a:lnTo>
                    <a:pt x="60" y="15"/>
                  </a:lnTo>
                  <a:lnTo>
                    <a:pt x="68" y="29"/>
                  </a:lnTo>
                  <a:lnTo>
                    <a:pt x="78" y="43"/>
                  </a:lnTo>
                  <a:lnTo>
                    <a:pt x="78" y="315"/>
                  </a:lnTo>
                  <a:lnTo>
                    <a:pt x="0" y="3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3" name="Freeform 92"/>
            <p:cNvSpPr>
              <a:spLocks/>
            </p:cNvSpPr>
            <p:nvPr/>
          </p:nvSpPr>
          <p:spPr bwMode="auto">
            <a:xfrm>
              <a:off x="5815013" y="4765675"/>
              <a:ext cx="123825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5"/>
                </a:cxn>
                <a:cxn ang="0">
                  <a:pos x="35" y="9"/>
                </a:cxn>
                <a:cxn ang="0">
                  <a:pos x="53" y="12"/>
                </a:cxn>
                <a:cxn ang="0">
                  <a:pos x="71" y="12"/>
                </a:cxn>
                <a:cxn ang="0">
                  <a:pos x="75" y="12"/>
                </a:cxn>
                <a:cxn ang="0">
                  <a:pos x="78" y="12"/>
                </a:cxn>
                <a:cxn ang="0">
                  <a:pos x="78" y="208"/>
                </a:cxn>
                <a:cxn ang="0">
                  <a:pos x="0" y="208"/>
                </a:cxn>
                <a:cxn ang="0">
                  <a:pos x="0" y="0"/>
                </a:cxn>
              </a:cxnLst>
              <a:rect l="0" t="0" r="r" b="b"/>
              <a:pathLst>
                <a:path w="78" h="208">
                  <a:moveTo>
                    <a:pt x="0" y="0"/>
                  </a:moveTo>
                  <a:lnTo>
                    <a:pt x="17" y="5"/>
                  </a:lnTo>
                  <a:lnTo>
                    <a:pt x="35" y="9"/>
                  </a:lnTo>
                  <a:lnTo>
                    <a:pt x="53" y="12"/>
                  </a:lnTo>
                  <a:lnTo>
                    <a:pt x="71" y="12"/>
                  </a:lnTo>
                  <a:lnTo>
                    <a:pt x="75" y="12"/>
                  </a:lnTo>
                  <a:lnTo>
                    <a:pt x="78" y="12"/>
                  </a:lnTo>
                  <a:lnTo>
                    <a:pt x="78" y="208"/>
                  </a:lnTo>
                  <a:lnTo>
                    <a:pt x="0" y="2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4" name="Freeform 93"/>
            <p:cNvSpPr>
              <a:spLocks/>
            </p:cNvSpPr>
            <p:nvPr/>
          </p:nvSpPr>
          <p:spPr bwMode="auto">
            <a:xfrm>
              <a:off x="6088063" y="4738688"/>
              <a:ext cx="123825" cy="3571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8" y="76"/>
                </a:cxn>
                <a:cxn ang="0">
                  <a:pos x="78" y="225"/>
                </a:cxn>
                <a:cxn ang="0">
                  <a:pos x="0" y="225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3" y="0"/>
                </a:cxn>
              </a:cxnLst>
              <a:rect l="0" t="0" r="r" b="b"/>
              <a:pathLst>
                <a:path w="78" h="225">
                  <a:moveTo>
                    <a:pt x="3" y="0"/>
                  </a:moveTo>
                  <a:lnTo>
                    <a:pt x="78" y="76"/>
                  </a:lnTo>
                  <a:lnTo>
                    <a:pt x="78" y="225"/>
                  </a:lnTo>
                  <a:lnTo>
                    <a:pt x="0" y="22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5649913" y="4202113"/>
              <a:ext cx="838200" cy="841375"/>
            </a:xfrm>
            <a:custGeom>
              <a:avLst/>
              <a:gdLst/>
              <a:ahLst/>
              <a:cxnLst>
                <a:cxn ang="0">
                  <a:pos x="149" y="46"/>
                </a:cxn>
                <a:cxn ang="0">
                  <a:pos x="113" y="59"/>
                </a:cxn>
                <a:cxn ang="0">
                  <a:pos x="82" y="82"/>
                </a:cxn>
                <a:cxn ang="0">
                  <a:pos x="59" y="113"/>
                </a:cxn>
                <a:cxn ang="0">
                  <a:pos x="46" y="149"/>
                </a:cxn>
                <a:cxn ang="0">
                  <a:pos x="44" y="186"/>
                </a:cxn>
                <a:cxn ang="0">
                  <a:pos x="53" y="222"/>
                </a:cxn>
                <a:cxn ang="0">
                  <a:pos x="73" y="255"/>
                </a:cxn>
                <a:cxn ang="0">
                  <a:pos x="102" y="282"/>
                </a:cxn>
                <a:cxn ang="0">
                  <a:pos x="137" y="298"/>
                </a:cxn>
                <a:cxn ang="0">
                  <a:pos x="174" y="303"/>
                </a:cxn>
                <a:cxn ang="0">
                  <a:pos x="211" y="298"/>
                </a:cxn>
                <a:cxn ang="0">
                  <a:pos x="246" y="282"/>
                </a:cxn>
                <a:cxn ang="0">
                  <a:pos x="275" y="255"/>
                </a:cxn>
                <a:cxn ang="0">
                  <a:pos x="294" y="222"/>
                </a:cxn>
                <a:cxn ang="0">
                  <a:pos x="303" y="186"/>
                </a:cxn>
                <a:cxn ang="0">
                  <a:pos x="301" y="149"/>
                </a:cxn>
                <a:cxn ang="0">
                  <a:pos x="289" y="113"/>
                </a:cxn>
                <a:cxn ang="0">
                  <a:pos x="266" y="82"/>
                </a:cxn>
                <a:cxn ang="0">
                  <a:pos x="234" y="59"/>
                </a:cxn>
                <a:cxn ang="0">
                  <a:pos x="199" y="46"/>
                </a:cxn>
                <a:cxn ang="0">
                  <a:pos x="174" y="0"/>
                </a:cxn>
                <a:cxn ang="0">
                  <a:pos x="218" y="6"/>
                </a:cxn>
                <a:cxn ang="0">
                  <a:pos x="260" y="23"/>
                </a:cxn>
                <a:cxn ang="0">
                  <a:pos x="297" y="51"/>
                </a:cxn>
                <a:cxn ang="0">
                  <a:pos x="325" y="87"/>
                </a:cxn>
                <a:cxn ang="0">
                  <a:pos x="342" y="128"/>
                </a:cxn>
                <a:cxn ang="0">
                  <a:pos x="348" y="170"/>
                </a:cxn>
                <a:cxn ang="0">
                  <a:pos x="343" y="213"/>
                </a:cxn>
                <a:cxn ang="0">
                  <a:pos x="327" y="254"/>
                </a:cxn>
                <a:cxn ang="0">
                  <a:pos x="522" y="493"/>
                </a:cxn>
                <a:cxn ang="0">
                  <a:pos x="528" y="506"/>
                </a:cxn>
                <a:cxn ang="0">
                  <a:pos x="525" y="520"/>
                </a:cxn>
                <a:cxn ang="0">
                  <a:pos x="513" y="529"/>
                </a:cxn>
                <a:cxn ang="0">
                  <a:pos x="499" y="529"/>
                </a:cxn>
                <a:cxn ang="0">
                  <a:pos x="280" y="310"/>
                </a:cxn>
                <a:cxn ang="0">
                  <a:pos x="242" y="333"/>
                </a:cxn>
                <a:cxn ang="0">
                  <a:pos x="200" y="345"/>
                </a:cxn>
                <a:cxn ang="0">
                  <a:pos x="156" y="346"/>
                </a:cxn>
                <a:cxn ang="0">
                  <a:pos x="114" y="336"/>
                </a:cxn>
                <a:cxn ang="0">
                  <a:pos x="74" y="316"/>
                </a:cxn>
                <a:cxn ang="0">
                  <a:pos x="40" y="284"/>
                </a:cxn>
                <a:cxn ang="0">
                  <a:pos x="16" y="246"/>
                </a:cxn>
                <a:cxn ang="0">
                  <a:pos x="3" y="203"/>
                </a:cxn>
                <a:cxn ang="0">
                  <a:pos x="1" y="159"/>
                </a:cxn>
                <a:cxn ang="0">
                  <a:pos x="10" y="115"/>
                </a:cxn>
                <a:cxn ang="0">
                  <a:pos x="31" y="75"/>
                </a:cxn>
                <a:cxn ang="0">
                  <a:pos x="63" y="40"/>
                </a:cxn>
                <a:cxn ang="0">
                  <a:pos x="101" y="16"/>
                </a:cxn>
                <a:cxn ang="0">
                  <a:pos x="144" y="2"/>
                </a:cxn>
              </a:cxnLst>
              <a:rect l="0" t="0" r="r" b="b"/>
              <a:pathLst>
                <a:path w="528" h="530">
                  <a:moveTo>
                    <a:pt x="174" y="44"/>
                  </a:moveTo>
                  <a:lnTo>
                    <a:pt x="161" y="45"/>
                  </a:lnTo>
                  <a:lnTo>
                    <a:pt x="149" y="46"/>
                  </a:lnTo>
                  <a:lnTo>
                    <a:pt x="137" y="49"/>
                  </a:lnTo>
                  <a:lnTo>
                    <a:pt x="125" y="54"/>
                  </a:lnTo>
                  <a:lnTo>
                    <a:pt x="113" y="59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5" y="102"/>
                  </a:lnTo>
                  <a:lnTo>
                    <a:pt x="59" y="113"/>
                  </a:lnTo>
                  <a:lnTo>
                    <a:pt x="53" y="125"/>
                  </a:lnTo>
                  <a:lnTo>
                    <a:pt x="49" y="137"/>
                  </a:lnTo>
                  <a:lnTo>
                    <a:pt x="46" y="149"/>
                  </a:lnTo>
                  <a:lnTo>
                    <a:pt x="44" y="161"/>
                  </a:lnTo>
                  <a:lnTo>
                    <a:pt x="44" y="173"/>
                  </a:lnTo>
                  <a:lnTo>
                    <a:pt x="44" y="186"/>
                  </a:lnTo>
                  <a:lnTo>
                    <a:pt x="46" y="198"/>
                  </a:lnTo>
                  <a:lnTo>
                    <a:pt x="49" y="210"/>
                  </a:lnTo>
                  <a:lnTo>
                    <a:pt x="53" y="222"/>
                  </a:lnTo>
                  <a:lnTo>
                    <a:pt x="59" y="234"/>
                  </a:lnTo>
                  <a:lnTo>
                    <a:pt x="65" y="245"/>
                  </a:lnTo>
                  <a:lnTo>
                    <a:pt x="73" y="255"/>
                  </a:lnTo>
                  <a:lnTo>
                    <a:pt x="82" y="265"/>
                  </a:lnTo>
                  <a:lnTo>
                    <a:pt x="92" y="274"/>
                  </a:lnTo>
                  <a:lnTo>
                    <a:pt x="102" y="282"/>
                  </a:lnTo>
                  <a:lnTo>
                    <a:pt x="113" y="288"/>
                  </a:lnTo>
                  <a:lnTo>
                    <a:pt x="125" y="293"/>
                  </a:lnTo>
                  <a:lnTo>
                    <a:pt x="137" y="298"/>
                  </a:lnTo>
                  <a:lnTo>
                    <a:pt x="149" y="301"/>
                  </a:lnTo>
                  <a:lnTo>
                    <a:pt x="161" y="302"/>
                  </a:lnTo>
                  <a:lnTo>
                    <a:pt x="174" y="303"/>
                  </a:lnTo>
                  <a:lnTo>
                    <a:pt x="186" y="302"/>
                  </a:lnTo>
                  <a:lnTo>
                    <a:pt x="199" y="301"/>
                  </a:lnTo>
                  <a:lnTo>
                    <a:pt x="211" y="298"/>
                  </a:lnTo>
                  <a:lnTo>
                    <a:pt x="223" y="293"/>
                  </a:lnTo>
                  <a:lnTo>
                    <a:pt x="234" y="288"/>
                  </a:lnTo>
                  <a:lnTo>
                    <a:pt x="246" y="282"/>
                  </a:lnTo>
                  <a:lnTo>
                    <a:pt x="256" y="274"/>
                  </a:lnTo>
                  <a:lnTo>
                    <a:pt x="266" y="265"/>
                  </a:lnTo>
                  <a:lnTo>
                    <a:pt x="275" y="255"/>
                  </a:lnTo>
                  <a:lnTo>
                    <a:pt x="283" y="245"/>
                  </a:lnTo>
                  <a:lnTo>
                    <a:pt x="289" y="234"/>
                  </a:lnTo>
                  <a:lnTo>
                    <a:pt x="294" y="222"/>
                  </a:lnTo>
                  <a:lnTo>
                    <a:pt x="299" y="210"/>
                  </a:lnTo>
                  <a:lnTo>
                    <a:pt x="301" y="198"/>
                  </a:lnTo>
                  <a:lnTo>
                    <a:pt x="303" y="186"/>
                  </a:lnTo>
                  <a:lnTo>
                    <a:pt x="304" y="173"/>
                  </a:lnTo>
                  <a:lnTo>
                    <a:pt x="303" y="161"/>
                  </a:lnTo>
                  <a:lnTo>
                    <a:pt x="301" y="149"/>
                  </a:lnTo>
                  <a:lnTo>
                    <a:pt x="299" y="137"/>
                  </a:lnTo>
                  <a:lnTo>
                    <a:pt x="294" y="125"/>
                  </a:lnTo>
                  <a:lnTo>
                    <a:pt x="289" y="113"/>
                  </a:lnTo>
                  <a:lnTo>
                    <a:pt x="283" y="102"/>
                  </a:lnTo>
                  <a:lnTo>
                    <a:pt x="275" y="92"/>
                  </a:lnTo>
                  <a:lnTo>
                    <a:pt x="266" y="82"/>
                  </a:lnTo>
                  <a:lnTo>
                    <a:pt x="256" y="73"/>
                  </a:lnTo>
                  <a:lnTo>
                    <a:pt x="246" y="65"/>
                  </a:lnTo>
                  <a:lnTo>
                    <a:pt x="234" y="59"/>
                  </a:lnTo>
                  <a:lnTo>
                    <a:pt x="223" y="54"/>
                  </a:lnTo>
                  <a:lnTo>
                    <a:pt x="211" y="49"/>
                  </a:lnTo>
                  <a:lnTo>
                    <a:pt x="199" y="46"/>
                  </a:lnTo>
                  <a:lnTo>
                    <a:pt x="186" y="45"/>
                  </a:lnTo>
                  <a:lnTo>
                    <a:pt x="174" y="44"/>
                  </a:lnTo>
                  <a:close/>
                  <a:moveTo>
                    <a:pt x="174" y="0"/>
                  </a:moveTo>
                  <a:lnTo>
                    <a:pt x="189" y="1"/>
                  </a:lnTo>
                  <a:lnTo>
                    <a:pt x="204" y="2"/>
                  </a:lnTo>
                  <a:lnTo>
                    <a:pt x="218" y="6"/>
                  </a:lnTo>
                  <a:lnTo>
                    <a:pt x="232" y="10"/>
                  </a:lnTo>
                  <a:lnTo>
                    <a:pt x="246" y="16"/>
                  </a:lnTo>
                  <a:lnTo>
                    <a:pt x="260" y="23"/>
                  </a:lnTo>
                  <a:lnTo>
                    <a:pt x="273" y="31"/>
                  </a:lnTo>
                  <a:lnTo>
                    <a:pt x="285" y="40"/>
                  </a:lnTo>
                  <a:lnTo>
                    <a:pt x="297" y="51"/>
                  </a:lnTo>
                  <a:lnTo>
                    <a:pt x="307" y="62"/>
                  </a:lnTo>
                  <a:lnTo>
                    <a:pt x="317" y="74"/>
                  </a:lnTo>
                  <a:lnTo>
                    <a:pt x="325" y="87"/>
                  </a:lnTo>
                  <a:lnTo>
                    <a:pt x="331" y="100"/>
                  </a:lnTo>
                  <a:lnTo>
                    <a:pt x="337" y="114"/>
                  </a:lnTo>
                  <a:lnTo>
                    <a:pt x="342" y="128"/>
                  </a:lnTo>
                  <a:lnTo>
                    <a:pt x="345" y="142"/>
                  </a:lnTo>
                  <a:lnTo>
                    <a:pt x="347" y="156"/>
                  </a:lnTo>
                  <a:lnTo>
                    <a:pt x="348" y="170"/>
                  </a:lnTo>
                  <a:lnTo>
                    <a:pt x="347" y="185"/>
                  </a:lnTo>
                  <a:lnTo>
                    <a:pt x="346" y="199"/>
                  </a:lnTo>
                  <a:lnTo>
                    <a:pt x="343" y="213"/>
                  </a:lnTo>
                  <a:lnTo>
                    <a:pt x="339" y="227"/>
                  </a:lnTo>
                  <a:lnTo>
                    <a:pt x="334" y="241"/>
                  </a:lnTo>
                  <a:lnTo>
                    <a:pt x="327" y="254"/>
                  </a:lnTo>
                  <a:lnTo>
                    <a:pt x="320" y="267"/>
                  </a:lnTo>
                  <a:lnTo>
                    <a:pt x="311" y="279"/>
                  </a:lnTo>
                  <a:lnTo>
                    <a:pt x="522" y="493"/>
                  </a:lnTo>
                  <a:lnTo>
                    <a:pt x="525" y="497"/>
                  </a:lnTo>
                  <a:lnTo>
                    <a:pt x="527" y="501"/>
                  </a:lnTo>
                  <a:lnTo>
                    <a:pt x="528" y="506"/>
                  </a:lnTo>
                  <a:lnTo>
                    <a:pt x="528" y="511"/>
                  </a:lnTo>
                  <a:lnTo>
                    <a:pt x="527" y="515"/>
                  </a:lnTo>
                  <a:lnTo>
                    <a:pt x="525" y="520"/>
                  </a:lnTo>
                  <a:lnTo>
                    <a:pt x="522" y="524"/>
                  </a:lnTo>
                  <a:lnTo>
                    <a:pt x="518" y="527"/>
                  </a:lnTo>
                  <a:lnTo>
                    <a:pt x="513" y="529"/>
                  </a:lnTo>
                  <a:lnTo>
                    <a:pt x="509" y="530"/>
                  </a:lnTo>
                  <a:lnTo>
                    <a:pt x="504" y="530"/>
                  </a:lnTo>
                  <a:lnTo>
                    <a:pt x="499" y="529"/>
                  </a:lnTo>
                  <a:lnTo>
                    <a:pt x="495" y="527"/>
                  </a:lnTo>
                  <a:lnTo>
                    <a:pt x="491" y="524"/>
                  </a:lnTo>
                  <a:lnTo>
                    <a:pt x="280" y="310"/>
                  </a:lnTo>
                  <a:lnTo>
                    <a:pt x="268" y="319"/>
                  </a:lnTo>
                  <a:lnTo>
                    <a:pt x="255" y="326"/>
                  </a:lnTo>
                  <a:lnTo>
                    <a:pt x="242" y="333"/>
                  </a:lnTo>
                  <a:lnTo>
                    <a:pt x="228" y="338"/>
                  </a:lnTo>
                  <a:lnTo>
                    <a:pt x="214" y="342"/>
                  </a:lnTo>
                  <a:lnTo>
                    <a:pt x="200" y="345"/>
                  </a:lnTo>
                  <a:lnTo>
                    <a:pt x="185" y="346"/>
                  </a:lnTo>
                  <a:lnTo>
                    <a:pt x="171" y="347"/>
                  </a:lnTo>
                  <a:lnTo>
                    <a:pt x="156" y="346"/>
                  </a:lnTo>
                  <a:lnTo>
                    <a:pt x="142" y="344"/>
                  </a:lnTo>
                  <a:lnTo>
                    <a:pt x="128" y="340"/>
                  </a:lnTo>
                  <a:lnTo>
                    <a:pt x="114" y="336"/>
                  </a:lnTo>
                  <a:lnTo>
                    <a:pt x="100" y="330"/>
                  </a:lnTo>
                  <a:lnTo>
                    <a:pt x="87" y="324"/>
                  </a:lnTo>
                  <a:lnTo>
                    <a:pt x="74" y="316"/>
                  </a:lnTo>
                  <a:lnTo>
                    <a:pt x="62" y="306"/>
                  </a:lnTo>
                  <a:lnTo>
                    <a:pt x="51" y="296"/>
                  </a:lnTo>
                  <a:lnTo>
                    <a:pt x="40" y="284"/>
                  </a:lnTo>
                  <a:lnTo>
                    <a:pt x="31" y="272"/>
                  </a:lnTo>
                  <a:lnTo>
                    <a:pt x="23" y="259"/>
                  </a:lnTo>
                  <a:lnTo>
                    <a:pt x="16" y="246"/>
                  </a:lnTo>
                  <a:lnTo>
                    <a:pt x="10" y="232"/>
                  </a:lnTo>
                  <a:lnTo>
                    <a:pt x="6" y="218"/>
                  </a:lnTo>
                  <a:lnTo>
                    <a:pt x="3" y="203"/>
                  </a:lnTo>
                  <a:lnTo>
                    <a:pt x="1" y="188"/>
                  </a:lnTo>
                  <a:lnTo>
                    <a:pt x="0" y="173"/>
                  </a:lnTo>
                  <a:lnTo>
                    <a:pt x="1" y="159"/>
                  </a:lnTo>
                  <a:lnTo>
                    <a:pt x="3" y="144"/>
                  </a:lnTo>
                  <a:lnTo>
                    <a:pt x="6" y="129"/>
                  </a:lnTo>
                  <a:lnTo>
                    <a:pt x="10" y="115"/>
                  </a:lnTo>
                  <a:lnTo>
                    <a:pt x="16" y="101"/>
                  </a:lnTo>
                  <a:lnTo>
                    <a:pt x="23" y="88"/>
                  </a:lnTo>
                  <a:lnTo>
                    <a:pt x="31" y="75"/>
                  </a:lnTo>
                  <a:lnTo>
                    <a:pt x="40" y="63"/>
                  </a:lnTo>
                  <a:lnTo>
                    <a:pt x="51" y="51"/>
                  </a:lnTo>
                  <a:lnTo>
                    <a:pt x="63" y="40"/>
                  </a:lnTo>
                  <a:lnTo>
                    <a:pt x="75" y="31"/>
                  </a:lnTo>
                  <a:lnTo>
                    <a:pt x="88" y="23"/>
                  </a:lnTo>
                  <a:lnTo>
                    <a:pt x="101" y="16"/>
                  </a:lnTo>
                  <a:lnTo>
                    <a:pt x="116" y="10"/>
                  </a:lnTo>
                  <a:lnTo>
                    <a:pt x="130" y="6"/>
                  </a:lnTo>
                  <a:lnTo>
                    <a:pt x="144" y="2"/>
                  </a:lnTo>
                  <a:lnTo>
                    <a:pt x="159" y="1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  <p:sp>
          <p:nvSpPr>
            <p:cNvPr id="106" name="Freeform 95"/>
            <p:cNvSpPr>
              <a:spLocks/>
            </p:cNvSpPr>
            <p:nvPr/>
          </p:nvSpPr>
          <p:spPr bwMode="auto">
            <a:xfrm>
              <a:off x="5849938" y="4318000"/>
              <a:ext cx="146050" cy="3048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5" y="0"/>
                </a:cxn>
                <a:cxn ang="0">
                  <a:pos x="57" y="2"/>
                </a:cxn>
                <a:cxn ang="0">
                  <a:pos x="57" y="22"/>
                </a:cxn>
                <a:cxn ang="0">
                  <a:pos x="72" y="24"/>
                </a:cxn>
                <a:cxn ang="0">
                  <a:pos x="85" y="30"/>
                </a:cxn>
                <a:cxn ang="0">
                  <a:pos x="87" y="33"/>
                </a:cxn>
                <a:cxn ang="0">
                  <a:pos x="81" y="49"/>
                </a:cxn>
                <a:cxn ang="0">
                  <a:pos x="79" y="51"/>
                </a:cxn>
                <a:cxn ang="0">
                  <a:pos x="77" y="52"/>
                </a:cxn>
                <a:cxn ang="0">
                  <a:pos x="73" y="50"/>
                </a:cxn>
                <a:cxn ang="0">
                  <a:pos x="66" y="47"/>
                </a:cxn>
                <a:cxn ang="0">
                  <a:pos x="55" y="45"/>
                </a:cxn>
                <a:cxn ang="0">
                  <a:pos x="44" y="45"/>
                </a:cxn>
                <a:cxn ang="0">
                  <a:pos x="36" y="47"/>
                </a:cxn>
                <a:cxn ang="0">
                  <a:pos x="31" y="52"/>
                </a:cxn>
                <a:cxn ang="0">
                  <a:pos x="29" y="57"/>
                </a:cxn>
                <a:cxn ang="0">
                  <a:pos x="29" y="63"/>
                </a:cxn>
                <a:cxn ang="0">
                  <a:pos x="31" y="69"/>
                </a:cxn>
                <a:cxn ang="0">
                  <a:pos x="37" y="74"/>
                </a:cxn>
                <a:cxn ang="0">
                  <a:pos x="47" y="79"/>
                </a:cxn>
                <a:cxn ang="0">
                  <a:pos x="63" y="86"/>
                </a:cxn>
                <a:cxn ang="0">
                  <a:pos x="78" y="95"/>
                </a:cxn>
                <a:cxn ang="0">
                  <a:pos x="87" y="106"/>
                </a:cxn>
                <a:cxn ang="0">
                  <a:pos x="91" y="119"/>
                </a:cxn>
                <a:cxn ang="0">
                  <a:pos x="91" y="134"/>
                </a:cxn>
                <a:cxn ang="0">
                  <a:pos x="86" y="147"/>
                </a:cxn>
                <a:cxn ang="0">
                  <a:pos x="77" y="158"/>
                </a:cxn>
                <a:cxn ang="0">
                  <a:pos x="64" y="166"/>
                </a:cxn>
                <a:cxn ang="0">
                  <a:pos x="56" y="189"/>
                </a:cxn>
                <a:cxn ang="0">
                  <a:pos x="54" y="192"/>
                </a:cxn>
                <a:cxn ang="0">
                  <a:pos x="52" y="192"/>
                </a:cxn>
                <a:cxn ang="0">
                  <a:pos x="37" y="192"/>
                </a:cxn>
                <a:cxn ang="0">
                  <a:pos x="35" y="191"/>
                </a:cxn>
                <a:cxn ang="0">
                  <a:pos x="34" y="169"/>
                </a:cxn>
                <a:cxn ang="0">
                  <a:pos x="19" y="167"/>
                </a:cxn>
                <a:cxn ang="0">
                  <a:pos x="6" y="162"/>
                </a:cxn>
                <a:cxn ang="0">
                  <a:pos x="0" y="157"/>
                </a:cxn>
                <a:cxn ang="0">
                  <a:pos x="0" y="154"/>
                </a:cxn>
                <a:cxn ang="0">
                  <a:pos x="5" y="138"/>
                </a:cxn>
                <a:cxn ang="0">
                  <a:pos x="8" y="137"/>
                </a:cxn>
                <a:cxn ang="0">
                  <a:pos x="11" y="137"/>
                </a:cxn>
                <a:cxn ang="0">
                  <a:pos x="25" y="144"/>
                </a:cxn>
                <a:cxn ang="0">
                  <a:pos x="41" y="146"/>
                </a:cxn>
                <a:cxn ang="0">
                  <a:pos x="52" y="145"/>
                </a:cxn>
                <a:cxn ang="0">
                  <a:pos x="60" y="140"/>
                </a:cxn>
                <a:cxn ang="0">
                  <a:pos x="64" y="133"/>
                </a:cxn>
                <a:cxn ang="0">
                  <a:pos x="64" y="123"/>
                </a:cxn>
                <a:cxn ang="0">
                  <a:pos x="59" y="115"/>
                </a:cxn>
                <a:cxn ang="0">
                  <a:pos x="49" y="108"/>
                </a:cxn>
                <a:cxn ang="0">
                  <a:pos x="35" y="102"/>
                </a:cxn>
                <a:cxn ang="0">
                  <a:pos x="18" y="93"/>
                </a:cxn>
                <a:cxn ang="0">
                  <a:pos x="10" y="85"/>
                </a:cxn>
                <a:cxn ang="0">
                  <a:pos x="4" y="75"/>
                </a:cxn>
                <a:cxn ang="0">
                  <a:pos x="2" y="63"/>
                </a:cxn>
                <a:cxn ang="0">
                  <a:pos x="4" y="49"/>
                </a:cxn>
                <a:cxn ang="0">
                  <a:pos x="11" y="37"/>
                </a:cxn>
                <a:cxn ang="0">
                  <a:pos x="22" y="28"/>
                </a:cxn>
                <a:cxn ang="0">
                  <a:pos x="36" y="23"/>
                </a:cxn>
                <a:cxn ang="0">
                  <a:pos x="36" y="2"/>
                </a:cxn>
                <a:cxn ang="0">
                  <a:pos x="38" y="0"/>
                </a:cxn>
                <a:cxn ang="0">
                  <a:pos x="39" y="0"/>
                </a:cxn>
              </a:cxnLst>
              <a:rect l="0" t="0" r="r" b="b"/>
              <a:pathLst>
                <a:path w="92" h="192">
                  <a:moveTo>
                    <a:pt x="39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1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7" y="22"/>
                  </a:lnTo>
                  <a:lnTo>
                    <a:pt x="65" y="23"/>
                  </a:lnTo>
                  <a:lnTo>
                    <a:pt x="72" y="24"/>
                  </a:lnTo>
                  <a:lnTo>
                    <a:pt x="78" y="27"/>
                  </a:lnTo>
                  <a:lnTo>
                    <a:pt x="85" y="30"/>
                  </a:lnTo>
                  <a:lnTo>
                    <a:pt x="86" y="31"/>
                  </a:lnTo>
                  <a:lnTo>
                    <a:pt x="87" y="33"/>
                  </a:lnTo>
                  <a:lnTo>
                    <a:pt x="86" y="34"/>
                  </a:lnTo>
                  <a:lnTo>
                    <a:pt x="81" y="49"/>
                  </a:lnTo>
                  <a:lnTo>
                    <a:pt x="80" y="50"/>
                  </a:lnTo>
                  <a:lnTo>
                    <a:pt x="79" y="51"/>
                  </a:lnTo>
                  <a:lnTo>
                    <a:pt x="78" y="52"/>
                  </a:lnTo>
                  <a:lnTo>
                    <a:pt x="77" y="52"/>
                  </a:lnTo>
                  <a:lnTo>
                    <a:pt x="75" y="51"/>
                  </a:lnTo>
                  <a:lnTo>
                    <a:pt x="73" y="50"/>
                  </a:lnTo>
                  <a:lnTo>
                    <a:pt x="70" y="49"/>
                  </a:lnTo>
                  <a:lnTo>
                    <a:pt x="66" y="47"/>
                  </a:lnTo>
                  <a:lnTo>
                    <a:pt x="61" y="46"/>
                  </a:lnTo>
                  <a:lnTo>
                    <a:pt x="55" y="45"/>
                  </a:lnTo>
                  <a:lnTo>
                    <a:pt x="49" y="44"/>
                  </a:lnTo>
                  <a:lnTo>
                    <a:pt x="44" y="45"/>
                  </a:lnTo>
                  <a:lnTo>
                    <a:pt x="39" y="46"/>
                  </a:lnTo>
                  <a:lnTo>
                    <a:pt x="36" y="47"/>
                  </a:lnTo>
                  <a:lnTo>
                    <a:pt x="33" y="49"/>
                  </a:lnTo>
                  <a:lnTo>
                    <a:pt x="31" y="52"/>
                  </a:lnTo>
                  <a:lnTo>
                    <a:pt x="30" y="54"/>
                  </a:lnTo>
                  <a:lnTo>
                    <a:pt x="29" y="57"/>
                  </a:lnTo>
                  <a:lnTo>
                    <a:pt x="29" y="60"/>
                  </a:lnTo>
                  <a:lnTo>
                    <a:pt x="29" y="63"/>
                  </a:lnTo>
                  <a:lnTo>
                    <a:pt x="30" y="66"/>
                  </a:lnTo>
                  <a:lnTo>
                    <a:pt x="31" y="69"/>
                  </a:lnTo>
                  <a:lnTo>
                    <a:pt x="34" y="71"/>
                  </a:lnTo>
                  <a:lnTo>
                    <a:pt x="37" y="74"/>
                  </a:lnTo>
                  <a:lnTo>
                    <a:pt x="42" y="76"/>
                  </a:lnTo>
                  <a:lnTo>
                    <a:pt x="47" y="79"/>
                  </a:lnTo>
                  <a:lnTo>
                    <a:pt x="54" y="82"/>
                  </a:lnTo>
                  <a:lnTo>
                    <a:pt x="63" y="86"/>
                  </a:lnTo>
                  <a:lnTo>
                    <a:pt x="71" y="90"/>
                  </a:lnTo>
                  <a:lnTo>
                    <a:pt x="78" y="95"/>
                  </a:lnTo>
                  <a:lnTo>
                    <a:pt x="83" y="100"/>
                  </a:lnTo>
                  <a:lnTo>
                    <a:pt x="87" y="106"/>
                  </a:lnTo>
                  <a:lnTo>
                    <a:pt x="90" y="112"/>
                  </a:lnTo>
                  <a:lnTo>
                    <a:pt x="91" y="119"/>
                  </a:lnTo>
                  <a:lnTo>
                    <a:pt x="92" y="127"/>
                  </a:lnTo>
                  <a:lnTo>
                    <a:pt x="91" y="134"/>
                  </a:lnTo>
                  <a:lnTo>
                    <a:pt x="89" y="141"/>
                  </a:lnTo>
                  <a:lnTo>
                    <a:pt x="86" y="147"/>
                  </a:lnTo>
                  <a:lnTo>
                    <a:pt x="82" y="153"/>
                  </a:lnTo>
                  <a:lnTo>
                    <a:pt x="77" y="158"/>
                  </a:lnTo>
                  <a:lnTo>
                    <a:pt x="70" y="163"/>
                  </a:lnTo>
                  <a:lnTo>
                    <a:pt x="64" y="166"/>
                  </a:lnTo>
                  <a:lnTo>
                    <a:pt x="56" y="168"/>
                  </a:lnTo>
                  <a:lnTo>
                    <a:pt x="56" y="189"/>
                  </a:lnTo>
                  <a:lnTo>
                    <a:pt x="55" y="191"/>
                  </a:lnTo>
                  <a:lnTo>
                    <a:pt x="54" y="192"/>
                  </a:lnTo>
                  <a:lnTo>
                    <a:pt x="53" y="192"/>
                  </a:lnTo>
                  <a:lnTo>
                    <a:pt x="52" y="192"/>
                  </a:lnTo>
                  <a:lnTo>
                    <a:pt x="38" y="192"/>
                  </a:lnTo>
                  <a:lnTo>
                    <a:pt x="37" y="192"/>
                  </a:lnTo>
                  <a:lnTo>
                    <a:pt x="36" y="192"/>
                  </a:lnTo>
                  <a:lnTo>
                    <a:pt x="35" y="191"/>
                  </a:lnTo>
                  <a:lnTo>
                    <a:pt x="34" y="189"/>
                  </a:lnTo>
                  <a:lnTo>
                    <a:pt x="34" y="169"/>
                  </a:lnTo>
                  <a:lnTo>
                    <a:pt x="27" y="168"/>
                  </a:lnTo>
                  <a:lnTo>
                    <a:pt x="19" y="167"/>
                  </a:lnTo>
                  <a:lnTo>
                    <a:pt x="13" y="165"/>
                  </a:lnTo>
                  <a:lnTo>
                    <a:pt x="6" y="162"/>
                  </a:lnTo>
                  <a:lnTo>
                    <a:pt x="1" y="159"/>
                  </a:lnTo>
                  <a:lnTo>
                    <a:pt x="0" y="157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5" y="139"/>
                  </a:lnTo>
                  <a:lnTo>
                    <a:pt x="5" y="138"/>
                  </a:lnTo>
                  <a:lnTo>
                    <a:pt x="6" y="138"/>
                  </a:lnTo>
                  <a:lnTo>
                    <a:pt x="8" y="137"/>
                  </a:lnTo>
                  <a:lnTo>
                    <a:pt x="9" y="137"/>
                  </a:lnTo>
                  <a:lnTo>
                    <a:pt x="11" y="137"/>
                  </a:lnTo>
                  <a:lnTo>
                    <a:pt x="18" y="141"/>
                  </a:lnTo>
                  <a:lnTo>
                    <a:pt x="25" y="144"/>
                  </a:lnTo>
                  <a:lnTo>
                    <a:pt x="33" y="146"/>
                  </a:lnTo>
                  <a:lnTo>
                    <a:pt x="41" y="146"/>
                  </a:lnTo>
                  <a:lnTo>
                    <a:pt x="47" y="146"/>
                  </a:lnTo>
                  <a:lnTo>
                    <a:pt x="52" y="145"/>
                  </a:lnTo>
                  <a:lnTo>
                    <a:pt x="56" y="143"/>
                  </a:lnTo>
                  <a:lnTo>
                    <a:pt x="60" y="140"/>
                  </a:lnTo>
                  <a:lnTo>
                    <a:pt x="62" y="137"/>
                  </a:lnTo>
                  <a:lnTo>
                    <a:pt x="64" y="133"/>
                  </a:lnTo>
                  <a:lnTo>
                    <a:pt x="64" y="128"/>
                  </a:lnTo>
                  <a:lnTo>
                    <a:pt x="64" y="123"/>
                  </a:lnTo>
                  <a:lnTo>
                    <a:pt x="62" y="119"/>
                  </a:lnTo>
                  <a:lnTo>
                    <a:pt x="59" y="115"/>
                  </a:lnTo>
                  <a:lnTo>
                    <a:pt x="55" y="112"/>
                  </a:lnTo>
                  <a:lnTo>
                    <a:pt x="49" y="108"/>
                  </a:lnTo>
                  <a:lnTo>
                    <a:pt x="41" y="105"/>
                  </a:lnTo>
                  <a:lnTo>
                    <a:pt x="35" y="102"/>
                  </a:lnTo>
                  <a:lnTo>
                    <a:pt x="23" y="97"/>
                  </a:lnTo>
                  <a:lnTo>
                    <a:pt x="18" y="93"/>
                  </a:lnTo>
                  <a:lnTo>
                    <a:pt x="14" y="90"/>
                  </a:lnTo>
                  <a:lnTo>
                    <a:pt x="10" y="85"/>
                  </a:lnTo>
                  <a:lnTo>
                    <a:pt x="6" y="81"/>
                  </a:lnTo>
                  <a:lnTo>
                    <a:pt x="4" y="75"/>
                  </a:lnTo>
                  <a:lnTo>
                    <a:pt x="2" y="69"/>
                  </a:lnTo>
                  <a:lnTo>
                    <a:pt x="2" y="63"/>
                  </a:lnTo>
                  <a:lnTo>
                    <a:pt x="2" y="55"/>
                  </a:lnTo>
                  <a:lnTo>
                    <a:pt x="4" y="49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6" y="32"/>
                  </a:lnTo>
                  <a:lnTo>
                    <a:pt x="22" y="28"/>
                  </a:lnTo>
                  <a:lnTo>
                    <a:pt x="28" y="25"/>
                  </a:lnTo>
                  <a:lnTo>
                    <a:pt x="36" y="23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7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46359" y="4421052"/>
            <a:ext cx="20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INTERFAZ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41350" y="4308121"/>
            <a:ext cx="20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CENTRO DE CONTROL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255113" y="4421052"/>
            <a:ext cx="201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FIDELIZACION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44185" y="4421052"/>
            <a:ext cx="20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USUARIOS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60412" y="5093137"/>
            <a:ext cx="2028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Interfaz web</a:t>
            </a:r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915728" y="3832019"/>
            <a:ext cx="6366295" cy="2667000"/>
            <a:chOff x="2682445" y="1295400"/>
            <a:chExt cx="6384663" cy="4876800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2682445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810666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938887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067108" y="1295400"/>
              <a:ext cx="0" cy="48768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9444185" y="5088057"/>
            <a:ext cx="202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Creación de 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Eliminación de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Modificación de usuarios </a:t>
            </a:r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41351" y="5088057"/>
            <a:ext cx="20283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Tablero de control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Bicicletas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246197" y="5088057"/>
            <a:ext cx="2028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Gamificacion</a:t>
            </a:r>
            <a:endParaRPr lang="es-CO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Bonificaciones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59" y="3578908"/>
            <a:ext cx="810938" cy="562426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 rot="10800000">
            <a:off x="2958249" y="4833465"/>
            <a:ext cx="2027816" cy="1716531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72302" y="5088057"/>
            <a:ext cx="202834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Formas de Pago.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Efectivo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PSE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Convenios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Tarjeta. </a:t>
            </a:r>
          </a:p>
          <a:p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398717" y="3462126"/>
            <a:ext cx="873426" cy="761450"/>
            <a:chOff x="1533525" y="3573463"/>
            <a:chExt cx="681038" cy="593725"/>
          </a:xfrm>
          <a:solidFill>
            <a:srgbClr val="2D3E50"/>
          </a:solidFill>
        </p:grpSpPr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1987550" y="3657601"/>
              <a:ext cx="93663" cy="192088"/>
            </a:xfrm>
            <a:custGeom>
              <a:avLst/>
              <a:gdLst>
                <a:gd name="T0" fmla="*/ 270 w 470"/>
                <a:gd name="T1" fmla="*/ 3 h 962"/>
                <a:gd name="T2" fmla="*/ 293 w 470"/>
                <a:gd name="T3" fmla="*/ 38 h 962"/>
                <a:gd name="T4" fmla="*/ 295 w 470"/>
                <a:gd name="T5" fmla="*/ 111 h 962"/>
                <a:gd name="T6" fmla="*/ 298 w 470"/>
                <a:gd name="T7" fmla="*/ 114 h 962"/>
                <a:gd name="T8" fmla="*/ 311 w 470"/>
                <a:gd name="T9" fmla="*/ 116 h 962"/>
                <a:gd name="T10" fmla="*/ 356 w 470"/>
                <a:gd name="T11" fmla="*/ 125 h 962"/>
                <a:gd name="T12" fmla="*/ 409 w 470"/>
                <a:gd name="T13" fmla="*/ 140 h 962"/>
                <a:gd name="T14" fmla="*/ 439 w 470"/>
                <a:gd name="T15" fmla="*/ 160 h 962"/>
                <a:gd name="T16" fmla="*/ 421 w 470"/>
                <a:gd name="T17" fmla="*/ 231 h 962"/>
                <a:gd name="T18" fmla="*/ 398 w 470"/>
                <a:gd name="T19" fmla="*/ 253 h 962"/>
                <a:gd name="T20" fmla="*/ 370 w 470"/>
                <a:gd name="T21" fmla="*/ 250 h 962"/>
                <a:gd name="T22" fmla="*/ 349 w 470"/>
                <a:gd name="T23" fmla="*/ 241 h 962"/>
                <a:gd name="T24" fmla="*/ 297 w 470"/>
                <a:gd name="T25" fmla="*/ 227 h 962"/>
                <a:gd name="T26" fmla="*/ 226 w 470"/>
                <a:gd name="T27" fmla="*/ 224 h 962"/>
                <a:gd name="T28" fmla="*/ 175 w 470"/>
                <a:gd name="T29" fmla="*/ 244 h 962"/>
                <a:gd name="T30" fmla="*/ 151 w 470"/>
                <a:gd name="T31" fmla="*/ 276 h 962"/>
                <a:gd name="T32" fmla="*/ 148 w 470"/>
                <a:gd name="T33" fmla="*/ 314 h 962"/>
                <a:gd name="T34" fmla="*/ 167 w 470"/>
                <a:gd name="T35" fmla="*/ 352 h 962"/>
                <a:gd name="T36" fmla="*/ 220 w 470"/>
                <a:gd name="T37" fmla="*/ 386 h 962"/>
                <a:gd name="T38" fmla="*/ 320 w 470"/>
                <a:gd name="T39" fmla="*/ 430 h 962"/>
                <a:gd name="T40" fmla="*/ 414 w 470"/>
                <a:gd name="T41" fmla="*/ 492 h 962"/>
                <a:gd name="T42" fmla="*/ 462 w 470"/>
                <a:gd name="T43" fmla="*/ 571 h 962"/>
                <a:gd name="T44" fmla="*/ 468 w 470"/>
                <a:gd name="T45" fmla="*/ 668 h 962"/>
                <a:gd name="T46" fmla="*/ 433 w 470"/>
                <a:gd name="T47" fmla="*/ 754 h 962"/>
                <a:gd name="T48" fmla="*/ 360 w 470"/>
                <a:gd name="T49" fmla="*/ 817 h 962"/>
                <a:gd name="T50" fmla="*/ 292 w 470"/>
                <a:gd name="T51" fmla="*/ 840 h 962"/>
                <a:gd name="T52" fmla="*/ 288 w 470"/>
                <a:gd name="T53" fmla="*/ 844 h 962"/>
                <a:gd name="T54" fmla="*/ 287 w 470"/>
                <a:gd name="T55" fmla="*/ 925 h 962"/>
                <a:gd name="T56" fmla="*/ 263 w 470"/>
                <a:gd name="T57" fmla="*/ 960 h 962"/>
                <a:gd name="T58" fmla="*/ 199 w 470"/>
                <a:gd name="T59" fmla="*/ 960 h 962"/>
                <a:gd name="T60" fmla="*/ 175 w 470"/>
                <a:gd name="T61" fmla="*/ 925 h 962"/>
                <a:gd name="T62" fmla="*/ 174 w 470"/>
                <a:gd name="T63" fmla="*/ 848 h 962"/>
                <a:gd name="T64" fmla="*/ 168 w 470"/>
                <a:gd name="T65" fmla="*/ 845 h 962"/>
                <a:gd name="T66" fmla="*/ 153 w 470"/>
                <a:gd name="T67" fmla="*/ 843 h 962"/>
                <a:gd name="T68" fmla="*/ 99 w 470"/>
                <a:gd name="T69" fmla="*/ 831 h 962"/>
                <a:gd name="T70" fmla="*/ 35 w 470"/>
                <a:gd name="T71" fmla="*/ 811 h 962"/>
                <a:gd name="T72" fmla="*/ 2 w 470"/>
                <a:gd name="T73" fmla="*/ 787 h 962"/>
                <a:gd name="T74" fmla="*/ 20 w 470"/>
                <a:gd name="T75" fmla="*/ 716 h 962"/>
                <a:gd name="T76" fmla="*/ 43 w 470"/>
                <a:gd name="T77" fmla="*/ 694 h 962"/>
                <a:gd name="T78" fmla="*/ 64 w 470"/>
                <a:gd name="T79" fmla="*/ 694 h 962"/>
                <a:gd name="T80" fmla="*/ 79 w 470"/>
                <a:gd name="T81" fmla="*/ 700 h 962"/>
                <a:gd name="T82" fmla="*/ 119 w 470"/>
                <a:gd name="T83" fmla="*/ 715 h 962"/>
                <a:gd name="T84" fmla="*/ 174 w 470"/>
                <a:gd name="T85" fmla="*/ 730 h 962"/>
                <a:gd name="T86" fmla="*/ 240 w 470"/>
                <a:gd name="T87" fmla="*/ 732 h 962"/>
                <a:gd name="T88" fmla="*/ 306 w 470"/>
                <a:gd name="T89" fmla="*/ 701 h 962"/>
                <a:gd name="T90" fmla="*/ 331 w 470"/>
                <a:gd name="T91" fmla="*/ 643 h 962"/>
                <a:gd name="T92" fmla="*/ 310 w 470"/>
                <a:gd name="T93" fmla="*/ 587 h 962"/>
                <a:gd name="T94" fmla="*/ 244 w 470"/>
                <a:gd name="T95" fmla="*/ 541 h 962"/>
                <a:gd name="T96" fmla="*/ 155 w 470"/>
                <a:gd name="T97" fmla="*/ 503 h 962"/>
                <a:gd name="T98" fmla="*/ 80 w 470"/>
                <a:gd name="T99" fmla="*/ 459 h 962"/>
                <a:gd name="T100" fmla="*/ 27 w 470"/>
                <a:gd name="T101" fmla="*/ 398 h 962"/>
                <a:gd name="T102" fmla="*/ 7 w 470"/>
                <a:gd name="T103" fmla="*/ 314 h 962"/>
                <a:gd name="T104" fmla="*/ 28 w 470"/>
                <a:gd name="T105" fmla="*/ 227 h 962"/>
                <a:gd name="T106" fmla="*/ 85 w 470"/>
                <a:gd name="T107" fmla="*/ 159 h 962"/>
                <a:gd name="T108" fmla="*/ 175 w 470"/>
                <a:gd name="T109" fmla="*/ 119 h 962"/>
                <a:gd name="T110" fmla="*/ 180 w 470"/>
                <a:gd name="T111" fmla="*/ 117 h 962"/>
                <a:gd name="T112" fmla="*/ 183 w 470"/>
                <a:gd name="T113" fmla="*/ 111 h 962"/>
                <a:gd name="T114" fmla="*/ 194 w 470"/>
                <a:gd name="T115" fmla="*/ 1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962">
                  <a:moveTo>
                    <a:pt x="222" y="0"/>
                  </a:moveTo>
                  <a:lnTo>
                    <a:pt x="255" y="0"/>
                  </a:lnTo>
                  <a:lnTo>
                    <a:pt x="270" y="3"/>
                  </a:lnTo>
                  <a:lnTo>
                    <a:pt x="283" y="11"/>
                  </a:lnTo>
                  <a:lnTo>
                    <a:pt x="291" y="23"/>
                  </a:lnTo>
                  <a:lnTo>
                    <a:pt x="293" y="38"/>
                  </a:lnTo>
                  <a:lnTo>
                    <a:pt x="294" y="106"/>
                  </a:lnTo>
                  <a:lnTo>
                    <a:pt x="294" y="110"/>
                  </a:lnTo>
                  <a:lnTo>
                    <a:pt x="295" y="111"/>
                  </a:lnTo>
                  <a:lnTo>
                    <a:pt x="296" y="112"/>
                  </a:lnTo>
                  <a:lnTo>
                    <a:pt x="297" y="113"/>
                  </a:lnTo>
                  <a:lnTo>
                    <a:pt x="298" y="114"/>
                  </a:lnTo>
                  <a:lnTo>
                    <a:pt x="300" y="114"/>
                  </a:lnTo>
                  <a:lnTo>
                    <a:pt x="303" y="114"/>
                  </a:lnTo>
                  <a:lnTo>
                    <a:pt x="311" y="116"/>
                  </a:lnTo>
                  <a:lnTo>
                    <a:pt x="323" y="118"/>
                  </a:lnTo>
                  <a:lnTo>
                    <a:pt x="338" y="121"/>
                  </a:lnTo>
                  <a:lnTo>
                    <a:pt x="356" y="125"/>
                  </a:lnTo>
                  <a:lnTo>
                    <a:pt x="373" y="129"/>
                  </a:lnTo>
                  <a:lnTo>
                    <a:pt x="392" y="134"/>
                  </a:lnTo>
                  <a:lnTo>
                    <a:pt x="409" y="140"/>
                  </a:lnTo>
                  <a:lnTo>
                    <a:pt x="424" y="146"/>
                  </a:lnTo>
                  <a:lnTo>
                    <a:pt x="433" y="151"/>
                  </a:lnTo>
                  <a:lnTo>
                    <a:pt x="439" y="160"/>
                  </a:lnTo>
                  <a:lnTo>
                    <a:pt x="442" y="171"/>
                  </a:lnTo>
                  <a:lnTo>
                    <a:pt x="440" y="183"/>
                  </a:lnTo>
                  <a:lnTo>
                    <a:pt x="421" y="231"/>
                  </a:lnTo>
                  <a:lnTo>
                    <a:pt x="416" y="241"/>
                  </a:lnTo>
                  <a:lnTo>
                    <a:pt x="408" y="248"/>
                  </a:lnTo>
                  <a:lnTo>
                    <a:pt x="398" y="253"/>
                  </a:lnTo>
                  <a:lnTo>
                    <a:pt x="388" y="254"/>
                  </a:lnTo>
                  <a:lnTo>
                    <a:pt x="379" y="253"/>
                  </a:lnTo>
                  <a:lnTo>
                    <a:pt x="370" y="250"/>
                  </a:lnTo>
                  <a:lnTo>
                    <a:pt x="368" y="249"/>
                  </a:lnTo>
                  <a:lnTo>
                    <a:pt x="361" y="246"/>
                  </a:lnTo>
                  <a:lnTo>
                    <a:pt x="349" y="241"/>
                  </a:lnTo>
                  <a:lnTo>
                    <a:pt x="335" y="236"/>
                  </a:lnTo>
                  <a:lnTo>
                    <a:pt x="317" y="231"/>
                  </a:lnTo>
                  <a:lnTo>
                    <a:pt x="297" y="227"/>
                  </a:lnTo>
                  <a:lnTo>
                    <a:pt x="275" y="224"/>
                  </a:lnTo>
                  <a:lnTo>
                    <a:pt x="250" y="223"/>
                  </a:lnTo>
                  <a:lnTo>
                    <a:pt x="226" y="224"/>
                  </a:lnTo>
                  <a:lnTo>
                    <a:pt x="206" y="228"/>
                  </a:lnTo>
                  <a:lnTo>
                    <a:pt x="189" y="235"/>
                  </a:lnTo>
                  <a:lnTo>
                    <a:pt x="175" y="244"/>
                  </a:lnTo>
                  <a:lnTo>
                    <a:pt x="164" y="253"/>
                  </a:lnTo>
                  <a:lnTo>
                    <a:pt x="156" y="264"/>
                  </a:lnTo>
                  <a:lnTo>
                    <a:pt x="151" y="276"/>
                  </a:lnTo>
                  <a:lnTo>
                    <a:pt x="147" y="288"/>
                  </a:lnTo>
                  <a:lnTo>
                    <a:pt x="146" y="301"/>
                  </a:lnTo>
                  <a:lnTo>
                    <a:pt x="148" y="314"/>
                  </a:lnTo>
                  <a:lnTo>
                    <a:pt x="151" y="328"/>
                  </a:lnTo>
                  <a:lnTo>
                    <a:pt x="157" y="340"/>
                  </a:lnTo>
                  <a:lnTo>
                    <a:pt x="167" y="352"/>
                  </a:lnTo>
                  <a:lnTo>
                    <a:pt x="181" y="363"/>
                  </a:lnTo>
                  <a:lnTo>
                    <a:pt x="199" y="375"/>
                  </a:lnTo>
                  <a:lnTo>
                    <a:pt x="220" y="386"/>
                  </a:lnTo>
                  <a:lnTo>
                    <a:pt x="246" y="399"/>
                  </a:lnTo>
                  <a:lnTo>
                    <a:pt x="279" y="411"/>
                  </a:lnTo>
                  <a:lnTo>
                    <a:pt x="320" y="430"/>
                  </a:lnTo>
                  <a:lnTo>
                    <a:pt x="357" y="450"/>
                  </a:lnTo>
                  <a:lnTo>
                    <a:pt x="388" y="470"/>
                  </a:lnTo>
                  <a:lnTo>
                    <a:pt x="414" y="492"/>
                  </a:lnTo>
                  <a:lnTo>
                    <a:pt x="435" y="517"/>
                  </a:lnTo>
                  <a:lnTo>
                    <a:pt x="450" y="543"/>
                  </a:lnTo>
                  <a:lnTo>
                    <a:pt x="462" y="571"/>
                  </a:lnTo>
                  <a:lnTo>
                    <a:pt x="468" y="601"/>
                  </a:lnTo>
                  <a:lnTo>
                    <a:pt x="470" y="635"/>
                  </a:lnTo>
                  <a:lnTo>
                    <a:pt x="468" y="668"/>
                  </a:lnTo>
                  <a:lnTo>
                    <a:pt x="461" y="699"/>
                  </a:lnTo>
                  <a:lnTo>
                    <a:pt x="449" y="727"/>
                  </a:lnTo>
                  <a:lnTo>
                    <a:pt x="433" y="754"/>
                  </a:lnTo>
                  <a:lnTo>
                    <a:pt x="412" y="778"/>
                  </a:lnTo>
                  <a:lnTo>
                    <a:pt x="388" y="799"/>
                  </a:lnTo>
                  <a:lnTo>
                    <a:pt x="360" y="817"/>
                  </a:lnTo>
                  <a:lnTo>
                    <a:pt x="328" y="830"/>
                  </a:lnTo>
                  <a:lnTo>
                    <a:pt x="293" y="840"/>
                  </a:lnTo>
                  <a:lnTo>
                    <a:pt x="292" y="840"/>
                  </a:lnTo>
                  <a:lnTo>
                    <a:pt x="291" y="841"/>
                  </a:lnTo>
                  <a:lnTo>
                    <a:pt x="289" y="843"/>
                  </a:lnTo>
                  <a:lnTo>
                    <a:pt x="288" y="844"/>
                  </a:lnTo>
                  <a:lnTo>
                    <a:pt x="287" y="846"/>
                  </a:lnTo>
                  <a:lnTo>
                    <a:pt x="287" y="849"/>
                  </a:lnTo>
                  <a:lnTo>
                    <a:pt x="287" y="925"/>
                  </a:lnTo>
                  <a:lnTo>
                    <a:pt x="284" y="939"/>
                  </a:lnTo>
                  <a:lnTo>
                    <a:pt x="276" y="952"/>
                  </a:lnTo>
                  <a:lnTo>
                    <a:pt x="263" y="960"/>
                  </a:lnTo>
                  <a:lnTo>
                    <a:pt x="249" y="962"/>
                  </a:lnTo>
                  <a:lnTo>
                    <a:pt x="213" y="962"/>
                  </a:lnTo>
                  <a:lnTo>
                    <a:pt x="199" y="960"/>
                  </a:lnTo>
                  <a:lnTo>
                    <a:pt x="186" y="952"/>
                  </a:lnTo>
                  <a:lnTo>
                    <a:pt x="178" y="939"/>
                  </a:lnTo>
                  <a:lnTo>
                    <a:pt x="175" y="925"/>
                  </a:lnTo>
                  <a:lnTo>
                    <a:pt x="175" y="853"/>
                  </a:lnTo>
                  <a:lnTo>
                    <a:pt x="175" y="850"/>
                  </a:lnTo>
                  <a:lnTo>
                    <a:pt x="174" y="848"/>
                  </a:lnTo>
                  <a:lnTo>
                    <a:pt x="172" y="847"/>
                  </a:lnTo>
                  <a:lnTo>
                    <a:pt x="171" y="846"/>
                  </a:lnTo>
                  <a:lnTo>
                    <a:pt x="168" y="845"/>
                  </a:lnTo>
                  <a:lnTo>
                    <a:pt x="167" y="845"/>
                  </a:lnTo>
                  <a:lnTo>
                    <a:pt x="163" y="845"/>
                  </a:lnTo>
                  <a:lnTo>
                    <a:pt x="153" y="843"/>
                  </a:lnTo>
                  <a:lnTo>
                    <a:pt x="138" y="839"/>
                  </a:lnTo>
                  <a:lnTo>
                    <a:pt x="120" y="835"/>
                  </a:lnTo>
                  <a:lnTo>
                    <a:pt x="99" y="831"/>
                  </a:lnTo>
                  <a:lnTo>
                    <a:pt x="78" y="825"/>
                  </a:lnTo>
                  <a:lnTo>
                    <a:pt x="56" y="819"/>
                  </a:lnTo>
                  <a:lnTo>
                    <a:pt x="35" y="811"/>
                  </a:lnTo>
                  <a:lnTo>
                    <a:pt x="18" y="803"/>
                  </a:lnTo>
                  <a:lnTo>
                    <a:pt x="9" y="797"/>
                  </a:lnTo>
                  <a:lnTo>
                    <a:pt x="2" y="787"/>
                  </a:lnTo>
                  <a:lnTo>
                    <a:pt x="0" y="777"/>
                  </a:lnTo>
                  <a:lnTo>
                    <a:pt x="2" y="765"/>
                  </a:lnTo>
                  <a:lnTo>
                    <a:pt x="20" y="716"/>
                  </a:lnTo>
                  <a:lnTo>
                    <a:pt x="25" y="706"/>
                  </a:lnTo>
                  <a:lnTo>
                    <a:pt x="33" y="699"/>
                  </a:lnTo>
                  <a:lnTo>
                    <a:pt x="43" y="694"/>
                  </a:lnTo>
                  <a:lnTo>
                    <a:pt x="54" y="692"/>
                  </a:lnTo>
                  <a:lnTo>
                    <a:pt x="59" y="693"/>
                  </a:lnTo>
                  <a:lnTo>
                    <a:pt x="64" y="694"/>
                  </a:lnTo>
                  <a:lnTo>
                    <a:pt x="70" y="696"/>
                  </a:lnTo>
                  <a:lnTo>
                    <a:pt x="73" y="697"/>
                  </a:lnTo>
                  <a:lnTo>
                    <a:pt x="79" y="700"/>
                  </a:lnTo>
                  <a:lnTo>
                    <a:pt x="89" y="704"/>
                  </a:lnTo>
                  <a:lnTo>
                    <a:pt x="103" y="709"/>
                  </a:lnTo>
                  <a:lnTo>
                    <a:pt x="119" y="715"/>
                  </a:lnTo>
                  <a:lnTo>
                    <a:pt x="136" y="721"/>
                  </a:lnTo>
                  <a:lnTo>
                    <a:pt x="155" y="726"/>
                  </a:lnTo>
                  <a:lnTo>
                    <a:pt x="174" y="730"/>
                  </a:lnTo>
                  <a:lnTo>
                    <a:pt x="193" y="733"/>
                  </a:lnTo>
                  <a:lnTo>
                    <a:pt x="211" y="734"/>
                  </a:lnTo>
                  <a:lnTo>
                    <a:pt x="240" y="732"/>
                  </a:lnTo>
                  <a:lnTo>
                    <a:pt x="266" y="725"/>
                  </a:lnTo>
                  <a:lnTo>
                    <a:pt x="288" y="715"/>
                  </a:lnTo>
                  <a:lnTo>
                    <a:pt x="306" y="701"/>
                  </a:lnTo>
                  <a:lnTo>
                    <a:pt x="319" y="684"/>
                  </a:lnTo>
                  <a:lnTo>
                    <a:pt x="328" y="665"/>
                  </a:lnTo>
                  <a:lnTo>
                    <a:pt x="331" y="643"/>
                  </a:lnTo>
                  <a:lnTo>
                    <a:pt x="329" y="622"/>
                  </a:lnTo>
                  <a:lnTo>
                    <a:pt x="321" y="604"/>
                  </a:lnTo>
                  <a:lnTo>
                    <a:pt x="310" y="587"/>
                  </a:lnTo>
                  <a:lnTo>
                    <a:pt x="294" y="571"/>
                  </a:lnTo>
                  <a:lnTo>
                    <a:pt x="272" y="556"/>
                  </a:lnTo>
                  <a:lnTo>
                    <a:pt x="244" y="541"/>
                  </a:lnTo>
                  <a:lnTo>
                    <a:pt x="211" y="526"/>
                  </a:lnTo>
                  <a:lnTo>
                    <a:pt x="183" y="515"/>
                  </a:lnTo>
                  <a:lnTo>
                    <a:pt x="155" y="503"/>
                  </a:lnTo>
                  <a:lnTo>
                    <a:pt x="128" y="489"/>
                  </a:lnTo>
                  <a:lnTo>
                    <a:pt x="103" y="474"/>
                  </a:lnTo>
                  <a:lnTo>
                    <a:pt x="80" y="459"/>
                  </a:lnTo>
                  <a:lnTo>
                    <a:pt x="59" y="440"/>
                  </a:lnTo>
                  <a:lnTo>
                    <a:pt x="42" y="420"/>
                  </a:lnTo>
                  <a:lnTo>
                    <a:pt x="27" y="398"/>
                  </a:lnTo>
                  <a:lnTo>
                    <a:pt x="17" y="373"/>
                  </a:lnTo>
                  <a:lnTo>
                    <a:pt x="9" y="344"/>
                  </a:lnTo>
                  <a:lnTo>
                    <a:pt x="7" y="314"/>
                  </a:lnTo>
                  <a:lnTo>
                    <a:pt x="9" y="283"/>
                  </a:lnTo>
                  <a:lnTo>
                    <a:pt x="17" y="254"/>
                  </a:lnTo>
                  <a:lnTo>
                    <a:pt x="28" y="227"/>
                  </a:lnTo>
                  <a:lnTo>
                    <a:pt x="44" y="202"/>
                  </a:lnTo>
                  <a:lnTo>
                    <a:pt x="62" y="179"/>
                  </a:lnTo>
                  <a:lnTo>
                    <a:pt x="85" y="159"/>
                  </a:lnTo>
                  <a:lnTo>
                    <a:pt x="112" y="143"/>
                  </a:lnTo>
                  <a:lnTo>
                    <a:pt x="141" y="129"/>
                  </a:lnTo>
                  <a:lnTo>
                    <a:pt x="175" y="119"/>
                  </a:lnTo>
                  <a:lnTo>
                    <a:pt x="176" y="119"/>
                  </a:lnTo>
                  <a:lnTo>
                    <a:pt x="178" y="118"/>
                  </a:lnTo>
                  <a:lnTo>
                    <a:pt x="180" y="117"/>
                  </a:lnTo>
                  <a:lnTo>
                    <a:pt x="181" y="115"/>
                  </a:lnTo>
                  <a:lnTo>
                    <a:pt x="183" y="113"/>
                  </a:lnTo>
                  <a:lnTo>
                    <a:pt x="183" y="111"/>
                  </a:lnTo>
                  <a:lnTo>
                    <a:pt x="183" y="38"/>
                  </a:lnTo>
                  <a:lnTo>
                    <a:pt x="186" y="23"/>
                  </a:lnTo>
                  <a:lnTo>
                    <a:pt x="194" y="11"/>
                  </a:lnTo>
                  <a:lnTo>
                    <a:pt x="207" y="3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71"/>
            <p:cNvSpPr>
              <a:spLocks noEditPoints="1"/>
            </p:cNvSpPr>
            <p:nvPr/>
          </p:nvSpPr>
          <p:spPr bwMode="auto">
            <a:xfrm>
              <a:off x="1854200" y="3573463"/>
              <a:ext cx="360363" cy="360363"/>
            </a:xfrm>
            <a:custGeom>
              <a:avLst/>
              <a:gdLst>
                <a:gd name="T0" fmla="*/ 775 w 1814"/>
                <a:gd name="T1" fmla="*/ 224 h 1814"/>
                <a:gd name="T2" fmla="*/ 593 w 1814"/>
                <a:gd name="T3" fmla="*/ 286 h 1814"/>
                <a:gd name="T4" fmla="*/ 437 w 1814"/>
                <a:gd name="T5" fmla="*/ 393 h 1814"/>
                <a:gd name="T6" fmla="*/ 316 w 1814"/>
                <a:gd name="T7" fmla="*/ 538 h 1814"/>
                <a:gd name="T8" fmla="*/ 238 w 1814"/>
                <a:gd name="T9" fmla="*/ 711 h 1814"/>
                <a:gd name="T10" fmla="*/ 210 w 1814"/>
                <a:gd name="T11" fmla="*/ 908 h 1814"/>
                <a:gd name="T12" fmla="*/ 238 w 1814"/>
                <a:gd name="T13" fmla="*/ 1103 h 1814"/>
                <a:gd name="T14" fmla="*/ 316 w 1814"/>
                <a:gd name="T15" fmla="*/ 1277 h 1814"/>
                <a:gd name="T16" fmla="*/ 437 w 1814"/>
                <a:gd name="T17" fmla="*/ 1421 h 1814"/>
                <a:gd name="T18" fmla="*/ 593 w 1814"/>
                <a:gd name="T19" fmla="*/ 1530 h 1814"/>
                <a:gd name="T20" fmla="*/ 775 w 1814"/>
                <a:gd name="T21" fmla="*/ 1591 h 1814"/>
                <a:gd name="T22" fmla="*/ 975 w 1814"/>
                <a:gd name="T23" fmla="*/ 1600 h 1814"/>
                <a:gd name="T24" fmla="*/ 1164 w 1814"/>
                <a:gd name="T25" fmla="*/ 1556 h 1814"/>
                <a:gd name="T26" fmla="*/ 1328 w 1814"/>
                <a:gd name="T27" fmla="*/ 1462 h 1814"/>
                <a:gd name="T28" fmla="*/ 1461 w 1814"/>
                <a:gd name="T29" fmla="*/ 1329 h 1814"/>
                <a:gd name="T30" fmla="*/ 1555 w 1814"/>
                <a:gd name="T31" fmla="*/ 1164 h 1814"/>
                <a:gd name="T32" fmla="*/ 1601 w 1814"/>
                <a:gd name="T33" fmla="*/ 974 h 1814"/>
                <a:gd name="T34" fmla="*/ 1591 w 1814"/>
                <a:gd name="T35" fmla="*/ 775 h 1814"/>
                <a:gd name="T36" fmla="*/ 1529 w 1814"/>
                <a:gd name="T37" fmla="*/ 593 h 1814"/>
                <a:gd name="T38" fmla="*/ 1422 w 1814"/>
                <a:gd name="T39" fmla="*/ 438 h 1814"/>
                <a:gd name="T40" fmla="*/ 1277 w 1814"/>
                <a:gd name="T41" fmla="*/ 317 h 1814"/>
                <a:gd name="T42" fmla="*/ 1103 w 1814"/>
                <a:gd name="T43" fmla="*/ 238 h 1814"/>
                <a:gd name="T44" fmla="*/ 907 w 1814"/>
                <a:gd name="T45" fmla="*/ 211 h 1814"/>
                <a:gd name="T46" fmla="*/ 1054 w 1814"/>
                <a:gd name="T47" fmla="*/ 13 h 1814"/>
                <a:gd name="T48" fmla="*/ 1260 w 1814"/>
                <a:gd name="T49" fmla="*/ 72 h 1814"/>
                <a:gd name="T50" fmla="*/ 1443 w 1814"/>
                <a:gd name="T51" fmla="*/ 176 h 1814"/>
                <a:gd name="T52" fmla="*/ 1596 w 1814"/>
                <a:gd name="T53" fmla="*/ 317 h 1814"/>
                <a:gd name="T54" fmla="*/ 1713 w 1814"/>
                <a:gd name="T55" fmla="*/ 491 h 1814"/>
                <a:gd name="T56" fmla="*/ 1788 w 1814"/>
                <a:gd name="T57" fmla="*/ 689 h 1814"/>
                <a:gd name="T58" fmla="*/ 1814 w 1814"/>
                <a:gd name="T59" fmla="*/ 908 h 1814"/>
                <a:gd name="T60" fmla="*/ 1788 w 1814"/>
                <a:gd name="T61" fmla="*/ 1125 h 1814"/>
                <a:gd name="T62" fmla="*/ 1713 w 1814"/>
                <a:gd name="T63" fmla="*/ 1324 h 1814"/>
                <a:gd name="T64" fmla="*/ 1596 w 1814"/>
                <a:gd name="T65" fmla="*/ 1497 h 1814"/>
                <a:gd name="T66" fmla="*/ 1443 w 1814"/>
                <a:gd name="T67" fmla="*/ 1639 h 1814"/>
                <a:gd name="T68" fmla="*/ 1260 w 1814"/>
                <a:gd name="T69" fmla="*/ 1743 h 1814"/>
                <a:gd name="T70" fmla="*/ 1054 w 1814"/>
                <a:gd name="T71" fmla="*/ 1802 h 1814"/>
                <a:gd name="T72" fmla="*/ 832 w 1814"/>
                <a:gd name="T73" fmla="*/ 1811 h 1814"/>
                <a:gd name="T74" fmla="*/ 620 w 1814"/>
                <a:gd name="T75" fmla="*/ 1768 h 1814"/>
                <a:gd name="T76" fmla="*/ 430 w 1814"/>
                <a:gd name="T77" fmla="*/ 1678 h 1814"/>
                <a:gd name="T78" fmla="*/ 265 w 1814"/>
                <a:gd name="T79" fmla="*/ 1548 h 1814"/>
                <a:gd name="T80" fmla="*/ 136 w 1814"/>
                <a:gd name="T81" fmla="*/ 1385 h 1814"/>
                <a:gd name="T82" fmla="*/ 46 w 1814"/>
                <a:gd name="T83" fmla="*/ 1194 h 1814"/>
                <a:gd name="T84" fmla="*/ 3 w 1814"/>
                <a:gd name="T85" fmla="*/ 982 h 1814"/>
                <a:gd name="T86" fmla="*/ 12 w 1814"/>
                <a:gd name="T87" fmla="*/ 760 h 1814"/>
                <a:gd name="T88" fmla="*/ 71 w 1814"/>
                <a:gd name="T89" fmla="*/ 554 h 1814"/>
                <a:gd name="T90" fmla="*/ 175 w 1814"/>
                <a:gd name="T91" fmla="*/ 371 h 1814"/>
                <a:gd name="T92" fmla="*/ 316 w 1814"/>
                <a:gd name="T93" fmla="*/ 218 h 1814"/>
                <a:gd name="T94" fmla="*/ 490 w 1814"/>
                <a:gd name="T95" fmla="*/ 102 h 1814"/>
                <a:gd name="T96" fmla="*/ 689 w 1814"/>
                <a:gd name="T97" fmla="*/ 27 h 1814"/>
                <a:gd name="T98" fmla="*/ 907 w 1814"/>
                <a:gd name="T9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4" h="1814">
                  <a:moveTo>
                    <a:pt x="907" y="211"/>
                  </a:moveTo>
                  <a:lnTo>
                    <a:pt x="839" y="214"/>
                  </a:lnTo>
                  <a:lnTo>
                    <a:pt x="775" y="224"/>
                  </a:lnTo>
                  <a:lnTo>
                    <a:pt x="712" y="238"/>
                  </a:lnTo>
                  <a:lnTo>
                    <a:pt x="650" y="259"/>
                  </a:lnTo>
                  <a:lnTo>
                    <a:pt x="593" y="286"/>
                  </a:lnTo>
                  <a:lnTo>
                    <a:pt x="537" y="317"/>
                  </a:lnTo>
                  <a:lnTo>
                    <a:pt x="486" y="353"/>
                  </a:lnTo>
                  <a:lnTo>
                    <a:pt x="437" y="393"/>
                  </a:lnTo>
                  <a:lnTo>
                    <a:pt x="392" y="438"/>
                  </a:lnTo>
                  <a:lnTo>
                    <a:pt x="353" y="486"/>
                  </a:lnTo>
                  <a:lnTo>
                    <a:pt x="316" y="538"/>
                  </a:lnTo>
                  <a:lnTo>
                    <a:pt x="285" y="593"/>
                  </a:lnTo>
                  <a:lnTo>
                    <a:pt x="259" y="651"/>
                  </a:lnTo>
                  <a:lnTo>
                    <a:pt x="238" y="711"/>
                  </a:lnTo>
                  <a:lnTo>
                    <a:pt x="223" y="775"/>
                  </a:lnTo>
                  <a:lnTo>
                    <a:pt x="213" y="840"/>
                  </a:lnTo>
                  <a:lnTo>
                    <a:pt x="210" y="908"/>
                  </a:lnTo>
                  <a:lnTo>
                    <a:pt x="213" y="974"/>
                  </a:lnTo>
                  <a:lnTo>
                    <a:pt x="223" y="1040"/>
                  </a:lnTo>
                  <a:lnTo>
                    <a:pt x="238" y="1103"/>
                  </a:lnTo>
                  <a:lnTo>
                    <a:pt x="259" y="1164"/>
                  </a:lnTo>
                  <a:lnTo>
                    <a:pt x="285" y="1222"/>
                  </a:lnTo>
                  <a:lnTo>
                    <a:pt x="316" y="1277"/>
                  </a:lnTo>
                  <a:lnTo>
                    <a:pt x="353" y="1329"/>
                  </a:lnTo>
                  <a:lnTo>
                    <a:pt x="392" y="1377"/>
                  </a:lnTo>
                  <a:lnTo>
                    <a:pt x="437" y="1421"/>
                  </a:lnTo>
                  <a:lnTo>
                    <a:pt x="486" y="1462"/>
                  </a:lnTo>
                  <a:lnTo>
                    <a:pt x="537" y="1498"/>
                  </a:lnTo>
                  <a:lnTo>
                    <a:pt x="593" y="1530"/>
                  </a:lnTo>
                  <a:lnTo>
                    <a:pt x="650" y="1556"/>
                  </a:lnTo>
                  <a:lnTo>
                    <a:pt x="712" y="1576"/>
                  </a:lnTo>
                  <a:lnTo>
                    <a:pt x="775" y="1591"/>
                  </a:lnTo>
                  <a:lnTo>
                    <a:pt x="839" y="1600"/>
                  </a:lnTo>
                  <a:lnTo>
                    <a:pt x="907" y="1604"/>
                  </a:lnTo>
                  <a:lnTo>
                    <a:pt x="975" y="1600"/>
                  </a:lnTo>
                  <a:lnTo>
                    <a:pt x="1039" y="1591"/>
                  </a:lnTo>
                  <a:lnTo>
                    <a:pt x="1103" y="1576"/>
                  </a:lnTo>
                  <a:lnTo>
                    <a:pt x="1164" y="1556"/>
                  </a:lnTo>
                  <a:lnTo>
                    <a:pt x="1221" y="1530"/>
                  </a:lnTo>
                  <a:lnTo>
                    <a:pt x="1277" y="1498"/>
                  </a:lnTo>
                  <a:lnTo>
                    <a:pt x="1328" y="1462"/>
                  </a:lnTo>
                  <a:lnTo>
                    <a:pt x="1377" y="1421"/>
                  </a:lnTo>
                  <a:lnTo>
                    <a:pt x="1422" y="1377"/>
                  </a:lnTo>
                  <a:lnTo>
                    <a:pt x="1461" y="1329"/>
                  </a:lnTo>
                  <a:lnTo>
                    <a:pt x="1498" y="1277"/>
                  </a:lnTo>
                  <a:lnTo>
                    <a:pt x="1529" y="1222"/>
                  </a:lnTo>
                  <a:lnTo>
                    <a:pt x="1555" y="1164"/>
                  </a:lnTo>
                  <a:lnTo>
                    <a:pt x="1576" y="1103"/>
                  </a:lnTo>
                  <a:lnTo>
                    <a:pt x="1591" y="1040"/>
                  </a:lnTo>
                  <a:lnTo>
                    <a:pt x="1601" y="974"/>
                  </a:lnTo>
                  <a:lnTo>
                    <a:pt x="1604" y="908"/>
                  </a:lnTo>
                  <a:lnTo>
                    <a:pt x="1601" y="840"/>
                  </a:lnTo>
                  <a:lnTo>
                    <a:pt x="1591" y="775"/>
                  </a:lnTo>
                  <a:lnTo>
                    <a:pt x="1576" y="711"/>
                  </a:lnTo>
                  <a:lnTo>
                    <a:pt x="1555" y="651"/>
                  </a:lnTo>
                  <a:lnTo>
                    <a:pt x="1529" y="593"/>
                  </a:lnTo>
                  <a:lnTo>
                    <a:pt x="1498" y="538"/>
                  </a:lnTo>
                  <a:lnTo>
                    <a:pt x="1461" y="486"/>
                  </a:lnTo>
                  <a:lnTo>
                    <a:pt x="1422" y="438"/>
                  </a:lnTo>
                  <a:lnTo>
                    <a:pt x="1377" y="393"/>
                  </a:lnTo>
                  <a:lnTo>
                    <a:pt x="1328" y="353"/>
                  </a:lnTo>
                  <a:lnTo>
                    <a:pt x="1277" y="317"/>
                  </a:lnTo>
                  <a:lnTo>
                    <a:pt x="1221" y="286"/>
                  </a:lnTo>
                  <a:lnTo>
                    <a:pt x="1164" y="259"/>
                  </a:lnTo>
                  <a:lnTo>
                    <a:pt x="1103" y="238"/>
                  </a:lnTo>
                  <a:lnTo>
                    <a:pt x="1039" y="224"/>
                  </a:lnTo>
                  <a:lnTo>
                    <a:pt x="975" y="214"/>
                  </a:lnTo>
                  <a:lnTo>
                    <a:pt x="907" y="211"/>
                  </a:lnTo>
                  <a:close/>
                  <a:moveTo>
                    <a:pt x="907" y="0"/>
                  </a:moveTo>
                  <a:lnTo>
                    <a:pt x="982" y="3"/>
                  </a:lnTo>
                  <a:lnTo>
                    <a:pt x="1054" y="13"/>
                  </a:lnTo>
                  <a:lnTo>
                    <a:pt x="1125" y="27"/>
                  </a:lnTo>
                  <a:lnTo>
                    <a:pt x="1194" y="47"/>
                  </a:lnTo>
                  <a:lnTo>
                    <a:pt x="1260" y="72"/>
                  </a:lnTo>
                  <a:lnTo>
                    <a:pt x="1324" y="102"/>
                  </a:lnTo>
                  <a:lnTo>
                    <a:pt x="1384" y="136"/>
                  </a:lnTo>
                  <a:lnTo>
                    <a:pt x="1443" y="176"/>
                  </a:lnTo>
                  <a:lnTo>
                    <a:pt x="1498" y="218"/>
                  </a:lnTo>
                  <a:lnTo>
                    <a:pt x="1549" y="266"/>
                  </a:lnTo>
                  <a:lnTo>
                    <a:pt x="1596" y="317"/>
                  </a:lnTo>
                  <a:lnTo>
                    <a:pt x="1639" y="371"/>
                  </a:lnTo>
                  <a:lnTo>
                    <a:pt x="1678" y="429"/>
                  </a:lnTo>
                  <a:lnTo>
                    <a:pt x="1713" y="491"/>
                  </a:lnTo>
                  <a:lnTo>
                    <a:pt x="1743" y="554"/>
                  </a:lnTo>
                  <a:lnTo>
                    <a:pt x="1768" y="621"/>
                  </a:lnTo>
                  <a:lnTo>
                    <a:pt x="1788" y="689"/>
                  </a:lnTo>
                  <a:lnTo>
                    <a:pt x="1802" y="760"/>
                  </a:lnTo>
                  <a:lnTo>
                    <a:pt x="1811" y="833"/>
                  </a:lnTo>
                  <a:lnTo>
                    <a:pt x="1814" y="908"/>
                  </a:lnTo>
                  <a:lnTo>
                    <a:pt x="1811" y="982"/>
                  </a:lnTo>
                  <a:lnTo>
                    <a:pt x="1802" y="1054"/>
                  </a:lnTo>
                  <a:lnTo>
                    <a:pt x="1788" y="1125"/>
                  </a:lnTo>
                  <a:lnTo>
                    <a:pt x="1768" y="1194"/>
                  </a:lnTo>
                  <a:lnTo>
                    <a:pt x="1743" y="1260"/>
                  </a:lnTo>
                  <a:lnTo>
                    <a:pt x="1713" y="1324"/>
                  </a:lnTo>
                  <a:lnTo>
                    <a:pt x="1678" y="1385"/>
                  </a:lnTo>
                  <a:lnTo>
                    <a:pt x="1639" y="1443"/>
                  </a:lnTo>
                  <a:lnTo>
                    <a:pt x="1596" y="1497"/>
                  </a:lnTo>
                  <a:lnTo>
                    <a:pt x="1549" y="1548"/>
                  </a:lnTo>
                  <a:lnTo>
                    <a:pt x="1498" y="1596"/>
                  </a:lnTo>
                  <a:lnTo>
                    <a:pt x="1443" y="1639"/>
                  </a:lnTo>
                  <a:lnTo>
                    <a:pt x="1384" y="1678"/>
                  </a:lnTo>
                  <a:lnTo>
                    <a:pt x="1324" y="1713"/>
                  </a:lnTo>
                  <a:lnTo>
                    <a:pt x="1260" y="1743"/>
                  </a:lnTo>
                  <a:lnTo>
                    <a:pt x="1194" y="1768"/>
                  </a:lnTo>
                  <a:lnTo>
                    <a:pt x="1125" y="1787"/>
                  </a:lnTo>
                  <a:lnTo>
                    <a:pt x="1054" y="1802"/>
                  </a:lnTo>
                  <a:lnTo>
                    <a:pt x="982" y="1811"/>
                  </a:lnTo>
                  <a:lnTo>
                    <a:pt x="907" y="1814"/>
                  </a:lnTo>
                  <a:lnTo>
                    <a:pt x="832" y="1811"/>
                  </a:lnTo>
                  <a:lnTo>
                    <a:pt x="760" y="1802"/>
                  </a:lnTo>
                  <a:lnTo>
                    <a:pt x="689" y="1787"/>
                  </a:lnTo>
                  <a:lnTo>
                    <a:pt x="620" y="1768"/>
                  </a:lnTo>
                  <a:lnTo>
                    <a:pt x="554" y="1743"/>
                  </a:lnTo>
                  <a:lnTo>
                    <a:pt x="490" y="1713"/>
                  </a:lnTo>
                  <a:lnTo>
                    <a:pt x="430" y="1678"/>
                  </a:lnTo>
                  <a:lnTo>
                    <a:pt x="371" y="1639"/>
                  </a:lnTo>
                  <a:lnTo>
                    <a:pt x="316" y="1596"/>
                  </a:lnTo>
                  <a:lnTo>
                    <a:pt x="265" y="1548"/>
                  </a:lnTo>
                  <a:lnTo>
                    <a:pt x="219" y="1497"/>
                  </a:lnTo>
                  <a:lnTo>
                    <a:pt x="175" y="1443"/>
                  </a:lnTo>
                  <a:lnTo>
                    <a:pt x="136" y="1385"/>
                  </a:lnTo>
                  <a:lnTo>
                    <a:pt x="101" y="1324"/>
                  </a:lnTo>
                  <a:lnTo>
                    <a:pt x="71" y="1260"/>
                  </a:lnTo>
                  <a:lnTo>
                    <a:pt x="46" y="1194"/>
                  </a:lnTo>
                  <a:lnTo>
                    <a:pt x="26" y="1125"/>
                  </a:lnTo>
                  <a:lnTo>
                    <a:pt x="12" y="1054"/>
                  </a:lnTo>
                  <a:lnTo>
                    <a:pt x="3" y="982"/>
                  </a:lnTo>
                  <a:lnTo>
                    <a:pt x="0" y="908"/>
                  </a:lnTo>
                  <a:lnTo>
                    <a:pt x="3" y="833"/>
                  </a:lnTo>
                  <a:lnTo>
                    <a:pt x="12" y="760"/>
                  </a:lnTo>
                  <a:lnTo>
                    <a:pt x="26" y="689"/>
                  </a:lnTo>
                  <a:lnTo>
                    <a:pt x="46" y="621"/>
                  </a:lnTo>
                  <a:lnTo>
                    <a:pt x="71" y="554"/>
                  </a:lnTo>
                  <a:lnTo>
                    <a:pt x="101" y="491"/>
                  </a:lnTo>
                  <a:lnTo>
                    <a:pt x="136" y="429"/>
                  </a:lnTo>
                  <a:lnTo>
                    <a:pt x="175" y="371"/>
                  </a:lnTo>
                  <a:lnTo>
                    <a:pt x="219" y="317"/>
                  </a:lnTo>
                  <a:lnTo>
                    <a:pt x="265" y="266"/>
                  </a:lnTo>
                  <a:lnTo>
                    <a:pt x="316" y="218"/>
                  </a:lnTo>
                  <a:lnTo>
                    <a:pt x="371" y="176"/>
                  </a:lnTo>
                  <a:lnTo>
                    <a:pt x="430" y="136"/>
                  </a:lnTo>
                  <a:lnTo>
                    <a:pt x="490" y="102"/>
                  </a:lnTo>
                  <a:lnTo>
                    <a:pt x="554" y="72"/>
                  </a:lnTo>
                  <a:lnTo>
                    <a:pt x="620" y="47"/>
                  </a:lnTo>
                  <a:lnTo>
                    <a:pt x="689" y="27"/>
                  </a:lnTo>
                  <a:lnTo>
                    <a:pt x="760" y="13"/>
                  </a:lnTo>
                  <a:lnTo>
                    <a:pt x="832" y="3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1720850" y="3951288"/>
              <a:ext cx="492125" cy="215900"/>
            </a:xfrm>
            <a:custGeom>
              <a:avLst/>
              <a:gdLst>
                <a:gd name="T0" fmla="*/ 786 w 2486"/>
                <a:gd name="T1" fmla="*/ 13 h 1094"/>
                <a:gd name="T2" fmla="*/ 977 w 2486"/>
                <a:gd name="T3" fmla="*/ 56 h 1094"/>
                <a:gd name="T4" fmla="*/ 1182 w 2486"/>
                <a:gd name="T5" fmla="*/ 113 h 1094"/>
                <a:gd name="T6" fmla="*/ 1372 w 2486"/>
                <a:gd name="T7" fmla="*/ 173 h 1094"/>
                <a:gd name="T8" fmla="*/ 1519 w 2486"/>
                <a:gd name="T9" fmla="*/ 220 h 1094"/>
                <a:gd name="T10" fmla="*/ 1600 w 2486"/>
                <a:gd name="T11" fmla="*/ 244 h 1094"/>
                <a:gd name="T12" fmla="*/ 1650 w 2486"/>
                <a:gd name="T13" fmla="*/ 294 h 1094"/>
                <a:gd name="T14" fmla="*/ 1656 w 2486"/>
                <a:gd name="T15" fmla="*/ 367 h 1094"/>
                <a:gd name="T16" fmla="*/ 1607 w 2486"/>
                <a:gd name="T17" fmla="*/ 440 h 1094"/>
                <a:gd name="T18" fmla="*/ 1492 w 2486"/>
                <a:gd name="T19" fmla="*/ 484 h 1094"/>
                <a:gd name="T20" fmla="*/ 1340 w 2486"/>
                <a:gd name="T21" fmla="*/ 493 h 1094"/>
                <a:gd name="T22" fmla="*/ 1183 w 2486"/>
                <a:gd name="T23" fmla="*/ 477 h 1094"/>
                <a:gd name="T24" fmla="*/ 1042 w 2486"/>
                <a:gd name="T25" fmla="*/ 453 h 1094"/>
                <a:gd name="T26" fmla="*/ 941 w 2486"/>
                <a:gd name="T27" fmla="*/ 435 h 1094"/>
                <a:gd name="T28" fmla="*/ 903 w 2486"/>
                <a:gd name="T29" fmla="*/ 442 h 1094"/>
                <a:gd name="T30" fmla="*/ 956 w 2486"/>
                <a:gd name="T31" fmla="*/ 505 h 1094"/>
                <a:gd name="T32" fmla="*/ 1090 w 2486"/>
                <a:gd name="T33" fmla="*/ 558 h 1094"/>
                <a:gd name="T34" fmla="*/ 1269 w 2486"/>
                <a:gd name="T35" fmla="*/ 593 h 1094"/>
                <a:gd name="T36" fmla="*/ 1456 w 2486"/>
                <a:gd name="T37" fmla="*/ 607 h 1094"/>
                <a:gd name="T38" fmla="*/ 1680 w 2486"/>
                <a:gd name="T39" fmla="*/ 581 h 1094"/>
                <a:gd name="T40" fmla="*/ 2060 w 2486"/>
                <a:gd name="T41" fmla="*/ 467 h 1094"/>
                <a:gd name="T42" fmla="*/ 2332 w 2486"/>
                <a:gd name="T43" fmla="*/ 340 h 1094"/>
                <a:gd name="T44" fmla="*/ 2430 w 2486"/>
                <a:gd name="T45" fmla="*/ 348 h 1094"/>
                <a:gd name="T46" fmla="*/ 2483 w 2486"/>
                <a:gd name="T47" fmla="*/ 425 h 1094"/>
                <a:gd name="T48" fmla="*/ 2459 w 2486"/>
                <a:gd name="T49" fmla="*/ 541 h 1094"/>
                <a:gd name="T50" fmla="*/ 2368 w 2486"/>
                <a:gd name="T51" fmla="*/ 638 h 1094"/>
                <a:gd name="T52" fmla="*/ 2244 w 2486"/>
                <a:gd name="T53" fmla="*/ 724 h 1094"/>
                <a:gd name="T54" fmla="*/ 2075 w 2486"/>
                <a:gd name="T55" fmla="*/ 829 h 1094"/>
                <a:gd name="T56" fmla="*/ 1888 w 2486"/>
                <a:gd name="T57" fmla="*/ 934 h 1094"/>
                <a:gd name="T58" fmla="*/ 1709 w 2486"/>
                <a:gd name="T59" fmla="*/ 1024 h 1094"/>
                <a:gd name="T60" fmla="*/ 1564 w 2486"/>
                <a:gd name="T61" fmla="*/ 1082 h 1094"/>
                <a:gd name="T62" fmla="*/ 1464 w 2486"/>
                <a:gd name="T63" fmla="*/ 1094 h 1094"/>
                <a:gd name="T64" fmla="*/ 1296 w 2486"/>
                <a:gd name="T65" fmla="*/ 1079 h 1094"/>
                <a:gd name="T66" fmla="*/ 1077 w 2486"/>
                <a:gd name="T67" fmla="*/ 1050 h 1094"/>
                <a:gd name="T68" fmla="*/ 834 w 2486"/>
                <a:gd name="T69" fmla="*/ 1012 h 1094"/>
                <a:gd name="T70" fmla="*/ 601 w 2486"/>
                <a:gd name="T71" fmla="*/ 973 h 1094"/>
                <a:gd name="T72" fmla="*/ 409 w 2486"/>
                <a:gd name="T73" fmla="*/ 938 h 1094"/>
                <a:gd name="T74" fmla="*/ 287 w 2486"/>
                <a:gd name="T75" fmla="*/ 915 h 1094"/>
                <a:gd name="T76" fmla="*/ 186 w 2486"/>
                <a:gd name="T77" fmla="*/ 918 h 1094"/>
                <a:gd name="T78" fmla="*/ 81 w 2486"/>
                <a:gd name="T79" fmla="*/ 978 h 1094"/>
                <a:gd name="T80" fmla="*/ 26 w 2486"/>
                <a:gd name="T81" fmla="*/ 1012 h 1094"/>
                <a:gd name="T82" fmla="*/ 5 w 2486"/>
                <a:gd name="T83" fmla="*/ 994 h 1094"/>
                <a:gd name="T84" fmla="*/ 0 w 2486"/>
                <a:gd name="T85" fmla="*/ 974 h 1094"/>
                <a:gd name="T86" fmla="*/ 17 w 2486"/>
                <a:gd name="T87" fmla="*/ 721 h 1094"/>
                <a:gd name="T88" fmla="*/ 36 w 2486"/>
                <a:gd name="T89" fmla="*/ 428 h 1094"/>
                <a:gd name="T90" fmla="*/ 52 w 2486"/>
                <a:gd name="T91" fmla="*/ 166 h 1094"/>
                <a:gd name="T92" fmla="*/ 70 w 2486"/>
                <a:gd name="T93" fmla="*/ 80 h 1094"/>
                <a:gd name="T94" fmla="*/ 119 w 2486"/>
                <a:gd name="T95" fmla="*/ 65 h 1094"/>
                <a:gd name="T96" fmla="*/ 250 w 2486"/>
                <a:gd name="T97" fmla="*/ 44 h 1094"/>
                <a:gd name="T98" fmla="*/ 435 w 2486"/>
                <a:gd name="T99" fmla="*/ 18 h 1094"/>
                <a:gd name="T100" fmla="*/ 607 w 2486"/>
                <a:gd name="T101" fmla="*/ 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6" h="1094">
                  <a:moveTo>
                    <a:pt x="671" y="0"/>
                  </a:moveTo>
                  <a:lnTo>
                    <a:pt x="706" y="2"/>
                  </a:lnTo>
                  <a:lnTo>
                    <a:pt x="745" y="7"/>
                  </a:lnTo>
                  <a:lnTo>
                    <a:pt x="786" y="13"/>
                  </a:lnTo>
                  <a:lnTo>
                    <a:pt x="831" y="22"/>
                  </a:lnTo>
                  <a:lnTo>
                    <a:pt x="878" y="32"/>
                  </a:lnTo>
                  <a:lnTo>
                    <a:pt x="927" y="43"/>
                  </a:lnTo>
                  <a:lnTo>
                    <a:pt x="977" y="56"/>
                  </a:lnTo>
                  <a:lnTo>
                    <a:pt x="1028" y="69"/>
                  </a:lnTo>
                  <a:lnTo>
                    <a:pt x="1080" y="84"/>
                  </a:lnTo>
                  <a:lnTo>
                    <a:pt x="1131" y="98"/>
                  </a:lnTo>
                  <a:lnTo>
                    <a:pt x="1182" y="113"/>
                  </a:lnTo>
                  <a:lnTo>
                    <a:pt x="1232" y="129"/>
                  </a:lnTo>
                  <a:lnTo>
                    <a:pt x="1280" y="144"/>
                  </a:lnTo>
                  <a:lnTo>
                    <a:pt x="1327" y="159"/>
                  </a:lnTo>
                  <a:lnTo>
                    <a:pt x="1372" y="173"/>
                  </a:lnTo>
                  <a:lnTo>
                    <a:pt x="1414" y="187"/>
                  </a:lnTo>
                  <a:lnTo>
                    <a:pt x="1452" y="199"/>
                  </a:lnTo>
                  <a:lnTo>
                    <a:pt x="1487" y="210"/>
                  </a:lnTo>
                  <a:lnTo>
                    <a:pt x="1519" y="220"/>
                  </a:lnTo>
                  <a:lnTo>
                    <a:pt x="1545" y="227"/>
                  </a:lnTo>
                  <a:lnTo>
                    <a:pt x="1566" y="234"/>
                  </a:lnTo>
                  <a:lnTo>
                    <a:pt x="1583" y="238"/>
                  </a:lnTo>
                  <a:lnTo>
                    <a:pt x="1600" y="244"/>
                  </a:lnTo>
                  <a:lnTo>
                    <a:pt x="1615" y="253"/>
                  </a:lnTo>
                  <a:lnTo>
                    <a:pt x="1629" y="265"/>
                  </a:lnTo>
                  <a:lnTo>
                    <a:pt x="1640" y="278"/>
                  </a:lnTo>
                  <a:lnTo>
                    <a:pt x="1650" y="294"/>
                  </a:lnTo>
                  <a:lnTo>
                    <a:pt x="1655" y="311"/>
                  </a:lnTo>
                  <a:lnTo>
                    <a:pt x="1659" y="329"/>
                  </a:lnTo>
                  <a:lnTo>
                    <a:pt x="1659" y="348"/>
                  </a:lnTo>
                  <a:lnTo>
                    <a:pt x="1656" y="367"/>
                  </a:lnTo>
                  <a:lnTo>
                    <a:pt x="1649" y="386"/>
                  </a:lnTo>
                  <a:lnTo>
                    <a:pt x="1639" y="405"/>
                  </a:lnTo>
                  <a:lnTo>
                    <a:pt x="1625" y="423"/>
                  </a:lnTo>
                  <a:lnTo>
                    <a:pt x="1607" y="440"/>
                  </a:lnTo>
                  <a:lnTo>
                    <a:pt x="1584" y="454"/>
                  </a:lnTo>
                  <a:lnTo>
                    <a:pt x="1557" y="467"/>
                  </a:lnTo>
                  <a:lnTo>
                    <a:pt x="1526" y="477"/>
                  </a:lnTo>
                  <a:lnTo>
                    <a:pt x="1492" y="484"/>
                  </a:lnTo>
                  <a:lnTo>
                    <a:pt x="1455" y="489"/>
                  </a:lnTo>
                  <a:lnTo>
                    <a:pt x="1418" y="493"/>
                  </a:lnTo>
                  <a:lnTo>
                    <a:pt x="1379" y="494"/>
                  </a:lnTo>
                  <a:lnTo>
                    <a:pt x="1340" y="493"/>
                  </a:lnTo>
                  <a:lnTo>
                    <a:pt x="1300" y="490"/>
                  </a:lnTo>
                  <a:lnTo>
                    <a:pt x="1260" y="487"/>
                  </a:lnTo>
                  <a:lnTo>
                    <a:pt x="1221" y="482"/>
                  </a:lnTo>
                  <a:lnTo>
                    <a:pt x="1183" y="477"/>
                  </a:lnTo>
                  <a:lnTo>
                    <a:pt x="1144" y="471"/>
                  </a:lnTo>
                  <a:lnTo>
                    <a:pt x="1109" y="464"/>
                  </a:lnTo>
                  <a:lnTo>
                    <a:pt x="1075" y="458"/>
                  </a:lnTo>
                  <a:lnTo>
                    <a:pt x="1042" y="453"/>
                  </a:lnTo>
                  <a:lnTo>
                    <a:pt x="1012" y="447"/>
                  </a:lnTo>
                  <a:lnTo>
                    <a:pt x="985" y="443"/>
                  </a:lnTo>
                  <a:lnTo>
                    <a:pt x="961" y="438"/>
                  </a:lnTo>
                  <a:lnTo>
                    <a:pt x="941" y="435"/>
                  </a:lnTo>
                  <a:lnTo>
                    <a:pt x="925" y="434"/>
                  </a:lnTo>
                  <a:lnTo>
                    <a:pt x="913" y="434"/>
                  </a:lnTo>
                  <a:lnTo>
                    <a:pt x="905" y="437"/>
                  </a:lnTo>
                  <a:lnTo>
                    <a:pt x="903" y="442"/>
                  </a:lnTo>
                  <a:lnTo>
                    <a:pt x="906" y="458"/>
                  </a:lnTo>
                  <a:lnTo>
                    <a:pt x="916" y="474"/>
                  </a:lnTo>
                  <a:lnTo>
                    <a:pt x="933" y="489"/>
                  </a:lnTo>
                  <a:lnTo>
                    <a:pt x="956" y="505"/>
                  </a:lnTo>
                  <a:lnTo>
                    <a:pt x="983" y="520"/>
                  </a:lnTo>
                  <a:lnTo>
                    <a:pt x="1015" y="533"/>
                  </a:lnTo>
                  <a:lnTo>
                    <a:pt x="1051" y="546"/>
                  </a:lnTo>
                  <a:lnTo>
                    <a:pt x="1090" y="558"/>
                  </a:lnTo>
                  <a:lnTo>
                    <a:pt x="1132" y="568"/>
                  </a:lnTo>
                  <a:lnTo>
                    <a:pt x="1176" y="578"/>
                  </a:lnTo>
                  <a:lnTo>
                    <a:pt x="1222" y="586"/>
                  </a:lnTo>
                  <a:lnTo>
                    <a:pt x="1269" y="593"/>
                  </a:lnTo>
                  <a:lnTo>
                    <a:pt x="1317" y="600"/>
                  </a:lnTo>
                  <a:lnTo>
                    <a:pt x="1364" y="604"/>
                  </a:lnTo>
                  <a:lnTo>
                    <a:pt x="1410" y="606"/>
                  </a:lnTo>
                  <a:lnTo>
                    <a:pt x="1456" y="607"/>
                  </a:lnTo>
                  <a:lnTo>
                    <a:pt x="1501" y="606"/>
                  </a:lnTo>
                  <a:lnTo>
                    <a:pt x="1543" y="604"/>
                  </a:lnTo>
                  <a:lnTo>
                    <a:pt x="1581" y="599"/>
                  </a:lnTo>
                  <a:lnTo>
                    <a:pt x="1680" y="581"/>
                  </a:lnTo>
                  <a:lnTo>
                    <a:pt x="1779" y="558"/>
                  </a:lnTo>
                  <a:lnTo>
                    <a:pt x="1875" y="531"/>
                  </a:lnTo>
                  <a:lnTo>
                    <a:pt x="1969" y="500"/>
                  </a:lnTo>
                  <a:lnTo>
                    <a:pt x="2060" y="467"/>
                  </a:lnTo>
                  <a:lnTo>
                    <a:pt x="2147" y="430"/>
                  </a:lnTo>
                  <a:lnTo>
                    <a:pt x="2228" y="392"/>
                  </a:lnTo>
                  <a:lnTo>
                    <a:pt x="2304" y="352"/>
                  </a:lnTo>
                  <a:lnTo>
                    <a:pt x="2332" y="340"/>
                  </a:lnTo>
                  <a:lnTo>
                    <a:pt x="2359" y="335"/>
                  </a:lnTo>
                  <a:lnTo>
                    <a:pt x="2384" y="333"/>
                  </a:lnTo>
                  <a:lnTo>
                    <a:pt x="2408" y="339"/>
                  </a:lnTo>
                  <a:lnTo>
                    <a:pt x="2430" y="348"/>
                  </a:lnTo>
                  <a:lnTo>
                    <a:pt x="2448" y="362"/>
                  </a:lnTo>
                  <a:lnTo>
                    <a:pt x="2464" y="379"/>
                  </a:lnTo>
                  <a:lnTo>
                    <a:pt x="2475" y="401"/>
                  </a:lnTo>
                  <a:lnTo>
                    <a:pt x="2483" y="425"/>
                  </a:lnTo>
                  <a:lnTo>
                    <a:pt x="2486" y="451"/>
                  </a:lnTo>
                  <a:lnTo>
                    <a:pt x="2483" y="480"/>
                  </a:lnTo>
                  <a:lnTo>
                    <a:pt x="2473" y="510"/>
                  </a:lnTo>
                  <a:lnTo>
                    <a:pt x="2459" y="541"/>
                  </a:lnTo>
                  <a:lnTo>
                    <a:pt x="2436" y="574"/>
                  </a:lnTo>
                  <a:lnTo>
                    <a:pt x="2407" y="606"/>
                  </a:lnTo>
                  <a:lnTo>
                    <a:pt x="2390" y="620"/>
                  </a:lnTo>
                  <a:lnTo>
                    <a:pt x="2368" y="638"/>
                  </a:lnTo>
                  <a:lnTo>
                    <a:pt x="2343" y="657"/>
                  </a:lnTo>
                  <a:lnTo>
                    <a:pt x="2313" y="678"/>
                  </a:lnTo>
                  <a:lnTo>
                    <a:pt x="2280" y="700"/>
                  </a:lnTo>
                  <a:lnTo>
                    <a:pt x="2244" y="724"/>
                  </a:lnTo>
                  <a:lnTo>
                    <a:pt x="2205" y="750"/>
                  </a:lnTo>
                  <a:lnTo>
                    <a:pt x="2163" y="775"/>
                  </a:lnTo>
                  <a:lnTo>
                    <a:pt x="2120" y="802"/>
                  </a:lnTo>
                  <a:lnTo>
                    <a:pt x="2075" y="829"/>
                  </a:lnTo>
                  <a:lnTo>
                    <a:pt x="2029" y="856"/>
                  </a:lnTo>
                  <a:lnTo>
                    <a:pt x="1982" y="882"/>
                  </a:lnTo>
                  <a:lnTo>
                    <a:pt x="1935" y="908"/>
                  </a:lnTo>
                  <a:lnTo>
                    <a:pt x="1888" y="934"/>
                  </a:lnTo>
                  <a:lnTo>
                    <a:pt x="1841" y="959"/>
                  </a:lnTo>
                  <a:lnTo>
                    <a:pt x="1796" y="982"/>
                  </a:lnTo>
                  <a:lnTo>
                    <a:pt x="1752" y="1004"/>
                  </a:lnTo>
                  <a:lnTo>
                    <a:pt x="1709" y="1024"/>
                  </a:lnTo>
                  <a:lnTo>
                    <a:pt x="1668" y="1043"/>
                  </a:lnTo>
                  <a:lnTo>
                    <a:pt x="1631" y="1058"/>
                  </a:lnTo>
                  <a:lnTo>
                    <a:pt x="1596" y="1072"/>
                  </a:lnTo>
                  <a:lnTo>
                    <a:pt x="1564" y="1082"/>
                  </a:lnTo>
                  <a:lnTo>
                    <a:pt x="1536" y="1089"/>
                  </a:lnTo>
                  <a:lnTo>
                    <a:pt x="1518" y="1092"/>
                  </a:lnTo>
                  <a:lnTo>
                    <a:pt x="1494" y="1094"/>
                  </a:lnTo>
                  <a:lnTo>
                    <a:pt x="1464" y="1094"/>
                  </a:lnTo>
                  <a:lnTo>
                    <a:pt x="1428" y="1091"/>
                  </a:lnTo>
                  <a:lnTo>
                    <a:pt x="1389" y="1088"/>
                  </a:lnTo>
                  <a:lnTo>
                    <a:pt x="1344" y="1084"/>
                  </a:lnTo>
                  <a:lnTo>
                    <a:pt x="1296" y="1079"/>
                  </a:lnTo>
                  <a:lnTo>
                    <a:pt x="1245" y="1073"/>
                  </a:lnTo>
                  <a:lnTo>
                    <a:pt x="1191" y="1066"/>
                  </a:lnTo>
                  <a:lnTo>
                    <a:pt x="1135" y="1058"/>
                  </a:lnTo>
                  <a:lnTo>
                    <a:pt x="1077" y="1050"/>
                  </a:lnTo>
                  <a:lnTo>
                    <a:pt x="1016" y="1042"/>
                  </a:lnTo>
                  <a:lnTo>
                    <a:pt x="956" y="1032"/>
                  </a:lnTo>
                  <a:lnTo>
                    <a:pt x="896" y="1023"/>
                  </a:lnTo>
                  <a:lnTo>
                    <a:pt x="834" y="1012"/>
                  </a:lnTo>
                  <a:lnTo>
                    <a:pt x="774" y="1003"/>
                  </a:lnTo>
                  <a:lnTo>
                    <a:pt x="715" y="993"/>
                  </a:lnTo>
                  <a:lnTo>
                    <a:pt x="658" y="982"/>
                  </a:lnTo>
                  <a:lnTo>
                    <a:pt x="601" y="973"/>
                  </a:lnTo>
                  <a:lnTo>
                    <a:pt x="548" y="964"/>
                  </a:lnTo>
                  <a:lnTo>
                    <a:pt x="498" y="954"/>
                  </a:lnTo>
                  <a:lnTo>
                    <a:pt x="452" y="946"/>
                  </a:lnTo>
                  <a:lnTo>
                    <a:pt x="409" y="938"/>
                  </a:lnTo>
                  <a:lnTo>
                    <a:pt x="370" y="930"/>
                  </a:lnTo>
                  <a:lnTo>
                    <a:pt x="337" y="924"/>
                  </a:lnTo>
                  <a:lnTo>
                    <a:pt x="309" y="919"/>
                  </a:lnTo>
                  <a:lnTo>
                    <a:pt x="287" y="915"/>
                  </a:lnTo>
                  <a:lnTo>
                    <a:pt x="272" y="911"/>
                  </a:lnTo>
                  <a:lnTo>
                    <a:pt x="244" y="907"/>
                  </a:lnTo>
                  <a:lnTo>
                    <a:pt x="214" y="911"/>
                  </a:lnTo>
                  <a:lnTo>
                    <a:pt x="186" y="918"/>
                  </a:lnTo>
                  <a:lnTo>
                    <a:pt x="159" y="929"/>
                  </a:lnTo>
                  <a:lnTo>
                    <a:pt x="132" y="944"/>
                  </a:lnTo>
                  <a:lnTo>
                    <a:pt x="106" y="960"/>
                  </a:lnTo>
                  <a:lnTo>
                    <a:pt x="81" y="978"/>
                  </a:lnTo>
                  <a:lnTo>
                    <a:pt x="60" y="997"/>
                  </a:lnTo>
                  <a:lnTo>
                    <a:pt x="46" y="1006"/>
                  </a:lnTo>
                  <a:lnTo>
                    <a:pt x="35" y="1011"/>
                  </a:lnTo>
                  <a:lnTo>
                    <a:pt x="26" y="1012"/>
                  </a:lnTo>
                  <a:lnTo>
                    <a:pt x="19" y="1010"/>
                  </a:lnTo>
                  <a:lnTo>
                    <a:pt x="13" y="1006"/>
                  </a:lnTo>
                  <a:lnTo>
                    <a:pt x="9" y="1001"/>
                  </a:lnTo>
                  <a:lnTo>
                    <a:pt x="5" y="994"/>
                  </a:lnTo>
                  <a:lnTo>
                    <a:pt x="2" y="987"/>
                  </a:lnTo>
                  <a:lnTo>
                    <a:pt x="1" y="981"/>
                  </a:lnTo>
                  <a:lnTo>
                    <a:pt x="1" y="976"/>
                  </a:lnTo>
                  <a:lnTo>
                    <a:pt x="0" y="974"/>
                  </a:lnTo>
                  <a:lnTo>
                    <a:pt x="4" y="919"/>
                  </a:lnTo>
                  <a:lnTo>
                    <a:pt x="9" y="857"/>
                  </a:lnTo>
                  <a:lnTo>
                    <a:pt x="13" y="792"/>
                  </a:lnTo>
                  <a:lnTo>
                    <a:pt x="17" y="721"/>
                  </a:lnTo>
                  <a:lnTo>
                    <a:pt x="22" y="650"/>
                  </a:lnTo>
                  <a:lnTo>
                    <a:pt x="26" y="576"/>
                  </a:lnTo>
                  <a:lnTo>
                    <a:pt x="31" y="501"/>
                  </a:lnTo>
                  <a:lnTo>
                    <a:pt x="36" y="428"/>
                  </a:lnTo>
                  <a:lnTo>
                    <a:pt x="41" y="356"/>
                  </a:lnTo>
                  <a:lnTo>
                    <a:pt x="45" y="289"/>
                  </a:lnTo>
                  <a:lnTo>
                    <a:pt x="49" y="224"/>
                  </a:lnTo>
                  <a:lnTo>
                    <a:pt x="52" y="166"/>
                  </a:lnTo>
                  <a:lnTo>
                    <a:pt x="56" y="114"/>
                  </a:lnTo>
                  <a:lnTo>
                    <a:pt x="58" y="100"/>
                  </a:lnTo>
                  <a:lnTo>
                    <a:pt x="63" y="88"/>
                  </a:lnTo>
                  <a:lnTo>
                    <a:pt x="70" y="80"/>
                  </a:lnTo>
                  <a:lnTo>
                    <a:pt x="79" y="75"/>
                  </a:lnTo>
                  <a:lnTo>
                    <a:pt x="91" y="70"/>
                  </a:lnTo>
                  <a:lnTo>
                    <a:pt x="103" y="67"/>
                  </a:lnTo>
                  <a:lnTo>
                    <a:pt x="119" y="65"/>
                  </a:lnTo>
                  <a:lnTo>
                    <a:pt x="135" y="62"/>
                  </a:lnTo>
                  <a:lnTo>
                    <a:pt x="170" y="57"/>
                  </a:lnTo>
                  <a:lnTo>
                    <a:pt x="208" y="51"/>
                  </a:lnTo>
                  <a:lnTo>
                    <a:pt x="250" y="44"/>
                  </a:lnTo>
                  <a:lnTo>
                    <a:pt x="295" y="37"/>
                  </a:lnTo>
                  <a:lnTo>
                    <a:pt x="340" y="31"/>
                  </a:lnTo>
                  <a:lnTo>
                    <a:pt x="388" y="25"/>
                  </a:lnTo>
                  <a:lnTo>
                    <a:pt x="435" y="18"/>
                  </a:lnTo>
                  <a:lnTo>
                    <a:pt x="482" y="13"/>
                  </a:lnTo>
                  <a:lnTo>
                    <a:pt x="526" y="8"/>
                  </a:lnTo>
                  <a:lnTo>
                    <a:pt x="568" y="4"/>
                  </a:lnTo>
                  <a:lnTo>
                    <a:pt x="607" y="2"/>
                  </a:lnTo>
                  <a:lnTo>
                    <a:pt x="642" y="0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73"/>
            <p:cNvSpPr>
              <a:spLocks noEditPoints="1"/>
            </p:cNvSpPr>
            <p:nvPr/>
          </p:nvSpPr>
          <p:spPr bwMode="auto">
            <a:xfrm>
              <a:off x="1533525" y="3956051"/>
              <a:ext cx="157163" cy="201613"/>
            </a:xfrm>
            <a:custGeom>
              <a:avLst/>
              <a:gdLst>
                <a:gd name="T0" fmla="*/ 409 w 788"/>
                <a:gd name="T1" fmla="*/ 608 h 1016"/>
                <a:gd name="T2" fmla="*/ 379 w 788"/>
                <a:gd name="T3" fmla="*/ 611 h 1016"/>
                <a:gd name="T4" fmla="*/ 352 w 788"/>
                <a:gd name="T5" fmla="*/ 619 h 1016"/>
                <a:gd name="T6" fmla="*/ 327 w 788"/>
                <a:gd name="T7" fmla="*/ 633 h 1016"/>
                <a:gd name="T8" fmla="*/ 305 w 788"/>
                <a:gd name="T9" fmla="*/ 651 h 1016"/>
                <a:gd name="T10" fmla="*/ 287 w 788"/>
                <a:gd name="T11" fmla="*/ 672 h 1016"/>
                <a:gd name="T12" fmla="*/ 274 w 788"/>
                <a:gd name="T13" fmla="*/ 696 h 1016"/>
                <a:gd name="T14" fmla="*/ 265 w 788"/>
                <a:gd name="T15" fmla="*/ 724 h 1016"/>
                <a:gd name="T16" fmla="*/ 262 w 788"/>
                <a:gd name="T17" fmla="*/ 754 h 1016"/>
                <a:gd name="T18" fmla="*/ 265 w 788"/>
                <a:gd name="T19" fmla="*/ 783 h 1016"/>
                <a:gd name="T20" fmla="*/ 274 w 788"/>
                <a:gd name="T21" fmla="*/ 811 h 1016"/>
                <a:gd name="T22" fmla="*/ 287 w 788"/>
                <a:gd name="T23" fmla="*/ 836 h 1016"/>
                <a:gd name="T24" fmla="*/ 305 w 788"/>
                <a:gd name="T25" fmla="*/ 858 h 1016"/>
                <a:gd name="T26" fmla="*/ 327 w 788"/>
                <a:gd name="T27" fmla="*/ 875 h 1016"/>
                <a:gd name="T28" fmla="*/ 352 w 788"/>
                <a:gd name="T29" fmla="*/ 889 h 1016"/>
                <a:gd name="T30" fmla="*/ 379 w 788"/>
                <a:gd name="T31" fmla="*/ 897 h 1016"/>
                <a:gd name="T32" fmla="*/ 409 w 788"/>
                <a:gd name="T33" fmla="*/ 900 h 1016"/>
                <a:gd name="T34" fmla="*/ 438 w 788"/>
                <a:gd name="T35" fmla="*/ 897 h 1016"/>
                <a:gd name="T36" fmla="*/ 465 w 788"/>
                <a:gd name="T37" fmla="*/ 889 h 1016"/>
                <a:gd name="T38" fmla="*/ 490 w 788"/>
                <a:gd name="T39" fmla="*/ 875 h 1016"/>
                <a:gd name="T40" fmla="*/ 512 w 788"/>
                <a:gd name="T41" fmla="*/ 858 h 1016"/>
                <a:gd name="T42" fmla="*/ 529 w 788"/>
                <a:gd name="T43" fmla="*/ 836 h 1016"/>
                <a:gd name="T44" fmla="*/ 543 w 788"/>
                <a:gd name="T45" fmla="*/ 811 h 1016"/>
                <a:gd name="T46" fmla="*/ 551 w 788"/>
                <a:gd name="T47" fmla="*/ 783 h 1016"/>
                <a:gd name="T48" fmla="*/ 554 w 788"/>
                <a:gd name="T49" fmla="*/ 754 h 1016"/>
                <a:gd name="T50" fmla="*/ 551 w 788"/>
                <a:gd name="T51" fmla="*/ 724 h 1016"/>
                <a:gd name="T52" fmla="*/ 543 w 788"/>
                <a:gd name="T53" fmla="*/ 696 h 1016"/>
                <a:gd name="T54" fmla="*/ 529 w 788"/>
                <a:gd name="T55" fmla="*/ 672 h 1016"/>
                <a:gd name="T56" fmla="*/ 512 w 788"/>
                <a:gd name="T57" fmla="*/ 651 h 1016"/>
                <a:gd name="T58" fmla="*/ 490 w 788"/>
                <a:gd name="T59" fmla="*/ 633 h 1016"/>
                <a:gd name="T60" fmla="*/ 465 w 788"/>
                <a:gd name="T61" fmla="*/ 619 h 1016"/>
                <a:gd name="T62" fmla="*/ 438 w 788"/>
                <a:gd name="T63" fmla="*/ 611 h 1016"/>
                <a:gd name="T64" fmla="*/ 409 w 788"/>
                <a:gd name="T65" fmla="*/ 608 h 1016"/>
                <a:gd name="T66" fmla="*/ 191 w 788"/>
                <a:gd name="T67" fmla="*/ 0 h 1016"/>
                <a:gd name="T68" fmla="*/ 720 w 788"/>
                <a:gd name="T69" fmla="*/ 26 h 1016"/>
                <a:gd name="T70" fmla="*/ 739 w 788"/>
                <a:gd name="T71" fmla="*/ 30 h 1016"/>
                <a:gd name="T72" fmla="*/ 756 w 788"/>
                <a:gd name="T73" fmla="*/ 38 h 1016"/>
                <a:gd name="T74" fmla="*/ 771 w 788"/>
                <a:gd name="T75" fmla="*/ 51 h 1016"/>
                <a:gd name="T76" fmla="*/ 781 w 788"/>
                <a:gd name="T77" fmla="*/ 66 h 1016"/>
                <a:gd name="T78" fmla="*/ 787 w 788"/>
                <a:gd name="T79" fmla="*/ 84 h 1016"/>
                <a:gd name="T80" fmla="*/ 788 w 788"/>
                <a:gd name="T81" fmla="*/ 104 h 1016"/>
                <a:gd name="T82" fmla="*/ 724 w 788"/>
                <a:gd name="T83" fmla="*/ 944 h 1016"/>
                <a:gd name="T84" fmla="*/ 720 w 788"/>
                <a:gd name="T85" fmla="*/ 964 h 1016"/>
                <a:gd name="T86" fmla="*/ 710 w 788"/>
                <a:gd name="T87" fmla="*/ 981 h 1016"/>
                <a:gd name="T88" fmla="*/ 698 w 788"/>
                <a:gd name="T89" fmla="*/ 996 h 1016"/>
                <a:gd name="T90" fmla="*/ 682 w 788"/>
                <a:gd name="T91" fmla="*/ 1006 h 1016"/>
                <a:gd name="T92" fmla="*/ 664 w 788"/>
                <a:gd name="T93" fmla="*/ 1014 h 1016"/>
                <a:gd name="T94" fmla="*/ 644 w 788"/>
                <a:gd name="T95" fmla="*/ 1016 h 1016"/>
                <a:gd name="T96" fmla="*/ 58 w 788"/>
                <a:gd name="T97" fmla="*/ 1016 h 1016"/>
                <a:gd name="T98" fmla="*/ 40 w 788"/>
                <a:gd name="T99" fmla="*/ 1012 h 1016"/>
                <a:gd name="T100" fmla="*/ 23 w 788"/>
                <a:gd name="T101" fmla="*/ 1004 h 1016"/>
                <a:gd name="T102" fmla="*/ 11 w 788"/>
                <a:gd name="T103" fmla="*/ 993 h 1016"/>
                <a:gd name="T104" fmla="*/ 3 w 788"/>
                <a:gd name="T105" fmla="*/ 977 h 1016"/>
                <a:gd name="T106" fmla="*/ 0 w 788"/>
                <a:gd name="T107" fmla="*/ 959 h 1016"/>
                <a:gd name="T108" fmla="*/ 2 w 788"/>
                <a:gd name="T109" fmla="*/ 941 h 1016"/>
                <a:gd name="T110" fmla="*/ 99 w 788"/>
                <a:gd name="T111" fmla="*/ 68 h 1016"/>
                <a:gd name="T112" fmla="*/ 106 w 788"/>
                <a:gd name="T113" fmla="*/ 50 h 1016"/>
                <a:gd name="T114" fmla="*/ 118 w 788"/>
                <a:gd name="T115" fmla="*/ 33 h 1016"/>
                <a:gd name="T116" fmla="*/ 133 w 788"/>
                <a:gd name="T117" fmla="*/ 18 h 1016"/>
                <a:gd name="T118" fmla="*/ 151 w 788"/>
                <a:gd name="T119" fmla="*/ 8 h 1016"/>
                <a:gd name="T120" fmla="*/ 171 w 788"/>
                <a:gd name="T121" fmla="*/ 2 h 1016"/>
                <a:gd name="T122" fmla="*/ 191 w 788"/>
                <a:gd name="T12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1016">
                  <a:moveTo>
                    <a:pt x="409" y="608"/>
                  </a:moveTo>
                  <a:lnTo>
                    <a:pt x="379" y="611"/>
                  </a:lnTo>
                  <a:lnTo>
                    <a:pt x="352" y="619"/>
                  </a:lnTo>
                  <a:lnTo>
                    <a:pt x="327" y="633"/>
                  </a:lnTo>
                  <a:lnTo>
                    <a:pt x="305" y="651"/>
                  </a:lnTo>
                  <a:lnTo>
                    <a:pt x="287" y="672"/>
                  </a:lnTo>
                  <a:lnTo>
                    <a:pt x="274" y="696"/>
                  </a:lnTo>
                  <a:lnTo>
                    <a:pt x="265" y="724"/>
                  </a:lnTo>
                  <a:lnTo>
                    <a:pt x="262" y="754"/>
                  </a:lnTo>
                  <a:lnTo>
                    <a:pt x="265" y="783"/>
                  </a:lnTo>
                  <a:lnTo>
                    <a:pt x="274" y="811"/>
                  </a:lnTo>
                  <a:lnTo>
                    <a:pt x="287" y="836"/>
                  </a:lnTo>
                  <a:lnTo>
                    <a:pt x="305" y="858"/>
                  </a:lnTo>
                  <a:lnTo>
                    <a:pt x="327" y="875"/>
                  </a:lnTo>
                  <a:lnTo>
                    <a:pt x="352" y="889"/>
                  </a:lnTo>
                  <a:lnTo>
                    <a:pt x="379" y="897"/>
                  </a:lnTo>
                  <a:lnTo>
                    <a:pt x="409" y="900"/>
                  </a:lnTo>
                  <a:lnTo>
                    <a:pt x="438" y="897"/>
                  </a:lnTo>
                  <a:lnTo>
                    <a:pt x="465" y="889"/>
                  </a:lnTo>
                  <a:lnTo>
                    <a:pt x="490" y="875"/>
                  </a:lnTo>
                  <a:lnTo>
                    <a:pt x="512" y="858"/>
                  </a:lnTo>
                  <a:lnTo>
                    <a:pt x="529" y="836"/>
                  </a:lnTo>
                  <a:lnTo>
                    <a:pt x="543" y="811"/>
                  </a:lnTo>
                  <a:lnTo>
                    <a:pt x="551" y="783"/>
                  </a:lnTo>
                  <a:lnTo>
                    <a:pt x="554" y="754"/>
                  </a:lnTo>
                  <a:lnTo>
                    <a:pt x="551" y="724"/>
                  </a:lnTo>
                  <a:lnTo>
                    <a:pt x="543" y="696"/>
                  </a:lnTo>
                  <a:lnTo>
                    <a:pt x="529" y="672"/>
                  </a:lnTo>
                  <a:lnTo>
                    <a:pt x="512" y="651"/>
                  </a:lnTo>
                  <a:lnTo>
                    <a:pt x="490" y="633"/>
                  </a:lnTo>
                  <a:lnTo>
                    <a:pt x="465" y="619"/>
                  </a:lnTo>
                  <a:lnTo>
                    <a:pt x="438" y="611"/>
                  </a:lnTo>
                  <a:lnTo>
                    <a:pt x="409" y="608"/>
                  </a:lnTo>
                  <a:close/>
                  <a:moveTo>
                    <a:pt x="191" y="0"/>
                  </a:moveTo>
                  <a:lnTo>
                    <a:pt x="720" y="26"/>
                  </a:lnTo>
                  <a:lnTo>
                    <a:pt x="739" y="30"/>
                  </a:lnTo>
                  <a:lnTo>
                    <a:pt x="756" y="38"/>
                  </a:lnTo>
                  <a:lnTo>
                    <a:pt x="771" y="51"/>
                  </a:lnTo>
                  <a:lnTo>
                    <a:pt x="781" y="66"/>
                  </a:lnTo>
                  <a:lnTo>
                    <a:pt x="787" y="84"/>
                  </a:lnTo>
                  <a:lnTo>
                    <a:pt x="788" y="104"/>
                  </a:lnTo>
                  <a:lnTo>
                    <a:pt x="724" y="944"/>
                  </a:lnTo>
                  <a:lnTo>
                    <a:pt x="720" y="964"/>
                  </a:lnTo>
                  <a:lnTo>
                    <a:pt x="710" y="981"/>
                  </a:lnTo>
                  <a:lnTo>
                    <a:pt x="698" y="996"/>
                  </a:lnTo>
                  <a:lnTo>
                    <a:pt x="682" y="1006"/>
                  </a:lnTo>
                  <a:lnTo>
                    <a:pt x="664" y="1014"/>
                  </a:lnTo>
                  <a:lnTo>
                    <a:pt x="644" y="1016"/>
                  </a:lnTo>
                  <a:lnTo>
                    <a:pt x="58" y="1016"/>
                  </a:lnTo>
                  <a:lnTo>
                    <a:pt x="40" y="1012"/>
                  </a:lnTo>
                  <a:lnTo>
                    <a:pt x="23" y="1004"/>
                  </a:lnTo>
                  <a:lnTo>
                    <a:pt x="11" y="993"/>
                  </a:lnTo>
                  <a:lnTo>
                    <a:pt x="3" y="977"/>
                  </a:lnTo>
                  <a:lnTo>
                    <a:pt x="0" y="959"/>
                  </a:lnTo>
                  <a:lnTo>
                    <a:pt x="2" y="941"/>
                  </a:lnTo>
                  <a:lnTo>
                    <a:pt x="99" y="68"/>
                  </a:lnTo>
                  <a:lnTo>
                    <a:pt x="106" y="50"/>
                  </a:lnTo>
                  <a:lnTo>
                    <a:pt x="118" y="33"/>
                  </a:lnTo>
                  <a:lnTo>
                    <a:pt x="133" y="18"/>
                  </a:lnTo>
                  <a:lnTo>
                    <a:pt x="151" y="8"/>
                  </a:lnTo>
                  <a:lnTo>
                    <a:pt x="17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58249" y="4421052"/>
            <a:ext cx="202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PAGO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Freeform 157"/>
          <p:cNvSpPr>
            <a:spLocks noEditPoints="1"/>
          </p:cNvSpPr>
          <p:nvPr/>
        </p:nvSpPr>
        <p:spPr bwMode="auto">
          <a:xfrm>
            <a:off x="7563238" y="3429000"/>
            <a:ext cx="1021672" cy="744886"/>
          </a:xfrm>
          <a:custGeom>
            <a:avLst/>
            <a:gdLst>
              <a:gd name="T0" fmla="*/ 1959 w 3558"/>
              <a:gd name="T1" fmla="*/ 2039 h 2268"/>
              <a:gd name="T2" fmla="*/ 1998 w 3558"/>
              <a:gd name="T3" fmla="*/ 2159 h 2268"/>
              <a:gd name="T4" fmla="*/ 1865 w 3558"/>
              <a:gd name="T5" fmla="*/ 2266 h 2268"/>
              <a:gd name="T6" fmla="*/ 1747 w 3558"/>
              <a:gd name="T7" fmla="*/ 2087 h 2268"/>
              <a:gd name="T8" fmla="*/ 1885 w 3558"/>
              <a:gd name="T9" fmla="*/ 1934 h 2268"/>
              <a:gd name="T10" fmla="*/ 1812 w 3558"/>
              <a:gd name="T11" fmla="*/ 1817 h 2268"/>
              <a:gd name="T12" fmla="*/ 1611 w 3558"/>
              <a:gd name="T13" fmla="*/ 2111 h 2268"/>
              <a:gd name="T14" fmla="*/ 1436 w 3558"/>
              <a:gd name="T15" fmla="*/ 2098 h 2268"/>
              <a:gd name="T16" fmla="*/ 1447 w 3558"/>
              <a:gd name="T17" fmla="*/ 1921 h 2268"/>
              <a:gd name="T18" fmla="*/ 1650 w 3558"/>
              <a:gd name="T19" fmla="*/ 1431 h 2268"/>
              <a:gd name="T20" fmla="*/ 1707 w 3558"/>
              <a:gd name="T21" fmla="*/ 1598 h 2268"/>
              <a:gd name="T22" fmla="*/ 1290 w 3558"/>
              <a:gd name="T23" fmla="*/ 1898 h 2268"/>
              <a:gd name="T24" fmla="*/ 1206 w 3558"/>
              <a:gd name="T25" fmla="*/ 1738 h 2268"/>
              <a:gd name="T26" fmla="*/ 1300 w 3558"/>
              <a:gd name="T27" fmla="*/ 1634 h 2268"/>
              <a:gd name="T28" fmla="*/ 1464 w 3558"/>
              <a:gd name="T29" fmla="*/ 1492 h 2268"/>
              <a:gd name="T30" fmla="*/ 1581 w 3558"/>
              <a:gd name="T31" fmla="*/ 1419 h 2268"/>
              <a:gd name="T32" fmla="*/ 1576 w 3558"/>
              <a:gd name="T33" fmla="*/ 1209 h 2268"/>
              <a:gd name="T34" fmla="*/ 1146 w 3558"/>
              <a:gd name="T35" fmla="*/ 1681 h 2268"/>
              <a:gd name="T36" fmla="*/ 981 w 3558"/>
              <a:gd name="T37" fmla="*/ 1636 h 2268"/>
              <a:gd name="T38" fmla="*/ 1016 w 3558"/>
              <a:gd name="T39" fmla="*/ 1465 h 2268"/>
              <a:gd name="T40" fmla="*/ 1252 w 3558"/>
              <a:gd name="T41" fmla="*/ 918 h 2268"/>
              <a:gd name="T42" fmla="*/ 1340 w 3558"/>
              <a:gd name="T43" fmla="*/ 1072 h 2268"/>
              <a:gd name="T44" fmla="*/ 910 w 3558"/>
              <a:gd name="T45" fmla="*/ 1430 h 2268"/>
              <a:gd name="T46" fmla="*/ 792 w 3558"/>
              <a:gd name="T47" fmla="*/ 1295 h 2268"/>
              <a:gd name="T48" fmla="*/ 1204 w 3558"/>
              <a:gd name="T49" fmla="*/ 916 h 2268"/>
              <a:gd name="T50" fmla="*/ 1065 w 3558"/>
              <a:gd name="T51" fmla="*/ 542 h 2268"/>
              <a:gd name="T52" fmla="*/ 1100 w 3558"/>
              <a:gd name="T53" fmla="*/ 776 h 2268"/>
              <a:gd name="T54" fmla="*/ 1834 w 3558"/>
              <a:gd name="T55" fmla="*/ 574 h 2268"/>
              <a:gd name="T56" fmla="*/ 2386 w 3558"/>
              <a:gd name="T57" fmla="*/ 1029 h 2268"/>
              <a:gd name="T58" fmla="*/ 2644 w 3558"/>
              <a:gd name="T59" fmla="*/ 1332 h 2268"/>
              <a:gd name="T60" fmla="*/ 2686 w 3558"/>
              <a:gd name="T61" fmla="*/ 1406 h 2268"/>
              <a:gd name="T62" fmla="*/ 2790 w 3558"/>
              <a:gd name="T63" fmla="*/ 1604 h 2268"/>
              <a:gd name="T64" fmla="*/ 2781 w 3558"/>
              <a:gd name="T65" fmla="*/ 1801 h 2268"/>
              <a:gd name="T66" fmla="*/ 2606 w 3558"/>
              <a:gd name="T67" fmla="*/ 1785 h 2268"/>
              <a:gd name="T68" fmla="*/ 2501 w 3558"/>
              <a:gd name="T69" fmla="*/ 1590 h 2268"/>
              <a:gd name="T70" fmla="*/ 2403 w 3558"/>
              <a:gd name="T71" fmla="*/ 1399 h 2268"/>
              <a:gd name="T72" fmla="*/ 2571 w 3558"/>
              <a:gd name="T73" fmla="*/ 1904 h 2268"/>
              <a:gd name="T74" fmla="*/ 2433 w 3558"/>
              <a:gd name="T75" fmla="*/ 2015 h 2268"/>
              <a:gd name="T76" fmla="*/ 2261 w 3558"/>
              <a:gd name="T77" fmla="*/ 1939 h 2268"/>
              <a:gd name="T78" fmla="*/ 2208 w 3558"/>
              <a:gd name="T79" fmla="*/ 2109 h 2268"/>
              <a:gd name="T80" fmla="*/ 2050 w 3558"/>
              <a:gd name="T81" fmla="*/ 2071 h 2268"/>
              <a:gd name="T82" fmla="*/ 1949 w 3558"/>
              <a:gd name="T83" fmla="*/ 1887 h 2268"/>
              <a:gd name="T84" fmla="*/ 1865 w 3558"/>
              <a:gd name="T85" fmla="*/ 1734 h 2268"/>
              <a:gd name="T86" fmla="*/ 1760 w 3558"/>
              <a:gd name="T87" fmla="*/ 1650 h 2268"/>
              <a:gd name="T88" fmla="*/ 1743 w 3558"/>
              <a:gd name="T89" fmla="*/ 1414 h 2268"/>
              <a:gd name="T90" fmla="*/ 1654 w 3558"/>
              <a:gd name="T91" fmla="*/ 1231 h 2268"/>
              <a:gd name="T92" fmla="*/ 1506 w 3558"/>
              <a:gd name="T93" fmla="*/ 1056 h 2268"/>
              <a:gd name="T94" fmla="*/ 1367 w 3558"/>
              <a:gd name="T95" fmla="*/ 910 h 2268"/>
              <a:gd name="T96" fmla="*/ 1145 w 3558"/>
              <a:gd name="T97" fmla="*/ 857 h 2268"/>
              <a:gd name="T98" fmla="*/ 882 w 3558"/>
              <a:gd name="T99" fmla="*/ 399 h 2268"/>
              <a:gd name="T100" fmla="*/ 2348 w 3558"/>
              <a:gd name="T101" fmla="*/ 272 h 2268"/>
              <a:gd name="T102" fmla="*/ 2754 w 3558"/>
              <a:gd name="T103" fmla="*/ 375 h 2268"/>
              <a:gd name="T104" fmla="*/ 2806 w 3558"/>
              <a:gd name="T105" fmla="*/ 1182 h 2268"/>
              <a:gd name="T106" fmla="*/ 2445 w 3558"/>
              <a:gd name="T107" fmla="*/ 979 h 2268"/>
              <a:gd name="T108" fmla="*/ 1292 w 3558"/>
              <a:gd name="T109" fmla="*/ 749 h 2268"/>
              <a:gd name="T110" fmla="*/ 1126 w 3558"/>
              <a:gd name="T111" fmla="*/ 690 h 2268"/>
              <a:gd name="T112" fmla="*/ 1184 w 3558"/>
              <a:gd name="T113" fmla="*/ 523 h 2268"/>
              <a:gd name="T114" fmla="*/ 3558 w 3558"/>
              <a:gd name="T115" fmla="*/ 741 h 2268"/>
              <a:gd name="T116" fmla="*/ 480 w 3558"/>
              <a:gd name="T117" fmla="*/ 0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58" h="2268">
                <a:moveTo>
                  <a:pt x="1891" y="1911"/>
                </a:moveTo>
                <a:lnTo>
                  <a:pt x="1900" y="1927"/>
                </a:lnTo>
                <a:lnTo>
                  <a:pt x="1909" y="1946"/>
                </a:lnTo>
                <a:lnTo>
                  <a:pt x="1919" y="1964"/>
                </a:lnTo>
                <a:lnTo>
                  <a:pt x="1930" y="1984"/>
                </a:lnTo>
                <a:lnTo>
                  <a:pt x="1940" y="2004"/>
                </a:lnTo>
                <a:lnTo>
                  <a:pt x="1951" y="2022"/>
                </a:lnTo>
                <a:lnTo>
                  <a:pt x="1959" y="2039"/>
                </a:lnTo>
                <a:lnTo>
                  <a:pt x="1968" y="2056"/>
                </a:lnTo>
                <a:lnTo>
                  <a:pt x="1974" y="2069"/>
                </a:lnTo>
                <a:lnTo>
                  <a:pt x="1980" y="2078"/>
                </a:lnTo>
                <a:lnTo>
                  <a:pt x="1983" y="2085"/>
                </a:lnTo>
                <a:lnTo>
                  <a:pt x="1984" y="2087"/>
                </a:lnTo>
                <a:lnTo>
                  <a:pt x="1994" y="2111"/>
                </a:lnTo>
                <a:lnTo>
                  <a:pt x="1998" y="2135"/>
                </a:lnTo>
                <a:lnTo>
                  <a:pt x="1998" y="2159"/>
                </a:lnTo>
                <a:lnTo>
                  <a:pt x="1993" y="2183"/>
                </a:lnTo>
                <a:lnTo>
                  <a:pt x="1984" y="2204"/>
                </a:lnTo>
                <a:lnTo>
                  <a:pt x="1970" y="2225"/>
                </a:lnTo>
                <a:lnTo>
                  <a:pt x="1953" y="2243"/>
                </a:lnTo>
                <a:lnTo>
                  <a:pt x="1932" y="2256"/>
                </a:lnTo>
                <a:lnTo>
                  <a:pt x="1910" y="2264"/>
                </a:lnTo>
                <a:lnTo>
                  <a:pt x="1888" y="2268"/>
                </a:lnTo>
                <a:lnTo>
                  <a:pt x="1865" y="2266"/>
                </a:lnTo>
                <a:lnTo>
                  <a:pt x="1843" y="2262"/>
                </a:lnTo>
                <a:lnTo>
                  <a:pt x="1823" y="2253"/>
                </a:lnTo>
                <a:lnTo>
                  <a:pt x="1803" y="2244"/>
                </a:lnTo>
                <a:lnTo>
                  <a:pt x="1787" y="2232"/>
                </a:lnTo>
                <a:lnTo>
                  <a:pt x="1773" y="2219"/>
                </a:lnTo>
                <a:lnTo>
                  <a:pt x="1764" y="2204"/>
                </a:lnTo>
                <a:lnTo>
                  <a:pt x="1717" y="2114"/>
                </a:lnTo>
                <a:lnTo>
                  <a:pt x="1747" y="2087"/>
                </a:lnTo>
                <a:lnTo>
                  <a:pt x="1775" y="2064"/>
                </a:lnTo>
                <a:lnTo>
                  <a:pt x="1799" y="2044"/>
                </a:lnTo>
                <a:lnTo>
                  <a:pt x="1821" y="2024"/>
                </a:lnTo>
                <a:lnTo>
                  <a:pt x="1839" y="2007"/>
                </a:lnTo>
                <a:lnTo>
                  <a:pt x="1854" y="1989"/>
                </a:lnTo>
                <a:lnTo>
                  <a:pt x="1866" y="1972"/>
                </a:lnTo>
                <a:lnTo>
                  <a:pt x="1877" y="1954"/>
                </a:lnTo>
                <a:lnTo>
                  <a:pt x="1885" y="1934"/>
                </a:lnTo>
                <a:lnTo>
                  <a:pt x="1891" y="1911"/>
                </a:lnTo>
                <a:close/>
                <a:moveTo>
                  <a:pt x="1702" y="1743"/>
                </a:moveTo>
                <a:lnTo>
                  <a:pt x="1724" y="1746"/>
                </a:lnTo>
                <a:lnTo>
                  <a:pt x="1746" y="1753"/>
                </a:lnTo>
                <a:lnTo>
                  <a:pt x="1768" y="1765"/>
                </a:lnTo>
                <a:lnTo>
                  <a:pt x="1786" y="1780"/>
                </a:lnTo>
                <a:lnTo>
                  <a:pt x="1801" y="1797"/>
                </a:lnTo>
                <a:lnTo>
                  <a:pt x="1812" y="1817"/>
                </a:lnTo>
                <a:lnTo>
                  <a:pt x="1820" y="1837"/>
                </a:lnTo>
                <a:lnTo>
                  <a:pt x="1823" y="1859"/>
                </a:lnTo>
                <a:lnTo>
                  <a:pt x="1823" y="1882"/>
                </a:lnTo>
                <a:lnTo>
                  <a:pt x="1819" y="1904"/>
                </a:lnTo>
                <a:lnTo>
                  <a:pt x="1810" y="1925"/>
                </a:lnTo>
                <a:lnTo>
                  <a:pt x="1798" y="1945"/>
                </a:lnTo>
                <a:lnTo>
                  <a:pt x="1781" y="1963"/>
                </a:lnTo>
                <a:lnTo>
                  <a:pt x="1611" y="2111"/>
                </a:lnTo>
                <a:lnTo>
                  <a:pt x="1588" y="2126"/>
                </a:lnTo>
                <a:lnTo>
                  <a:pt x="1564" y="2136"/>
                </a:lnTo>
                <a:lnTo>
                  <a:pt x="1541" y="2140"/>
                </a:lnTo>
                <a:lnTo>
                  <a:pt x="1517" y="2139"/>
                </a:lnTo>
                <a:lnTo>
                  <a:pt x="1493" y="2135"/>
                </a:lnTo>
                <a:lnTo>
                  <a:pt x="1471" y="2126"/>
                </a:lnTo>
                <a:lnTo>
                  <a:pt x="1452" y="2113"/>
                </a:lnTo>
                <a:lnTo>
                  <a:pt x="1436" y="2098"/>
                </a:lnTo>
                <a:lnTo>
                  <a:pt x="1422" y="2077"/>
                </a:lnTo>
                <a:lnTo>
                  <a:pt x="1412" y="2055"/>
                </a:lnTo>
                <a:lnTo>
                  <a:pt x="1406" y="2032"/>
                </a:lnTo>
                <a:lnTo>
                  <a:pt x="1405" y="2007"/>
                </a:lnTo>
                <a:lnTo>
                  <a:pt x="1409" y="1984"/>
                </a:lnTo>
                <a:lnTo>
                  <a:pt x="1417" y="1961"/>
                </a:lnTo>
                <a:lnTo>
                  <a:pt x="1430" y="1941"/>
                </a:lnTo>
                <a:lnTo>
                  <a:pt x="1447" y="1921"/>
                </a:lnTo>
                <a:lnTo>
                  <a:pt x="1617" y="1773"/>
                </a:lnTo>
                <a:lnTo>
                  <a:pt x="1636" y="1760"/>
                </a:lnTo>
                <a:lnTo>
                  <a:pt x="1657" y="1750"/>
                </a:lnTo>
                <a:lnTo>
                  <a:pt x="1679" y="1745"/>
                </a:lnTo>
                <a:lnTo>
                  <a:pt x="1702" y="1743"/>
                </a:lnTo>
                <a:close/>
                <a:moveTo>
                  <a:pt x="1604" y="1418"/>
                </a:moveTo>
                <a:lnTo>
                  <a:pt x="1627" y="1422"/>
                </a:lnTo>
                <a:lnTo>
                  <a:pt x="1650" y="1431"/>
                </a:lnTo>
                <a:lnTo>
                  <a:pt x="1670" y="1444"/>
                </a:lnTo>
                <a:lnTo>
                  <a:pt x="1689" y="1460"/>
                </a:lnTo>
                <a:lnTo>
                  <a:pt x="1704" y="1482"/>
                </a:lnTo>
                <a:lnTo>
                  <a:pt x="1714" y="1505"/>
                </a:lnTo>
                <a:lnTo>
                  <a:pt x="1719" y="1529"/>
                </a:lnTo>
                <a:lnTo>
                  <a:pt x="1719" y="1553"/>
                </a:lnTo>
                <a:lnTo>
                  <a:pt x="1716" y="1577"/>
                </a:lnTo>
                <a:lnTo>
                  <a:pt x="1707" y="1598"/>
                </a:lnTo>
                <a:lnTo>
                  <a:pt x="1694" y="1619"/>
                </a:lnTo>
                <a:lnTo>
                  <a:pt x="1677" y="1637"/>
                </a:lnTo>
                <a:lnTo>
                  <a:pt x="1406" y="1873"/>
                </a:lnTo>
                <a:lnTo>
                  <a:pt x="1385" y="1888"/>
                </a:lnTo>
                <a:lnTo>
                  <a:pt x="1361" y="1898"/>
                </a:lnTo>
                <a:lnTo>
                  <a:pt x="1337" y="1904"/>
                </a:lnTo>
                <a:lnTo>
                  <a:pt x="1313" y="1902"/>
                </a:lnTo>
                <a:lnTo>
                  <a:pt x="1290" y="1898"/>
                </a:lnTo>
                <a:lnTo>
                  <a:pt x="1268" y="1889"/>
                </a:lnTo>
                <a:lnTo>
                  <a:pt x="1248" y="1878"/>
                </a:lnTo>
                <a:lnTo>
                  <a:pt x="1231" y="1861"/>
                </a:lnTo>
                <a:lnTo>
                  <a:pt x="1216" y="1839"/>
                </a:lnTo>
                <a:lnTo>
                  <a:pt x="1205" y="1814"/>
                </a:lnTo>
                <a:lnTo>
                  <a:pt x="1201" y="1790"/>
                </a:lnTo>
                <a:lnTo>
                  <a:pt x="1201" y="1763"/>
                </a:lnTo>
                <a:lnTo>
                  <a:pt x="1206" y="1738"/>
                </a:lnTo>
                <a:lnTo>
                  <a:pt x="1217" y="1715"/>
                </a:lnTo>
                <a:lnTo>
                  <a:pt x="1233" y="1694"/>
                </a:lnTo>
                <a:lnTo>
                  <a:pt x="1235" y="1691"/>
                </a:lnTo>
                <a:lnTo>
                  <a:pt x="1243" y="1685"/>
                </a:lnTo>
                <a:lnTo>
                  <a:pt x="1253" y="1675"/>
                </a:lnTo>
                <a:lnTo>
                  <a:pt x="1267" y="1663"/>
                </a:lnTo>
                <a:lnTo>
                  <a:pt x="1283" y="1649"/>
                </a:lnTo>
                <a:lnTo>
                  <a:pt x="1300" y="1634"/>
                </a:lnTo>
                <a:lnTo>
                  <a:pt x="1320" y="1617"/>
                </a:lnTo>
                <a:lnTo>
                  <a:pt x="1341" y="1599"/>
                </a:lnTo>
                <a:lnTo>
                  <a:pt x="1362" y="1580"/>
                </a:lnTo>
                <a:lnTo>
                  <a:pt x="1384" y="1561"/>
                </a:lnTo>
                <a:lnTo>
                  <a:pt x="1405" y="1543"/>
                </a:lnTo>
                <a:lnTo>
                  <a:pt x="1426" y="1524"/>
                </a:lnTo>
                <a:lnTo>
                  <a:pt x="1446" y="1507"/>
                </a:lnTo>
                <a:lnTo>
                  <a:pt x="1464" y="1492"/>
                </a:lnTo>
                <a:lnTo>
                  <a:pt x="1480" y="1478"/>
                </a:lnTo>
                <a:lnTo>
                  <a:pt x="1493" y="1466"/>
                </a:lnTo>
                <a:lnTo>
                  <a:pt x="1504" y="1457"/>
                </a:lnTo>
                <a:lnTo>
                  <a:pt x="1511" y="1452"/>
                </a:lnTo>
                <a:lnTo>
                  <a:pt x="1513" y="1448"/>
                </a:lnTo>
                <a:lnTo>
                  <a:pt x="1534" y="1434"/>
                </a:lnTo>
                <a:lnTo>
                  <a:pt x="1557" y="1423"/>
                </a:lnTo>
                <a:lnTo>
                  <a:pt x="1581" y="1419"/>
                </a:lnTo>
                <a:lnTo>
                  <a:pt x="1604" y="1418"/>
                </a:lnTo>
                <a:close/>
                <a:moveTo>
                  <a:pt x="1466" y="1122"/>
                </a:moveTo>
                <a:lnTo>
                  <a:pt x="1490" y="1126"/>
                </a:lnTo>
                <a:lnTo>
                  <a:pt x="1512" y="1134"/>
                </a:lnTo>
                <a:lnTo>
                  <a:pt x="1533" y="1147"/>
                </a:lnTo>
                <a:lnTo>
                  <a:pt x="1551" y="1165"/>
                </a:lnTo>
                <a:lnTo>
                  <a:pt x="1566" y="1187"/>
                </a:lnTo>
                <a:lnTo>
                  <a:pt x="1576" y="1209"/>
                </a:lnTo>
                <a:lnTo>
                  <a:pt x="1582" y="1232"/>
                </a:lnTo>
                <a:lnTo>
                  <a:pt x="1583" y="1257"/>
                </a:lnTo>
                <a:lnTo>
                  <a:pt x="1578" y="1280"/>
                </a:lnTo>
                <a:lnTo>
                  <a:pt x="1570" y="1303"/>
                </a:lnTo>
                <a:lnTo>
                  <a:pt x="1557" y="1323"/>
                </a:lnTo>
                <a:lnTo>
                  <a:pt x="1539" y="1342"/>
                </a:lnTo>
                <a:lnTo>
                  <a:pt x="1167" y="1666"/>
                </a:lnTo>
                <a:lnTo>
                  <a:pt x="1146" y="1681"/>
                </a:lnTo>
                <a:lnTo>
                  <a:pt x="1122" y="1691"/>
                </a:lnTo>
                <a:lnTo>
                  <a:pt x="1098" y="1695"/>
                </a:lnTo>
                <a:lnTo>
                  <a:pt x="1073" y="1695"/>
                </a:lnTo>
                <a:lnTo>
                  <a:pt x="1050" y="1690"/>
                </a:lnTo>
                <a:lnTo>
                  <a:pt x="1029" y="1681"/>
                </a:lnTo>
                <a:lnTo>
                  <a:pt x="1009" y="1669"/>
                </a:lnTo>
                <a:lnTo>
                  <a:pt x="993" y="1654"/>
                </a:lnTo>
                <a:lnTo>
                  <a:pt x="981" y="1636"/>
                </a:lnTo>
                <a:lnTo>
                  <a:pt x="973" y="1617"/>
                </a:lnTo>
                <a:lnTo>
                  <a:pt x="967" y="1595"/>
                </a:lnTo>
                <a:lnTo>
                  <a:pt x="966" y="1572"/>
                </a:lnTo>
                <a:lnTo>
                  <a:pt x="968" y="1549"/>
                </a:lnTo>
                <a:lnTo>
                  <a:pt x="975" y="1527"/>
                </a:lnTo>
                <a:lnTo>
                  <a:pt x="984" y="1504"/>
                </a:lnTo>
                <a:lnTo>
                  <a:pt x="997" y="1483"/>
                </a:lnTo>
                <a:lnTo>
                  <a:pt x="1016" y="1465"/>
                </a:lnTo>
                <a:lnTo>
                  <a:pt x="1037" y="1447"/>
                </a:lnTo>
                <a:lnTo>
                  <a:pt x="1377" y="1153"/>
                </a:lnTo>
                <a:lnTo>
                  <a:pt x="1398" y="1138"/>
                </a:lnTo>
                <a:lnTo>
                  <a:pt x="1419" y="1128"/>
                </a:lnTo>
                <a:lnTo>
                  <a:pt x="1442" y="1122"/>
                </a:lnTo>
                <a:lnTo>
                  <a:pt x="1466" y="1122"/>
                </a:lnTo>
                <a:close/>
                <a:moveTo>
                  <a:pt x="1228" y="915"/>
                </a:moveTo>
                <a:lnTo>
                  <a:pt x="1252" y="918"/>
                </a:lnTo>
                <a:lnTo>
                  <a:pt x="1274" y="927"/>
                </a:lnTo>
                <a:lnTo>
                  <a:pt x="1295" y="940"/>
                </a:lnTo>
                <a:lnTo>
                  <a:pt x="1313" y="957"/>
                </a:lnTo>
                <a:lnTo>
                  <a:pt x="1328" y="978"/>
                </a:lnTo>
                <a:lnTo>
                  <a:pt x="1338" y="1001"/>
                </a:lnTo>
                <a:lnTo>
                  <a:pt x="1344" y="1025"/>
                </a:lnTo>
                <a:lnTo>
                  <a:pt x="1345" y="1049"/>
                </a:lnTo>
                <a:lnTo>
                  <a:pt x="1340" y="1072"/>
                </a:lnTo>
                <a:lnTo>
                  <a:pt x="1332" y="1094"/>
                </a:lnTo>
                <a:lnTo>
                  <a:pt x="1320" y="1115"/>
                </a:lnTo>
                <a:lnTo>
                  <a:pt x="1303" y="1133"/>
                </a:lnTo>
                <a:lnTo>
                  <a:pt x="996" y="1399"/>
                </a:lnTo>
                <a:lnTo>
                  <a:pt x="978" y="1414"/>
                </a:lnTo>
                <a:lnTo>
                  <a:pt x="956" y="1423"/>
                </a:lnTo>
                <a:lnTo>
                  <a:pt x="934" y="1429"/>
                </a:lnTo>
                <a:lnTo>
                  <a:pt x="910" y="1430"/>
                </a:lnTo>
                <a:lnTo>
                  <a:pt x="886" y="1427"/>
                </a:lnTo>
                <a:lnTo>
                  <a:pt x="863" y="1418"/>
                </a:lnTo>
                <a:lnTo>
                  <a:pt x="842" y="1405"/>
                </a:lnTo>
                <a:lnTo>
                  <a:pt x="822" y="1386"/>
                </a:lnTo>
                <a:lnTo>
                  <a:pt x="807" y="1366"/>
                </a:lnTo>
                <a:lnTo>
                  <a:pt x="797" y="1343"/>
                </a:lnTo>
                <a:lnTo>
                  <a:pt x="792" y="1319"/>
                </a:lnTo>
                <a:lnTo>
                  <a:pt x="792" y="1295"/>
                </a:lnTo>
                <a:lnTo>
                  <a:pt x="795" y="1271"/>
                </a:lnTo>
                <a:lnTo>
                  <a:pt x="804" y="1248"/>
                </a:lnTo>
                <a:lnTo>
                  <a:pt x="817" y="1228"/>
                </a:lnTo>
                <a:lnTo>
                  <a:pt x="833" y="1210"/>
                </a:lnTo>
                <a:lnTo>
                  <a:pt x="1138" y="944"/>
                </a:lnTo>
                <a:lnTo>
                  <a:pt x="1159" y="930"/>
                </a:lnTo>
                <a:lnTo>
                  <a:pt x="1180" y="920"/>
                </a:lnTo>
                <a:lnTo>
                  <a:pt x="1204" y="916"/>
                </a:lnTo>
                <a:lnTo>
                  <a:pt x="1228" y="915"/>
                </a:lnTo>
                <a:close/>
                <a:moveTo>
                  <a:pt x="882" y="399"/>
                </a:moveTo>
                <a:lnTo>
                  <a:pt x="1275" y="400"/>
                </a:lnTo>
                <a:lnTo>
                  <a:pt x="1152" y="458"/>
                </a:lnTo>
                <a:lnTo>
                  <a:pt x="1125" y="474"/>
                </a:lnTo>
                <a:lnTo>
                  <a:pt x="1101" y="493"/>
                </a:lnTo>
                <a:lnTo>
                  <a:pt x="1081" y="517"/>
                </a:lnTo>
                <a:lnTo>
                  <a:pt x="1065" y="542"/>
                </a:lnTo>
                <a:lnTo>
                  <a:pt x="1053" y="571"/>
                </a:lnTo>
                <a:lnTo>
                  <a:pt x="1045" y="599"/>
                </a:lnTo>
                <a:lnTo>
                  <a:pt x="1042" y="629"/>
                </a:lnTo>
                <a:lnTo>
                  <a:pt x="1043" y="661"/>
                </a:lnTo>
                <a:lnTo>
                  <a:pt x="1049" y="691"/>
                </a:lnTo>
                <a:lnTo>
                  <a:pt x="1061" y="722"/>
                </a:lnTo>
                <a:lnTo>
                  <a:pt x="1079" y="751"/>
                </a:lnTo>
                <a:lnTo>
                  <a:pt x="1100" y="776"/>
                </a:lnTo>
                <a:lnTo>
                  <a:pt x="1125" y="797"/>
                </a:lnTo>
                <a:lnTo>
                  <a:pt x="1153" y="814"/>
                </a:lnTo>
                <a:lnTo>
                  <a:pt x="1185" y="826"/>
                </a:lnTo>
                <a:lnTo>
                  <a:pt x="1217" y="832"/>
                </a:lnTo>
                <a:lnTo>
                  <a:pt x="1252" y="832"/>
                </a:lnTo>
                <a:lnTo>
                  <a:pt x="1287" y="827"/>
                </a:lnTo>
                <a:lnTo>
                  <a:pt x="1322" y="815"/>
                </a:lnTo>
                <a:lnTo>
                  <a:pt x="1834" y="574"/>
                </a:lnTo>
                <a:lnTo>
                  <a:pt x="1905" y="633"/>
                </a:lnTo>
                <a:lnTo>
                  <a:pt x="1978" y="690"/>
                </a:lnTo>
                <a:lnTo>
                  <a:pt x="2049" y="747"/>
                </a:lnTo>
                <a:lnTo>
                  <a:pt x="2119" y="802"/>
                </a:lnTo>
                <a:lnTo>
                  <a:pt x="2189" y="857"/>
                </a:lnTo>
                <a:lnTo>
                  <a:pt x="2257" y="914"/>
                </a:lnTo>
                <a:lnTo>
                  <a:pt x="2323" y="970"/>
                </a:lnTo>
                <a:lnTo>
                  <a:pt x="2386" y="1029"/>
                </a:lnTo>
                <a:lnTo>
                  <a:pt x="2448" y="1089"/>
                </a:lnTo>
                <a:lnTo>
                  <a:pt x="2507" y="1151"/>
                </a:lnTo>
                <a:lnTo>
                  <a:pt x="2562" y="1216"/>
                </a:lnTo>
                <a:lnTo>
                  <a:pt x="2614" y="1284"/>
                </a:lnTo>
                <a:lnTo>
                  <a:pt x="2623" y="1298"/>
                </a:lnTo>
                <a:lnTo>
                  <a:pt x="2631" y="1311"/>
                </a:lnTo>
                <a:lnTo>
                  <a:pt x="2637" y="1322"/>
                </a:lnTo>
                <a:lnTo>
                  <a:pt x="2644" y="1332"/>
                </a:lnTo>
                <a:lnTo>
                  <a:pt x="2649" y="1341"/>
                </a:lnTo>
                <a:lnTo>
                  <a:pt x="2654" y="1350"/>
                </a:lnTo>
                <a:lnTo>
                  <a:pt x="2659" y="1357"/>
                </a:lnTo>
                <a:lnTo>
                  <a:pt x="2663" y="1365"/>
                </a:lnTo>
                <a:lnTo>
                  <a:pt x="2668" y="1373"/>
                </a:lnTo>
                <a:lnTo>
                  <a:pt x="2673" y="1383"/>
                </a:lnTo>
                <a:lnTo>
                  <a:pt x="2680" y="1394"/>
                </a:lnTo>
                <a:lnTo>
                  <a:pt x="2686" y="1406"/>
                </a:lnTo>
                <a:lnTo>
                  <a:pt x="2694" y="1420"/>
                </a:lnTo>
                <a:lnTo>
                  <a:pt x="2702" y="1436"/>
                </a:lnTo>
                <a:lnTo>
                  <a:pt x="2712" y="1455"/>
                </a:lnTo>
                <a:lnTo>
                  <a:pt x="2724" y="1478"/>
                </a:lnTo>
                <a:lnTo>
                  <a:pt x="2737" y="1503"/>
                </a:lnTo>
                <a:lnTo>
                  <a:pt x="2752" y="1532"/>
                </a:lnTo>
                <a:lnTo>
                  <a:pt x="2771" y="1566"/>
                </a:lnTo>
                <a:lnTo>
                  <a:pt x="2790" y="1604"/>
                </a:lnTo>
                <a:lnTo>
                  <a:pt x="2813" y="1646"/>
                </a:lnTo>
                <a:lnTo>
                  <a:pt x="2822" y="1670"/>
                </a:lnTo>
                <a:lnTo>
                  <a:pt x="2827" y="1694"/>
                </a:lnTo>
                <a:lnTo>
                  <a:pt x="2827" y="1718"/>
                </a:lnTo>
                <a:lnTo>
                  <a:pt x="2821" y="1742"/>
                </a:lnTo>
                <a:lnTo>
                  <a:pt x="2812" y="1763"/>
                </a:lnTo>
                <a:lnTo>
                  <a:pt x="2799" y="1783"/>
                </a:lnTo>
                <a:lnTo>
                  <a:pt x="2781" y="1801"/>
                </a:lnTo>
                <a:lnTo>
                  <a:pt x="2760" y="1816"/>
                </a:lnTo>
                <a:lnTo>
                  <a:pt x="2737" y="1824"/>
                </a:lnTo>
                <a:lnTo>
                  <a:pt x="2713" y="1830"/>
                </a:lnTo>
                <a:lnTo>
                  <a:pt x="2689" y="1829"/>
                </a:lnTo>
                <a:lnTo>
                  <a:pt x="2666" y="1824"/>
                </a:lnTo>
                <a:lnTo>
                  <a:pt x="2644" y="1816"/>
                </a:lnTo>
                <a:lnTo>
                  <a:pt x="2623" y="1803"/>
                </a:lnTo>
                <a:lnTo>
                  <a:pt x="2606" y="1785"/>
                </a:lnTo>
                <a:lnTo>
                  <a:pt x="2592" y="1763"/>
                </a:lnTo>
                <a:lnTo>
                  <a:pt x="2582" y="1745"/>
                </a:lnTo>
                <a:lnTo>
                  <a:pt x="2571" y="1724"/>
                </a:lnTo>
                <a:lnTo>
                  <a:pt x="2559" y="1700"/>
                </a:lnTo>
                <a:lnTo>
                  <a:pt x="2546" y="1674"/>
                </a:lnTo>
                <a:lnTo>
                  <a:pt x="2531" y="1647"/>
                </a:lnTo>
                <a:lnTo>
                  <a:pt x="2516" y="1619"/>
                </a:lnTo>
                <a:lnTo>
                  <a:pt x="2501" y="1590"/>
                </a:lnTo>
                <a:lnTo>
                  <a:pt x="2487" y="1561"/>
                </a:lnTo>
                <a:lnTo>
                  <a:pt x="2472" y="1533"/>
                </a:lnTo>
                <a:lnTo>
                  <a:pt x="2458" y="1506"/>
                </a:lnTo>
                <a:lnTo>
                  <a:pt x="2445" y="1480"/>
                </a:lnTo>
                <a:lnTo>
                  <a:pt x="2432" y="1456"/>
                </a:lnTo>
                <a:lnTo>
                  <a:pt x="2421" y="1434"/>
                </a:lnTo>
                <a:lnTo>
                  <a:pt x="2411" y="1415"/>
                </a:lnTo>
                <a:lnTo>
                  <a:pt x="2403" y="1399"/>
                </a:lnTo>
                <a:lnTo>
                  <a:pt x="2397" y="1388"/>
                </a:lnTo>
                <a:lnTo>
                  <a:pt x="2393" y="1381"/>
                </a:lnTo>
                <a:lnTo>
                  <a:pt x="2392" y="1378"/>
                </a:lnTo>
                <a:lnTo>
                  <a:pt x="2336" y="1413"/>
                </a:lnTo>
                <a:lnTo>
                  <a:pt x="2557" y="1833"/>
                </a:lnTo>
                <a:lnTo>
                  <a:pt x="2567" y="1856"/>
                </a:lnTo>
                <a:lnTo>
                  <a:pt x="2571" y="1880"/>
                </a:lnTo>
                <a:lnTo>
                  <a:pt x="2571" y="1904"/>
                </a:lnTo>
                <a:lnTo>
                  <a:pt x="2567" y="1926"/>
                </a:lnTo>
                <a:lnTo>
                  <a:pt x="2557" y="1949"/>
                </a:lnTo>
                <a:lnTo>
                  <a:pt x="2544" y="1969"/>
                </a:lnTo>
                <a:lnTo>
                  <a:pt x="2527" y="1987"/>
                </a:lnTo>
                <a:lnTo>
                  <a:pt x="2504" y="2002"/>
                </a:lnTo>
                <a:lnTo>
                  <a:pt x="2481" y="2011"/>
                </a:lnTo>
                <a:lnTo>
                  <a:pt x="2457" y="2015"/>
                </a:lnTo>
                <a:lnTo>
                  <a:pt x="2433" y="2015"/>
                </a:lnTo>
                <a:lnTo>
                  <a:pt x="2409" y="2010"/>
                </a:lnTo>
                <a:lnTo>
                  <a:pt x="2388" y="2001"/>
                </a:lnTo>
                <a:lnTo>
                  <a:pt x="2368" y="1988"/>
                </a:lnTo>
                <a:lnTo>
                  <a:pt x="2351" y="1971"/>
                </a:lnTo>
                <a:lnTo>
                  <a:pt x="2337" y="1950"/>
                </a:lnTo>
                <a:lnTo>
                  <a:pt x="2124" y="1545"/>
                </a:lnTo>
                <a:lnTo>
                  <a:pt x="2068" y="1580"/>
                </a:lnTo>
                <a:lnTo>
                  <a:pt x="2261" y="1939"/>
                </a:lnTo>
                <a:lnTo>
                  <a:pt x="2270" y="1962"/>
                </a:lnTo>
                <a:lnTo>
                  <a:pt x="2274" y="1986"/>
                </a:lnTo>
                <a:lnTo>
                  <a:pt x="2274" y="2010"/>
                </a:lnTo>
                <a:lnTo>
                  <a:pt x="2270" y="2034"/>
                </a:lnTo>
                <a:lnTo>
                  <a:pt x="2261" y="2056"/>
                </a:lnTo>
                <a:lnTo>
                  <a:pt x="2248" y="2076"/>
                </a:lnTo>
                <a:lnTo>
                  <a:pt x="2230" y="2095"/>
                </a:lnTo>
                <a:lnTo>
                  <a:pt x="2208" y="2109"/>
                </a:lnTo>
                <a:lnTo>
                  <a:pt x="2186" y="2118"/>
                </a:lnTo>
                <a:lnTo>
                  <a:pt x="2165" y="2121"/>
                </a:lnTo>
                <a:lnTo>
                  <a:pt x="2142" y="2120"/>
                </a:lnTo>
                <a:lnTo>
                  <a:pt x="2119" y="2114"/>
                </a:lnTo>
                <a:lnTo>
                  <a:pt x="2099" y="2107"/>
                </a:lnTo>
                <a:lnTo>
                  <a:pt x="2079" y="2097"/>
                </a:lnTo>
                <a:lnTo>
                  <a:pt x="2063" y="2084"/>
                </a:lnTo>
                <a:lnTo>
                  <a:pt x="2050" y="2071"/>
                </a:lnTo>
                <a:lnTo>
                  <a:pt x="2040" y="2058"/>
                </a:lnTo>
                <a:lnTo>
                  <a:pt x="2031" y="2039"/>
                </a:lnTo>
                <a:lnTo>
                  <a:pt x="2020" y="2018"/>
                </a:lnTo>
                <a:lnTo>
                  <a:pt x="2007" y="1994"/>
                </a:lnTo>
                <a:lnTo>
                  <a:pt x="1993" y="1969"/>
                </a:lnTo>
                <a:lnTo>
                  <a:pt x="1979" y="1943"/>
                </a:lnTo>
                <a:lnTo>
                  <a:pt x="1964" y="1914"/>
                </a:lnTo>
                <a:lnTo>
                  <a:pt x="1949" y="1887"/>
                </a:lnTo>
                <a:lnTo>
                  <a:pt x="1934" y="1861"/>
                </a:lnTo>
                <a:lnTo>
                  <a:pt x="1920" y="1835"/>
                </a:lnTo>
                <a:lnTo>
                  <a:pt x="1907" y="1811"/>
                </a:lnTo>
                <a:lnTo>
                  <a:pt x="1895" y="1788"/>
                </a:lnTo>
                <a:lnTo>
                  <a:pt x="1885" y="1770"/>
                </a:lnTo>
                <a:lnTo>
                  <a:pt x="1876" y="1754"/>
                </a:lnTo>
                <a:lnTo>
                  <a:pt x="1869" y="1742"/>
                </a:lnTo>
                <a:lnTo>
                  <a:pt x="1865" y="1734"/>
                </a:lnTo>
                <a:lnTo>
                  <a:pt x="1864" y="1731"/>
                </a:lnTo>
                <a:lnTo>
                  <a:pt x="1849" y="1713"/>
                </a:lnTo>
                <a:lnTo>
                  <a:pt x="1830" y="1698"/>
                </a:lnTo>
                <a:lnTo>
                  <a:pt x="1810" y="1686"/>
                </a:lnTo>
                <a:lnTo>
                  <a:pt x="1787" y="1679"/>
                </a:lnTo>
                <a:lnTo>
                  <a:pt x="1763" y="1675"/>
                </a:lnTo>
                <a:lnTo>
                  <a:pt x="1741" y="1675"/>
                </a:lnTo>
                <a:lnTo>
                  <a:pt x="1760" y="1650"/>
                </a:lnTo>
                <a:lnTo>
                  <a:pt x="1775" y="1622"/>
                </a:lnTo>
                <a:lnTo>
                  <a:pt x="1785" y="1593"/>
                </a:lnTo>
                <a:lnTo>
                  <a:pt x="1790" y="1562"/>
                </a:lnTo>
                <a:lnTo>
                  <a:pt x="1791" y="1531"/>
                </a:lnTo>
                <a:lnTo>
                  <a:pt x="1786" y="1501"/>
                </a:lnTo>
                <a:lnTo>
                  <a:pt x="1777" y="1470"/>
                </a:lnTo>
                <a:lnTo>
                  <a:pt x="1762" y="1441"/>
                </a:lnTo>
                <a:lnTo>
                  <a:pt x="1743" y="1414"/>
                </a:lnTo>
                <a:lnTo>
                  <a:pt x="1718" y="1390"/>
                </a:lnTo>
                <a:lnTo>
                  <a:pt x="1691" y="1371"/>
                </a:lnTo>
                <a:lnTo>
                  <a:pt x="1660" y="1357"/>
                </a:lnTo>
                <a:lnTo>
                  <a:pt x="1626" y="1348"/>
                </a:lnTo>
                <a:lnTo>
                  <a:pt x="1640" y="1320"/>
                </a:lnTo>
                <a:lnTo>
                  <a:pt x="1650" y="1292"/>
                </a:lnTo>
                <a:lnTo>
                  <a:pt x="1654" y="1262"/>
                </a:lnTo>
                <a:lnTo>
                  <a:pt x="1654" y="1231"/>
                </a:lnTo>
                <a:lnTo>
                  <a:pt x="1649" y="1201"/>
                </a:lnTo>
                <a:lnTo>
                  <a:pt x="1639" y="1171"/>
                </a:lnTo>
                <a:lnTo>
                  <a:pt x="1625" y="1143"/>
                </a:lnTo>
                <a:lnTo>
                  <a:pt x="1605" y="1117"/>
                </a:lnTo>
                <a:lnTo>
                  <a:pt x="1584" y="1096"/>
                </a:lnTo>
                <a:lnTo>
                  <a:pt x="1560" y="1079"/>
                </a:lnTo>
                <a:lnTo>
                  <a:pt x="1534" y="1065"/>
                </a:lnTo>
                <a:lnTo>
                  <a:pt x="1506" y="1056"/>
                </a:lnTo>
                <a:lnTo>
                  <a:pt x="1477" y="1051"/>
                </a:lnTo>
                <a:lnTo>
                  <a:pt x="1446" y="1051"/>
                </a:lnTo>
                <a:lnTo>
                  <a:pt x="1416" y="1055"/>
                </a:lnTo>
                <a:lnTo>
                  <a:pt x="1416" y="1024"/>
                </a:lnTo>
                <a:lnTo>
                  <a:pt x="1411" y="993"/>
                </a:lnTo>
                <a:lnTo>
                  <a:pt x="1401" y="964"/>
                </a:lnTo>
                <a:lnTo>
                  <a:pt x="1387" y="936"/>
                </a:lnTo>
                <a:lnTo>
                  <a:pt x="1367" y="910"/>
                </a:lnTo>
                <a:lnTo>
                  <a:pt x="1345" y="887"/>
                </a:lnTo>
                <a:lnTo>
                  <a:pt x="1319" y="869"/>
                </a:lnTo>
                <a:lnTo>
                  <a:pt x="1292" y="856"/>
                </a:lnTo>
                <a:lnTo>
                  <a:pt x="1262" y="848"/>
                </a:lnTo>
                <a:lnTo>
                  <a:pt x="1233" y="843"/>
                </a:lnTo>
                <a:lnTo>
                  <a:pt x="1203" y="843"/>
                </a:lnTo>
                <a:lnTo>
                  <a:pt x="1173" y="848"/>
                </a:lnTo>
                <a:lnTo>
                  <a:pt x="1145" y="857"/>
                </a:lnTo>
                <a:lnTo>
                  <a:pt x="1116" y="872"/>
                </a:lnTo>
                <a:lnTo>
                  <a:pt x="1092" y="890"/>
                </a:lnTo>
                <a:lnTo>
                  <a:pt x="786" y="1156"/>
                </a:lnTo>
                <a:lnTo>
                  <a:pt x="767" y="1176"/>
                </a:lnTo>
                <a:lnTo>
                  <a:pt x="750" y="1197"/>
                </a:lnTo>
                <a:lnTo>
                  <a:pt x="737" y="1222"/>
                </a:lnTo>
                <a:lnTo>
                  <a:pt x="465" y="971"/>
                </a:lnTo>
                <a:lnTo>
                  <a:pt x="882" y="399"/>
                </a:lnTo>
                <a:close/>
                <a:moveTo>
                  <a:pt x="1989" y="220"/>
                </a:moveTo>
                <a:lnTo>
                  <a:pt x="2031" y="221"/>
                </a:lnTo>
                <a:lnTo>
                  <a:pt x="2076" y="225"/>
                </a:lnTo>
                <a:lnTo>
                  <a:pt x="2126" y="231"/>
                </a:lnTo>
                <a:lnTo>
                  <a:pt x="2178" y="239"/>
                </a:lnTo>
                <a:lnTo>
                  <a:pt x="2233" y="248"/>
                </a:lnTo>
                <a:lnTo>
                  <a:pt x="2289" y="260"/>
                </a:lnTo>
                <a:lnTo>
                  <a:pt x="2348" y="272"/>
                </a:lnTo>
                <a:lnTo>
                  <a:pt x="2405" y="285"/>
                </a:lnTo>
                <a:lnTo>
                  <a:pt x="2462" y="298"/>
                </a:lnTo>
                <a:lnTo>
                  <a:pt x="2518" y="312"/>
                </a:lnTo>
                <a:lnTo>
                  <a:pt x="2573" y="325"/>
                </a:lnTo>
                <a:lnTo>
                  <a:pt x="2624" y="339"/>
                </a:lnTo>
                <a:lnTo>
                  <a:pt x="2672" y="351"/>
                </a:lnTo>
                <a:lnTo>
                  <a:pt x="2715" y="364"/>
                </a:lnTo>
                <a:lnTo>
                  <a:pt x="2754" y="375"/>
                </a:lnTo>
                <a:lnTo>
                  <a:pt x="3080" y="931"/>
                </a:lnTo>
                <a:lnTo>
                  <a:pt x="2893" y="1049"/>
                </a:lnTo>
                <a:lnTo>
                  <a:pt x="2880" y="1064"/>
                </a:lnTo>
                <a:lnTo>
                  <a:pt x="2867" y="1083"/>
                </a:lnTo>
                <a:lnTo>
                  <a:pt x="2854" y="1105"/>
                </a:lnTo>
                <a:lnTo>
                  <a:pt x="2839" y="1130"/>
                </a:lnTo>
                <a:lnTo>
                  <a:pt x="2824" y="1155"/>
                </a:lnTo>
                <a:lnTo>
                  <a:pt x="2806" y="1182"/>
                </a:lnTo>
                <a:lnTo>
                  <a:pt x="2788" y="1208"/>
                </a:lnTo>
                <a:lnTo>
                  <a:pt x="2766" y="1233"/>
                </a:lnTo>
                <a:lnTo>
                  <a:pt x="2742" y="1257"/>
                </a:lnTo>
                <a:lnTo>
                  <a:pt x="2714" y="1278"/>
                </a:lnTo>
                <a:lnTo>
                  <a:pt x="2656" y="1203"/>
                </a:lnTo>
                <a:lnTo>
                  <a:pt x="2591" y="1129"/>
                </a:lnTo>
                <a:lnTo>
                  <a:pt x="2521" y="1054"/>
                </a:lnTo>
                <a:lnTo>
                  <a:pt x="2445" y="979"/>
                </a:lnTo>
                <a:lnTo>
                  <a:pt x="2366" y="905"/>
                </a:lnTo>
                <a:lnTo>
                  <a:pt x="2283" y="832"/>
                </a:lnTo>
                <a:lnTo>
                  <a:pt x="2197" y="760"/>
                </a:lnTo>
                <a:lnTo>
                  <a:pt x="2110" y="689"/>
                </a:lnTo>
                <a:lnTo>
                  <a:pt x="2021" y="621"/>
                </a:lnTo>
                <a:lnTo>
                  <a:pt x="1932" y="553"/>
                </a:lnTo>
                <a:lnTo>
                  <a:pt x="1845" y="489"/>
                </a:lnTo>
                <a:lnTo>
                  <a:pt x="1292" y="749"/>
                </a:lnTo>
                <a:lnTo>
                  <a:pt x="1267" y="757"/>
                </a:lnTo>
                <a:lnTo>
                  <a:pt x="1242" y="762"/>
                </a:lnTo>
                <a:lnTo>
                  <a:pt x="1218" y="760"/>
                </a:lnTo>
                <a:lnTo>
                  <a:pt x="1195" y="753"/>
                </a:lnTo>
                <a:lnTo>
                  <a:pt x="1174" y="743"/>
                </a:lnTo>
                <a:lnTo>
                  <a:pt x="1155" y="729"/>
                </a:lnTo>
                <a:lnTo>
                  <a:pt x="1139" y="711"/>
                </a:lnTo>
                <a:lnTo>
                  <a:pt x="1126" y="690"/>
                </a:lnTo>
                <a:lnTo>
                  <a:pt x="1118" y="666"/>
                </a:lnTo>
                <a:lnTo>
                  <a:pt x="1113" y="641"/>
                </a:lnTo>
                <a:lnTo>
                  <a:pt x="1114" y="616"/>
                </a:lnTo>
                <a:lnTo>
                  <a:pt x="1121" y="593"/>
                </a:lnTo>
                <a:lnTo>
                  <a:pt x="1131" y="572"/>
                </a:lnTo>
                <a:lnTo>
                  <a:pt x="1145" y="552"/>
                </a:lnTo>
                <a:lnTo>
                  <a:pt x="1163" y="536"/>
                </a:lnTo>
                <a:lnTo>
                  <a:pt x="1184" y="523"/>
                </a:lnTo>
                <a:lnTo>
                  <a:pt x="1741" y="261"/>
                </a:lnTo>
                <a:lnTo>
                  <a:pt x="1787" y="246"/>
                </a:lnTo>
                <a:lnTo>
                  <a:pt x="1834" y="234"/>
                </a:lnTo>
                <a:lnTo>
                  <a:pt x="1883" y="226"/>
                </a:lnTo>
                <a:lnTo>
                  <a:pt x="1934" y="221"/>
                </a:lnTo>
                <a:lnTo>
                  <a:pt x="1989" y="220"/>
                </a:lnTo>
                <a:close/>
                <a:moveTo>
                  <a:pt x="3147" y="51"/>
                </a:moveTo>
                <a:lnTo>
                  <a:pt x="3558" y="741"/>
                </a:lnTo>
                <a:lnTo>
                  <a:pt x="3202" y="941"/>
                </a:lnTo>
                <a:lnTo>
                  <a:pt x="2805" y="261"/>
                </a:lnTo>
                <a:lnTo>
                  <a:pt x="3147" y="51"/>
                </a:lnTo>
                <a:close/>
                <a:moveTo>
                  <a:pt x="480" y="0"/>
                </a:moveTo>
                <a:lnTo>
                  <a:pt x="833" y="284"/>
                </a:lnTo>
                <a:lnTo>
                  <a:pt x="365" y="938"/>
                </a:lnTo>
                <a:lnTo>
                  <a:pt x="0" y="701"/>
                </a:lnTo>
                <a:lnTo>
                  <a:pt x="480" y="0"/>
                </a:lnTo>
                <a:close/>
              </a:path>
            </a:pathLst>
          </a:custGeom>
          <a:solidFill>
            <a:srgbClr val="12A18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69" name="Freeform 32"/>
          <p:cNvSpPr>
            <a:spLocks noEditPoints="1"/>
          </p:cNvSpPr>
          <p:nvPr/>
        </p:nvSpPr>
        <p:spPr bwMode="auto">
          <a:xfrm>
            <a:off x="9872762" y="3429000"/>
            <a:ext cx="842624" cy="710016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rgbClr val="D748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7" y="1685846"/>
            <a:ext cx="1444877" cy="78035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503612" y="2702368"/>
            <a:ext cx="202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PRESTAMOS</a:t>
            </a:r>
            <a:endParaRPr lang="es-CO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57804" y="1890319"/>
            <a:ext cx="2606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Préstamo de bicicletas.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Préstamo de accesorios.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Multas</a:t>
            </a:r>
            <a:endParaRPr lang="es-CO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Prestamos.</a:t>
            </a:r>
            <a:endParaRPr lang="es-CO" dirty="0"/>
          </a:p>
        </p:txBody>
      </p:sp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23" y="3339604"/>
            <a:ext cx="1835102" cy="99111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94491"/>
              </p:ext>
            </p:extLst>
          </p:nvPr>
        </p:nvGraphicFramePr>
        <p:xfrm>
          <a:off x="5154511" y="2286000"/>
          <a:ext cx="6629399" cy="2926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Préstamo de Bicicletas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Préstamo de Accesorios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Multas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9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Prestamos – Casos de Uso</a:t>
            </a:r>
            <a:endParaRPr lang="es-C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12" y="272181"/>
            <a:ext cx="1440000" cy="1424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3" y="1143000"/>
            <a:ext cx="10491788" cy="5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Oval 34"/>
          <p:cNvSpPr/>
          <p:nvPr/>
        </p:nvSpPr>
        <p:spPr>
          <a:xfrm>
            <a:off x="1667049" y="2512343"/>
            <a:ext cx="2630900" cy="26277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Freeform 29"/>
          <p:cNvSpPr>
            <a:spLocks noEditPoints="1"/>
          </p:cNvSpPr>
          <p:nvPr/>
        </p:nvSpPr>
        <p:spPr bwMode="auto">
          <a:xfrm>
            <a:off x="1283981" y="2113280"/>
            <a:ext cx="3475606" cy="3439910"/>
          </a:xfrm>
          <a:custGeom>
            <a:avLst/>
            <a:gdLst/>
            <a:ahLst/>
            <a:cxnLst>
              <a:cxn ang="0">
                <a:pos x="1446" y="1547"/>
              </a:cxn>
              <a:cxn ang="0">
                <a:pos x="315" y="1547"/>
              </a:cxn>
              <a:cxn ang="0">
                <a:pos x="375" y="1413"/>
              </a:cxn>
              <a:cxn ang="0">
                <a:pos x="1666" y="1272"/>
              </a:cxn>
              <a:cxn ang="0">
                <a:pos x="0" y="923"/>
              </a:cxn>
              <a:cxn ang="0">
                <a:pos x="153" y="785"/>
              </a:cxn>
              <a:cxn ang="0">
                <a:pos x="155" y="769"/>
              </a:cxn>
              <a:cxn ang="0">
                <a:pos x="1493" y="468"/>
              </a:cxn>
              <a:cxn ang="0">
                <a:pos x="881" y="275"/>
              </a:cxn>
              <a:cxn ang="0">
                <a:pos x="583" y="355"/>
              </a:cxn>
              <a:cxn ang="0">
                <a:pos x="372" y="567"/>
              </a:cxn>
              <a:cxn ang="0">
                <a:pos x="293" y="865"/>
              </a:cxn>
              <a:cxn ang="0">
                <a:pos x="338" y="1108"/>
              </a:cxn>
              <a:cxn ang="0">
                <a:pos x="521" y="1346"/>
              </a:cxn>
              <a:cxn ang="0">
                <a:pos x="801" y="1465"/>
              </a:cxn>
              <a:cxn ang="0">
                <a:pos x="1109" y="1424"/>
              </a:cxn>
              <a:cxn ang="0">
                <a:pos x="1347" y="1240"/>
              </a:cxn>
              <a:cxn ang="0">
                <a:pos x="1463" y="958"/>
              </a:cxn>
              <a:cxn ang="0">
                <a:pos x="1447" y="708"/>
              </a:cxn>
              <a:cxn ang="0">
                <a:pos x="1296" y="448"/>
              </a:cxn>
              <a:cxn ang="0">
                <a:pos x="1037" y="297"/>
              </a:cxn>
              <a:cxn ang="0">
                <a:pos x="1305" y="270"/>
              </a:cxn>
              <a:cxn ang="0">
                <a:pos x="1277" y="252"/>
              </a:cxn>
              <a:cxn ang="0">
                <a:pos x="463" y="104"/>
              </a:cxn>
              <a:cxn ang="0">
                <a:pos x="942" y="2"/>
              </a:cxn>
              <a:cxn ang="0">
                <a:pos x="1187" y="55"/>
              </a:cxn>
              <a:cxn ang="0">
                <a:pos x="1270" y="247"/>
              </a:cxn>
              <a:cxn ang="0">
                <a:pos x="1498" y="254"/>
              </a:cxn>
              <a:cxn ang="0">
                <a:pos x="1493" y="468"/>
              </a:cxn>
              <a:cxn ang="0">
                <a:pos x="1703" y="561"/>
              </a:cxn>
              <a:cxn ang="0">
                <a:pos x="1602" y="752"/>
              </a:cxn>
              <a:cxn ang="0">
                <a:pos x="1609" y="819"/>
              </a:cxn>
              <a:cxn ang="0">
                <a:pos x="1747" y="1038"/>
              </a:cxn>
              <a:cxn ang="0">
                <a:pos x="1557" y="1163"/>
              </a:cxn>
              <a:cxn ang="0">
                <a:pos x="1602" y="1376"/>
              </a:cxn>
              <a:cxn ang="0">
                <a:pos x="1386" y="1413"/>
              </a:cxn>
              <a:cxn ang="0">
                <a:pos x="1393" y="1588"/>
              </a:cxn>
              <a:cxn ang="0">
                <a:pos x="1125" y="1560"/>
              </a:cxn>
              <a:cxn ang="0">
                <a:pos x="995" y="1745"/>
              </a:cxn>
              <a:cxn ang="0">
                <a:pos x="856" y="1600"/>
              </a:cxn>
              <a:cxn ang="0">
                <a:pos x="634" y="1717"/>
              </a:cxn>
              <a:cxn ang="0">
                <a:pos x="541" y="1517"/>
              </a:cxn>
              <a:cxn ang="0">
                <a:pos x="321" y="1551"/>
              </a:cxn>
              <a:cxn ang="0">
                <a:pos x="344" y="1366"/>
              </a:cxn>
              <a:cxn ang="0">
                <a:pos x="95" y="1272"/>
              </a:cxn>
              <a:cxn ang="0">
                <a:pos x="208" y="1158"/>
              </a:cxn>
              <a:cxn ang="0">
                <a:pos x="6" y="974"/>
              </a:cxn>
              <a:cxn ang="0">
                <a:pos x="159" y="762"/>
              </a:cxn>
              <a:cxn ang="0">
                <a:pos x="25" y="671"/>
              </a:cxn>
              <a:cxn ang="0">
                <a:pos x="241" y="526"/>
              </a:cxn>
              <a:cxn ang="0">
                <a:pos x="178" y="334"/>
              </a:cxn>
              <a:cxn ang="0">
                <a:pos x="396" y="334"/>
              </a:cxn>
              <a:cxn ang="0">
                <a:pos x="493" y="245"/>
              </a:cxn>
              <a:cxn ang="0">
                <a:pos x="574" y="55"/>
              </a:cxn>
              <a:cxn ang="0">
                <a:pos x="819" y="2"/>
              </a:cxn>
            </a:cxnLst>
            <a:rect l="0" t="0" r="r" b="b"/>
            <a:pathLst>
              <a:path w="1761" h="1745">
                <a:moveTo>
                  <a:pt x="1446" y="1547"/>
                </a:moveTo>
                <a:lnTo>
                  <a:pt x="1444" y="1549"/>
                </a:lnTo>
                <a:lnTo>
                  <a:pt x="1442" y="1549"/>
                </a:lnTo>
                <a:lnTo>
                  <a:pt x="1446" y="1547"/>
                </a:lnTo>
                <a:close/>
                <a:moveTo>
                  <a:pt x="315" y="1547"/>
                </a:moveTo>
                <a:lnTo>
                  <a:pt x="319" y="1549"/>
                </a:lnTo>
                <a:lnTo>
                  <a:pt x="317" y="1549"/>
                </a:lnTo>
                <a:lnTo>
                  <a:pt x="315" y="1547"/>
                </a:lnTo>
                <a:close/>
                <a:moveTo>
                  <a:pt x="1386" y="1413"/>
                </a:moveTo>
                <a:lnTo>
                  <a:pt x="1446" y="1547"/>
                </a:lnTo>
                <a:lnTo>
                  <a:pt x="1386" y="1413"/>
                </a:lnTo>
                <a:close/>
                <a:moveTo>
                  <a:pt x="375" y="1413"/>
                </a:moveTo>
                <a:lnTo>
                  <a:pt x="315" y="1547"/>
                </a:lnTo>
                <a:lnTo>
                  <a:pt x="375" y="1413"/>
                </a:lnTo>
                <a:close/>
                <a:moveTo>
                  <a:pt x="1671" y="1262"/>
                </a:moveTo>
                <a:lnTo>
                  <a:pt x="1666" y="1272"/>
                </a:lnTo>
                <a:lnTo>
                  <a:pt x="1671" y="1262"/>
                </a:lnTo>
                <a:close/>
                <a:moveTo>
                  <a:pt x="0" y="909"/>
                </a:moveTo>
                <a:lnTo>
                  <a:pt x="2" y="923"/>
                </a:lnTo>
                <a:lnTo>
                  <a:pt x="0" y="923"/>
                </a:lnTo>
                <a:lnTo>
                  <a:pt x="0" y="909"/>
                </a:lnTo>
                <a:close/>
                <a:moveTo>
                  <a:pt x="155" y="773"/>
                </a:moveTo>
                <a:lnTo>
                  <a:pt x="155" y="776"/>
                </a:lnTo>
                <a:lnTo>
                  <a:pt x="153" y="785"/>
                </a:lnTo>
                <a:lnTo>
                  <a:pt x="155" y="773"/>
                </a:lnTo>
                <a:close/>
                <a:moveTo>
                  <a:pt x="157" y="762"/>
                </a:moveTo>
                <a:lnTo>
                  <a:pt x="155" y="773"/>
                </a:lnTo>
                <a:lnTo>
                  <a:pt x="155" y="769"/>
                </a:lnTo>
                <a:lnTo>
                  <a:pt x="157" y="762"/>
                </a:lnTo>
                <a:close/>
                <a:moveTo>
                  <a:pt x="1493" y="468"/>
                </a:moveTo>
                <a:lnTo>
                  <a:pt x="1521" y="515"/>
                </a:lnTo>
                <a:lnTo>
                  <a:pt x="1493" y="468"/>
                </a:lnTo>
                <a:close/>
                <a:moveTo>
                  <a:pt x="268" y="468"/>
                </a:moveTo>
                <a:lnTo>
                  <a:pt x="240" y="515"/>
                </a:lnTo>
                <a:lnTo>
                  <a:pt x="268" y="468"/>
                </a:lnTo>
                <a:close/>
                <a:moveTo>
                  <a:pt x="881" y="275"/>
                </a:moveTo>
                <a:lnTo>
                  <a:pt x="801" y="281"/>
                </a:lnTo>
                <a:lnTo>
                  <a:pt x="724" y="297"/>
                </a:lnTo>
                <a:lnTo>
                  <a:pt x="652" y="321"/>
                </a:lnTo>
                <a:lnTo>
                  <a:pt x="583" y="355"/>
                </a:lnTo>
                <a:lnTo>
                  <a:pt x="521" y="397"/>
                </a:lnTo>
                <a:lnTo>
                  <a:pt x="465" y="448"/>
                </a:lnTo>
                <a:lnTo>
                  <a:pt x="414" y="505"/>
                </a:lnTo>
                <a:lnTo>
                  <a:pt x="372" y="567"/>
                </a:lnTo>
                <a:lnTo>
                  <a:pt x="338" y="635"/>
                </a:lnTo>
                <a:lnTo>
                  <a:pt x="314" y="708"/>
                </a:lnTo>
                <a:lnTo>
                  <a:pt x="298" y="785"/>
                </a:lnTo>
                <a:lnTo>
                  <a:pt x="293" y="865"/>
                </a:lnTo>
                <a:lnTo>
                  <a:pt x="293" y="879"/>
                </a:lnTo>
                <a:lnTo>
                  <a:pt x="298" y="958"/>
                </a:lnTo>
                <a:lnTo>
                  <a:pt x="314" y="1036"/>
                </a:lnTo>
                <a:lnTo>
                  <a:pt x="338" y="1108"/>
                </a:lnTo>
                <a:lnTo>
                  <a:pt x="372" y="1177"/>
                </a:lnTo>
                <a:lnTo>
                  <a:pt x="414" y="1240"/>
                </a:lnTo>
                <a:lnTo>
                  <a:pt x="465" y="1297"/>
                </a:lnTo>
                <a:lnTo>
                  <a:pt x="521" y="1346"/>
                </a:lnTo>
                <a:lnTo>
                  <a:pt x="583" y="1389"/>
                </a:lnTo>
                <a:lnTo>
                  <a:pt x="652" y="1424"/>
                </a:lnTo>
                <a:lnTo>
                  <a:pt x="724" y="1449"/>
                </a:lnTo>
                <a:lnTo>
                  <a:pt x="801" y="1465"/>
                </a:lnTo>
                <a:lnTo>
                  <a:pt x="881" y="1470"/>
                </a:lnTo>
                <a:lnTo>
                  <a:pt x="960" y="1465"/>
                </a:lnTo>
                <a:lnTo>
                  <a:pt x="1037" y="1449"/>
                </a:lnTo>
                <a:lnTo>
                  <a:pt x="1109" y="1424"/>
                </a:lnTo>
                <a:lnTo>
                  <a:pt x="1178" y="1389"/>
                </a:lnTo>
                <a:lnTo>
                  <a:pt x="1240" y="1346"/>
                </a:lnTo>
                <a:lnTo>
                  <a:pt x="1296" y="1297"/>
                </a:lnTo>
                <a:lnTo>
                  <a:pt x="1347" y="1240"/>
                </a:lnTo>
                <a:lnTo>
                  <a:pt x="1389" y="1177"/>
                </a:lnTo>
                <a:lnTo>
                  <a:pt x="1423" y="1108"/>
                </a:lnTo>
                <a:lnTo>
                  <a:pt x="1447" y="1036"/>
                </a:lnTo>
                <a:lnTo>
                  <a:pt x="1463" y="958"/>
                </a:lnTo>
                <a:lnTo>
                  <a:pt x="1469" y="879"/>
                </a:lnTo>
                <a:lnTo>
                  <a:pt x="1469" y="865"/>
                </a:lnTo>
                <a:lnTo>
                  <a:pt x="1463" y="785"/>
                </a:lnTo>
                <a:lnTo>
                  <a:pt x="1447" y="708"/>
                </a:lnTo>
                <a:lnTo>
                  <a:pt x="1423" y="635"/>
                </a:lnTo>
                <a:lnTo>
                  <a:pt x="1389" y="567"/>
                </a:lnTo>
                <a:lnTo>
                  <a:pt x="1347" y="505"/>
                </a:lnTo>
                <a:lnTo>
                  <a:pt x="1296" y="448"/>
                </a:lnTo>
                <a:lnTo>
                  <a:pt x="1240" y="397"/>
                </a:lnTo>
                <a:lnTo>
                  <a:pt x="1178" y="355"/>
                </a:lnTo>
                <a:lnTo>
                  <a:pt x="1109" y="321"/>
                </a:lnTo>
                <a:lnTo>
                  <a:pt x="1037" y="297"/>
                </a:lnTo>
                <a:lnTo>
                  <a:pt x="960" y="281"/>
                </a:lnTo>
                <a:lnTo>
                  <a:pt x="881" y="275"/>
                </a:lnTo>
                <a:close/>
                <a:moveTo>
                  <a:pt x="1277" y="252"/>
                </a:moveTo>
                <a:lnTo>
                  <a:pt x="1305" y="270"/>
                </a:lnTo>
                <a:lnTo>
                  <a:pt x="1342" y="298"/>
                </a:lnTo>
                <a:lnTo>
                  <a:pt x="1277" y="252"/>
                </a:lnTo>
                <a:close/>
                <a:moveTo>
                  <a:pt x="1270" y="247"/>
                </a:moveTo>
                <a:lnTo>
                  <a:pt x="1277" y="252"/>
                </a:lnTo>
                <a:lnTo>
                  <a:pt x="1270" y="247"/>
                </a:lnTo>
                <a:close/>
                <a:moveTo>
                  <a:pt x="461" y="90"/>
                </a:moveTo>
                <a:lnTo>
                  <a:pt x="465" y="104"/>
                </a:lnTo>
                <a:lnTo>
                  <a:pt x="463" y="104"/>
                </a:lnTo>
                <a:lnTo>
                  <a:pt x="461" y="90"/>
                </a:lnTo>
                <a:close/>
                <a:moveTo>
                  <a:pt x="849" y="0"/>
                </a:moveTo>
                <a:lnTo>
                  <a:pt x="912" y="0"/>
                </a:lnTo>
                <a:lnTo>
                  <a:pt x="942" y="2"/>
                </a:lnTo>
                <a:lnTo>
                  <a:pt x="974" y="155"/>
                </a:lnTo>
                <a:lnTo>
                  <a:pt x="1035" y="166"/>
                </a:lnTo>
                <a:lnTo>
                  <a:pt x="1095" y="182"/>
                </a:lnTo>
                <a:lnTo>
                  <a:pt x="1187" y="55"/>
                </a:lnTo>
                <a:lnTo>
                  <a:pt x="1243" y="78"/>
                </a:lnTo>
                <a:lnTo>
                  <a:pt x="1298" y="104"/>
                </a:lnTo>
                <a:lnTo>
                  <a:pt x="1266" y="245"/>
                </a:lnTo>
                <a:lnTo>
                  <a:pt x="1270" y="247"/>
                </a:lnTo>
                <a:lnTo>
                  <a:pt x="1266" y="260"/>
                </a:lnTo>
                <a:lnTo>
                  <a:pt x="1317" y="293"/>
                </a:lnTo>
                <a:lnTo>
                  <a:pt x="1365" y="334"/>
                </a:lnTo>
                <a:lnTo>
                  <a:pt x="1498" y="254"/>
                </a:lnTo>
                <a:lnTo>
                  <a:pt x="1539" y="297"/>
                </a:lnTo>
                <a:lnTo>
                  <a:pt x="1576" y="341"/>
                </a:lnTo>
                <a:lnTo>
                  <a:pt x="1488" y="461"/>
                </a:lnTo>
                <a:lnTo>
                  <a:pt x="1493" y="468"/>
                </a:lnTo>
                <a:lnTo>
                  <a:pt x="1488" y="475"/>
                </a:lnTo>
                <a:lnTo>
                  <a:pt x="1520" y="526"/>
                </a:lnTo>
                <a:lnTo>
                  <a:pt x="1546" y="579"/>
                </a:lnTo>
                <a:lnTo>
                  <a:pt x="1703" y="561"/>
                </a:lnTo>
                <a:lnTo>
                  <a:pt x="1722" y="616"/>
                </a:lnTo>
                <a:lnTo>
                  <a:pt x="1736" y="671"/>
                </a:lnTo>
                <a:lnTo>
                  <a:pt x="1602" y="746"/>
                </a:lnTo>
                <a:lnTo>
                  <a:pt x="1602" y="752"/>
                </a:lnTo>
                <a:lnTo>
                  <a:pt x="1604" y="757"/>
                </a:lnTo>
                <a:lnTo>
                  <a:pt x="1604" y="761"/>
                </a:lnTo>
                <a:lnTo>
                  <a:pt x="1602" y="762"/>
                </a:lnTo>
                <a:lnTo>
                  <a:pt x="1609" y="819"/>
                </a:lnTo>
                <a:lnTo>
                  <a:pt x="1613" y="877"/>
                </a:lnTo>
                <a:lnTo>
                  <a:pt x="1761" y="923"/>
                </a:lnTo>
                <a:lnTo>
                  <a:pt x="1756" y="981"/>
                </a:lnTo>
                <a:lnTo>
                  <a:pt x="1747" y="1038"/>
                </a:lnTo>
                <a:lnTo>
                  <a:pt x="1588" y="1053"/>
                </a:lnTo>
                <a:lnTo>
                  <a:pt x="1572" y="1106"/>
                </a:lnTo>
                <a:lnTo>
                  <a:pt x="1553" y="1158"/>
                </a:lnTo>
                <a:lnTo>
                  <a:pt x="1557" y="1163"/>
                </a:lnTo>
                <a:lnTo>
                  <a:pt x="1553" y="1173"/>
                </a:lnTo>
                <a:lnTo>
                  <a:pt x="1666" y="1272"/>
                </a:lnTo>
                <a:lnTo>
                  <a:pt x="1638" y="1320"/>
                </a:lnTo>
                <a:lnTo>
                  <a:pt x="1602" y="1376"/>
                </a:lnTo>
                <a:lnTo>
                  <a:pt x="1453" y="1325"/>
                </a:lnTo>
                <a:lnTo>
                  <a:pt x="1417" y="1366"/>
                </a:lnTo>
                <a:lnTo>
                  <a:pt x="1381" y="1405"/>
                </a:lnTo>
                <a:lnTo>
                  <a:pt x="1386" y="1413"/>
                </a:lnTo>
                <a:lnTo>
                  <a:pt x="1381" y="1419"/>
                </a:lnTo>
                <a:lnTo>
                  <a:pt x="1440" y="1551"/>
                </a:lnTo>
                <a:lnTo>
                  <a:pt x="1442" y="1549"/>
                </a:lnTo>
                <a:lnTo>
                  <a:pt x="1393" y="1588"/>
                </a:lnTo>
                <a:lnTo>
                  <a:pt x="1336" y="1625"/>
                </a:lnTo>
                <a:lnTo>
                  <a:pt x="1220" y="1517"/>
                </a:lnTo>
                <a:lnTo>
                  <a:pt x="1175" y="1540"/>
                </a:lnTo>
                <a:lnTo>
                  <a:pt x="1125" y="1560"/>
                </a:lnTo>
                <a:lnTo>
                  <a:pt x="1125" y="1574"/>
                </a:lnTo>
                <a:lnTo>
                  <a:pt x="1127" y="1717"/>
                </a:lnTo>
                <a:lnTo>
                  <a:pt x="1062" y="1733"/>
                </a:lnTo>
                <a:lnTo>
                  <a:pt x="995" y="1745"/>
                </a:lnTo>
                <a:lnTo>
                  <a:pt x="932" y="1600"/>
                </a:lnTo>
                <a:lnTo>
                  <a:pt x="907" y="1600"/>
                </a:lnTo>
                <a:lnTo>
                  <a:pt x="881" y="1602"/>
                </a:lnTo>
                <a:lnTo>
                  <a:pt x="856" y="1600"/>
                </a:lnTo>
                <a:lnTo>
                  <a:pt x="829" y="1600"/>
                </a:lnTo>
                <a:lnTo>
                  <a:pt x="766" y="1745"/>
                </a:lnTo>
                <a:lnTo>
                  <a:pt x="701" y="1733"/>
                </a:lnTo>
                <a:lnTo>
                  <a:pt x="634" y="1717"/>
                </a:lnTo>
                <a:lnTo>
                  <a:pt x="636" y="1574"/>
                </a:lnTo>
                <a:lnTo>
                  <a:pt x="636" y="1560"/>
                </a:lnTo>
                <a:lnTo>
                  <a:pt x="586" y="1540"/>
                </a:lnTo>
                <a:lnTo>
                  <a:pt x="541" y="1517"/>
                </a:lnTo>
                <a:lnTo>
                  <a:pt x="425" y="1625"/>
                </a:lnTo>
                <a:lnTo>
                  <a:pt x="368" y="1588"/>
                </a:lnTo>
                <a:lnTo>
                  <a:pt x="319" y="1549"/>
                </a:lnTo>
                <a:lnTo>
                  <a:pt x="321" y="1551"/>
                </a:lnTo>
                <a:lnTo>
                  <a:pt x="381" y="1419"/>
                </a:lnTo>
                <a:lnTo>
                  <a:pt x="375" y="1413"/>
                </a:lnTo>
                <a:lnTo>
                  <a:pt x="381" y="1405"/>
                </a:lnTo>
                <a:lnTo>
                  <a:pt x="344" y="1366"/>
                </a:lnTo>
                <a:lnTo>
                  <a:pt x="308" y="1325"/>
                </a:lnTo>
                <a:lnTo>
                  <a:pt x="159" y="1376"/>
                </a:lnTo>
                <a:lnTo>
                  <a:pt x="125" y="1325"/>
                </a:lnTo>
                <a:lnTo>
                  <a:pt x="95" y="1272"/>
                </a:lnTo>
                <a:lnTo>
                  <a:pt x="208" y="1173"/>
                </a:lnTo>
                <a:lnTo>
                  <a:pt x="205" y="1163"/>
                </a:lnTo>
                <a:lnTo>
                  <a:pt x="90" y="1262"/>
                </a:lnTo>
                <a:lnTo>
                  <a:pt x="208" y="1158"/>
                </a:lnTo>
                <a:lnTo>
                  <a:pt x="189" y="1106"/>
                </a:lnTo>
                <a:lnTo>
                  <a:pt x="173" y="1053"/>
                </a:lnTo>
                <a:lnTo>
                  <a:pt x="14" y="1038"/>
                </a:lnTo>
                <a:lnTo>
                  <a:pt x="6" y="974"/>
                </a:lnTo>
                <a:lnTo>
                  <a:pt x="2" y="923"/>
                </a:lnTo>
                <a:lnTo>
                  <a:pt x="148" y="877"/>
                </a:lnTo>
                <a:lnTo>
                  <a:pt x="152" y="819"/>
                </a:lnTo>
                <a:lnTo>
                  <a:pt x="159" y="762"/>
                </a:lnTo>
                <a:lnTo>
                  <a:pt x="157" y="761"/>
                </a:lnTo>
                <a:lnTo>
                  <a:pt x="157" y="762"/>
                </a:lnTo>
                <a:lnTo>
                  <a:pt x="159" y="746"/>
                </a:lnTo>
                <a:lnTo>
                  <a:pt x="25" y="671"/>
                </a:lnTo>
                <a:lnTo>
                  <a:pt x="39" y="616"/>
                </a:lnTo>
                <a:lnTo>
                  <a:pt x="58" y="561"/>
                </a:lnTo>
                <a:lnTo>
                  <a:pt x="215" y="579"/>
                </a:lnTo>
                <a:lnTo>
                  <a:pt x="241" y="526"/>
                </a:lnTo>
                <a:lnTo>
                  <a:pt x="273" y="475"/>
                </a:lnTo>
                <a:lnTo>
                  <a:pt x="268" y="468"/>
                </a:lnTo>
                <a:lnTo>
                  <a:pt x="273" y="461"/>
                </a:lnTo>
                <a:lnTo>
                  <a:pt x="178" y="334"/>
                </a:lnTo>
                <a:lnTo>
                  <a:pt x="185" y="341"/>
                </a:lnTo>
                <a:lnTo>
                  <a:pt x="222" y="297"/>
                </a:lnTo>
                <a:lnTo>
                  <a:pt x="263" y="254"/>
                </a:lnTo>
                <a:lnTo>
                  <a:pt x="396" y="334"/>
                </a:lnTo>
                <a:lnTo>
                  <a:pt x="444" y="293"/>
                </a:lnTo>
                <a:lnTo>
                  <a:pt x="495" y="260"/>
                </a:lnTo>
                <a:lnTo>
                  <a:pt x="491" y="247"/>
                </a:lnTo>
                <a:lnTo>
                  <a:pt x="493" y="245"/>
                </a:lnTo>
                <a:lnTo>
                  <a:pt x="495" y="245"/>
                </a:lnTo>
                <a:lnTo>
                  <a:pt x="465" y="104"/>
                </a:lnTo>
                <a:lnTo>
                  <a:pt x="518" y="78"/>
                </a:lnTo>
                <a:lnTo>
                  <a:pt x="574" y="55"/>
                </a:lnTo>
                <a:lnTo>
                  <a:pt x="666" y="182"/>
                </a:lnTo>
                <a:lnTo>
                  <a:pt x="726" y="166"/>
                </a:lnTo>
                <a:lnTo>
                  <a:pt x="787" y="155"/>
                </a:lnTo>
                <a:lnTo>
                  <a:pt x="819" y="2"/>
                </a:lnTo>
                <a:lnTo>
                  <a:pt x="84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Interfaz.</a:t>
            </a:r>
            <a:endParaRPr lang="es-CO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01" y="3309044"/>
            <a:ext cx="1491396" cy="10343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2666"/>
              </p:ext>
            </p:extLst>
          </p:nvPr>
        </p:nvGraphicFramePr>
        <p:xfrm>
          <a:off x="5154511" y="2286000"/>
          <a:ext cx="6629399" cy="12801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Web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6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361537" y="2369880"/>
            <a:ext cx="5779698" cy="4496745"/>
          </a:xfrm>
          <a:custGeom>
            <a:avLst/>
            <a:gdLst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807237"/>
              <a:gd name="connsiteY0" fmla="*/ 2337087 h 4859369"/>
              <a:gd name="connsiteX1" fmla="*/ 1415389 w 5807237"/>
              <a:gd name="connsiteY1" fmla="*/ 4493690 h 4859369"/>
              <a:gd name="connsiteX2" fmla="*/ 5780355 w 5807237"/>
              <a:gd name="connsiteY2" fmla="*/ 4493690 h 4859369"/>
              <a:gd name="connsiteX3" fmla="*/ 3244189 w 5807237"/>
              <a:gd name="connsiteY3" fmla="*/ 887849 h 4859369"/>
              <a:gd name="connsiteX4" fmla="*/ 3002649 w 5807237"/>
              <a:gd name="connsiteY4" fmla="*/ 1060377 h 4859369"/>
              <a:gd name="connsiteX5" fmla="*/ 2950891 w 5807237"/>
              <a:gd name="connsiteY5" fmla="*/ 422022 h 4859369"/>
              <a:gd name="connsiteX6" fmla="*/ 2812868 w 5807237"/>
              <a:gd name="connsiteY6" fmla="*/ 422022 h 4859369"/>
              <a:gd name="connsiteX7" fmla="*/ 2450559 w 5807237"/>
              <a:gd name="connsiteY7" fmla="*/ 7955 h 4859369"/>
              <a:gd name="connsiteX8" fmla="*/ 2019238 w 5807237"/>
              <a:gd name="connsiteY8" fmla="*/ 163230 h 4859369"/>
              <a:gd name="connsiteX9" fmla="*/ 1070332 w 5807237"/>
              <a:gd name="connsiteY9" fmla="*/ 335758 h 4859369"/>
              <a:gd name="connsiteX10" fmla="*/ 570000 w 5807237"/>
              <a:gd name="connsiteY10" fmla="*/ 542792 h 4859369"/>
              <a:gd name="connsiteX11" fmla="*/ 414725 w 5807237"/>
              <a:gd name="connsiteY11" fmla="*/ 1008619 h 4859369"/>
              <a:gd name="connsiteX12" fmla="*/ 657 w 5807237"/>
              <a:gd name="connsiteY12" fmla="*/ 1043124 h 4859369"/>
              <a:gd name="connsiteX13" fmla="*/ 311208 w 5807237"/>
              <a:gd name="connsiteY13" fmla="*/ 1474445 h 4859369"/>
              <a:gd name="connsiteX14" fmla="*/ 657 w 5807237"/>
              <a:gd name="connsiteY14" fmla="*/ 1698732 h 4859369"/>
              <a:gd name="connsiteX15" fmla="*/ 345713 w 5807237"/>
              <a:gd name="connsiteY15" fmla="*/ 2181811 h 4859369"/>
              <a:gd name="connsiteX16" fmla="*/ 173185 w 5807237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02649 w 5780355"/>
              <a:gd name="connsiteY4" fmla="*/ 1060377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072987 w 5780355"/>
              <a:gd name="connsiteY4" fmla="*/ 959893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37087 h 4859369"/>
              <a:gd name="connsiteX1" fmla="*/ 1415389 w 5780355"/>
              <a:gd name="connsiteY1" fmla="*/ 4493690 h 4859369"/>
              <a:gd name="connsiteX2" fmla="*/ 5780355 w 5780355"/>
              <a:gd name="connsiteY2" fmla="*/ 4493690 h 4859369"/>
              <a:gd name="connsiteX3" fmla="*/ 3244189 w 5780355"/>
              <a:gd name="connsiteY3" fmla="*/ 887849 h 4859369"/>
              <a:gd name="connsiteX4" fmla="*/ 3123229 w 5780355"/>
              <a:gd name="connsiteY4" fmla="*/ 939796 h 4859369"/>
              <a:gd name="connsiteX5" fmla="*/ 2950891 w 5780355"/>
              <a:gd name="connsiteY5" fmla="*/ 422022 h 4859369"/>
              <a:gd name="connsiteX6" fmla="*/ 2812868 w 5780355"/>
              <a:gd name="connsiteY6" fmla="*/ 422022 h 4859369"/>
              <a:gd name="connsiteX7" fmla="*/ 2450559 w 5780355"/>
              <a:gd name="connsiteY7" fmla="*/ 7955 h 4859369"/>
              <a:gd name="connsiteX8" fmla="*/ 2019238 w 5780355"/>
              <a:gd name="connsiteY8" fmla="*/ 163230 h 4859369"/>
              <a:gd name="connsiteX9" fmla="*/ 1070332 w 5780355"/>
              <a:gd name="connsiteY9" fmla="*/ 335758 h 4859369"/>
              <a:gd name="connsiteX10" fmla="*/ 570000 w 5780355"/>
              <a:gd name="connsiteY10" fmla="*/ 542792 h 4859369"/>
              <a:gd name="connsiteX11" fmla="*/ 414725 w 5780355"/>
              <a:gd name="connsiteY11" fmla="*/ 1008619 h 4859369"/>
              <a:gd name="connsiteX12" fmla="*/ 657 w 5780355"/>
              <a:gd name="connsiteY12" fmla="*/ 1043124 h 4859369"/>
              <a:gd name="connsiteX13" fmla="*/ 311208 w 5780355"/>
              <a:gd name="connsiteY13" fmla="*/ 1474445 h 4859369"/>
              <a:gd name="connsiteX14" fmla="*/ 657 w 5780355"/>
              <a:gd name="connsiteY14" fmla="*/ 1698732 h 4859369"/>
              <a:gd name="connsiteX15" fmla="*/ 345713 w 5780355"/>
              <a:gd name="connsiteY15" fmla="*/ 2181811 h 4859369"/>
              <a:gd name="connsiteX16" fmla="*/ 173185 w 5780355"/>
              <a:gd name="connsiteY16" fmla="*/ 2337087 h 4859369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862424"/>
              <a:gd name="connsiteX1" fmla="*/ 1415389 w 5780355"/>
              <a:gd name="connsiteY1" fmla="*/ 4496745 h 4862424"/>
              <a:gd name="connsiteX2" fmla="*/ 5780355 w 5780355"/>
              <a:gd name="connsiteY2" fmla="*/ 4496745 h 4862424"/>
              <a:gd name="connsiteX3" fmla="*/ 3244189 w 5780355"/>
              <a:gd name="connsiteY3" fmla="*/ 890904 h 4862424"/>
              <a:gd name="connsiteX4" fmla="*/ 3123229 w 5780355"/>
              <a:gd name="connsiteY4" fmla="*/ 942851 h 4862424"/>
              <a:gd name="connsiteX5" fmla="*/ 2950891 w 5780355"/>
              <a:gd name="connsiteY5" fmla="*/ 425077 h 4862424"/>
              <a:gd name="connsiteX6" fmla="*/ 2672191 w 5780355"/>
              <a:gd name="connsiteY6" fmla="*/ 485367 h 4862424"/>
              <a:gd name="connsiteX7" fmla="*/ 2450559 w 5780355"/>
              <a:gd name="connsiteY7" fmla="*/ 11010 h 4862424"/>
              <a:gd name="connsiteX8" fmla="*/ 2019238 w 5780355"/>
              <a:gd name="connsiteY8" fmla="*/ 166285 h 4862424"/>
              <a:gd name="connsiteX9" fmla="*/ 1070332 w 5780355"/>
              <a:gd name="connsiteY9" fmla="*/ 338813 h 4862424"/>
              <a:gd name="connsiteX10" fmla="*/ 570000 w 5780355"/>
              <a:gd name="connsiteY10" fmla="*/ 545847 h 4862424"/>
              <a:gd name="connsiteX11" fmla="*/ 414725 w 5780355"/>
              <a:gd name="connsiteY11" fmla="*/ 1011674 h 4862424"/>
              <a:gd name="connsiteX12" fmla="*/ 657 w 5780355"/>
              <a:gd name="connsiteY12" fmla="*/ 1046179 h 4862424"/>
              <a:gd name="connsiteX13" fmla="*/ 311208 w 5780355"/>
              <a:gd name="connsiteY13" fmla="*/ 1477500 h 4862424"/>
              <a:gd name="connsiteX14" fmla="*/ 657 w 5780355"/>
              <a:gd name="connsiteY14" fmla="*/ 1701787 h 4862424"/>
              <a:gd name="connsiteX15" fmla="*/ 345713 w 5780355"/>
              <a:gd name="connsiteY15" fmla="*/ 2184866 h 4862424"/>
              <a:gd name="connsiteX16" fmla="*/ 173185 w 5780355"/>
              <a:gd name="connsiteY16" fmla="*/ 2340142 h 4862424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3185 w 5780355"/>
              <a:gd name="connsiteY0" fmla="*/ 2340142 h 4496745"/>
              <a:gd name="connsiteX1" fmla="*/ 1415389 w 5780355"/>
              <a:gd name="connsiteY1" fmla="*/ 4496745 h 4496745"/>
              <a:gd name="connsiteX2" fmla="*/ 5780355 w 5780355"/>
              <a:gd name="connsiteY2" fmla="*/ 4496745 h 4496745"/>
              <a:gd name="connsiteX3" fmla="*/ 3244189 w 5780355"/>
              <a:gd name="connsiteY3" fmla="*/ 890904 h 4496745"/>
              <a:gd name="connsiteX4" fmla="*/ 3123229 w 5780355"/>
              <a:gd name="connsiteY4" fmla="*/ 942851 h 4496745"/>
              <a:gd name="connsiteX5" fmla="*/ 2950891 w 5780355"/>
              <a:gd name="connsiteY5" fmla="*/ 425077 h 4496745"/>
              <a:gd name="connsiteX6" fmla="*/ 2672191 w 5780355"/>
              <a:gd name="connsiteY6" fmla="*/ 485367 h 4496745"/>
              <a:gd name="connsiteX7" fmla="*/ 2450559 w 5780355"/>
              <a:gd name="connsiteY7" fmla="*/ 11010 h 4496745"/>
              <a:gd name="connsiteX8" fmla="*/ 2019238 w 5780355"/>
              <a:gd name="connsiteY8" fmla="*/ 166285 h 4496745"/>
              <a:gd name="connsiteX9" fmla="*/ 1070332 w 5780355"/>
              <a:gd name="connsiteY9" fmla="*/ 338813 h 4496745"/>
              <a:gd name="connsiteX10" fmla="*/ 570000 w 5780355"/>
              <a:gd name="connsiteY10" fmla="*/ 545847 h 4496745"/>
              <a:gd name="connsiteX11" fmla="*/ 414725 w 5780355"/>
              <a:gd name="connsiteY11" fmla="*/ 1011674 h 4496745"/>
              <a:gd name="connsiteX12" fmla="*/ 657 w 5780355"/>
              <a:gd name="connsiteY12" fmla="*/ 1046179 h 4496745"/>
              <a:gd name="connsiteX13" fmla="*/ 311208 w 5780355"/>
              <a:gd name="connsiteY13" fmla="*/ 1477500 h 4496745"/>
              <a:gd name="connsiteX14" fmla="*/ 657 w 5780355"/>
              <a:gd name="connsiteY14" fmla="*/ 1701787 h 4496745"/>
              <a:gd name="connsiteX15" fmla="*/ 345713 w 5780355"/>
              <a:gd name="connsiteY15" fmla="*/ 2184866 h 4496745"/>
              <a:gd name="connsiteX16" fmla="*/ 173185 w 5780355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  <a:gd name="connsiteX0" fmla="*/ 172528 w 5779698"/>
              <a:gd name="connsiteY0" fmla="*/ 2340142 h 4496745"/>
              <a:gd name="connsiteX1" fmla="*/ 1414732 w 5779698"/>
              <a:gd name="connsiteY1" fmla="*/ 4496745 h 4496745"/>
              <a:gd name="connsiteX2" fmla="*/ 5779698 w 5779698"/>
              <a:gd name="connsiteY2" fmla="*/ 4496745 h 4496745"/>
              <a:gd name="connsiteX3" fmla="*/ 3243532 w 5779698"/>
              <a:gd name="connsiteY3" fmla="*/ 890904 h 4496745"/>
              <a:gd name="connsiteX4" fmla="*/ 3122572 w 5779698"/>
              <a:gd name="connsiteY4" fmla="*/ 942851 h 4496745"/>
              <a:gd name="connsiteX5" fmla="*/ 2950234 w 5779698"/>
              <a:gd name="connsiteY5" fmla="*/ 425077 h 4496745"/>
              <a:gd name="connsiteX6" fmla="*/ 2671534 w 5779698"/>
              <a:gd name="connsiteY6" fmla="*/ 485367 h 4496745"/>
              <a:gd name="connsiteX7" fmla="*/ 2449902 w 5779698"/>
              <a:gd name="connsiteY7" fmla="*/ 11010 h 4496745"/>
              <a:gd name="connsiteX8" fmla="*/ 2018581 w 5779698"/>
              <a:gd name="connsiteY8" fmla="*/ 166285 h 4496745"/>
              <a:gd name="connsiteX9" fmla="*/ 1069675 w 5779698"/>
              <a:gd name="connsiteY9" fmla="*/ 338813 h 4496745"/>
              <a:gd name="connsiteX10" fmla="*/ 569343 w 5779698"/>
              <a:gd name="connsiteY10" fmla="*/ 545847 h 4496745"/>
              <a:gd name="connsiteX11" fmla="*/ 414068 w 5779698"/>
              <a:gd name="connsiteY11" fmla="*/ 1011674 h 4496745"/>
              <a:gd name="connsiteX12" fmla="*/ 0 w 5779698"/>
              <a:gd name="connsiteY12" fmla="*/ 1046179 h 4496745"/>
              <a:gd name="connsiteX13" fmla="*/ 310551 w 5779698"/>
              <a:gd name="connsiteY13" fmla="*/ 1477500 h 4496745"/>
              <a:gd name="connsiteX14" fmla="*/ 0 w 5779698"/>
              <a:gd name="connsiteY14" fmla="*/ 1701787 h 4496745"/>
              <a:gd name="connsiteX15" fmla="*/ 345056 w 5779698"/>
              <a:gd name="connsiteY15" fmla="*/ 2184866 h 4496745"/>
              <a:gd name="connsiteX16" fmla="*/ 172528 w 5779698"/>
              <a:gd name="connsiteY16" fmla="*/ 2340142 h 44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79698" h="4496745">
                <a:moveTo>
                  <a:pt x="172528" y="2340142"/>
                </a:moveTo>
                <a:lnTo>
                  <a:pt x="1414732" y="4496745"/>
                </a:lnTo>
                <a:lnTo>
                  <a:pt x="5779698" y="4496745"/>
                </a:lnTo>
                <a:cubicBezTo>
                  <a:pt x="4934309" y="3294798"/>
                  <a:pt x="3686386" y="1483220"/>
                  <a:pt x="3243532" y="890904"/>
                </a:cubicBezTo>
                <a:lnTo>
                  <a:pt x="3122572" y="942851"/>
                </a:lnTo>
                <a:lnTo>
                  <a:pt x="2950234" y="425077"/>
                </a:lnTo>
                <a:lnTo>
                  <a:pt x="2671534" y="485367"/>
                </a:lnTo>
                <a:lnTo>
                  <a:pt x="2449902" y="11010"/>
                </a:lnTo>
                <a:cubicBezTo>
                  <a:pt x="2341077" y="-42170"/>
                  <a:pt x="2248619" y="111651"/>
                  <a:pt x="2018581" y="166285"/>
                </a:cubicBezTo>
                <a:cubicBezTo>
                  <a:pt x="1788543" y="220919"/>
                  <a:pt x="1311215" y="275553"/>
                  <a:pt x="1069675" y="338813"/>
                </a:cubicBezTo>
                <a:cubicBezTo>
                  <a:pt x="828135" y="402073"/>
                  <a:pt x="678611" y="433704"/>
                  <a:pt x="569343" y="545847"/>
                </a:cubicBezTo>
                <a:lnTo>
                  <a:pt x="414068" y="1011674"/>
                </a:lnTo>
                <a:cubicBezTo>
                  <a:pt x="319178" y="1095063"/>
                  <a:pt x="17253" y="968541"/>
                  <a:pt x="0" y="1046179"/>
                </a:cubicBezTo>
                <a:lnTo>
                  <a:pt x="310551" y="1477500"/>
                </a:lnTo>
                <a:lnTo>
                  <a:pt x="0" y="1701787"/>
                </a:lnTo>
                <a:lnTo>
                  <a:pt x="345056" y="2184866"/>
                </a:lnTo>
                <a:lnTo>
                  <a:pt x="172528" y="234014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Pagos.</a:t>
            </a:r>
            <a:endParaRPr lang="es-CO" dirty="0"/>
          </a:p>
        </p:txBody>
      </p:sp>
      <p:grpSp>
        <p:nvGrpSpPr>
          <p:cNvPr id="2" name="Group 1"/>
          <p:cNvGrpSpPr/>
          <p:nvPr/>
        </p:nvGrpSpPr>
        <p:grpSpPr>
          <a:xfrm>
            <a:off x="1293812" y="2133600"/>
            <a:ext cx="3434325" cy="3403121"/>
            <a:chOff x="8124710" y="1773229"/>
            <a:chExt cx="1569199" cy="1554941"/>
          </a:xfrm>
        </p:grpSpPr>
        <p:sp>
          <p:nvSpPr>
            <p:cNvPr id="64" name="Oval 63"/>
            <p:cNvSpPr/>
            <p:nvPr/>
          </p:nvSpPr>
          <p:spPr>
            <a:xfrm>
              <a:off x="8295248" y="1967752"/>
              <a:ext cx="1187824" cy="11878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65" name="Freeform 29"/>
            <p:cNvSpPr>
              <a:spLocks noEditPoints="1"/>
            </p:cNvSpPr>
            <p:nvPr/>
          </p:nvSpPr>
          <p:spPr bwMode="auto">
            <a:xfrm>
              <a:off x="8124710" y="1773229"/>
              <a:ext cx="1569199" cy="1554941"/>
            </a:xfrm>
            <a:custGeom>
              <a:avLst/>
              <a:gdLst/>
              <a:ahLst/>
              <a:cxnLst>
                <a:cxn ang="0">
                  <a:pos x="1446" y="1547"/>
                </a:cxn>
                <a:cxn ang="0">
                  <a:pos x="315" y="1547"/>
                </a:cxn>
                <a:cxn ang="0">
                  <a:pos x="375" y="1413"/>
                </a:cxn>
                <a:cxn ang="0">
                  <a:pos x="1666" y="1272"/>
                </a:cxn>
                <a:cxn ang="0">
                  <a:pos x="0" y="923"/>
                </a:cxn>
                <a:cxn ang="0">
                  <a:pos x="153" y="785"/>
                </a:cxn>
                <a:cxn ang="0">
                  <a:pos x="155" y="769"/>
                </a:cxn>
                <a:cxn ang="0">
                  <a:pos x="1493" y="468"/>
                </a:cxn>
                <a:cxn ang="0">
                  <a:pos x="881" y="275"/>
                </a:cxn>
                <a:cxn ang="0">
                  <a:pos x="583" y="355"/>
                </a:cxn>
                <a:cxn ang="0">
                  <a:pos x="372" y="567"/>
                </a:cxn>
                <a:cxn ang="0">
                  <a:pos x="293" y="865"/>
                </a:cxn>
                <a:cxn ang="0">
                  <a:pos x="338" y="1108"/>
                </a:cxn>
                <a:cxn ang="0">
                  <a:pos x="521" y="1346"/>
                </a:cxn>
                <a:cxn ang="0">
                  <a:pos x="801" y="1465"/>
                </a:cxn>
                <a:cxn ang="0">
                  <a:pos x="1109" y="1424"/>
                </a:cxn>
                <a:cxn ang="0">
                  <a:pos x="1347" y="1240"/>
                </a:cxn>
                <a:cxn ang="0">
                  <a:pos x="1463" y="958"/>
                </a:cxn>
                <a:cxn ang="0">
                  <a:pos x="1447" y="708"/>
                </a:cxn>
                <a:cxn ang="0">
                  <a:pos x="1296" y="448"/>
                </a:cxn>
                <a:cxn ang="0">
                  <a:pos x="1037" y="297"/>
                </a:cxn>
                <a:cxn ang="0">
                  <a:pos x="1305" y="270"/>
                </a:cxn>
                <a:cxn ang="0">
                  <a:pos x="1277" y="252"/>
                </a:cxn>
                <a:cxn ang="0">
                  <a:pos x="463" y="104"/>
                </a:cxn>
                <a:cxn ang="0">
                  <a:pos x="942" y="2"/>
                </a:cxn>
                <a:cxn ang="0">
                  <a:pos x="1187" y="55"/>
                </a:cxn>
                <a:cxn ang="0">
                  <a:pos x="1270" y="247"/>
                </a:cxn>
                <a:cxn ang="0">
                  <a:pos x="1498" y="254"/>
                </a:cxn>
                <a:cxn ang="0">
                  <a:pos x="1493" y="468"/>
                </a:cxn>
                <a:cxn ang="0">
                  <a:pos x="1703" y="561"/>
                </a:cxn>
                <a:cxn ang="0">
                  <a:pos x="1602" y="752"/>
                </a:cxn>
                <a:cxn ang="0">
                  <a:pos x="1609" y="819"/>
                </a:cxn>
                <a:cxn ang="0">
                  <a:pos x="1747" y="1038"/>
                </a:cxn>
                <a:cxn ang="0">
                  <a:pos x="1557" y="1163"/>
                </a:cxn>
                <a:cxn ang="0">
                  <a:pos x="1602" y="1376"/>
                </a:cxn>
                <a:cxn ang="0">
                  <a:pos x="1386" y="1413"/>
                </a:cxn>
                <a:cxn ang="0">
                  <a:pos x="1393" y="1588"/>
                </a:cxn>
                <a:cxn ang="0">
                  <a:pos x="1125" y="1560"/>
                </a:cxn>
                <a:cxn ang="0">
                  <a:pos x="995" y="1745"/>
                </a:cxn>
                <a:cxn ang="0">
                  <a:pos x="856" y="1600"/>
                </a:cxn>
                <a:cxn ang="0">
                  <a:pos x="634" y="1717"/>
                </a:cxn>
                <a:cxn ang="0">
                  <a:pos x="541" y="1517"/>
                </a:cxn>
                <a:cxn ang="0">
                  <a:pos x="321" y="1551"/>
                </a:cxn>
                <a:cxn ang="0">
                  <a:pos x="344" y="1366"/>
                </a:cxn>
                <a:cxn ang="0">
                  <a:pos x="95" y="1272"/>
                </a:cxn>
                <a:cxn ang="0">
                  <a:pos x="208" y="1158"/>
                </a:cxn>
                <a:cxn ang="0">
                  <a:pos x="6" y="974"/>
                </a:cxn>
                <a:cxn ang="0">
                  <a:pos x="159" y="762"/>
                </a:cxn>
                <a:cxn ang="0">
                  <a:pos x="25" y="671"/>
                </a:cxn>
                <a:cxn ang="0">
                  <a:pos x="241" y="526"/>
                </a:cxn>
                <a:cxn ang="0">
                  <a:pos x="178" y="334"/>
                </a:cxn>
                <a:cxn ang="0">
                  <a:pos x="396" y="334"/>
                </a:cxn>
                <a:cxn ang="0">
                  <a:pos x="493" y="245"/>
                </a:cxn>
                <a:cxn ang="0">
                  <a:pos x="574" y="55"/>
                </a:cxn>
                <a:cxn ang="0">
                  <a:pos x="819" y="2"/>
                </a:cxn>
              </a:cxnLst>
              <a:rect l="0" t="0" r="r" b="b"/>
              <a:pathLst>
                <a:path w="1761" h="1745">
                  <a:moveTo>
                    <a:pt x="1446" y="1547"/>
                  </a:moveTo>
                  <a:lnTo>
                    <a:pt x="1444" y="1549"/>
                  </a:lnTo>
                  <a:lnTo>
                    <a:pt x="1442" y="1549"/>
                  </a:lnTo>
                  <a:lnTo>
                    <a:pt x="1446" y="1547"/>
                  </a:lnTo>
                  <a:close/>
                  <a:moveTo>
                    <a:pt x="315" y="1547"/>
                  </a:moveTo>
                  <a:lnTo>
                    <a:pt x="319" y="1549"/>
                  </a:lnTo>
                  <a:lnTo>
                    <a:pt x="317" y="1549"/>
                  </a:lnTo>
                  <a:lnTo>
                    <a:pt x="315" y="1547"/>
                  </a:lnTo>
                  <a:close/>
                  <a:moveTo>
                    <a:pt x="1386" y="1413"/>
                  </a:moveTo>
                  <a:lnTo>
                    <a:pt x="1446" y="1547"/>
                  </a:lnTo>
                  <a:lnTo>
                    <a:pt x="1386" y="1413"/>
                  </a:lnTo>
                  <a:close/>
                  <a:moveTo>
                    <a:pt x="375" y="1413"/>
                  </a:moveTo>
                  <a:lnTo>
                    <a:pt x="315" y="1547"/>
                  </a:lnTo>
                  <a:lnTo>
                    <a:pt x="375" y="1413"/>
                  </a:lnTo>
                  <a:close/>
                  <a:moveTo>
                    <a:pt x="1671" y="1262"/>
                  </a:moveTo>
                  <a:lnTo>
                    <a:pt x="1666" y="1272"/>
                  </a:lnTo>
                  <a:lnTo>
                    <a:pt x="1671" y="1262"/>
                  </a:lnTo>
                  <a:close/>
                  <a:moveTo>
                    <a:pt x="0" y="909"/>
                  </a:moveTo>
                  <a:lnTo>
                    <a:pt x="2" y="923"/>
                  </a:lnTo>
                  <a:lnTo>
                    <a:pt x="0" y="923"/>
                  </a:lnTo>
                  <a:lnTo>
                    <a:pt x="0" y="909"/>
                  </a:lnTo>
                  <a:close/>
                  <a:moveTo>
                    <a:pt x="155" y="773"/>
                  </a:moveTo>
                  <a:lnTo>
                    <a:pt x="155" y="776"/>
                  </a:lnTo>
                  <a:lnTo>
                    <a:pt x="153" y="785"/>
                  </a:lnTo>
                  <a:lnTo>
                    <a:pt x="155" y="773"/>
                  </a:lnTo>
                  <a:close/>
                  <a:moveTo>
                    <a:pt x="157" y="762"/>
                  </a:moveTo>
                  <a:lnTo>
                    <a:pt x="155" y="773"/>
                  </a:lnTo>
                  <a:lnTo>
                    <a:pt x="155" y="769"/>
                  </a:lnTo>
                  <a:lnTo>
                    <a:pt x="157" y="762"/>
                  </a:lnTo>
                  <a:close/>
                  <a:moveTo>
                    <a:pt x="1493" y="468"/>
                  </a:moveTo>
                  <a:lnTo>
                    <a:pt x="1521" y="515"/>
                  </a:lnTo>
                  <a:lnTo>
                    <a:pt x="1493" y="468"/>
                  </a:lnTo>
                  <a:close/>
                  <a:moveTo>
                    <a:pt x="268" y="468"/>
                  </a:moveTo>
                  <a:lnTo>
                    <a:pt x="240" y="515"/>
                  </a:lnTo>
                  <a:lnTo>
                    <a:pt x="268" y="468"/>
                  </a:lnTo>
                  <a:close/>
                  <a:moveTo>
                    <a:pt x="881" y="275"/>
                  </a:moveTo>
                  <a:lnTo>
                    <a:pt x="801" y="281"/>
                  </a:lnTo>
                  <a:lnTo>
                    <a:pt x="724" y="297"/>
                  </a:lnTo>
                  <a:lnTo>
                    <a:pt x="652" y="321"/>
                  </a:lnTo>
                  <a:lnTo>
                    <a:pt x="583" y="355"/>
                  </a:lnTo>
                  <a:lnTo>
                    <a:pt x="521" y="397"/>
                  </a:lnTo>
                  <a:lnTo>
                    <a:pt x="465" y="448"/>
                  </a:lnTo>
                  <a:lnTo>
                    <a:pt x="414" y="505"/>
                  </a:lnTo>
                  <a:lnTo>
                    <a:pt x="372" y="567"/>
                  </a:lnTo>
                  <a:lnTo>
                    <a:pt x="338" y="635"/>
                  </a:lnTo>
                  <a:lnTo>
                    <a:pt x="314" y="708"/>
                  </a:lnTo>
                  <a:lnTo>
                    <a:pt x="298" y="785"/>
                  </a:lnTo>
                  <a:lnTo>
                    <a:pt x="293" y="865"/>
                  </a:lnTo>
                  <a:lnTo>
                    <a:pt x="293" y="879"/>
                  </a:lnTo>
                  <a:lnTo>
                    <a:pt x="298" y="958"/>
                  </a:lnTo>
                  <a:lnTo>
                    <a:pt x="314" y="1036"/>
                  </a:lnTo>
                  <a:lnTo>
                    <a:pt x="338" y="1108"/>
                  </a:lnTo>
                  <a:lnTo>
                    <a:pt x="372" y="1177"/>
                  </a:lnTo>
                  <a:lnTo>
                    <a:pt x="414" y="1240"/>
                  </a:lnTo>
                  <a:lnTo>
                    <a:pt x="465" y="1297"/>
                  </a:lnTo>
                  <a:lnTo>
                    <a:pt x="521" y="1346"/>
                  </a:lnTo>
                  <a:lnTo>
                    <a:pt x="583" y="1389"/>
                  </a:lnTo>
                  <a:lnTo>
                    <a:pt x="652" y="1424"/>
                  </a:lnTo>
                  <a:lnTo>
                    <a:pt x="724" y="1449"/>
                  </a:lnTo>
                  <a:lnTo>
                    <a:pt x="801" y="1465"/>
                  </a:lnTo>
                  <a:lnTo>
                    <a:pt x="881" y="1470"/>
                  </a:lnTo>
                  <a:lnTo>
                    <a:pt x="960" y="1465"/>
                  </a:lnTo>
                  <a:lnTo>
                    <a:pt x="1037" y="1449"/>
                  </a:lnTo>
                  <a:lnTo>
                    <a:pt x="1109" y="1424"/>
                  </a:lnTo>
                  <a:lnTo>
                    <a:pt x="1178" y="1389"/>
                  </a:lnTo>
                  <a:lnTo>
                    <a:pt x="1240" y="1346"/>
                  </a:lnTo>
                  <a:lnTo>
                    <a:pt x="1296" y="1297"/>
                  </a:lnTo>
                  <a:lnTo>
                    <a:pt x="1347" y="1240"/>
                  </a:lnTo>
                  <a:lnTo>
                    <a:pt x="1389" y="1177"/>
                  </a:lnTo>
                  <a:lnTo>
                    <a:pt x="1423" y="1108"/>
                  </a:lnTo>
                  <a:lnTo>
                    <a:pt x="1447" y="1036"/>
                  </a:lnTo>
                  <a:lnTo>
                    <a:pt x="1463" y="958"/>
                  </a:lnTo>
                  <a:lnTo>
                    <a:pt x="1469" y="879"/>
                  </a:lnTo>
                  <a:lnTo>
                    <a:pt x="1469" y="865"/>
                  </a:lnTo>
                  <a:lnTo>
                    <a:pt x="1463" y="785"/>
                  </a:lnTo>
                  <a:lnTo>
                    <a:pt x="1447" y="708"/>
                  </a:lnTo>
                  <a:lnTo>
                    <a:pt x="1423" y="635"/>
                  </a:lnTo>
                  <a:lnTo>
                    <a:pt x="1389" y="567"/>
                  </a:lnTo>
                  <a:lnTo>
                    <a:pt x="1347" y="505"/>
                  </a:lnTo>
                  <a:lnTo>
                    <a:pt x="1296" y="448"/>
                  </a:lnTo>
                  <a:lnTo>
                    <a:pt x="1240" y="397"/>
                  </a:lnTo>
                  <a:lnTo>
                    <a:pt x="1178" y="355"/>
                  </a:lnTo>
                  <a:lnTo>
                    <a:pt x="1109" y="321"/>
                  </a:lnTo>
                  <a:lnTo>
                    <a:pt x="1037" y="297"/>
                  </a:lnTo>
                  <a:lnTo>
                    <a:pt x="960" y="281"/>
                  </a:lnTo>
                  <a:lnTo>
                    <a:pt x="881" y="275"/>
                  </a:lnTo>
                  <a:close/>
                  <a:moveTo>
                    <a:pt x="1277" y="252"/>
                  </a:moveTo>
                  <a:lnTo>
                    <a:pt x="1305" y="270"/>
                  </a:lnTo>
                  <a:lnTo>
                    <a:pt x="1342" y="298"/>
                  </a:lnTo>
                  <a:lnTo>
                    <a:pt x="1277" y="252"/>
                  </a:lnTo>
                  <a:close/>
                  <a:moveTo>
                    <a:pt x="1270" y="247"/>
                  </a:moveTo>
                  <a:lnTo>
                    <a:pt x="1277" y="252"/>
                  </a:lnTo>
                  <a:lnTo>
                    <a:pt x="1270" y="247"/>
                  </a:lnTo>
                  <a:close/>
                  <a:moveTo>
                    <a:pt x="461" y="90"/>
                  </a:moveTo>
                  <a:lnTo>
                    <a:pt x="465" y="104"/>
                  </a:lnTo>
                  <a:lnTo>
                    <a:pt x="463" y="104"/>
                  </a:lnTo>
                  <a:lnTo>
                    <a:pt x="461" y="90"/>
                  </a:lnTo>
                  <a:close/>
                  <a:moveTo>
                    <a:pt x="849" y="0"/>
                  </a:moveTo>
                  <a:lnTo>
                    <a:pt x="912" y="0"/>
                  </a:lnTo>
                  <a:lnTo>
                    <a:pt x="942" y="2"/>
                  </a:lnTo>
                  <a:lnTo>
                    <a:pt x="974" y="155"/>
                  </a:lnTo>
                  <a:lnTo>
                    <a:pt x="1035" y="166"/>
                  </a:lnTo>
                  <a:lnTo>
                    <a:pt x="1095" y="182"/>
                  </a:lnTo>
                  <a:lnTo>
                    <a:pt x="1187" y="55"/>
                  </a:lnTo>
                  <a:lnTo>
                    <a:pt x="1243" y="78"/>
                  </a:lnTo>
                  <a:lnTo>
                    <a:pt x="1298" y="104"/>
                  </a:lnTo>
                  <a:lnTo>
                    <a:pt x="1266" y="245"/>
                  </a:lnTo>
                  <a:lnTo>
                    <a:pt x="1270" y="247"/>
                  </a:lnTo>
                  <a:lnTo>
                    <a:pt x="1266" y="260"/>
                  </a:lnTo>
                  <a:lnTo>
                    <a:pt x="1317" y="293"/>
                  </a:lnTo>
                  <a:lnTo>
                    <a:pt x="1365" y="334"/>
                  </a:lnTo>
                  <a:lnTo>
                    <a:pt x="1498" y="254"/>
                  </a:lnTo>
                  <a:lnTo>
                    <a:pt x="1539" y="297"/>
                  </a:lnTo>
                  <a:lnTo>
                    <a:pt x="1576" y="341"/>
                  </a:lnTo>
                  <a:lnTo>
                    <a:pt x="1488" y="461"/>
                  </a:lnTo>
                  <a:lnTo>
                    <a:pt x="1493" y="468"/>
                  </a:lnTo>
                  <a:lnTo>
                    <a:pt x="1488" y="475"/>
                  </a:lnTo>
                  <a:lnTo>
                    <a:pt x="1520" y="526"/>
                  </a:lnTo>
                  <a:lnTo>
                    <a:pt x="1546" y="579"/>
                  </a:lnTo>
                  <a:lnTo>
                    <a:pt x="1703" y="561"/>
                  </a:lnTo>
                  <a:lnTo>
                    <a:pt x="1722" y="616"/>
                  </a:lnTo>
                  <a:lnTo>
                    <a:pt x="1736" y="671"/>
                  </a:lnTo>
                  <a:lnTo>
                    <a:pt x="1602" y="746"/>
                  </a:lnTo>
                  <a:lnTo>
                    <a:pt x="1602" y="752"/>
                  </a:lnTo>
                  <a:lnTo>
                    <a:pt x="1604" y="757"/>
                  </a:lnTo>
                  <a:lnTo>
                    <a:pt x="1604" y="761"/>
                  </a:lnTo>
                  <a:lnTo>
                    <a:pt x="1602" y="762"/>
                  </a:lnTo>
                  <a:lnTo>
                    <a:pt x="1609" y="819"/>
                  </a:lnTo>
                  <a:lnTo>
                    <a:pt x="1613" y="877"/>
                  </a:lnTo>
                  <a:lnTo>
                    <a:pt x="1761" y="923"/>
                  </a:lnTo>
                  <a:lnTo>
                    <a:pt x="1756" y="981"/>
                  </a:lnTo>
                  <a:lnTo>
                    <a:pt x="1747" y="1038"/>
                  </a:lnTo>
                  <a:lnTo>
                    <a:pt x="1588" y="1053"/>
                  </a:lnTo>
                  <a:lnTo>
                    <a:pt x="1572" y="1106"/>
                  </a:lnTo>
                  <a:lnTo>
                    <a:pt x="1553" y="1158"/>
                  </a:lnTo>
                  <a:lnTo>
                    <a:pt x="1557" y="1163"/>
                  </a:lnTo>
                  <a:lnTo>
                    <a:pt x="1553" y="1173"/>
                  </a:lnTo>
                  <a:lnTo>
                    <a:pt x="1666" y="1272"/>
                  </a:lnTo>
                  <a:lnTo>
                    <a:pt x="1638" y="1320"/>
                  </a:lnTo>
                  <a:lnTo>
                    <a:pt x="1602" y="1376"/>
                  </a:lnTo>
                  <a:lnTo>
                    <a:pt x="1453" y="1325"/>
                  </a:lnTo>
                  <a:lnTo>
                    <a:pt x="1417" y="1366"/>
                  </a:lnTo>
                  <a:lnTo>
                    <a:pt x="1381" y="1405"/>
                  </a:lnTo>
                  <a:lnTo>
                    <a:pt x="1386" y="1413"/>
                  </a:lnTo>
                  <a:lnTo>
                    <a:pt x="1381" y="1419"/>
                  </a:lnTo>
                  <a:lnTo>
                    <a:pt x="1440" y="1551"/>
                  </a:lnTo>
                  <a:lnTo>
                    <a:pt x="1442" y="1549"/>
                  </a:lnTo>
                  <a:lnTo>
                    <a:pt x="1393" y="1588"/>
                  </a:lnTo>
                  <a:lnTo>
                    <a:pt x="1336" y="1625"/>
                  </a:lnTo>
                  <a:lnTo>
                    <a:pt x="1220" y="1517"/>
                  </a:lnTo>
                  <a:lnTo>
                    <a:pt x="1175" y="1540"/>
                  </a:lnTo>
                  <a:lnTo>
                    <a:pt x="1125" y="1560"/>
                  </a:lnTo>
                  <a:lnTo>
                    <a:pt x="1125" y="1574"/>
                  </a:lnTo>
                  <a:lnTo>
                    <a:pt x="1127" y="1717"/>
                  </a:lnTo>
                  <a:lnTo>
                    <a:pt x="1062" y="1733"/>
                  </a:lnTo>
                  <a:lnTo>
                    <a:pt x="995" y="1745"/>
                  </a:lnTo>
                  <a:lnTo>
                    <a:pt x="932" y="1600"/>
                  </a:lnTo>
                  <a:lnTo>
                    <a:pt x="907" y="1600"/>
                  </a:lnTo>
                  <a:lnTo>
                    <a:pt x="881" y="1602"/>
                  </a:lnTo>
                  <a:lnTo>
                    <a:pt x="856" y="1600"/>
                  </a:lnTo>
                  <a:lnTo>
                    <a:pt x="829" y="1600"/>
                  </a:lnTo>
                  <a:lnTo>
                    <a:pt x="766" y="1745"/>
                  </a:lnTo>
                  <a:lnTo>
                    <a:pt x="701" y="1733"/>
                  </a:lnTo>
                  <a:lnTo>
                    <a:pt x="634" y="1717"/>
                  </a:lnTo>
                  <a:lnTo>
                    <a:pt x="636" y="1574"/>
                  </a:lnTo>
                  <a:lnTo>
                    <a:pt x="636" y="1560"/>
                  </a:lnTo>
                  <a:lnTo>
                    <a:pt x="586" y="1540"/>
                  </a:lnTo>
                  <a:lnTo>
                    <a:pt x="541" y="1517"/>
                  </a:lnTo>
                  <a:lnTo>
                    <a:pt x="425" y="1625"/>
                  </a:lnTo>
                  <a:lnTo>
                    <a:pt x="368" y="1588"/>
                  </a:lnTo>
                  <a:lnTo>
                    <a:pt x="319" y="1549"/>
                  </a:lnTo>
                  <a:lnTo>
                    <a:pt x="321" y="1551"/>
                  </a:lnTo>
                  <a:lnTo>
                    <a:pt x="381" y="1419"/>
                  </a:lnTo>
                  <a:lnTo>
                    <a:pt x="375" y="1413"/>
                  </a:lnTo>
                  <a:lnTo>
                    <a:pt x="381" y="1405"/>
                  </a:lnTo>
                  <a:lnTo>
                    <a:pt x="344" y="1366"/>
                  </a:lnTo>
                  <a:lnTo>
                    <a:pt x="308" y="1325"/>
                  </a:lnTo>
                  <a:lnTo>
                    <a:pt x="159" y="1376"/>
                  </a:lnTo>
                  <a:lnTo>
                    <a:pt x="125" y="1325"/>
                  </a:lnTo>
                  <a:lnTo>
                    <a:pt x="95" y="1272"/>
                  </a:lnTo>
                  <a:lnTo>
                    <a:pt x="208" y="1173"/>
                  </a:lnTo>
                  <a:lnTo>
                    <a:pt x="205" y="1163"/>
                  </a:lnTo>
                  <a:lnTo>
                    <a:pt x="90" y="1262"/>
                  </a:lnTo>
                  <a:lnTo>
                    <a:pt x="208" y="1158"/>
                  </a:lnTo>
                  <a:lnTo>
                    <a:pt x="189" y="1106"/>
                  </a:lnTo>
                  <a:lnTo>
                    <a:pt x="173" y="1053"/>
                  </a:lnTo>
                  <a:lnTo>
                    <a:pt x="14" y="1038"/>
                  </a:lnTo>
                  <a:lnTo>
                    <a:pt x="6" y="974"/>
                  </a:lnTo>
                  <a:lnTo>
                    <a:pt x="2" y="923"/>
                  </a:lnTo>
                  <a:lnTo>
                    <a:pt x="148" y="877"/>
                  </a:lnTo>
                  <a:lnTo>
                    <a:pt x="152" y="819"/>
                  </a:lnTo>
                  <a:lnTo>
                    <a:pt x="159" y="762"/>
                  </a:lnTo>
                  <a:lnTo>
                    <a:pt x="157" y="761"/>
                  </a:lnTo>
                  <a:lnTo>
                    <a:pt x="157" y="762"/>
                  </a:lnTo>
                  <a:lnTo>
                    <a:pt x="159" y="746"/>
                  </a:lnTo>
                  <a:lnTo>
                    <a:pt x="25" y="671"/>
                  </a:lnTo>
                  <a:lnTo>
                    <a:pt x="39" y="616"/>
                  </a:lnTo>
                  <a:lnTo>
                    <a:pt x="58" y="561"/>
                  </a:lnTo>
                  <a:lnTo>
                    <a:pt x="215" y="579"/>
                  </a:lnTo>
                  <a:lnTo>
                    <a:pt x="241" y="526"/>
                  </a:lnTo>
                  <a:lnTo>
                    <a:pt x="273" y="475"/>
                  </a:lnTo>
                  <a:lnTo>
                    <a:pt x="268" y="468"/>
                  </a:lnTo>
                  <a:lnTo>
                    <a:pt x="273" y="461"/>
                  </a:lnTo>
                  <a:lnTo>
                    <a:pt x="178" y="334"/>
                  </a:lnTo>
                  <a:lnTo>
                    <a:pt x="185" y="341"/>
                  </a:lnTo>
                  <a:lnTo>
                    <a:pt x="222" y="297"/>
                  </a:lnTo>
                  <a:lnTo>
                    <a:pt x="263" y="254"/>
                  </a:lnTo>
                  <a:lnTo>
                    <a:pt x="396" y="334"/>
                  </a:lnTo>
                  <a:lnTo>
                    <a:pt x="444" y="293"/>
                  </a:lnTo>
                  <a:lnTo>
                    <a:pt x="495" y="260"/>
                  </a:lnTo>
                  <a:lnTo>
                    <a:pt x="491" y="247"/>
                  </a:lnTo>
                  <a:lnTo>
                    <a:pt x="493" y="245"/>
                  </a:lnTo>
                  <a:lnTo>
                    <a:pt x="495" y="245"/>
                  </a:lnTo>
                  <a:lnTo>
                    <a:pt x="465" y="104"/>
                  </a:lnTo>
                  <a:lnTo>
                    <a:pt x="518" y="78"/>
                  </a:lnTo>
                  <a:lnTo>
                    <a:pt x="574" y="55"/>
                  </a:lnTo>
                  <a:lnTo>
                    <a:pt x="666" y="182"/>
                  </a:lnTo>
                  <a:lnTo>
                    <a:pt x="726" y="166"/>
                  </a:lnTo>
                  <a:lnTo>
                    <a:pt x="787" y="155"/>
                  </a:lnTo>
                  <a:lnTo>
                    <a:pt x="819" y="2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3938" y="3300804"/>
            <a:ext cx="1225874" cy="1068712"/>
            <a:chOff x="1533525" y="3573463"/>
            <a:chExt cx="681038" cy="593725"/>
          </a:xfrm>
          <a:solidFill>
            <a:schemeClr val="bg1"/>
          </a:solidFill>
        </p:grpSpPr>
        <p:sp>
          <p:nvSpPr>
            <p:cNvPr id="19" name="Freeform 70"/>
            <p:cNvSpPr>
              <a:spLocks/>
            </p:cNvSpPr>
            <p:nvPr/>
          </p:nvSpPr>
          <p:spPr bwMode="auto">
            <a:xfrm>
              <a:off x="1987550" y="3657601"/>
              <a:ext cx="93663" cy="192088"/>
            </a:xfrm>
            <a:custGeom>
              <a:avLst/>
              <a:gdLst>
                <a:gd name="T0" fmla="*/ 270 w 470"/>
                <a:gd name="T1" fmla="*/ 3 h 962"/>
                <a:gd name="T2" fmla="*/ 293 w 470"/>
                <a:gd name="T3" fmla="*/ 38 h 962"/>
                <a:gd name="T4" fmla="*/ 295 w 470"/>
                <a:gd name="T5" fmla="*/ 111 h 962"/>
                <a:gd name="T6" fmla="*/ 298 w 470"/>
                <a:gd name="T7" fmla="*/ 114 h 962"/>
                <a:gd name="T8" fmla="*/ 311 w 470"/>
                <a:gd name="T9" fmla="*/ 116 h 962"/>
                <a:gd name="T10" fmla="*/ 356 w 470"/>
                <a:gd name="T11" fmla="*/ 125 h 962"/>
                <a:gd name="T12" fmla="*/ 409 w 470"/>
                <a:gd name="T13" fmla="*/ 140 h 962"/>
                <a:gd name="T14" fmla="*/ 439 w 470"/>
                <a:gd name="T15" fmla="*/ 160 h 962"/>
                <a:gd name="T16" fmla="*/ 421 w 470"/>
                <a:gd name="T17" fmla="*/ 231 h 962"/>
                <a:gd name="T18" fmla="*/ 398 w 470"/>
                <a:gd name="T19" fmla="*/ 253 h 962"/>
                <a:gd name="T20" fmla="*/ 370 w 470"/>
                <a:gd name="T21" fmla="*/ 250 h 962"/>
                <a:gd name="T22" fmla="*/ 349 w 470"/>
                <a:gd name="T23" fmla="*/ 241 h 962"/>
                <a:gd name="T24" fmla="*/ 297 w 470"/>
                <a:gd name="T25" fmla="*/ 227 h 962"/>
                <a:gd name="T26" fmla="*/ 226 w 470"/>
                <a:gd name="T27" fmla="*/ 224 h 962"/>
                <a:gd name="T28" fmla="*/ 175 w 470"/>
                <a:gd name="T29" fmla="*/ 244 h 962"/>
                <a:gd name="T30" fmla="*/ 151 w 470"/>
                <a:gd name="T31" fmla="*/ 276 h 962"/>
                <a:gd name="T32" fmla="*/ 148 w 470"/>
                <a:gd name="T33" fmla="*/ 314 h 962"/>
                <a:gd name="T34" fmla="*/ 167 w 470"/>
                <a:gd name="T35" fmla="*/ 352 h 962"/>
                <a:gd name="T36" fmla="*/ 220 w 470"/>
                <a:gd name="T37" fmla="*/ 386 h 962"/>
                <a:gd name="T38" fmla="*/ 320 w 470"/>
                <a:gd name="T39" fmla="*/ 430 h 962"/>
                <a:gd name="T40" fmla="*/ 414 w 470"/>
                <a:gd name="T41" fmla="*/ 492 h 962"/>
                <a:gd name="T42" fmla="*/ 462 w 470"/>
                <a:gd name="T43" fmla="*/ 571 h 962"/>
                <a:gd name="T44" fmla="*/ 468 w 470"/>
                <a:gd name="T45" fmla="*/ 668 h 962"/>
                <a:gd name="T46" fmla="*/ 433 w 470"/>
                <a:gd name="T47" fmla="*/ 754 h 962"/>
                <a:gd name="T48" fmla="*/ 360 w 470"/>
                <a:gd name="T49" fmla="*/ 817 h 962"/>
                <a:gd name="T50" fmla="*/ 292 w 470"/>
                <a:gd name="T51" fmla="*/ 840 h 962"/>
                <a:gd name="T52" fmla="*/ 288 w 470"/>
                <a:gd name="T53" fmla="*/ 844 h 962"/>
                <a:gd name="T54" fmla="*/ 287 w 470"/>
                <a:gd name="T55" fmla="*/ 925 h 962"/>
                <a:gd name="T56" fmla="*/ 263 w 470"/>
                <a:gd name="T57" fmla="*/ 960 h 962"/>
                <a:gd name="T58" fmla="*/ 199 w 470"/>
                <a:gd name="T59" fmla="*/ 960 h 962"/>
                <a:gd name="T60" fmla="*/ 175 w 470"/>
                <a:gd name="T61" fmla="*/ 925 h 962"/>
                <a:gd name="T62" fmla="*/ 174 w 470"/>
                <a:gd name="T63" fmla="*/ 848 h 962"/>
                <a:gd name="T64" fmla="*/ 168 w 470"/>
                <a:gd name="T65" fmla="*/ 845 h 962"/>
                <a:gd name="T66" fmla="*/ 153 w 470"/>
                <a:gd name="T67" fmla="*/ 843 h 962"/>
                <a:gd name="T68" fmla="*/ 99 w 470"/>
                <a:gd name="T69" fmla="*/ 831 h 962"/>
                <a:gd name="T70" fmla="*/ 35 w 470"/>
                <a:gd name="T71" fmla="*/ 811 h 962"/>
                <a:gd name="T72" fmla="*/ 2 w 470"/>
                <a:gd name="T73" fmla="*/ 787 h 962"/>
                <a:gd name="T74" fmla="*/ 20 w 470"/>
                <a:gd name="T75" fmla="*/ 716 h 962"/>
                <a:gd name="T76" fmla="*/ 43 w 470"/>
                <a:gd name="T77" fmla="*/ 694 h 962"/>
                <a:gd name="T78" fmla="*/ 64 w 470"/>
                <a:gd name="T79" fmla="*/ 694 h 962"/>
                <a:gd name="T80" fmla="*/ 79 w 470"/>
                <a:gd name="T81" fmla="*/ 700 h 962"/>
                <a:gd name="T82" fmla="*/ 119 w 470"/>
                <a:gd name="T83" fmla="*/ 715 h 962"/>
                <a:gd name="T84" fmla="*/ 174 w 470"/>
                <a:gd name="T85" fmla="*/ 730 h 962"/>
                <a:gd name="T86" fmla="*/ 240 w 470"/>
                <a:gd name="T87" fmla="*/ 732 h 962"/>
                <a:gd name="T88" fmla="*/ 306 w 470"/>
                <a:gd name="T89" fmla="*/ 701 h 962"/>
                <a:gd name="T90" fmla="*/ 331 w 470"/>
                <a:gd name="T91" fmla="*/ 643 h 962"/>
                <a:gd name="T92" fmla="*/ 310 w 470"/>
                <a:gd name="T93" fmla="*/ 587 h 962"/>
                <a:gd name="T94" fmla="*/ 244 w 470"/>
                <a:gd name="T95" fmla="*/ 541 h 962"/>
                <a:gd name="T96" fmla="*/ 155 w 470"/>
                <a:gd name="T97" fmla="*/ 503 h 962"/>
                <a:gd name="T98" fmla="*/ 80 w 470"/>
                <a:gd name="T99" fmla="*/ 459 h 962"/>
                <a:gd name="T100" fmla="*/ 27 w 470"/>
                <a:gd name="T101" fmla="*/ 398 h 962"/>
                <a:gd name="T102" fmla="*/ 7 w 470"/>
                <a:gd name="T103" fmla="*/ 314 h 962"/>
                <a:gd name="T104" fmla="*/ 28 w 470"/>
                <a:gd name="T105" fmla="*/ 227 h 962"/>
                <a:gd name="T106" fmla="*/ 85 w 470"/>
                <a:gd name="T107" fmla="*/ 159 h 962"/>
                <a:gd name="T108" fmla="*/ 175 w 470"/>
                <a:gd name="T109" fmla="*/ 119 h 962"/>
                <a:gd name="T110" fmla="*/ 180 w 470"/>
                <a:gd name="T111" fmla="*/ 117 h 962"/>
                <a:gd name="T112" fmla="*/ 183 w 470"/>
                <a:gd name="T113" fmla="*/ 111 h 962"/>
                <a:gd name="T114" fmla="*/ 194 w 470"/>
                <a:gd name="T115" fmla="*/ 1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0" h="962">
                  <a:moveTo>
                    <a:pt x="222" y="0"/>
                  </a:moveTo>
                  <a:lnTo>
                    <a:pt x="255" y="0"/>
                  </a:lnTo>
                  <a:lnTo>
                    <a:pt x="270" y="3"/>
                  </a:lnTo>
                  <a:lnTo>
                    <a:pt x="283" y="11"/>
                  </a:lnTo>
                  <a:lnTo>
                    <a:pt x="291" y="23"/>
                  </a:lnTo>
                  <a:lnTo>
                    <a:pt x="293" y="38"/>
                  </a:lnTo>
                  <a:lnTo>
                    <a:pt x="294" y="106"/>
                  </a:lnTo>
                  <a:lnTo>
                    <a:pt x="294" y="110"/>
                  </a:lnTo>
                  <a:lnTo>
                    <a:pt x="295" y="111"/>
                  </a:lnTo>
                  <a:lnTo>
                    <a:pt x="296" y="112"/>
                  </a:lnTo>
                  <a:lnTo>
                    <a:pt x="297" y="113"/>
                  </a:lnTo>
                  <a:lnTo>
                    <a:pt x="298" y="114"/>
                  </a:lnTo>
                  <a:lnTo>
                    <a:pt x="300" y="114"/>
                  </a:lnTo>
                  <a:lnTo>
                    <a:pt x="303" y="114"/>
                  </a:lnTo>
                  <a:lnTo>
                    <a:pt x="311" y="116"/>
                  </a:lnTo>
                  <a:lnTo>
                    <a:pt x="323" y="118"/>
                  </a:lnTo>
                  <a:lnTo>
                    <a:pt x="338" y="121"/>
                  </a:lnTo>
                  <a:lnTo>
                    <a:pt x="356" y="125"/>
                  </a:lnTo>
                  <a:lnTo>
                    <a:pt x="373" y="129"/>
                  </a:lnTo>
                  <a:lnTo>
                    <a:pt x="392" y="134"/>
                  </a:lnTo>
                  <a:lnTo>
                    <a:pt x="409" y="140"/>
                  </a:lnTo>
                  <a:lnTo>
                    <a:pt x="424" y="146"/>
                  </a:lnTo>
                  <a:lnTo>
                    <a:pt x="433" y="151"/>
                  </a:lnTo>
                  <a:lnTo>
                    <a:pt x="439" y="160"/>
                  </a:lnTo>
                  <a:lnTo>
                    <a:pt x="442" y="171"/>
                  </a:lnTo>
                  <a:lnTo>
                    <a:pt x="440" y="183"/>
                  </a:lnTo>
                  <a:lnTo>
                    <a:pt x="421" y="231"/>
                  </a:lnTo>
                  <a:lnTo>
                    <a:pt x="416" y="241"/>
                  </a:lnTo>
                  <a:lnTo>
                    <a:pt x="408" y="248"/>
                  </a:lnTo>
                  <a:lnTo>
                    <a:pt x="398" y="253"/>
                  </a:lnTo>
                  <a:lnTo>
                    <a:pt x="388" y="254"/>
                  </a:lnTo>
                  <a:lnTo>
                    <a:pt x="379" y="253"/>
                  </a:lnTo>
                  <a:lnTo>
                    <a:pt x="370" y="250"/>
                  </a:lnTo>
                  <a:lnTo>
                    <a:pt x="368" y="249"/>
                  </a:lnTo>
                  <a:lnTo>
                    <a:pt x="361" y="246"/>
                  </a:lnTo>
                  <a:lnTo>
                    <a:pt x="349" y="241"/>
                  </a:lnTo>
                  <a:lnTo>
                    <a:pt x="335" y="236"/>
                  </a:lnTo>
                  <a:lnTo>
                    <a:pt x="317" y="231"/>
                  </a:lnTo>
                  <a:lnTo>
                    <a:pt x="297" y="227"/>
                  </a:lnTo>
                  <a:lnTo>
                    <a:pt x="275" y="224"/>
                  </a:lnTo>
                  <a:lnTo>
                    <a:pt x="250" y="223"/>
                  </a:lnTo>
                  <a:lnTo>
                    <a:pt x="226" y="224"/>
                  </a:lnTo>
                  <a:lnTo>
                    <a:pt x="206" y="228"/>
                  </a:lnTo>
                  <a:lnTo>
                    <a:pt x="189" y="235"/>
                  </a:lnTo>
                  <a:lnTo>
                    <a:pt x="175" y="244"/>
                  </a:lnTo>
                  <a:lnTo>
                    <a:pt x="164" y="253"/>
                  </a:lnTo>
                  <a:lnTo>
                    <a:pt x="156" y="264"/>
                  </a:lnTo>
                  <a:lnTo>
                    <a:pt x="151" y="276"/>
                  </a:lnTo>
                  <a:lnTo>
                    <a:pt x="147" y="288"/>
                  </a:lnTo>
                  <a:lnTo>
                    <a:pt x="146" y="301"/>
                  </a:lnTo>
                  <a:lnTo>
                    <a:pt x="148" y="314"/>
                  </a:lnTo>
                  <a:lnTo>
                    <a:pt x="151" y="328"/>
                  </a:lnTo>
                  <a:lnTo>
                    <a:pt x="157" y="340"/>
                  </a:lnTo>
                  <a:lnTo>
                    <a:pt x="167" y="352"/>
                  </a:lnTo>
                  <a:lnTo>
                    <a:pt x="181" y="363"/>
                  </a:lnTo>
                  <a:lnTo>
                    <a:pt x="199" y="375"/>
                  </a:lnTo>
                  <a:lnTo>
                    <a:pt x="220" y="386"/>
                  </a:lnTo>
                  <a:lnTo>
                    <a:pt x="246" y="399"/>
                  </a:lnTo>
                  <a:lnTo>
                    <a:pt x="279" y="411"/>
                  </a:lnTo>
                  <a:lnTo>
                    <a:pt x="320" y="430"/>
                  </a:lnTo>
                  <a:lnTo>
                    <a:pt x="357" y="450"/>
                  </a:lnTo>
                  <a:lnTo>
                    <a:pt x="388" y="470"/>
                  </a:lnTo>
                  <a:lnTo>
                    <a:pt x="414" y="492"/>
                  </a:lnTo>
                  <a:lnTo>
                    <a:pt x="435" y="517"/>
                  </a:lnTo>
                  <a:lnTo>
                    <a:pt x="450" y="543"/>
                  </a:lnTo>
                  <a:lnTo>
                    <a:pt x="462" y="571"/>
                  </a:lnTo>
                  <a:lnTo>
                    <a:pt x="468" y="601"/>
                  </a:lnTo>
                  <a:lnTo>
                    <a:pt x="470" y="635"/>
                  </a:lnTo>
                  <a:lnTo>
                    <a:pt x="468" y="668"/>
                  </a:lnTo>
                  <a:lnTo>
                    <a:pt x="461" y="699"/>
                  </a:lnTo>
                  <a:lnTo>
                    <a:pt x="449" y="727"/>
                  </a:lnTo>
                  <a:lnTo>
                    <a:pt x="433" y="754"/>
                  </a:lnTo>
                  <a:lnTo>
                    <a:pt x="412" y="778"/>
                  </a:lnTo>
                  <a:lnTo>
                    <a:pt x="388" y="799"/>
                  </a:lnTo>
                  <a:lnTo>
                    <a:pt x="360" y="817"/>
                  </a:lnTo>
                  <a:lnTo>
                    <a:pt x="328" y="830"/>
                  </a:lnTo>
                  <a:lnTo>
                    <a:pt x="293" y="840"/>
                  </a:lnTo>
                  <a:lnTo>
                    <a:pt x="292" y="840"/>
                  </a:lnTo>
                  <a:lnTo>
                    <a:pt x="291" y="841"/>
                  </a:lnTo>
                  <a:lnTo>
                    <a:pt x="289" y="843"/>
                  </a:lnTo>
                  <a:lnTo>
                    <a:pt x="288" y="844"/>
                  </a:lnTo>
                  <a:lnTo>
                    <a:pt x="287" y="846"/>
                  </a:lnTo>
                  <a:lnTo>
                    <a:pt x="287" y="849"/>
                  </a:lnTo>
                  <a:lnTo>
                    <a:pt x="287" y="925"/>
                  </a:lnTo>
                  <a:lnTo>
                    <a:pt x="284" y="939"/>
                  </a:lnTo>
                  <a:lnTo>
                    <a:pt x="276" y="952"/>
                  </a:lnTo>
                  <a:lnTo>
                    <a:pt x="263" y="960"/>
                  </a:lnTo>
                  <a:lnTo>
                    <a:pt x="249" y="962"/>
                  </a:lnTo>
                  <a:lnTo>
                    <a:pt x="213" y="962"/>
                  </a:lnTo>
                  <a:lnTo>
                    <a:pt x="199" y="960"/>
                  </a:lnTo>
                  <a:lnTo>
                    <a:pt x="186" y="952"/>
                  </a:lnTo>
                  <a:lnTo>
                    <a:pt x="178" y="939"/>
                  </a:lnTo>
                  <a:lnTo>
                    <a:pt x="175" y="925"/>
                  </a:lnTo>
                  <a:lnTo>
                    <a:pt x="175" y="853"/>
                  </a:lnTo>
                  <a:lnTo>
                    <a:pt x="175" y="850"/>
                  </a:lnTo>
                  <a:lnTo>
                    <a:pt x="174" y="848"/>
                  </a:lnTo>
                  <a:lnTo>
                    <a:pt x="172" y="847"/>
                  </a:lnTo>
                  <a:lnTo>
                    <a:pt x="171" y="846"/>
                  </a:lnTo>
                  <a:lnTo>
                    <a:pt x="168" y="845"/>
                  </a:lnTo>
                  <a:lnTo>
                    <a:pt x="167" y="845"/>
                  </a:lnTo>
                  <a:lnTo>
                    <a:pt x="163" y="845"/>
                  </a:lnTo>
                  <a:lnTo>
                    <a:pt x="153" y="843"/>
                  </a:lnTo>
                  <a:lnTo>
                    <a:pt x="138" y="839"/>
                  </a:lnTo>
                  <a:lnTo>
                    <a:pt x="120" y="835"/>
                  </a:lnTo>
                  <a:lnTo>
                    <a:pt x="99" y="831"/>
                  </a:lnTo>
                  <a:lnTo>
                    <a:pt x="78" y="825"/>
                  </a:lnTo>
                  <a:lnTo>
                    <a:pt x="56" y="819"/>
                  </a:lnTo>
                  <a:lnTo>
                    <a:pt x="35" y="811"/>
                  </a:lnTo>
                  <a:lnTo>
                    <a:pt x="18" y="803"/>
                  </a:lnTo>
                  <a:lnTo>
                    <a:pt x="9" y="797"/>
                  </a:lnTo>
                  <a:lnTo>
                    <a:pt x="2" y="787"/>
                  </a:lnTo>
                  <a:lnTo>
                    <a:pt x="0" y="777"/>
                  </a:lnTo>
                  <a:lnTo>
                    <a:pt x="2" y="765"/>
                  </a:lnTo>
                  <a:lnTo>
                    <a:pt x="20" y="716"/>
                  </a:lnTo>
                  <a:lnTo>
                    <a:pt x="25" y="706"/>
                  </a:lnTo>
                  <a:lnTo>
                    <a:pt x="33" y="699"/>
                  </a:lnTo>
                  <a:lnTo>
                    <a:pt x="43" y="694"/>
                  </a:lnTo>
                  <a:lnTo>
                    <a:pt x="54" y="692"/>
                  </a:lnTo>
                  <a:lnTo>
                    <a:pt x="59" y="693"/>
                  </a:lnTo>
                  <a:lnTo>
                    <a:pt x="64" y="694"/>
                  </a:lnTo>
                  <a:lnTo>
                    <a:pt x="70" y="696"/>
                  </a:lnTo>
                  <a:lnTo>
                    <a:pt x="73" y="697"/>
                  </a:lnTo>
                  <a:lnTo>
                    <a:pt x="79" y="700"/>
                  </a:lnTo>
                  <a:lnTo>
                    <a:pt x="89" y="704"/>
                  </a:lnTo>
                  <a:lnTo>
                    <a:pt x="103" y="709"/>
                  </a:lnTo>
                  <a:lnTo>
                    <a:pt x="119" y="715"/>
                  </a:lnTo>
                  <a:lnTo>
                    <a:pt x="136" y="721"/>
                  </a:lnTo>
                  <a:lnTo>
                    <a:pt x="155" y="726"/>
                  </a:lnTo>
                  <a:lnTo>
                    <a:pt x="174" y="730"/>
                  </a:lnTo>
                  <a:lnTo>
                    <a:pt x="193" y="733"/>
                  </a:lnTo>
                  <a:lnTo>
                    <a:pt x="211" y="734"/>
                  </a:lnTo>
                  <a:lnTo>
                    <a:pt x="240" y="732"/>
                  </a:lnTo>
                  <a:lnTo>
                    <a:pt x="266" y="725"/>
                  </a:lnTo>
                  <a:lnTo>
                    <a:pt x="288" y="715"/>
                  </a:lnTo>
                  <a:lnTo>
                    <a:pt x="306" y="701"/>
                  </a:lnTo>
                  <a:lnTo>
                    <a:pt x="319" y="684"/>
                  </a:lnTo>
                  <a:lnTo>
                    <a:pt x="328" y="665"/>
                  </a:lnTo>
                  <a:lnTo>
                    <a:pt x="331" y="643"/>
                  </a:lnTo>
                  <a:lnTo>
                    <a:pt x="329" y="622"/>
                  </a:lnTo>
                  <a:lnTo>
                    <a:pt x="321" y="604"/>
                  </a:lnTo>
                  <a:lnTo>
                    <a:pt x="310" y="587"/>
                  </a:lnTo>
                  <a:lnTo>
                    <a:pt x="294" y="571"/>
                  </a:lnTo>
                  <a:lnTo>
                    <a:pt x="272" y="556"/>
                  </a:lnTo>
                  <a:lnTo>
                    <a:pt x="244" y="541"/>
                  </a:lnTo>
                  <a:lnTo>
                    <a:pt x="211" y="526"/>
                  </a:lnTo>
                  <a:lnTo>
                    <a:pt x="183" y="515"/>
                  </a:lnTo>
                  <a:lnTo>
                    <a:pt x="155" y="503"/>
                  </a:lnTo>
                  <a:lnTo>
                    <a:pt x="128" y="489"/>
                  </a:lnTo>
                  <a:lnTo>
                    <a:pt x="103" y="474"/>
                  </a:lnTo>
                  <a:lnTo>
                    <a:pt x="80" y="459"/>
                  </a:lnTo>
                  <a:lnTo>
                    <a:pt x="59" y="440"/>
                  </a:lnTo>
                  <a:lnTo>
                    <a:pt x="42" y="420"/>
                  </a:lnTo>
                  <a:lnTo>
                    <a:pt x="27" y="398"/>
                  </a:lnTo>
                  <a:lnTo>
                    <a:pt x="17" y="373"/>
                  </a:lnTo>
                  <a:lnTo>
                    <a:pt x="9" y="344"/>
                  </a:lnTo>
                  <a:lnTo>
                    <a:pt x="7" y="314"/>
                  </a:lnTo>
                  <a:lnTo>
                    <a:pt x="9" y="283"/>
                  </a:lnTo>
                  <a:lnTo>
                    <a:pt x="17" y="254"/>
                  </a:lnTo>
                  <a:lnTo>
                    <a:pt x="28" y="227"/>
                  </a:lnTo>
                  <a:lnTo>
                    <a:pt x="44" y="202"/>
                  </a:lnTo>
                  <a:lnTo>
                    <a:pt x="62" y="179"/>
                  </a:lnTo>
                  <a:lnTo>
                    <a:pt x="85" y="159"/>
                  </a:lnTo>
                  <a:lnTo>
                    <a:pt x="112" y="143"/>
                  </a:lnTo>
                  <a:lnTo>
                    <a:pt x="141" y="129"/>
                  </a:lnTo>
                  <a:lnTo>
                    <a:pt x="175" y="119"/>
                  </a:lnTo>
                  <a:lnTo>
                    <a:pt x="176" y="119"/>
                  </a:lnTo>
                  <a:lnTo>
                    <a:pt x="178" y="118"/>
                  </a:lnTo>
                  <a:lnTo>
                    <a:pt x="180" y="117"/>
                  </a:lnTo>
                  <a:lnTo>
                    <a:pt x="181" y="115"/>
                  </a:lnTo>
                  <a:lnTo>
                    <a:pt x="183" y="113"/>
                  </a:lnTo>
                  <a:lnTo>
                    <a:pt x="183" y="111"/>
                  </a:lnTo>
                  <a:lnTo>
                    <a:pt x="183" y="38"/>
                  </a:lnTo>
                  <a:lnTo>
                    <a:pt x="186" y="23"/>
                  </a:lnTo>
                  <a:lnTo>
                    <a:pt x="194" y="11"/>
                  </a:lnTo>
                  <a:lnTo>
                    <a:pt x="207" y="3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1854200" y="3573463"/>
              <a:ext cx="360363" cy="360363"/>
            </a:xfrm>
            <a:custGeom>
              <a:avLst/>
              <a:gdLst>
                <a:gd name="T0" fmla="*/ 775 w 1814"/>
                <a:gd name="T1" fmla="*/ 224 h 1814"/>
                <a:gd name="T2" fmla="*/ 593 w 1814"/>
                <a:gd name="T3" fmla="*/ 286 h 1814"/>
                <a:gd name="T4" fmla="*/ 437 w 1814"/>
                <a:gd name="T5" fmla="*/ 393 h 1814"/>
                <a:gd name="T6" fmla="*/ 316 w 1814"/>
                <a:gd name="T7" fmla="*/ 538 h 1814"/>
                <a:gd name="T8" fmla="*/ 238 w 1814"/>
                <a:gd name="T9" fmla="*/ 711 h 1814"/>
                <a:gd name="T10" fmla="*/ 210 w 1814"/>
                <a:gd name="T11" fmla="*/ 908 h 1814"/>
                <a:gd name="T12" fmla="*/ 238 w 1814"/>
                <a:gd name="T13" fmla="*/ 1103 h 1814"/>
                <a:gd name="T14" fmla="*/ 316 w 1814"/>
                <a:gd name="T15" fmla="*/ 1277 h 1814"/>
                <a:gd name="T16" fmla="*/ 437 w 1814"/>
                <a:gd name="T17" fmla="*/ 1421 h 1814"/>
                <a:gd name="T18" fmla="*/ 593 w 1814"/>
                <a:gd name="T19" fmla="*/ 1530 h 1814"/>
                <a:gd name="T20" fmla="*/ 775 w 1814"/>
                <a:gd name="T21" fmla="*/ 1591 h 1814"/>
                <a:gd name="T22" fmla="*/ 975 w 1814"/>
                <a:gd name="T23" fmla="*/ 1600 h 1814"/>
                <a:gd name="T24" fmla="*/ 1164 w 1814"/>
                <a:gd name="T25" fmla="*/ 1556 h 1814"/>
                <a:gd name="T26" fmla="*/ 1328 w 1814"/>
                <a:gd name="T27" fmla="*/ 1462 h 1814"/>
                <a:gd name="T28" fmla="*/ 1461 w 1814"/>
                <a:gd name="T29" fmla="*/ 1329 h 1814"/>
                <a:gd name="T30" fmla="*/ 1555 w 1814"/>
                <a:gd name="T31" fmla="*/ 1164 h 1814"/>
                <a:gd name="T32" fmla="*/ 1601 w 1814"/>
                <a:gd name="T33" fmla="*/ 974 h 1814"/>
                <a:gd name="T34" fmla="*/ 1591 w 1814"/>
                <a:gd name="T35" fmla="*/ 775 h 1814"/>
                <a:gd name="T36" fmla="*/ 1529 w 1814"/>
                <a:gd name="T37" fmla="*/ 593 h 1814"/>
                <a:gd name="T38" fmla="*/ 1422 w 1814"/>
                <a:gd name="T39" fmla="*/ 438 h 1814"/>
                <a:gd name="T40" fmla="*/ 1277 w 1814"/>
                <a:gd name="T41" fmla="*/ 317 h 1814"/>
                <a:gd name="T42" fmla="*/ 1103 w 1814"/>
                <a:gd name="T43" fmla="*/ 238 h 1814"/>
                <a:gd name="T44" fmla="*/ 907 w 1814"/>
                <a:gd name="T45" fmla="*/ 211 h 1814"/>
                <a:gd name="T46" fmla="*/ 1054 w 1814"/>
                <a:gd name="T47" fmla="*/ 13 h 1814"/>
                <a:gd name="T48" fmla="*/ 1260 w 1814"/>
                <a:gd name="T49" fmla="*/ 72 h 1814"/>
                <a:gd name="T50" fmla="*/ 1443 w 1814"/>
                <a:gd name="T51" fmla="*/ 176 h 1814"/>
                <a:gd name="T52" fmla="*/ 1596 w 1814"/>
                <a:gd name="T53" fmla="*/ 317 h 1814"/>
                <a:gd name="T54" fmla="*/ 1713 w 1814"/>
                <a:gd name="T55" fmla="*/ 491 h 1814"/>
                <a:gd name="T56" fmla="*/ 1788 w 1814"/>
                <a:gd name="T57" fmla="*/ 689 h 1814"/>
                <a:gd name="T58" fmla="*/ 1814 w 1814"/>
                <a:gd name="T59" fmla="*/ 908 h 1814"/>
                <a:gd name="T60" fmla="*/ 1788 w 1814"/>
                <a:gd name="T61" fmla="*/ 1125 h 1814"/>
                <a:gd name="T62" fmla="*/ 1713 w 1814"/>
                <a:gd name="T63" fmla="*/ 1324 h 1814"/>
                <a:gd name="T64" fmla="*/ 1596 w 1814"/>
                <a:gd name="T65" fmla="*/ 1497 h 1814"/>
                <a:gd name="T66" fmla="*/ 1443 w 1814"/>
                <a:gd name="T67" fmla="*/ 1639 h 1814"/>
                <a:gd name="T68" fmla="*/ 1260 w 1814"/>
                <a:gd name="T69" fmla="*/ 1743 h 1814"/>
                <a:gd name="T70" fmla="*/ 1054 w 1814"/>
                <a:gd name="T71" fmla="*/ 1802 h 1814"/>
                <a:gd name="T72" fmla="*/ 832 w 1814"/>
                <a:gd name="T73" fmla="*/ 1811 h 1814"/>
                <a:gd name="T74" fmla="*/ 620 w 1814"/>
                <a:gd name="T75" fmla="*/ 1768 h 1814"/>
                <a:gd name="T76" fmla="*/ 430 w 1814"/>
                <a:gd name="T77" fmla="*/ 1678 h 1814"/>
                <a:gd name="T78" fmla="*/ 265 w 1814"/>
                <a:gd name="T79" fmla="*/ 1548 h 1814"/>
                <a:gd name="T80" fmla="*/ 136 w 1814"/>
                <a:gd name="T81" fmla="*/ 1385 h 1814"/>
                <a:gd name="T82" fmla="*/ 46 w 1814"/>
                <a:gd name="T83" fmla="*/ 1194 h 1814"/>
                <a:gd name="T84" fmla="*/ 3 w 1814"/>
                <a:gd name="T85" fmla="*/ 982 h 1814"/>
                <a:gd name="T86" fmla="*/ 12 w 1814"/>
                <a:gd name="T87" fmla="*/ 760 h 1814"/>
                <a:gd name="T88" fmla="*/ 71 w 1814"/>
                <a:gd name="T89" fmla="*/ 554 h 1814"/>
                <a:gd name="T90" fmla="*/ 175 w 1814"/>
                <a:gd name="T91" fmla="*/ 371 h 1814"/>
                <a:gd name="T92" fmla="*/ 316 w 1814"/>
                <a:gd name="T93" fmla="*/ 218 h 1814"/>
                <a:gd name="T94" fmla="*/ 490 w 1814"/>
                <a:gd name="T95" fmla="*/ 102 h 1814"/>
                <a:gd name="T96" fmla="*/ 689 w 1814"/>
                <a:gd name="T97" fmla="*/ 27 h 1814"/>
                <a:gd name="T98" fmla="*/ 907 w 1814"/>
                <a:gd name="T9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14" h="1814">
                  <a:moveTo>
                    <a:pt x="907" y="211"/>
                  </a:moveTo>
                  <a:lnTo>
                    <a:pt x="839" y="214"/>
                  </a:lnTo>
                  <a:lnTo>
                    <a:pt x="775" y="224"/>
                  </a:lnTo>
                  <a:lnTo>
                    <a:pt x="712" y="238"/>
                  </a:lnTo>
                  <a:lnTo>
                    <a:pt x="650" y="259"/>
                  </a:lnTo>
                  <a:lnTo>
                    <a:pt x="593" y="286"/>
                  </a:lnTo>
                  <a:lnTo>
                    <a:pt x="537" y="317"/>
                  </a:lnTo>
                  <a:lnTo>
                    <a:pt x="486" y="353"/>
                  </a:lnTo>
                  <a:lnTo>
                    <a:pt x="437" y="393"/>
                  </a:lnTo>
                  <a:lnTo>
                    <a:pt x="392" y="438"/>
                  </a:lnTo>
                  <a:lnTo>
                    <a:pt x="353" y="486"/>
                  </a:lnTo>
                  <a:lnTo>
                    <a:pt x="316" y="538"/>
                  </a:lnTo>
                  <a:lnTo>
                    <a:pt x="285" y="593"/>
                  </a:lnTo>
                  <a:lnTo>
                    <a:pt x="259" y="651"/>
                  </a:lnTo>
                  <a:lnTo>
                    <a:pt x="238" y="711"/>
                  </a:lnTo>
                  <a:lnTo>
                    <a:pt x="223" y="775"/>
                  </a:lnTo>
                  <a:lnTo>
                    <a:pt x="213" y="840"/>
                  </a:lnTo>
                  <a:lnTo>
                    <a:pt x="210" y="908"/>
                  </a:lnTo>
                  <a:lnTo>
                    <a:pt x="213" y="974"/>
                  </a:lnTo>
                  <a:lnTo>
                    <a:pt x="223" y="1040"/>
                  </a:lnTo>
                  <a:lnTo>
                    <a:pt x="238" y="1103"/>
                  </a:lnTo>
                  <a:lnTo>
                    <a:pt x="259" y="1164"/>
                  </a:lnTo>
                  <a:lnTo>
                    <a:pt x="285" y="1222"/>
                  </a:lnTo>
                  <a:lnTo>
                    <a:pt x="316" y="1277"/>
                  </a:lnTo>
                  <a:lnTo>
                    <a:pt x="353" y="1329"/>
                  </a:lnTo>
                  <a:lnTo>
                    <a:pt x="392" y="1377"/>
                  </a:lnTo>
                  <a:lnTo>
                    <a:pt x="437" y="1421"/>
                  </a:lnTo>
                  <a:lnTo>
                    <a:pt x="486" y="1462"/>
                  </a:lnTo>
                  <a:lnTo>
                    <a:pt x="537" y="1498"/>
                  </a:lnTo>
                  <a:lnTo>
                    <a:pt x="593" y="1530"/>
                  </a:lnTo>
                  <a:lnTo>
                    <a:pt x="650" y="1556"/>
                  </a:lnTo>
                  <a:lnTo>
                    <a:pt x="712" y="1576"/>
                  </a:lnTo>
                  <a:lnTo>
                    <a:pt x="775" y="1591"/>
                  </a:lnTo>
                  <a:lnTo>
                    <a:pt x="839" y="1600"/>
                  </a:lnTo>
                  <a:lnTo>
                    <a:pt x="907" y="1604"/>
                  </a:lnTo>
                  <a:lnTo>
                    <a:pt x="975" y="1600"/>
                  </a:lnTo>
                  <a:lnTo>
                    <a:pt x="1039" y="1591"/>
                  </a:lnTo>
                  <a:lnTo>
                    <a:pt x="1103" y="1576"/>
                  </a:lnTo>
                  <a:lnTo>
                    <a:pt x="1164" y="1556"/>
                  </a:lnTo>
                  <a:lnTo>
                    <a:pt x="1221" y="1530"/>
                  </a:lnTo>
                  <a:lnTo>
                    <a:pt x="1277" y="1498"/>
                  </a:lnTo>
                  <a:lnTo>
                    <a:pt x="1328" y="1462"/>
                  </a:lnTo>
                  <a:lnTo>
                    <a:pt x="1377" y="1421"/>
                  </a:lnTo>
                  <a:lnTo>
                    <a:pt x="1422" y="1377"/>
                  </a:lnTo>
                  <a:lnTo>
                    <a:pt x="1461" y="1329"/>
                  </a:lnTo>
                  <a:lnTo>
                    <a:pt x="1498" y="1277"/>
                  </a:lnTo>
                  <a:lnTo>
                    <a:pt x="1529" y="1222"/>
                  </a:lnTo>
                  <a:lnTo>
                    <a:pt x="1555" y="1164"/>
                  </a:lnTo>
                  <a:lnTo>
                    <a:pt x="1576" y="1103"/>
                  </a:lnTo>
                  <a:lnTo>
                    <a:pt x="1591" y="1040"/>
                  </a:lnTo>
                  <a:lnTo>
                    <a:pt x="1601" y="974"/>
                  </a:lnTo>
                  <a:lnTo>
                    <a:pt x="1604" y="908"/>
                  </a:lnTo>
                  <a:lnTo>
                    <a:pt x="1601" y="840"/>
                  </a:lnTo>
                  <a:lnTo>
                    <a:pt x="1591" y="775"/>
                  </a:lnTo>
                  <a:lnTo>
                    <a:pt x="1576" y="711"/>
                  </a:lnTo>
                  <a:lnTo>
                    <a:pt x="1555" y="651"/>
                  </a:lnTo>
                  <a:lnTo>
                    <a:pt x="1529" y="593"/>
                  </a:lnTo>
                  <a:lnTo>
                    <a:pt x="1498" y="538"/>
                  </a:lnTo>
                  <a:lnTo>
                    <a:pt x="1461" y="486"/>
                  </a:lnTo>
                  <a:lnTo>
                    <a:pt x="1422" y="438"/>
                  </a:lnTo>
                  <a:lnTo>
                    <a:pt x="1377" y="393"/>
                  </a:lnTo>
                  <a:lnTo>
                    <a:pt x="1328" y="353"/>
                  </a:lnTo>
                  <a:lnTo>
                    <a:pt x="1277" y="317"/>
                  </a:lnTo>
                  <a:lnTo>
                    <a:pt x="1221" y="286"/>
                  </a:lnTo>
                  <a:lnTo>
                    <a:pt x="1164" y="259"/>
                  </a:lnTo>
                  <a:lnTo>
                    <a:pt x="1103" y="238"/>
                  </a:lnTo>
                  <a:lnTo>
                    <a:pt x="1039" y="224"/>
                  </a:lnTo>
                  <a:lnTo>
                    <a:pt x="975" y="214"/>
                  </a:lnTo>
                  <a:lnTo>
                    <a:pt x="907" y="211"/>
                  </a:lnTo>
                  <a:close/>
                  <a:moveTo>
                    <a:pt x="907" y="0"/>
                  </a:moveTo>
                  <a:lnTo>
                    <a:pt x="982" y="3"/>
                  </a:lnTo>
                  <a:lnTo>
                    <a:pt x="1054" y="13"/>
                  </a:lnTo>
                  <a:lnTo>
                    <a:pt x="1125" y="27"/>
                  </a:lnTo>
                  <a:lnTo>
                    <a:pt x="1194" y="47"/>
                  </a:lnTo>
                  <a:lnTo>
                    <a:pt x="1260" y="72"/>
                  </a:lnTo>
                  <a:lnTo>
                    <a:pt x="1324" y="102"/>
                  </a:lnTo>
                  <a:lnTo>
                    <a:pt x="1384" y="136"/>
                  </a:lnTo>
                  <a:lnTo>
                    <a:pt x="1443" y="176"/>
                  </a:lnTo>
                  <a:lnTo>
                    <a:pt x="1498" y="218"/>
                  </a:lnTo>
                  <a:lnTo>
                    <a:pt x="1549" y="266"/>
                  </a:lnTo>
                  <a:lnTo>
                    <a:pt x="1596" y="317"/>
                  </a:lnTo>
                  <a:lnTo>
                    <a:pt x="1639" y="371"/>
                  </a:lnTo>
                  <a:lnTo>
                    <a:pt x="1678" y="429"/>
                  </a:lnTo>
                  <a:lnTo>
                    <a:pt x="1713" y="491"/>
                  </a:lnTo>
                  <a:lnTo>
                    <a:pt x="1743" y="554"/>
                  </a:lnTo>
                  <a:lnTo>
                    <a:pt x="1768" y="621"/>
                  </a:lnTo>
                  <a:lnTo>
                    <a:pt x="1788" y="689"/>
                  </a:lnTo>
                  <a:lnTo>
                    <a:pt x="1802" y="760"/>
                  </a:lnTo>
                  <a:lnTo>
                    <a:pt x="1811" y="833"/>
                  </a:lnTo>
                  <a:lnTo>
                    <a:pt x="1814" y="908"/>
                  </a:lnTo>
                  <a:lnTo>
                    <a:pt x="1811" y="982"/>
                  </a:lnTo>
                  <a:lnTo>
                    <a:pt x="1802" y="1054"/>
                  </a:lnTo>
                  <a:lnTo>
                    <a:pt x="1788" y="1125"/>
                  </a:lnTo>
                  <a:lnTo>
                    <a:pt x="1768" y="1194"/>
                  </a:lnTo>
                  <a:lnTo>
                    <a:pt x="1743" y="1260"/>
                  </a:lnTo>
                  <a:lnTo>
                    <a:pt x="1713" y="1324"/>
                  </a:lnTo>
                  <a:lnTo>
                    <a:pt x="1678" y="1385"/>
                  </a:lnTo>
                  <a:lnTo>
                    <a:pt x="1639" y="1443"/>
                  </a:lnTo>
                  <a:lnTo>
                    <a:pt x="1596" y="1497"/>
                  </a:lnTo>
                  <a:lnTo>
                    <a:pt x="1549" y="1548"/>
                  </a:lnTo>
                  <a:lnTo>
                    <a:pt x="1498" y="1596"/>
                  </a:lnTo>
                  <a:lnTo>
                    <a:pt x="1443" y="1639"/>
                  </a:lnTo>
                  <a:lnTo>
                    <a:pt x="1384" y="1678"/>
                  </a:lnTo>
                  <a:lnTo>
                    <a:pt x="1324" y="1713"/>
                  </a:lnTo>
                  <a:lnTo>
                    <a:pt x="1260" y="1743"/>
                  </a:lnTo>
                  <a:lnTo>
                    <a:pt x="1194" y="1768"/>
                  </a:lnTo>
                  <a:lnTo>
                    <a:pt x="1125" y="1787"/>
                  </a:lnTo>
                  <a:lnTo>
                    <a:pt x="1054" y="1802"/>
                  </a:lnTo>
                  <a:lnTo>
                    <a:pt x="982" y="1811"/>
                  </a:lnTo>
                  <a:lnTo>
                    <a:pt x="907" y="1814"/>
                  </a:lnTo>
                  <a:lnTo>
                    <a:pt x="832" y="1811"/>
                  </a:lnTo>
                  <a:lnTo>
                    <a:pt x="760" y="1802"/>
                  </a:lnTo>
                  <a:lnTo>
                    <a:pt x="689" y="1787"/>
                  </a:lnTo>
                  <a:lnTo>
                    <a:pt x="620" y="1768"/>
                  </a:lnTo>
                  <a:lnTo>
                    <a:pt x="554" y="1743"/>
                  </a:lnTo>
                  <a:lnTo>
                    <a:pt x="490" y="1713"/>
                  </a:lnTo>
                  <a:lnTo>
                    <a:pt x="430" y="1678"/>
                  </a:lnTo>
                  <a:lnTo>
                    <a:pt x="371" y="1639"/>
                  </a:lnTo>
                  <a:lnTo>
                    <a:pt x="316" y="1596"/>
                  </a:lnTo>
                  <a:lnTo>
                    <a:pt x="265" y="1548"/>
                  </a:lnTo>
                  <a:lnTo>
                    <a:pt x="219" y="1497"/>
                  </a:lnTo>
                  <a:lnTo>
                    <a:pt x="175" y="1443"/>
                  </a:lnTo>
                  <a:lnTo>
                    <a:pt x="136" y="1385"/>
                  </a:lnTo>
                  <a:lnTo>
                    <a:pt x="101" y="1324"/>
                  </a:lnTo>
                  <a:lnTo>
                    <a:pt x="71" y="1260"/>
                  </a:lnTo>
                  <a:lnTo>
                    <a:pt x="46" y="1194"/>
                  </a:lnTo>
                  <a:lnTo>
                    <a:pt x="26" y="1125"/>
                  </a:lnTo>
                  <a:lnTo>
                    <a:pt x="12" y="1054"/>
                  </a:lnTo>
                  <a:lnTo>
                    <a:pt x="3" y="982"/>
                  </a:lnTo>
                  <a:lnTo>
                    <a:pt x="0" y="908"/>
                  </a:lnTo>
                  <a:lnTo>
                    <a:pt x="3" y="833"/>
                  </a:lnTo>
                  <a:lnTo>
                    <a:pt x="12" y="760"/>
                  </a:lnTo>
                  <a:lnTo>
                    <a:pt x="26" y="689"/>
                  </a:lnTo>
                  <a:lnTo>
                    <a:pt x="46" y="621"/>
                  </a:lnTo>
                  <a:lnTo>
                    <a:pt x="71" y="554"/>
                  </a:lnTo>
                  <a:lnTo>
                    <a:pt x="101" y="491"/>
                  </a:lnTo>
                  <a:lnTo>
                    <a:pt x="136" y="429"/>
                  </a:lnTo>
                  <a:lnTo>
                    <a:pt x="175" y="371"/>
                  </a:lnTo>
                  <a:lnTo>
                    <a:pt x="219" y="317"/>
                  </a:lnTo>
                  <a:lnTo>
                    <a:pt x="265" y="266"/>
                  </a:lnTo>
                  <a:lnTo>
                    <a:pt x="316" y="218"/>
                  </a:lnTo>
                  <a:lnTo>
                    <a:pt x="371" y="176"/>
                  </a:lnTo>
                  <a:lnTo>
                    <a:pt x="430" y="136"/>
                  </a:lnTo>
                  <a:lnTo>
                    <a:pt x="490" y="102"/>
                  </a:lnTo>
                  <a:lnTo>
                    <a:pt x="554" y="72"/>
                  </a:lnTo>
                  <a:lnTo>
                    <a:pt x="620" y="47"/>
                  </a:lnTo>
                  <a:lnTo>
                    <a:pt x="689" y="27"/>
                  </a:lnTo>
                  <a:lnTo>
                    <a:pt x="760" y="13"/>
                  </a:lnTo>
                  <a:lnTo>
                    <a:pt x="832" y="3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72"/>
            <p:cNvSpPr>
              <a:spLocks/>
            </p:cNvSpPr>
            <p:nvPr/>
          </p:nvSpPr>
          <p:spPr bwMode="auto">
            <a:xfrm>
              <a:off x="1720850" y="3951288"/>
              <a:ext cx="492125" cy="215900"/>
            </a:xfrm>
            <a:custGeom>
              <a:avLst/>
              <a:gdLst>
                <a:gd name="T0" fmla="*/ 786 w 2486"/>
                <a:gd name="T1" fmla="*/ 13 h 1094"/>
                <a:gd name="T2" fmla="*/ 977 w 2486"/>
                <a:gd name="T3" fmla="*/ 56 h 1094"/>
                <a:gd name="T4" fmla="*/ 1182 w 2486"/>
                <a:gd name="T5" fmla="*/ 113 h 1094"/>
                <a:gd name="T6" fmla="*/ 1372 w 2486"/>
                <a:gd name="T7" fmla="*/ 173 h 1094"/>
                <a:gd name="T8" fmla="*/ 1519 w 2486"/>
                <a:gd name="T9" fmla="*/ 220 h 1094"/>
                <a:gd name="T10" fmla="*/ 1600 w 2486"/>
                <a:gd name="T11" fmla="*/ 244 h 1094"/>
                <a:gd name="T12" fmla="*/ 1650 w 2486"/>
                <a:gd name="T13" fmla="*/ 294 h 1094"/>
                <a:gd name="T14" fmla="*/ 1656 w 2486"/>
                <a:gd name="T15" fmla="*/ 367 h 1094"/>
                <a:gd name="T16" fmla="*/ 1607 w 2486"/>
                <a:gd name="T17" fmla="*/ 440 h 1094"/>
                <a:gd name="T18" fmla="*/ 1492 w 2486"/>
                <a:gd name="T19" fmla="*/ 484 h 1094"/>
                <a:gd name="T20" fmla="*/ 1340 w 2486"/>
                <a:gd name="T21" fmla="*/ 493 h 1094"/>
                <a:gd name="T22" fmla="*/ 1183 w 2486"/>
                <a:gd name="T23" fmla="*/ 477 h 1094"/>
                <a:gd name="T24" fmla="*/ 1042 w 2486"/>
                <a:gd name="T25" fmla="*/ 453 h 1094"/>
                <a:gd name="T26" fmla="*/ 941 w 2486"/>
                <a:gd name="T27" fmla="*/ 435 h 1094"/>
                <a:gd name="T28" fmla="*/ 903 w 2486"/>
                <a:gd name="T29" fmla="*/ 442 h 1094"/>
                <a:gd name="T30" fmla="*/ 956 w 2486"/>
                <a:gd name="T31" fmla="*/ 505 h 1094"/>
                <a:gd name="T32" fmla="*/ 1090 w 2486"/>
                <a:gd name="T33" fmla="*/ 558 h 1094"/>
                <a:gd name="T34" fmla="*/ 1269 w 2486"/>
                <a:gd name="T35" fmla="*/ 593 h 1094"/>
                <a:gd name="T36" fmla="*/ 1456 w 2486"/>
                <a:gd name="T37" fmla="*/ 607 h 1094"/>
                <a:gd name="T38" fmla="*/ 1680 w 2486"/>
                <a:gd name="T39" fmla="*/ 581 h 1094"/>
                <a:gd name="T40" fmla="*/ 2060 w 2486"/>
                <a:gd name="T41" fmla="*/ 467 h 1094"/>
                <a:gd name="T42" fmla="*/ 2332 w 2486"/>
                <a:gd name="T43" fmla="*/ 340 h 1094"/>
                <a:gd name="T44" fmla="*/ 2430 w 2486"/>
                <a:gd name="T45" fmla="*/ 348 h 1094"/>
                <a:gd name="T46" fmla="*/ 2483 w 2486"/>
                <a:gd name="T47" fmla="*/ 425 h 1094"/>
                <a:gd name="T48" fmla="*/ 2459 w 2486"/>
                <a:gd name="T49" fmla="*/ 541 h 1094"/>
                <a:gd name="T50" fmla="*/ 2368 w 2486"/>
                <a:gd name="T51" fmla="*/ 638 h 1094"/>
                <a:gd name="T52" fmla="*/ 2244 w 2486"/>
                <a:gd name="T53" fmla="*/ 724 h 1094"/>
                <a:gd name="T54" fmla="*/ 2075 w 2486"/>
                <a:gd name="T55" fmla="*/ 829 h 1094"/>
                <a:gd name="T56" fmla="*/ 1888 w 2486"/>
                <a:gd name="T57" fmla="*/ 934 h 1094"/>
                <a:gd name="T58" fmla="*/ 1709 w 2486"/>
                <a:gd name="T59" fmla="*/ 1024 h 1094"/>
                <a:gd name="T60" fmla="*/ 1564 w 2486"/>
                <a:gd name="T61" fmla="*/ 1082 h 1094"/>
                <a:gd name="T62" fmla="*/ 1464 w 2486"/>
                <a:gd name="T63" fmla="*/ 1094 h 1094"/>
                <a:gd name="T64" fmla="*/ 1296 w 2486"/>
                <a:gd name="T65" fmla="*/ 1079 h 1094"/>
                <a:gd name="T66" fmla="*/ 1077 w 2486"/>
                <a:gd name="T67" fmla="*/ 1050 h 1094"/>
                <a:gd name="T68" fmla="*/ 834 w 2486"/>
                <a:gd name="T69" fmla="*/ 1012 h 1094"/>
                <a:gd name="T70" fmla="*/ 601 w 2486"/>
                <a:gd name="T71" fmla="*/ 973 h 1094"/>
                <a:gd name="T72" fmla="*/ 409 w 2486"/>
                <a:gd name="T73" fmla="*/ 938 h 1094"/>
                <a:gd name="T74" fmla="*/ 287 w 2486"/>
                <a:gd name="T75" fmla="*/ 915 h 1094"/>
                <a:gd name="T76" fmla="*/ 186 w 2486"/>
                <a:gd name="T77" fmla="*/ 918 h 1094"/>
                <a:gd name="T78" fmla="*/ 81 w 2486"/>
                <a:gd name="T79" fmla="*/ 978 h 1094"/>
                <a:gd name="T80" fmla="*/ 26 w 2486"/>
                <a:gd name="T81" fmla="*/ 1012 h 1094"/>
                <a:gd name="T82" fmla="*/ 5 w 2486"/>
                <a:gd name="T83" fmla="*/ 994 h 1094"/>
                <a:gd name="T84" fmla="*/ 0 w 2486"/>
                <a:gd name="T85" fmla="*/ 974 h 1094"/>
                <a:gd name="T86" fmla="*/ 17 w 2486"/>
                <a:gd name="T87" fmla="*/ 721 h 1094"/>
                <a:gd name="T88" fmla="*/ 36 w 2486"/>
                <a:gd name="T89" fmla="*/ 428 h 1094"/>
                <a:gd name="T90" fmla="*/ 52 w 2486"/>
                <a:gd name="T91" fmla="*/ 166 h 1094"/>
                <a:gd name="T92" fmla="*/ 70 w 2486"/>
                <a:gd name="T93" fmla="*/ 80 h 1094"/>
                <a:gd name="T94" fmla="*/ 119 w 2486"/>
                <a:gd name="T95" fmla="*/ 65 h 1094"/>
                <a:gd name="T96" fmla="*/ 250 w 2486"/>
                <a:gd name="T97" fmla="*/ 44 h 1094"/>
                <a:gd name="T98" fmla="*/ 435 w 2486"/>
                <a:gd name="T99" fmla="*/ 18 h 1094"/>
                <a:gd name="T100" fmla="*/ 607 w 2486"/>
                <a:gd name="T101" fmla="*/ 2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6" h="1094">
                  <a:moveTo>
                    <a:pt x="671" y="0"/>
                  </a:moveTo>
                  <a:lnTo>
                    <a:pt x="706" y="2"/>
                  </a:lnTo>
                  <a:lnTo>
                    <a:pt x="745" y="7"/>
                  </a:lnTo>
                  <a:lnTo>
                    <a:pt x="786" y="13"/>
                  </a:lnTo>
                  <a:lnTo>
                    <a:pt x="831" y="22"/>
                  </a:lnTo>
                  <a:lnTo>
                    <a:pt x="878" y="32"/>
                  </a:lnTo>
                  <a:lnTo>
                    <a:pt x="927" y="43"/>
                  </a:lnTo>
                  <a:lnTo>
                    <a:pt x="977" y="56"/>
                  </a:lnTo>
                  <a:lnTo>
                    <a:pt x="1028" y="69"/>
                  </a:lnTo>
                  <a:lnTo>
                    <a:pt x="1080" y="84"/>
                  </a:lnTo>
                  <a:lnTo>
                    <a:pt x="1131" y="98"/>
                  </a:lnTo>
                  <a:lnTo>
                    <a:pt x="1182" y="113"/>
                  </a:lnTo>
                  <a:lnTo>
                    <a:pt x="1232" y="129"/>
                  </a:lnTo>
                  <a:lnTo>
                    <a:pt x="1280" y="144"/>
                  </a:lnTo>
                  <a:lnTo>
                    <a:pt x="1327" y="159"/>
                  </a:lnTo>
                  <a:lnTo>
                    <a:pt x="1372" y="173"/>
                  </a:lnTo>
                  <a:lnTo>
                    <a:pt x="1414" y="187"/>
                  </a:lnTo>
                  <a:lnTo>
                    <a:pt x="1452" y="199"/>
                  </a:lnTo>
                  <a:lnTo>
                    <a:pt x="1487" y="210"/>
                  </a:lnTo>
                  <a:lnTo>
                    <a:pt x="1519" y="220"/>
                  </a:lnTo>
                  <a:lnTo>
                    <a:pt x="1545" y="227"/>
                  </a:lnTo>
                  <a:lnTo>
                    <a:pt x="1566" y="234"/>
                  </a:lnTo>
                  <a:lnTo>
                    <a:pt x="1583" y="238"/>
                  </a:lnTo>
                  <a:lnTo>
                    <a:pt x="1600" y="244"/>
                  </a:lnTo>
                  <a:lnTo>
                    <a:pt x="1615" y="253"/>
                  </a:lnTo>
                  <a:lnTo>
                    <a:pt x="1629" y="265"/>
                  </a:lnTo>
                  <a:lnTo>
                    <a:pt x="1640" y="278"/>
                  </a:lnTo>
                  <a:lnTo>
                    <a:pt x="1650" y="294"/>
                  </a:lnTo>
                  <a:lnTo>
                    <a:pt x="1655" y="311"/>
                  </a:lnTo>
                  <a:lnTo>
                    <a:pt x="1659" y="329"/>
                  </a:lnTo>
                  <a:lnTo>
                    <a:pt x="1659" y="348"/>
                  </a:lnTo>
                  <a:lnTo>
                    <a:pt x="1656" y="367"/>
                  </a:lnTo>
                  <a:lnTo>
                    <a:pt x="1649" y="386"/>
                  </a:lnTo>
                  <a:lnTo>
                    <a:pt x="1639" y="405"/>
                  </a:lnTo>
                  <a:lnTo>
                    <a:pt x="1625" y="423"/>
                  </a:lnTo>
                  <a:lnTo>
                    <a:pt x="1607" y="440"/>
                  </a:lnTo>
                  <a:lnTo>
                    <a:pt x="1584" y="454"/>
                  </a:lnTo>
                  <a:lnTo>
                    <a:pt x="1557" y="467"/>
                  </a:lnTo>
                  <a:lnTo>
                    <a:pt x="1526" y="477"/>
                  </a:lnTo>
                  <a:lnTo>
                    <a:pt x="1492" y="484"/>
                  </a:lnTo>
                  <a:lnTo>
                    <a:pt x="1455" y="489"/>
                  </a:lnTo>
                  <a:lnTo>
                    <a:pt x="1418" y="493"/>
                  </a:lnTo>
                  <a:lnTo>
                    <a:pt x="1379" y="494"/>
                  </a:lnTo>
                  <a:lnTo>
                    <a:pt x="1340" y="493"/>
                  </a:lnTo>
                  <a:lnTo>
                    <a:pt x="1300" y="490"/>
                  </a:lnTo>
                  <a:lnTo>
                    <a:pt x="1260" y="487"/>
                  </a:lnTo>
                  <a:lnTo>
                    <a:pt x="1221" y="482"/>
                  </a:lnTo>
                  <a:lnTo>
                    <a:pt x="1183" y="477"/>
                  </a:lnTo>
                  <a:lnTo>
                    <a:pt x="1144" y="471"/>
                  </a:lnTo>
                  <a:lnTo>
                    <a:pt x="1109" y="464"/>
                  </a:lnTo>
                  <a:lnTo>
                    <a:pt x="1075" y="458"/>
                  </a:lnTo>
                  <a:lnTo>
                    <a:pt x="1042" y="453"/>
                  </a:lnTo>
                  <a:lnTo>
                    <a:pt x="1012" y="447"/>
                  </a:lnTo>
                  <a:lnTo>
                    <a:pt x="985" y="443"/>
                  </a:lnTo>
                  <a:lnTo>
                    <a:pt x="961" y="438"/>
                  </a:lnTo>
                  <a:lnTo>
                    <a:pt x="941" y="435"/>
                  </a:lnTo>
                  <a:lnTo>
                    <a:pt x="925" y="434"/>
                  </a:lnTo>
                  <a:lnTo>
                    <a:pt x="913" y="434"/>
                  </a:lnTo>
                  <a:lnTo>
                    <a:pt x="905" y="437"/>
                  </a:lnTo>
                  <a:lnTo>
                    <a:pt x="903" y="442"/>
                  </a:lnTo>
                  <a:lnTo>
                    <a:pt x="906" y="458"/>
                  </a:lnTo>
                  <a:lnTo>
                    <a:pt x="916" y="474"/>
                  </a:lnTo>
                  <a:lnTo>
                    <a:pt x="933" y="489"/>
                  </a:lnTo>
                  <a:lnTo>
                    <a:pt x="956" y="505"/>
                  </a:lnTo>
                  <a:lnTo>
                    <a:pt x="983" y="520"/>
                  </a:lnTo>
                  <a:lnTo>
                    <a:pt x="1015" y="533"/>
                  </a:lnTo>
                  <a:lnTo>
                    <a:pt x="1051" y="546"/>
                  </a:lnTo>
                  <a:lnTo>
                    <a:pt x="1090" y="558"/>
                  </a:lnTo>
                  <a:lnTo>
                    <a:pt x="1132" y="568"/>
                  </a:lnTo>
                  <a:lnTo>
                    <a:pt x="1176" y="578"/>
                  </a:lnTo>
                  <a:lnTo>
                    <a:pt x="1222" y="586"/>
                  </a:lnTo>
                  <a:lnTo>
                    <a:pt x="1269" y="593"/>
                  </a:lnTo>
                  <a:lnTo>
                    <a:pt x="1317" y="600"/>
                  </a:lnTo>
                  <a:lnTo>
                    <a:pt x="1364" y="604"/>
                  </a:lnTo>
                  <a:lnTo>
                    <a:pt x="1410" y="606"/>
                  </a:lnTo>
                  <a:lnTo>
                    <a:pt x="1456" y="607"/>
                  </a:lnTo>
                  <a:lnTo>
                    <a:pt x="1501" y="606"/>
                  </a:lnTo>
                  <a:lnTo>
                    <a:pt x="1543" y="604"/>
                  </a:lnTo>
                  <a:lnTo>
                    <a:pt x="1581" y="599"/>
                  </a:lnTo>
                  <a:lnTo>
                    <a:pt x="1680" y="581"/>
                  </a:lnTo>
                  <a:lnTo>
                    <a:pt x="1779" y="558"/>
                  </a:lnTo>
                  <a:lnTo>
                    <a:pt x="1875" y="531"/>
                  </a:lnTo>
                  <a:lnTo>
                    <a:pt x="1969" y="500"/>
                  </a:lnTo>
                  <a:lnTo>
                    <a:pt x="2060" y="467"/>
                  </a:lnTo>
                  <a:lnTo>
                    <a:pt x="2147" y="430"/>
                  </a:lnTo>
                  <a:lnTo>
                    <a:pt x="2228" y="392"/>
                  </a:lnTo>
                  <a:lnTo>
                    <a:pt x="2304" y="352"/>
                  </a:lnTo>
                  <a:lnTo>
                    <a:pt x="2332" y="340"/>
                  </a:lnTo>
                  <a:lnTo>
                    <a:pt x="2359" y="335"/>
                  </a:lnTo>
                  <a:lnTo>
                    <a:pt x="2384" y="333"/>
                  </a:lnTo>
                  <a:lnTo>
                    <a:pt x="2408" y="339"/>
                  </a:lnTo>
                  <a:lnTo>
                    <a:pt x="2430" y="348"/>
                  </a:lnTo>
                  <a:lnTo>
                    <a:pt x="2448" y="362"/>
                  </a:lnTo>
                  <a:lnTo>
                    <a:pt x="2464" y="379"/>
                  </a:lnTo>
                  <a:lnTo>
                    <a:pt x="2475" y="401"/>
                  </a:lnTo>
                  <a:lnTo>
                    <a:pt x="2483" y="425"/>
                  </a:lnTo>
                  <a:lnTo>
                    <a:pt x="2486" y="451"/>
                  </a:lnTo>
                  <a:lnTo>
                    <a:pt x="2483" y="480"/>
                  </a:lnTo>
                  <a:lnTo>
                    <a:pt x="2473" y="510"/>
                  </a:lnTo>
                  <a:lnTo>
                    <a:pt x="2459" y="541"/>
                  </a:lnTo>
                  <a:lnTo>
                    <a:pt x="2436" y="574"/>
                  </a:lnTo>
                  <a:lnTo>
                    <a:pt x="2407" y="606"/>
                  </a:lnTo>
                  <a:lnTo>
                    <a:pt x="2390" y="620"/>
                  </a:lnTo>
                  <a:lnTo>
                    <a:pt x="2368" y="638"/>
                  </a:lnTo>
                  <a:lnTo>
                    <a:pt x="2343" y="657"/>
                  </a:lnTo>
                  <a:lnTo>
                    <a:pt x="2313" y="678"/>
                  </a:lnTo>
                  <a:lnTo>
                    <a:pt x="2280" y="700"/>
                  </a:lnTo>
                  <a:lnTo>
                    <a:pt x="2244" y="724"/>
                  </a:lnTo>
                  <a:lnTo>
                    <a:pt x="2205" y="750"/>
                  </a:lnTo>
                  <a:lnTo>
                    <a:pt x="2163" y="775"/>
                  </a:lnTo>
                  <a:lnTo>
                    <a:pt x="2120" y="802"/>
                  </a:lnTo>
                  <a:lnTo>
                    <a:pt x="2075" y="829"/>
                  </a:lnTo>
                  <a:lnTo>
                    <a:pt x="2029" y="856"/>
                  </a:lnTo>
                  <a:lnTo>
                    <a:pt x="1982" y="882"/>
                  </a:lnTo>
                  <a:lnTo>
                    <a:pt x="1935" y="908"/>
                  </a:lnTo>
                  <a:lnTo>
                    <a:pt x="1888" y="934"/>
                  </a:lnTo>
                  <a:lnTo>
                    <a:pt x="1841" y="959"/>
                  </a:lnTo>
                  <a:lnTo>
                    <a:pt x="1796" y="982"/>
                  </a:lnTo>
                  <a:lnTo>
                    <a:pt x="1752" y="1004"/>
                  </a:lnTo>
                  <a:lnTo>
                    <a:pt x="1709" y="1024"/>
                  </a:lnTo>
                  <a:lnTo>
                    <a:pt x="1668" y="1043"/>
                  </a:lnTo>
                  <a:lnTo>
                    <a:pt x="1631" y="1058"/>
                  </a:lnTo>
                  <a:lnTo>
                    <a:pt x="1596" y="1072"/>
                  </a:lnTo>
                  <a:lnTo>
                    <a:pt x="1564" y="1082"/>
                  </a:lnTo>
                  <a:lnTo>
                    <a:pt x="1536" y="1089"/>
                  </a:lnTo>
                  <a:lnTo>
                    <a:pt x="1518" y="1092"/>
                  </a:lnTo>
                  <a:lnTo>
                    <a:pt x="1494" y="1094"/>
                  </a:lnTo>
                  <a:lnTo>
                    <a:pt x="1464" y="1094"/>
                  </a:lnTo>
                  <a:lnTo>
                    <a:pt x="1428" y="1091"/>
                  </a:lnTo>
                  <a:lnTo>
                    <a:pt x="1389" y="1088"/>
                  </a:lnTo>
                  <a:lnTo>
                    <a:pt x="1344" y="1084"/>
                  </a:lnTo>
                  <a:lnTo>
                    <a:pt x="1296" y="1079"/>
                  </a:lnTo>
                  <a:lnTo>
                    <a:pt x="1245" y="1073"/>
                  </a:lnTo>
                  <a:lnTo>
                    <a:pt x="1191" y="1066"/>
                  </a:lnTo>
                  <a:lnTo>
                    <a:pt x="1135" y="1058"/>
                  </a:lnTo>
                  <a:lnTo>
                    <a:pt x="1077" y="1050"/>
                  </a:lnTo>
                  <a:lnTo>
                    <a:pt x="1016" y="1042"/>
                  </a:lnTo>
                  <a:lnTo>
                    <a:pt x="956" y="1032"/>
                  </a:lnTo>
                  <a:lnTo>
                    <a:pt x="896" y="1023"/>
                  </a:lnTo>
                  <a:lnTo>
                    <a:pt x="834" y="1012"/>
                  </a:lnTo>
                  <a:lnTo>
                    <a:pt x="774" y="1003"/>
                  </a:lnTo>
                  <a:lnTo>
                    <a:pt x="715" y="993"/>
                  </a:lnTo>
                  <a:lnTo>
                    <a:pt x="658" y="982"/>
                  </a:lnTo>
                  <a:lnTo>
                    <a:pt x="601" y="973"/>
                  </a:lnTo>
                  <a:lnTo>
                    <a:pt x="548" y="964"/>
                  </a:lnTo>
                  <a:lnTo>
                    <a:pt x="498" y="954"/>
                  </a:lnTo>
                  <a:lnTo>
                    <a:pt x="452" y="946"/>
                  </a:lnTo>
                  <a:lnTo>
                    <a:pt x="409" y="938"/>
                  </a:lnTo>
                  <a:lnTo>
                    <a:pt x="370" y="930"/>
                  </a:lnTo>
                  <a:lnTo>
                    <a:pt x="337" y="924"/>
                  </a:lnTo>
                  <a:lnTo>
                    <a:pt x="309" y="919"/>
                  </a:lnTo>
                  <a:lnTo>
                    <a:pt x="287" y="915"/>
                  </a:lnTo>
                  <a:lnTo>
                    <a:pt x="272" y="911"/>
                  </a:lnTo>
                  <a:lnTo>
                    <a:pt x="244" y="907"/>
                  </a:lnTo>
                  <a:lnTo>
                    <a:pt x="214" y="911"/>
                  </a:lnTo>
                  <a:lnTo>
                    <a:pt x="186" y="918"/>
                  </a:lnTo>
                  <a:lnTo>
                    <a:pt x="159" y="929"/>
                  </a:lnTo>
                  <a:lnTo>
                    <a:pt x="132" y="944"/>
                  </a:lnTo>
                  <a:lnTo>
                    <a:pt x="106" y="960"/>
                  </a:lnTo>
                  <a:lnTo>
                    <a:pt x="81" y="978"/>
                  </a:lnTo>
                  <a:lnTo>
                    <a:pt x="60" y="997"/>
                  </a:lnTo>
                  <a:lnTo>
                    <a:pt x="46" y="1006"/>
                  </a:lnTo>
                  <a:lnTo>
                    <a:pt x="35" y="1011"/>
                  </a:lnTo>
                  <a:lnTo>
                    <a:pt x="26" y="1012"/>
                  </a:lnTo>
                  <a:lnTo>
                    <a:pt x="19" y="1010"/>
                  </a:lnTo>
                  <a:lnTo>
                    <a:pt x="13" y="1006"/>
                  </a:lnTo>
                  <a:lnTo>
                    <a:pt x="9" y="1001"/>
                  </a:lnTo>
                  <a:lnTo>
                    <a:pt x="5" y="994"/>
                  </a:lnTo>
                  <a:lnTo>
                    <a:pt x="2" y="987"/>
                  </a:lnTo>
                  <a:lnTo>
                    <a:pt x="1" y="981"/>
                  </a:lnTo>
                  <a:lnTo>
                    <a:pt x="1" y="976"/>
                  </a:lnTo>
                  <a:lnTo>
                    <a:pt x="0" y="974"/>
                  </a:lnTo>
                  <a:lnTo>
                    <a:pt x="4" y="919"/>
                  </a:lnTo>
                  <a:lnTo>
                    <a:pt x="9" y="857"/>
                  </a:lnTo>
                  <a:lnTo>
                    <a:pt x="13" y="792"/>
                  </a:lnTo>
                  <a:lnTo>
                    <a:pt x="17" y="721"/>
                  </a:lnTo>
                  <a:lnTo>
                    <a:pt x="22" y="650"/>
                  </a:lnTo>
                  <a:lnTo>
                    <a:pt x="26" y="576"/>
                  </a:lnTo>
                  <a:lnTo>
                    <a:pt x="31" y="501"/>
                  </a:lnTo>
                  <a:lnTo>
                    <a:pt x="36" y="428"/>
                  </a:lnTo>
                  <a:lnTo>
                    <a:pt x="41" y="356"/>
                  </a:lnTo>
                  <a:lnTo>
                    <a:pt x="45" y="289"/>
                  </a:lnTo>
                  <a:lnTo>
                    <a:pt x="49" y="224"/>
                  </a:lnTo>
                  <a:lnTo>
                    <a:pt x="52" y="166"/>
                  </a:lnTo>
                  <a:lnTo>
                    <a:pt x="56" y="114"/>
                  </a:lnTo>
                  <a:lnTo>
                    <a:pt x="58" y="100"/>
                  </a:lnTo>
                  <a:lnTo>
                    <a:pt x="63" y="88"/>
                  </a:lnTo>
                  <a:lnTo>
                    <a:pt x="70" y="80"/>
                  </a:lnTo>
                  <a:lnTo>
                    <a:pt x="79" y="75"/>
                  </a:lnTo>
                  <a:lnTo>
                    <a:pt x="91" y="70"/>
                  </a:lnTo>
                  <a:lnTo>
                    <a:pt x="103" y="67"/>
                  </a:lnTo>
                  <a:lnTo>
                    <a:pt x="119" y="65"/>
                  </a:lnTo>
                  <a:lnTo>
                    <a:pt x="135" y="62"/>
                  </a:lnTo>
                  <a:lnTo>
                    <a:pt x="170" y="57"/>
                  </a:lnTo>
                  <a:lnTo>
                    <a:pt x="208" y="51"/>
                  </a:lnTo>
                  <a:lnTo>
                    <a:pt x="250" y="44"/>
                  </a:lnTo>
                  <a:lnTo>
                    <a:pt x="295" y="37"/>
                  </a:lnTo>
                  <a:lnTo>
                    <a:pt x="340" y="31"/>
                  </a:lnTo>
                  <a:lnTo>
                    <a:pt x="388" y="25"/>
                  </a:lnTo>
                  <a:lnTo>
                    <a:pt x="435" y="18"/>
                  </a:lnTo>
                  <a:lnTo>
                    <a:pt x="482" y="13"/>
                  </a:lnTo>
                  <a:lnTo>
                    <a:pt x="526" y="8"/>
                  </a:lnTo>
                  <a:lnTo>
                    <a:pt x="568" y="4"/>
                  </a:lnTo>
                  <a:lnTo>
                    <a:pt x="607" y="2"/>
                  </a:lnTo>
                  <a:lnTo>
                    <a:pt x="642" y="0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73"/>
            <p:cNvSpPr>
              <a:spLocks noEditPoints="1"/>
            </p:cNvSpPr>
            <p:nvPr/>
          </p:nvSpPr>
          <p:spPr bwMode="auto">
            <a:xfrm>
              <a:off x="1533525" y="3956051"/>
              <a:ext cx="157163" cy="201613"/>
            </a:xfrm>
            <a:custGeom>
              <a:avLst/>
              <a:gdLst>
                <a:gd name="T0" fmla="*/ 409 w 788"/>
                <a:gd name="T1" fmla="*/ 608 h 1016"/>
                <a:gd name="T2" fmla="*/ 379 w 788"/>
                <a:gd name="T3" fmla="*/ 611 h 1016"/>
                <a:gd name="T4" fmla="*/ 352 w 788"/>
                <a:gd name="T5" fmla="*/ 619 h 1016"/>
                <a:gd name="T6" fmla="*/ 327 w 788"/>
                <a:gd name="T7" fmla="*/ 633 h 1016"/>
                <a:gd name="T8" fmla="*/ 305 w 788"/>
                <a:gd name="T9" fmla="*/ 651 h 1016"/>
                <a:gd name="T10" fmla="*/ 287 w 788"/>
                <a:gd name="T11" fmla="*/ 672 h 1016"/>
                <a:gd name="T12" fmla="*/ 274 w 788"/>
                <a:gd name="T13" fmla="*/ 696 h 1016"/>
                <a:gd name="T14" fmla="*/ 265 w 788"/>
                <a:gd name="T15" fmla="*/ 724 h 1016"/>
                <a:gd name="T16" fmla="*/ 262 w 788"/>
                <a:gd name="T17" fmla="*/ 754 h 1016"/>
                <a:gd name="T18" fmla="*/ 265 w 788"/>
                <a:gd name="T19" fmla="*/ 783 h 1016"/>
                <a:gd name="T20" fmla="*/ 274 w 788"/>
                <a:gd name="T21" fmla="*/ 811 h 1016"/>
                <a:gd name="T22" fmla="*/ 287 w 788"/>
                <a:gd name="T23" fmla="*/ 836 h 1016"/>
                <a:gd name="T24" fmla="*/ 305 w 788"/>
                <a:gd name="T25" fmla="*/ 858 h 1016"/>
                <a:gd name="T26" fmla="*/ 327 w 788"/>
                <a:gd name="T27" fmla="*/ 875 h 1016"/>
                <a:gd name="T28" fmla="*/ 352 w 788"/>
                <a:gd name="T29" fmla="*/ 889 h 1016"/>
                <a:gd name="T30" fmla="*/ 379 w 788"/>
                <a:gd name="T31" fmla="*/ 897 h 1016"/>
                <a:gd name="T32" fmla="*/ 409 w 788"/>
                <a:gd name="T33" fmla="*/ 900 h 1016"/>
                <a:gd name="T34" fmla="*/ 438 w 788"/>
                <a:gd name="T35" fmla="*/ 897 h 1016"/>
                <a:gd name="T36" fmla="*/ 465 w 788"/>
                <a:gd name="T37" fmla="*/ 889 h 1016"/>
                <a:gd name="T38" fmla="*/ 490 w 788"/>
                <a:gd name="T39" fmla="*/ 875 h 1016"/>
                <a:gd name="T40" fmla="*/ 512 w 788"/>
                <a:gd name="T41" fmla="*/ 858 h 1016"/>
                <a:gd name="T42" fmla="*/ 529 w 788"/>
                <a:gd name="T43" fmla="*/ 836 h 1016"/>
                <a:gd name="T44" fmla="*/ 543 w 788"/>
                <a:gd name="T45" fmla="*/ 811 h 1016"/>
                <a:gd name="T46" fmla="*/ 551 w 788"/>
                <a:gd name="T47" fmla="*/ 783 h 1016"/>
                <a:gd name="T48" fmla="*/ 554 w 788"/>
                <a:gd name="T49" fmla="*/ 754 h 1016"/>
                <a:gd name="T50" fmla="*/ 551 w 788"/>
                <a:gd name="T51" fmla="*/ 724 h 1016"/>
                <a:gd name="T52" fmla="*/ 543 w 788"/>
                <a:gd name="T53" fmla="*/ 696 h 1016"/>
                <a:gd name="T54" fmla="*/ 529 w 788"/>
                <a:gd name="T55" fmla="*/ 672 h 1016"/>
                <a:gd name="T56" fmla="*/ 512 w 788"/>
                <a:gd name="T57" fmla="*/ 651 h 1016"/>
                <a:gd name="T58" fmla="*/ 490 w 788"/>
                <a:gd name="T59" fmla="*/ 633 h 1016"/>
                <a:gd name="T60" fmla="*/ 465 w 788"/>
                <a:gd name="T61" fmla="*/ 619 h 1016"/>
                <a:gd name="T62" fmla="*/ 438 w 788"/>
                <a:gd name="T63" fmla="*/ 611 h 1016"/>
                <a:gd name="T64" fmla="*/ 409 w 788"/>
                <a:gd name="T65" fmla="*/ 608 h 1016"/>
                <a:gd name="T66" fmla="*/ 191 w 788"/>
                <a:gd name="T67" fmla="*/ 0 h 1016"/>
                <a:gd name="T68" fmla="*/ 720 w 788"/>
                <a:gd name="T69" fmla="*/ 26 h 1016"/>
                <a:gd name="T70" fmla="*/ 739 w 788"/>
                <a:gd name="T71" fmla="*/ 30 h 1016"/>
                <a:gd name="T72" fmla="*/ 756 w 788"/>
                <a:gd name="T73" fmla="*/ 38 h 1016"/>
                <a:gd name="T74" fmla="*/ 771 w 788"/>
                <a:gd name="T75" fmla="*/ 51 h 1016"/>
                <a:gd name="T76" fmla="*/ 781 w 788"/>
                <a:gd name="T77" fmla="*/ 66 h 1016"/>
                <a:gd name="T78" fmla="*/ 787 w 788"/>
                <a:gd name="T79" fmla="*/ 84 h 1016"/>
                <a:gd name="T80" fmla="*/ 788 w 788"/>
                <a:gd name="T81" fmla="*/ 104 h 1016"/>
                <a:gd name="T82" fmla="*/ 724 w 788"/>
                <a:gd name="T83" fmla="*/ 944 h 1016"/>
                <a:gd name="T84" fmla="*/ 720 w 788"/>
                <a:gd name="T85" fmla="*/ 964 h 1016"/>
                <a:gd name="T86" fmla="*/ 710 w 788"/>
                <a:gd name="T87" fmla="*/ 981 h 1016"/>
                <a:gd name="T88" fmla="*/ 698 w 788"/>
                <a:gd name="T89" fmla="*/ 996 h 1016"/>
                <a:gd name="T90" fmla="*/ 682 w 788"/>
                <a:gd name="T91" fmla="*/ 1006 h 1016"/>
                <a:gd name="T92" fmla="*/ 664 w 788"/>
                <a:gd name="T93" fmla="*/ 1014 h 1016"/>
                <a:gd name="T94" fmla="*/ 644 w 788"/>
                <a:gd name="T95" fmla="*/ 1016 h 1016"/>
                <a:gd name="T96" fmla="*/ 58 w 788"/>
                <a:gd name="T97" fmla="*/ 1016 h 1016"/>
                <a:gd name="T98" fmla="*/ 40 w 788"/>
                <a:gd name="T99" fmla="*/ 1012 h 1016"/>
                <a:gd name="T100" fmla="*/ 23 w 788"/>
                <a:gd name="T101" fmla="*/ 1004 h 1016"/>
                <a:gd name="T102" fmla="*/ 11 w 788"/>
                <a:gd name="T103" fmla="*/ 993 h 1016"/>
                <a:gd name="T104" fmla="*/ 3 w 788"/>
                <a:gd name="T105" fmla="*/ 977 h 1016"/>
                <a:gd name="T106" fmla="*/ 0 w 788"/>
                <a:gd name="T107" fmla="*/ 959 h 1016"/>
                <a:gd name="T108" fmla="*/ 2 w 788"/>
                <a:gd name="T109" fmla="*/ 941 h 1016"/>
                <a:gd name="T110" fmla="*/ 99 w 788"/>
                <a:gd name="T111" fmla="*/ 68 h 1016"/>
                <a:gd name="T112" fmla="*/ 106 w 788"/>
                <a:gd name="T113" fmla="*/ 50 h 1016"/>
                <a:gd name="T114" fmla="*/ 118 w 788"/>
                <a:gd name="T115" fmla="*/ 33 h 1016"/>
                <a:gd name="T116" fmla="*/ 133 w 788"/>
                <a:gd name="T117" fmla="*/ 18 h 1016"/>
                <a:gd name="T118" fmla="*/ 151 w 788"/>
                <a:gd name="T119" fmla="*/ 8 h 1016"/>
                <a:gd name="T120" fmla="*/ 171 w 788"/>
                <a:gd name="T121" fmla="*/ 2 h 1016"/>
                <a:gd name="T122" fmla="*/ 191 w 788"/>
                <a:gd name="T12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1016">
                  <a:moveTo>
                    <a:pt x="409" y="608"/>
                  </a:moveTo>
                  <a:lnTo>
                    <a:pt x="379" y="611"/>
                  </a:lnTo>
                  <a:lnTo>
                    <a:pt x="352" y="619"/>
                  </a:lnTo>
                  <a:lnTo>
                    <a:pt x="327" y="633"/>
                  </a:lnTo>
                  <a:lnTo>
                    <a:pt x="305" y="651"/>
                  </a:lnTo>
                  <a:lnTo>
                    <a:pt x="287" y="672"/>
                  </a:lnTo>
                  <a:lnTo>
                    <a:pt x="274" y="696"/>
                  </a:lnTo>
                  <a:lnTo>
                    <a:pt x="265" y="724"/>
                  </a:lnTo>
                  <a:lnTo>
                    <a:pt x="262" y="754"/>
                  </a:lnTo>
                  <a:lnTo>
                    <a:pt x="265" y="783"/>
                  </a:lnTo>
                  <a:lnTo>
                    <a:pt x="274" y="811"/>
                  </a:lnTo>
                  <a:lnTo>
                    <a:pt x="287" y="836"/>
                  </a:lnTo>
                  <a:lnTo>
                    <a:pt x="305" y="858"/>
                  </a:lnTo>
                  <a:lnTo>
                    <a:pt x="327" y="875"/>
                  </a:lnTo>
                  <a:lnTo>
                    <a:pt x="352" y="889"/>
                  </a:lnTo>
                  <a:lnTo>
                    <a:pt x="379" y="897"/>
                  </a:lnTo>
                  <a:lnTo>
                    <a:pt x="409" y="900"/>
                  </a:lnTo>
                  <a:lnTo>
                    <a:pt x="438" y="897"/>
                  </a:lnTo>
                  <a:lnTo>
                    <a:pt x="465" y="889"/>
                  </a:lnTo>
                  <a:lnTo>
                    <a:pt x="490" y="875"/>
                  </a:lnTo>
                  <a:lnTo>
                    <a:pt x="512" y="858"/>
                  </a:lnTo>
                  <a:lnTo>
                    <a:pt x="529" y="836"/>
                  </a:lnTo>
                  <a:lnTo>
                    <a:pt x="543" y="811"/>
                  </a:lnTo>
                  <a:lnTo>
                    <a:pt x="551" y="783"/>
                  </a:lnTo>
                  <a:lnTo>
                    <a:pt x="554" y="754"/>
                  </a:lnTo>
                  <a:lnTo>
                    <a:pt x="551" y="724"/>
                  </a:lnTo>
                  <a:lnTo>
                    <a:pt x="543" y="696"/>
                  </a:lnTo>
                  <a:lnTo>
                    <a:pt x="529" y="672"/>
                  </a:lnTo>
                  <a:lnTo>
                    <a:pt x="512" y="651"/>
                  </a:lnTo>
                  <a:lnTo>
                    <a:pt x="490" y="633"/>
                  </a:lnTo>
                  <a:lnTo>
                    <a:pt x="465" y="619"/>
                  </a:lnTo>
                  <a:lnTo>
                    <a:pt x="438" y="611"/>
                  </a:lnTo>
                  <a:lnTo>
                    <a:pt x="409" y="608"/>
                  </a:lnTo>
                  <a:close/>
                  <a:moveTo>
                    <a:pt x="191" y="0"/>
                  </a:moveTo>
                  <a:lnTo>
                    <a:pt x="720" y="26"/>
                  </a:lnTo>
                  <a:lnTo>
                    <a:pt x="739" y="30"/>
                  </a:lnTo>
                  <a:lnTo>
                    <a:pt x="756" y="38"/>
                  </a:lnTo>
                  <a:lnTo>
                    <a:pt x="771" y="51"/>
                  </a:lnTo>
                  <a:lnTo>
                    <a:pt x="781" y="66"/>
                  </a:lnTo>
                  <a:lnTo>
                    <a:pt x="787" y="84"/>
                  </a:lnTo>
                  <a:lnTo>
                    <a:pt x="788" y="104"/>
                  </a:lnTo>
                  <a:lnTo>
                    <a:pt x="724" y="944"/>
                  </a:lnTo>
                  <a:lnTo>
                    <a:pt x="720" y="964"/>
                  </a:lnTo>
                  <a:lnTo>
                    <a:pt x="710" y="981"/>
                  </a:lnTo>
                  <a:lnTo>
                    <a:pt x="698" y="996"/>
                  </a:lnTo>
                  <a:lnTo>
                    <a:pt x="682" y="1006"/>
                  </a:lnTo>
                  <a:lnTo>
                    <a:pt x="664" y="1014"/>
                  </a:lnTo>
                  <a:lnTo>
                    <a:pt x="644" y="1016"/>
                  </a:lnTo>
                  <a:lnTo>
                    <a:pt x="58" y="1016"/>
                  </a:lnTo>
                  <a:lnTo>
                    <a:pt x="40" y="1012"/>
                  </a:lnTo>
                  <a:lnTo>
                    <a:pt x="23" y="1004"/>
                  </a:lnTo>
                  <a:lnTo>
                    <a:pt x="11" y="993"/>
                  </a:lnTo>
                  <a:lnTo>
                    <a:pt x="3" y="977"/>
                  </a:lnTo>
                  <a:lnTo>
                    <a:pt x="0" y="959"/>
                  </a:lnTo>
                  <a:lnTo>
                    <a:pt x="2" y="941"/>
                  </a:lnTo>
                  <a:lnTo>
                    <a:pt x="99" y="68"/>
                  </a:lnTo>
                  <a:lnTo>
                    <a:pt x="106" y="50"/>
                  </a:lnTo>
                  <a:lnTo>
                    <a:pt x="118" y="33"/>
                  </a:lnTo>
                  <a:lnTo>
                    <a:pt x="133" y="18"/>
                  </a:lnTo>
                  <a:lnTo>
                    <a:pt x="151" y="8"/>
                  </a:lnTo>
                  <a:lnTo>
                    <a:pt x="171" y="2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0655"/>
              </p:ext>
            </p:extLst>
          </p:nvPr>
        </p:nvGraphicFramePr>
        <p:xfrm>
          <a:off x="5154511" y="2286000"/>
          <a:ext cx="6629399" cy="3108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846600">
                  <a:extLst>
                    <a:ext uri="{9D8B030D-6E8A-4147-A177-3AD203B41FA5}">
                      <a16:colId xmlns:a16="http://schemas.microsoft.com/office/drawing/2014/main" val="3194344974"/>
                    </a:ext>
                  </a:extLst>
                </a:gridCol>
                <a:gridCol w="1506200">
                  <a:extLst>
                    <a:ext uri="{9D8B030D-6E8A-4147-A177-3AD203B41FA5}">
                      <a16:colId xmlns:a16="http://schemas.microsoft.com/office/drawing/2014/main" val="1250344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3712259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174094141"/>
                    </a:ext>
                  </a:extLst>
                </a:gridCol>
              </a:tblGrid>
              <a:tr h="4320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Sub-modulo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</a:t>
                      </a:r>
                      <a:r>
                        <a:rPr lang="es-CO" baseline="0" dirty="0" smtClean="0"/>
                        <a:t> full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lite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Enterprise Club</a:t>
                      </a:r>
                      <a:endParaRPr lang="es-CO" dirty="0"/>
                    </a:p>
                  </a:txBody>
                  <a:tcPr anchor="ctr">
                    <a:solidFill>
                      <a:srgbClr val="2D3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31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CO" dirty="0" smtClean="0">
                          <a:solidFill>
                            <a:schemeClr val="bg1"/>
                          </a:solidFill>
                        </a:rPr>
                        <a:t>FORMAS DE PAGO</a:t>
                      </a:r>
                      <a:endParaRPr lang="es-CO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>
                    <a:solidFill>
                      <a:srgbClr val="375D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0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Efectivo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2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Convenios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Tarjeta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2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5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ysClr val="windowText" lastClr="000000"/>
      </a:dk1>
      <a:lt1>
        <a:sysClr val="window" lastClr="FFFFFF"/>
      </a:lt1>
      <a:dk2>
        <a:srgbClr val="D74840"/>
      </a:dk2>
      <a:lt2>
        <a:srgbClr val="B4AB2D"/>
      </a:lt2>
      <a:accent1>
        <a:srgbClr val="2D3E50"/>
      </a:accent1>
      <a:accent2>
        <a:srgbClr val="517EBF"/>
      </a:accent2>
      <a:accent3>
        <a:srgbClr val="12A185"/>
      </a:accent3>
      <a:accent4>
        <a:srgbClr val="ED7D2D"/>
      </a:accent4>
      <a:accent5>
        <a:srgbClr val="3EAC70"/>
      </a:accent5>
      <a:accent6>
        <a:srgbClr val="A2C21A"/>
      </a:accent6>
      <a:hlink>
        <a:srgbClr val="FFE6D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02363DC0600941B1BE7A0E9CEE22F5" ma:contentTypeVersion="2" ma:contentTypeDescription="Crear nuevo documento." ma:contentTypeScope="" ma:versionID="4c0e062516ac0ad157cb4af85273bb1a">
  <xsd:schema xmlns:xsd="http://www.w3.org/2001/XMLSchema" xmlns:xs="http://www.w3.org/2001/XMLSchema" xmlns:p="http://schemas.microsoft.com/office/2006/metadata/properties" xmlns:ns2="0a72a6f0-426e-4939-b55c-2ca3f756f816" targetNamespace="http://schemas.microsoft.com/office/2006/metadata/properties" ma:root="true" ma:fieldsID="b22cf8861dce1b28e159382deb7a1819" ns2:_="">
    <xsd:import namespace="0a72a6f0-426e-4939-b55c-2ca3f756f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2a6f0-426e-4939-b55c-2ca3f756f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30EF37-6513-4B17-A377-8D84254D49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72a6f0-426e-4939-b55c-2ca3f756f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752EF9-5607-4FA8-873E-C889A42A7A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33BB08-6FA5-4F4B-AC51-A5FB8E56F24F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0a72a6f0-426e-4939-b55c-2ca3f756f81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7858</TotalTime>
  <Words>285</Words>
  <Application>Microsoft Office PowerPoint</Application>
  <PresentationFormat>Custom</PresentationFormat>
  <Paragraphs>135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Office Theme</vt:lpstr>
      <vt:lpstr>BIKESHARE STACKOVERFLOWERS</vt:lpstr>
      <vt:lpstr>Factores Externos</vt:lpstr>
      <vt:lpstr>Tipos de usuarios</vt:lpstr>
      <vt:lpstr>Segmentos de mercado</vt:lpstr>
      <vt:lpstr>Módulos del sistema de préstamo de bicicletas.</vt:lpstr>
      <vt:lpstr>Prestamos.</vt:lpstr>
      <vt:lpstr>Prestamos – Casos de Uso</vt:lpstr>
      <vt:lpstr>Interfaz.</vt:lpstr>
      <vt:lpstr>Pagos.</vt:lpstr>
      <vt:lpstr>Pagos – Casos de Uso.</vt:lpstr>
      <vt:lpstr>Centro de Control.</vt:lpstr>
      <vt:lpstr>Fidelización</vt:lpstr>
      <vt:lpstr>Fidelización – Casos de Uso</vt:lpstr>
      <vt:lpstr>Usuarios.</vt:lpstr>
      <vt:lpstr>Modelo de características</vt:lpstr>
      <vt:lpstr>Diagrama de Clases</vt:lpstr>
      <vt:lpstr>Diseño</vt:lpstr>
      <vt:lpstr>Atributos de calidad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Jairo Alberto Ruano Arismendy</cp:lastModifiedBy>
  <cp:revision>154</cp:revision>
  <dcterms:created xsi:type="dcterms:W3CDTF">2013-09-12T13:05:01Z</dcterms:created>
  <dcterms:modified xsi:type="dcterms:W3CDTF">2018-04-17T22:27:33Z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0x0101009902363DC0600941B1BE7A0E9CEE22F5</vt:lpwstr>
  </property>
</Properties>
</file>