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4" r:id="rId5"/>
    <p:sldId id="267" r:id="rId6"/>
    <p:sldId id="271" r:id="rId7"/>
    <p:sldId id="266" r:id="rId8"/>
    <p:sldId id="268" r:id="rId9"/>
    <p:sldId id="269" r:id="rId10"/>
    <p:sldId id="270" r:id="rId11"/>
    <p:sldId id="272" r:id="rId12"/>
    <p:sldId id="260" r:id="rId13"/>
    <p:sldId id="263" r:id="rId14"/>
    <p:sldId id="265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C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19"/>
    <p:restoredTop sz="95820"/>
  </p:normalViewPr>
  <p:slideViewPr>
    <p:cSldViewPr snapToGrid="0" snapToObjects="1">
      <p:cViewPr varScale="1">
        <p:scale>
          <a:sx n="113" d="100"/>
          <a:sy n="113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663EBA-FBA4-6746-B850-332204C1E7DC}" type="doc">
      <dgm:prSet loTypeId="urn:microsoft.com/office/officeart/2005/8/layout/list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2A8FC245-3054-8941-BA50-2AAF82A1C328}">
      <dgm:prSet phldrT="[Texte]"/>
      <dgm:spPr/>
      <dgm:t>
        <a:bodyPr/>
        <a:lstStyle/>
        <a:p>
          <a:r>
            <a:rPr lang="fr-FR" dirty="0"/>
            <a:t>Sécurité Informatique</a:t>
          </a:r>
        </a:p>
      </dgm:t>
    </dgm:pt>
    <dgm:pt modelId="{9FBE9EC3-73A7-7849-A65F-55E72F463E05}" type="parTrans" cxnId="{BB9BEB23-8C8A-E541-8C3A-EDE38DF25155}">
      <dgm:prSet/>
      <dgm:spPr/>
      <dgm:t>
        <a:bodyPr/>
        <a:lstStyle/>
        <a:p>
          <a:endParaRPr lang="fr-FR"/>
        </a:p>
      </dgm:t>
    </dgm:pt>
    <dgm:pt modelId="{9F957655-7C13-3C42-90B6-3C22F193C991}" type="sibTrans" cxnId="{BB9BEB23-8C8A-E541-8C3A-EDE38DF25155}">
      <dgm:prSet/>
      <dgm:spPr/>
      <dgm:t>
        <a:bodyPr/>
        <a:lstStyle/>
        <a:p>
          <a:endParaRPr lang="fr-FR"/>
        </a:p>
      </dgm:t>
    </dgm:pt>
    <dgm:pt modelId="{C64892CC-39C4-E942-BD91-8888A0326559}">
      <dgm:prSet phldrT="[Texte]"/>
      <dgm:spPr/>
      <dgm:t>
        <a:bodyPr/>
        <a:lstStyle/>
        <a:p>
          <a:r>
            <a:rPr lang="fr-FR" dirty="0"/>
            <a:t>Gestion de l’activité Groupe</a:t>
          </a:r>
        </a:p>
      </dgm:t>
    </dgm:pt>
    <dgm:pt modelId="{CAF4D142-FAC2-4544-924D-DEC8DDDDC048}" type="parTrans" cxnId="{A0B4413D-B502-C84B-B6B3-B74C6A8E70DF}">
      <dgm:prSet/>
      <dgm:spPr/>
      <dgm:t>
        <a:bodyPr/>
        <a:lstStyle/>
        <a:p>
          <a:endParaRPr lang="fr-FR"/>
        </a:p>
      </dgm:t>
    </dgm:pt>
    <dgm:pt modelId="{CA12200D-9DB3-ED4F-9FE6-BF41C886F390}" type="sibTrans" cxnId="{A0B4413D-B502-C84B-B6B3-B74C6A8E70DF}">
      <dgm:prSet/>
      <dgm:spPr/>
      <dgm:t>
        <a:bodyPr/>
        <a:lstStyle/>
        <a:p>
          <a:endParaRPr lang="fr-FR"/>
        </a:p>
      </dgm:t>
    </dgm:pt>
    <dgm:pt modelId="{B01EA0F3-960F-1F46-8BDB-0594B3B47F23}">
      <dgm:prSet phldrT="[Texte]"/>
      <dgm:spPr/>
      <dgm:t>
        <a:bodyPr/>
        <a:lstStyle/>
        <a:p>
          <a:r>
            <a:rPr lang="fr-FR" dirty="0"/>
            <a:t>Promotion OC Pizza</a:t>
          </a:r>
        </a:p>
      </dgm:t>
    </dgm:pt>
    <dgm:pt modelId="{B8DB08CA-21CF-A146-A135-749D7922A4D6}" type="parTrans" cxnId="{6D22DF9C-8563-1A46-9B2E-99EF9E8DAF95}">
      <dgm:prSet/>
      <dgm:spPr/>
      <dgm:t>
        <a:bodyPr/>
        <a:lstStyle/>
        <a:p>
          <a:endParaRPr lang="fr-FR"/>
        </a:p>
      </dgm:t>
    </dgm:pt>
    <dgm:pt modelId="{658272EF-8D48-C34D-A541-25D13574760D}" type="sibTrans" cxnId="{6D22DF9C-8563-1A46-9B2E-99EF9E8DAF95}">
      <dgm:prSet/>
      <dgm:spPr/>
      <dgm:t>
        <a:bodyPr/>
        <a:lstStyle/>
        <a:p>
          <a:endParaRPr lang="fr-FR"/>
        </a:p>
      </dgm:t>
    </dgm:pt>
    <dgm:pt modelId="{85B4B8EE-40AA-2C43-A549-ABFEA4BBA816}">
      <dgm:prSet phldrT="[Texte]"/>
      <dgm:spPr/>
      <dgm:t>
        <a:bodyPr/>
        <a:lstStyle/>
        <a:p>
          <a:r>
            <a:rPr lang="fr-FR" dirty="0"/>
            <a:t>Paiement</a:t>
          </a:r>
        </a:p>
      </dgm:t>
    </dgm:pt>
    <dgm:pt modelId="{1ADCBF22-E1A4-E94C-809E-583197BB15EB}" type="parTrans" cxnId="{ED1C5A0C-1073-D548-92D4-BF2627A8DBE9}">
      <dgm:prSet/>
      <dgm:spPr/>
      <dgm:t>
        <a:bodyPr/>
        <a:lstStyle/>
        <a:p>
          <a:endParaRPr lang="fr-FR"/>
        </a:p>
      </dgm:t>
    </dgm:pt>
    <dgm:pt modelId="{287B6B9F-26A0-1740-A685-87272F010906}" type="sibTrans" cxnId="{ED1C5A0C-1073-D548-92D4-BF2627A8DBE9}">
      <dgm:prSet/>
      <dgm:spPr/>
      <dgm:t>
        <a:bodyPr/>
        <a:lstStyle/>
        <a:p>
          <a:endParaRPr lang="fr-FR"/>
        </a:p>
      </dgm:t>
    </dgm:pt>
    <dgm:pt modelId="{94219307-4FC6-4048-B9D0-CC78B8CB95B3}">
      <dgm:prSet phldrT="[Texte]"/>
      <dgm:spPr/>
      <dgm:t>
        <a:bodyPr/>
        <a:lstStyle/>
        <a:p>
          <a:r>
            <a:rPr lang="fr-FR" dirty="0"/>
            <a:t>Opérations</a:t>
          </a:r>
        </a:p>
      </dgm:t>
    </dgm:pt>
    <dgm:pt modelId="{A26FA3CA-0D5A-714A-84FC-0DA39BCB21E2}" type="parTrans" cxnId="{E6CDF877-B0CF-4A4E-899F-373A47C3EE4D}">
      <dgm:prSet/>
      <dgm:spPr/>
      <dgm:t>
        <a:bodyPr/>
        <a:lstStyle/>
        <a:p>
          <a:endParaRPr lang="fr-FR"/>
        </a:p>
      </dgm:t>
    </dgm:pt>
    <dgm:pt modelId="{B5A5F9AA-3180-BA45-8C06-A0C1AAB635DB}" type="sibTrans" cxnId="{E6CDF877-B0CF-4A4E-899F-373A47C3EE4D}">
      <dgm:prSet/>
      <dgm:spPr/>
      <dgm:t>
        <a:bodyPr/>
        <a:lstStyle/>
        <a:p>
          <a:endParaRPr lang="fr-FR"/>
        </a:p>
      </dgm:t>
    </dgm:pt>
    <dgm:pt modelId="{4597C7FE-DD70-1B45-9D25-D37AFD7008F5}">
      <dgm:prSet/>
      <dgm:spPr/>
      <dgm:t>
        <a:bodyPr/>
        <a:lstStyle/>
        <a:p>
          <a:r>
            <a:rPr lang="fr-FR" dirty="0"/>
            <a:t>Sécurité du système</a:t>
          </a:r>
        </a:p>
      </dgm:t>
    </dgm:pt>
    <dgm:pt modelId="{779BD1EC-0472-3740-89F8-3692C1CA3064}" type="parTrans" cxnId="{DF71386A-47A8-5A4F-9FD4-FCB320CACE25}">
      <dgm:prSet/>
      <dgm:spPr/>
      <dgm:t>
        <a:bodyPr/>
        <a:lstStyle/>
        <a:p>
          <a:endParaRPr lang="fr-FR"/>
        </a:p>
      </dgm:t>
    </dgm:pt>
    <dgm:pt modelId="{12762C74-4023-E04C-AAED-4F2911E20172}" type="sibTrans" cxnId="{DF71386A-47A8-5A4F-9FD4-FCB320CACE25}">
      <dgm:prSet/>
      <dgm:spPr/>
      <dgm:t>
        <a:bodyPr/>
        <a:lstStyle/>
        <a:p>
          <a:endParaRPr lang="fr-FR"/>
        </a:p>
      </dgm:t>
    </dgm:pt>
    <dgm:pt modelId="{292BF97D-B89C-AB49-B3BF-A00F48F30191}">
      <dgm:prSet/>
      <dgm:spPr/>
      <dgm:t>
        <a:bodyPr/>
        <a:lstStyle/>
        <a:p>
          <a:r>
            <a:rPr lang="fr-FR" dirty="0"/>
            <a:t>Protection des données</a:t>
          </a:r>
        </a:p>
      </dgm:t>
    </dgm:pt>
    <dgm:pt modelId="{C9A52064-4968-A54C-A623-9A07FF192736}" type="parTrans" cxnId="{48C6D03D-CC12-E248-90FA-AE2C076B4C73}">
      <dgm:prSet/>
      <dgm:spPr/>
      <dgm:t>
        <a:bodyPr/>
        <a:lstStyle/>
        <a:p>
          <a:endParaRPr lang="fr-FR"/>
        </a:p>
      </dgm:t>
    </dgm:pt>
    <dgm:pt modelId="{BCB7B7F5-4C25-774C-9E2E-F94362C19CFA}" type="sibTrans" cxnId="{48C6D03D-CC12-E248-90FA-AE2C076B4C73}">
      <dgm:prSet/>
      <dgm:spPr/>
      <dgm:t>
        <a:bodyPr/>
        <a:lstStyle/>
        <a:p>
          <a:endParaRPr lang="fr-FR"/>
        </a:p>
      </dgm:t>
    </dgm:pt>
    <dgm:pt modelId="{98D3910E-11B2-6140-9F24-A2616B536863}">
      <dgm:prSet phldrT="[Texte]"/>
      <dgm:spPr/>
      <dgm:t>
        <a:bodyPr/>
        <a:lstStyle/>
        <a:p>
          <a:r>
            <a:rPr lang="fr-FR" dirty="0"/>
            <a:t>Indicateurs de suivi</a:t>
          </a:r>
        </a:p>
      </dgm:t>
    </dgm:pt>
    <dgm:pt modelId="{C983B998-7752-9C4C-AA15-F1177870486A}" type="parTrans" cxnId="{2473F1EB-9C92-C84C-A16F-0BD562C3F35C}">
      <dgm:prSet/>
      <dgm:spPr/>
      <dgm:t>
        <a:bodyPr/>
        <a:lstStyle/>
        <a:p>
          <a:endParaRPr lang="fr-FR"/>
        </a:p>
      </dgm:t>
    </dgm:pt>
    <dgm:pt modelId="{9056603C-1C99-4B46-9F78-59B9B1B38E99}" type="sibTrans" cxnId="{2473F1EB-9C92-C84C-A16F-0BD562C3F35C}">
      <dgm:prSet/>
      <dgm:spPr/>
      <dgm:t>
        <a:bodyPr/>
        <a:lstStyle/>
        <a:p>
          <a:endParaRPr lang="fr-FR"/>
        </a:p>
      </dgm:t>
    </dgm:pt>
    <dgm:pt modelId="{85D7B713-BB51-2E4F-94FB-ECC972ECBFB7}">
      <dgm:prSet phldrT="[Texte]"/>
      <dgm:spPr/>
      <dgm:t>
        <a:bodyPr/>
        <a:lstStyle/>
        <a:p>
          <a:r>
            <a:rPr lang="fr-FR" dirty="0"/>
            <a:t>Coordination des activités</a:t>
          </a:r>
        </a:p>
      </dgm:t>
    </dgm:pt>
    <dgm:pt modelId="{DC4F8908-0FDD-C144-9BE3-9DCF2FF8D8EC}" type="parTrans" cxnId="{11557DED-08F1-304D-B9E7-D661D29795F2}">
      <dgm:prSet/>
      <dgm:spPr/>
      <dgm:t>
        <a:bodyPr/>
        <a:lstStyle/>
        <a:p>
          <a:endParaRPr lang="fr-FR"/>
        </a:p>
      </dgm:t>
    </dgm:pt>
    <dgm:pt modelId="{21815DE8-9356-5F40-8A1C-295C7A3F6B21}" type="sibTrans" cxnId="{11557DED-08F1-304D-B9E7-D661D29795F2}">
      <dgm:prSet/>
      <dgm:spPr/>
      <dgm:t>
        <a:bodyPr/>
        <a:lstStyle/>
        <a:p>
          <a:endParaRPr lang="fr-FR"/>
        </a:p>
      </dgm:t>
    </dgm:pt>
    <dgm:pt modelId="{3EA40E1D-445C-7F44-8F94-24A92C806573}">
      <dgm:prSet phldrT="[Texte]"/>
      <dgm:spPr/>
      <dgm:t>
        <a:bodyPr/>
        <a:lstStyle/>
        <a:p>
          <a:r>
            <a:rPr lang="fr-FR" dirty="0"/>
            <a:t>Marketing ciblé</a:t>
          </a:r>
        </a:p>
      </dgm:t>
    </dgm:pt>
    <dgm:pt modelId="{D3B4A7B9-3A71-8648-9AFE-813D51851C8A}" type="parTrans" cxnId="{767AC0DA-F089-CC41-908E-23B8D8585DA9}">
      <dgm:prSet/>
      <dgm:spPr/>
      <dgm:t>
        <a:bodyPr/>
        <a:lstStyle/>
        <a:p>
          <a:endParaRPr lang="fr-FR"/>
        </a:p>
      </dgm:t>
    </dgm:pt>
    <dgm:pt modelId="{BD4688EC-C682-6649-9DDB-4559E6C86EE9}" type="sibTrans" cxnId="{767AC0DA-F089-CC41-908E-23B8D8585DA9}">
      <dgm:prSet/>
      <dgm:spPr/>
      <dgm:t>
        <a:bodyPr/>
        <a:lstStyle/>
        <a:p>
          <a:endParaRPr lang="fr-FR"/>
        </a:p>
      </dgm:t>
    </dgm:pt>
    <dgm:pt modelId="{F501B29E-87B6-3F45-BC51-22840407C8C7}">
      <dgm:prSet phldrT="[Texte]"/>
      <dgm:spPr/>
      <dgm:t>
        <a:bodyPr/>
        <a:lstStyle/>
        <a:p>
          <a:r>
            <a:rPr lang="fr-FR" dirty="0"/>
            <a:t>Engagement des clients</a:t>
          </a:r>
        </a:p>
      </dgm:t>
    </dgm:pt>
    <dgm:pt modelId="{2BA2583A-B137-4D49-BD6E-CB4BF8661BFA}" type="parTrans" cxnId="{E325EAF9-F531-CF40-BA1F-E3C164F1EC18}">
      <dgm:prSet/>
      <dgm:spPr/>
      <dgm:t>
        <a:bodyPr/>
        <a:lstStyle/>
        <a:p>
          <a:endParaRPr lang="fr-FR"/>
        </a:p>
      </dgm:t>
    </dgm:pt>
    <dgm:pt modelId="{0A371C63-BFBB-BD42-83A0-3C2ADFE9FAA8}" type="sibTrans" cxnId="{E325EAF9-F531-CF40-BA1F-E3C164F1EC18}">
      <dgm:prSet/>
      <dgm:spPr/>
      <dgm:t>
        <a:bodyPr/>
        <a:lstStyle/>
        <a:p>
          <a:endParaRPr lang="fr-FR"/>
        </a:p>
      </dgm:t>
    </dgm:pt>
    <dgm:pt modelId="{90FB3AB9-9387-5340-AC4F-38496CFE02C2}">
      <dgm:prSet phldrT="[Texte]"/>
      <dgm:spPr/>
      <dgm:t>
        <a:bodyPr/>
        <a:lstStyle/>
        <a:p>
          <a:r>
            <a:rPr lang="fr-FR" dirty="0"/>
            <a:t>Paiement en ligne sécurisé</a:t>
          </a:r>
        </a:p>
      </dgm:t>
    </dgm:pt>
    <dgm:pt modelId="{61571E3D-4B14-E44C-B838-2DA738004670}" type="parTrans" cxnId="{81086D78-6F0A-4544-8E1F-27EEC0342054}">
      <dgm:prSet/>
      <dgm:spPr/>
      <dgm:t>
        <a:bodyPr/>
        <a:lstStyle/>
        <a:p>
          <a:endParaRPr lang="fr-FR"/>
        </a:p>
      </dgm:t>
    </dgm:pt>
    <dgm:pt modelId="{7AB12DEE-BF7F-024C-B6F4-B99FB49C53A3}" type="sibTrans" cxnId="{81086D78-6F0A-4544-8E1F-27EEC0342054}">
      <dgm:prSet/>
      <dgm:spPr/>
      <dgm:t>
        <a:bodyPr/>
        <a:lstStyle/>
        <a:p>
          <a:endParaRPr lang="fr-FR"/>
        </a:p>
      </dgm:t>
    </dgm:pt>
    <dgm:pt modelId="{CD79D290-7CAC-784B-AB92-419A54EBF297}">
      <dgm:prSet phldrT="[Texte]"/>
      <dgm:spPr/>
      <dgm:t>
        <a:bodyPr/>
        <a:lstStyle/>
        <a:p>
          <a:r>
            <a:rPr lang="fr-FR" dirty="0"/>
            <a:t>Cycle de commande</a:t>
          </a:r>
        </a:p>
      </dgm:t>
    </dgm:pt>
    <dgm:pt modelId="{AA8C1DF2-EE0B-C344-B902-2452B798A833}" type="parTrans" cxnId="{3581DDFE-F469-C044-8A81-203A5130556A}">
      <dgm:prSet/>
      <dgm:spPr/>
      <dgm:t>
        <a:bodyPr/>
        <a:lstStyle/>
        <a:p>
          <a:endParaRPr lang="fr-FR"/>
        </a:p>
      </dgm:t>
    </dgm:pt>
    <dgm:pt modelId="{FB54985C-B11D-624A-A294-1B293F327B24}" type="sibTrans" cxnId="{3581DDFE-F469-C044-8A81-203A5130556A}">
      <dgm:prSet/>
      <dgm:spPr/>
      <dgm:t>
        <a:bodyPr/>
        <a:lstStyle/>
        <a:p>
          <a:endParaRPr lang="fr-FR"/>
        </a:p>
      </dgm:t>
    </dgm:pt>
    <dgm:pt modelId="{B8991448-3247-BE41-A4FD-344534CC7FD2}" type="pres">
      <dgm:prSet presAssocID="{ED663EBA-FBA4-6746-B850-332204C1E7DC}" presName="linear" presStyleCnt="0">
        <dgm:presLayoutVars>
          <dgm:dir/>
          <dgm:animLvl val="lvl"/>
          <dgm:resizeHandles val="exact"/>
        </dgm:presLayoutVars>
      </dgm:prSet>
      <dgm:spPr/>
    </dgm:pt>
    <dgm:pt modelId="{AC554BB1-DCEE-8C4E-8ED5-872C4C671D4D}" type="pres">
      <dgm:prSet presAssocID="{2A8FC245-3054-8941-BA50-2AAF82A1C328}" presName="parentLin" presStyleCnt="0"/>
      <dgm:spPr/>
    </dgm:pt>
    <dgm:pt modelId="{DB1C763D-92E1-C945-B8E1-EC20242C7BB2}" type="pres">
      <dgm:prSet presAssocID="{2A8FC245-3054-8941-BA50-2AAF82A1C328}" presName="parentLeftMargin" presStyleLbl="node1" presStyleIdx="0" presStyleCnt="5"/>
      <dgm:spPr/>
    </dgm:pt>
    <dgm:pt modelId="{A2BB1853-14CA-D14D-88C6-EFECFA895064}" type="pres">
      <dgm:prSet presAssocID="{2A8FC245-3054-8941-BA50-2AAF82A1C32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4C5A7F6-529F-5E42-908F-E0ABD821BFE7}" type="pres">
      <dgm:prSet presAssocID="{2A8FC245-3054-8941-BA50-2AAF82A1C328}" presName="negativeSpace" presStyleCnt="0"/>
      <dgm:spPr/>
    </dgm:pt>
    <dgm:pt modelId="{FAEAB94D-88DB-534A-91D5-088D0DE52862}" type="pres">
      <dgm:prSet presAssocID="{2A8FC245-3054-8941-BA50-2AAF82A1C328}" presName="childText" presStyleLbl="conFgAcc1" presStyleIdx="0" presStyleCnt="5">
        <dgm:presLayoutVars>
          <dgm:bulletEnabled val="1"/>
        </dgm:presLayoutVars>
      </dgm:prSet>
      <dgm:spPr/>
    </dgm:pt>
    <dgm:pt modelId="{F3046BB5-F468-284C-8DD9-07646AD8C2E9}" type="pres">
      <dgm:prSet presAssocID="{9F957655-7C13-3C42-90B6-3C22F193C991}" presName="spaceBetweenRectangles" presStyleCnt="0"/>
      <dgm:spPr/>
    </dgm:pt>
    <dgm:pt modelId="{18925B25-4B64-004D-915C-1C04D977176B}" type="pres">
      <dgm:prSet presAssocID="{C64892CC-39C4-E942-BD91-8888A0326559}" presName="parentLin" presStyleCnt="0"/>
      <dgm:spPr/>
    </dgm:pt>
    <dgm:pt modelId="{7196CB81-6334-2D43-BED2-E1BF9BAC44C6}" type="pres">
      <dgm:prSet presAssocID="{C64892CC-39C4-E942-BD91-8888A0326559}" presName="parentLeftMargin" presStyleLbl="node1" presStyleIdx="0" presStyleCnt="5"/>
      <dgm:spPr/>
    </dgm:pt>
    <dgm:pt modelId="{26627E80-B0BD-D444-94DC-F5FB38D21B36}" type="pres">
      <dgm:prSet presAssocID="{C64892CC-39C4-E942-BD91-8888A032655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05E210B-07B5-DE4F-8F88-D4B13B615C9E}" type="pres">
      <dgm:prSet presAssocID="{C64892CC-39C4-E942-BD91-8888A0326559}" presName="negativeSpace" presStyleCnt="0"/>
      <dgm:spPr/>
    </dgm:pt>
    <dgm:pt modelId="{043BBD25-832C-364E-B431-B921002AD306}" type="pres">
      <dgm:prSet presAssocID="{C64892CC-39C4-E942-BD91-8888A0326559}" presName="childText" presStyleLbl="conFgAcc1" presStyleIdx="1" presStyleCnt="5">
        <dgm:presLayoutVars>
          <dgm:bulletEnabled val="1"/>
        </dgm:presLayoutVars>
      </dgm:prSet>
      <dgm:spPr/>
    </dgm:pt>
    <dgm:pt modelId="{397EE98D-D21E-B644-A9EE-112B45A9BC68}" type="pres">
      <dgm:prSet presAssocID="{CA12200D-9DB3-ED4F-9FE6-BF41C886F390}" presName="spaceBetweenRectangles" presStyleCnt="0"/>
      <dgm:spPr/>
    </dgm:pt>
    <dgm:pt modelId="{C8ECAA6B-00A0-C844-8439-4377029BA1AE}" type="pres">
      <dgm:prSet presAssocID="{B01EA0F3-960F-1F46-8BDB-0594B3B47F23}" presName="parentLin" presStyleCnt="0"/>
      <dgm:spPr/>
    </dgm:pt>
    <dgm:pt modelId="{66E34718-C34F-3049-AFEF-2B7BD8BC6B02}" type="pres">
      <dgm:prSet presAssocID="{B01EA0F3-960F-1F46-8BDB-0594B3B47F23}" presName="parentLeftMargin" presStyleLbl="node1" presStyleIdx="1" presStyleCnt="5"/>
      <dgm:spPr/>
    </dgm:pt>
    <dgm:pt modelId="{0E6BAECD-F762-7041-A2E4-D526C049D592}" type="pres">
      <dgm:prSet presAssocID="{B01EA0F3-960F-1F46-8BDB-0594B3B47F2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780F14E-614F-9D41-BD77-ED74CBF2D72B}" type="pres">
      <dgm:prSet presAssocID="{B01EA0F3-960F-1F46-8BDB-0594B3B47F23}" presName="negativeSpace" presStyleCnt="0"/>
      <dgm:spPr/>
    </dgm:pt>
    <dgm:pt modelId="{B0283E66-731E-F545-BA40-D8757C76977C}" type="pres">
      <dgm:prSet presAssocID="{B01EA0F3-960F-1F46-8BDB-0594B3B47F23}" presName="childText" presStyleLbl="conFgAcc1" presStyleIdx="2" presStyleCnt="5">
        <dgm:presLayoutVars>
          <dgm:bulletEnabled val="1"/>
        </dgm:presLayoutVars>
      </dgm:prSet>
      <dgm:spPr/>
    </dgm:pt>
    <dgm:pt modelId="{83657437-F313-6C46-A27C-69AE70E100F6}" type="pres">
      <dgm:prSet presAssocID="{658272EF-8D48-C34D-A541-25D13574760D}" presName="spaceBetweenRectangles" presStyleCnt="0"/>
      <dgm:spPr/>
    </dgm:pt>
    <dgm:pt modelId="{40DC3180-050C-B24D-8133-CC39263480CD}" type="pres">
      <dgm:prSet presAssocID="{85B4B8EE-40AA-2C43-A549-ABFEA4BBA816}" presName="parentLin" presStyleCnt="0"/>
      <dgm:spPr/>
    </dgm:pt>
    <dgm:pt modelId="{A6A8FD45-CF6A-DC49-AB71-64D45F6E9744}" type="pres">
      <dgm:prSet presAssocID="{85B4B8EE-40AA-2C43-A549-ABFEA4BBA816}" presName="parentLeftMargin" presStyleLbl="node1" presStyleIdx="2" presStyleCnt="5"/>
      <dgm:spPr/>
    </dgm:pt>
    <dgm:pt modelId="{E1CA1E37-2D01-8E44-B223-2D4473E8D0CF}" type="pres">
      <dgm:prSet presAssocID="{85B4B8EE-40AA-2C43-A549-ABFEA4BBA81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C349901-2082-C54E-97A3-17B364028E02}" type="pres">
      <dgm:prSet presAssocID="{85B4B8EE-40AA-2C43-A549-ABFEA4BBA816}" presName="negativeSpace" presStyleCnt="0"/>
      <dgm:spPr/>
    </dgm:pt>
    <dgm:pt modelId="{2C247AD3-8791-F64D-80EF-9E9DB960B71F}" type="pres">
      <dgm:prSet presAssocID="{85B4B8EE-40AA-2C43-A549-ABFEA4BBA816}" presName="childText" presStyleLbl="conFgAcc1" presStyleIdx="3" presStyleCnt="5">
        <dgm:presLayoutVars>
          <dgm:bulletEnabled val="1"/>
        </dgm:presLayoutVars>
      </dgm:prSet>
      <dgm:spPr/>
    </dgm:pt>
    <dgm:pt modelId="{51FF8FF3-C67E-FC43-8898-F5A22F1FA406}" type="pres">
      <dgm:prSet presAssocID="{287B6B9F-26A0-1740-A685-87272F010906}" presName="spaceBetweenRectangles" presStyleCnt="0"/>
      <dgm:spPr/>
    </dgm:pt>
    <dgm:pt modelId="{9E168C6C-0FD2-DB47-97E6-A24D2CCB7AAE}" type="pres">
      <dgm:prSet presAssocID="{94219307-4FC6-4048-B9D0-CC78B8CB95B3}" presName="parentLin" presStyleCnt="0"/>
      <dgm:spPr/>
    </dgm:pt>
    <dgm:pt modelId="{79A72153-290F-E24C-9225-2DCDDC5E3D8E}" type="pres">
      <dgm:prSet presAssocID="{94219307-4FC6-4048-B9D0-CC78B8CB95B3}" presName="parentLeftMargin" presStyleLbl="node1" presStyleIdx="3" presStyleCnt="5"/>
      <dgm:spPr/>
    </dgm:pt>
    <dgm:pt modelId="{67135307-7C23-054A-AF12-6EAFD4B38ED1}" type="pres">
      <dgm:prSet presAssocID="{94219307-4FC6-4048-B9D0-CC78B8CB95B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1E5FACD-8834-2C48-8315-608AC0709DF6}" type="pres">
      <dgm:prSet presAssocID="{94219307-4FC6-4048-B9D0-CC78B8CB95B3}" presName="negativeSpace" presStyleCnt="0"/>
      <dgm:spPr/>
    </dgm:pt>
    <dgm:pt modelId="{1292E86D-87E7-0D40-8BA6-36D4E5946FD4}" type="pres">
      <dgm:prSet presAssocID="{94219307-4FC6-4048-B9D0-CC78B8CB95B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A673101-DFF9-B24D-BE3A-AA0E60C32098}" type="presOf" srcId="{B01EA0F3-960F-1F46-8BDB-0594B3B47F23}" destId="{0E6BAECD-F762-7041-A2E4-D526C049D592}" srcOrd="1" destOrd="0" presId="urn:microsoft.com/office/officeart/2005/8/layout/list1"/>
    <dgm:cxn modelId="{5095CF01-2AD7-B94B-A71C-0A022BCD0ECC}" type="presOf" srcId="{85D7B713-BB51-2E4F-94FB-ECC972ECBFB7}" destId="{043BBD25-832C-364E-B431-B921002AD306}" srcOrd="0" destOrd="0" presId="urn:microsoft.com/office/officeart/2005/8/layout/list1"/>
    <dgm:cxn modelId="{ED1C5A0C-1073-D548-92D4-BF2627A8DBE9}" srcId="{ED663EBA-FBA4-6746-B850-332204C1E7DC}" destId="{85B4B8EE-40AA-2C43-A549-ABFEA4BBA816}" srcOrd="3" destOrd="0" parTransId="{1ADCBF22-E1A4-E94C-809E-583197BB15EB}" sibTransId="{287B6B9F-26A0-1740-A685-87272F010906}"/>
    <dgm:cxn modelId="{2B8BB20E-35FC-8043-A483-1A5A4CF088FE}" type="presOf" srcId="{2A8FC245-3054-8941-BA50-2AAF82A1C328}" destId="{A2BB1853-14CA-D14D-88C6-EFECFA895064}" srcOrd="1" destOrd="0" presId="urn:microsoft.com/office/officeart/2005/8/layout/list1"/>
    <dgm:cxn modelId="{BB9BEB23-8C8A-E541-8C3A-EDE38DF25155}" srcId="{ED663EBA-FBA4-6746-B850-332204C1E7DC}" destId="{2A8FC245-3054-8941-BA50-2AAF82A1C328}" srcOrd="0" destOrd="0" parTransId="{9FBE9EC3-73A7-7849-A65F-55E72F463E05}" sibTransId="{9F957655-7C13-3C42-90B6-3C22F193C991}"/>
    <dgm:cxn modelId="{E215252D-2BB0-D74E-8A4F-7A5AB90D4343}" type="presOf" srcId="{F501B29E-87B6-3F45-BC51-22840407C8C7}" destId="{B0283E66-731E-F545-BA40-D8757C76977C}" srcOrd="0" destOrd="1" presId="urn:microsoft.com/office/officeart/2005/8/layout/list1"/>
    <dgm:cxn modelId="{A0B4413D-B502-C84B-B6B3-B74C6A8E70DF}" srcId="{ED663EBA-FBA4-6746-B850-332204C1E7DC}" destId="{C64892CC-39C4-E942-BD91-8888A0326559}" srcOrd="1" destOrd="0" parTransId="{CAF4D142-FAC2-4544-924D-DEC8DDDDC048}" sibTransId="{CA12200D-9DB3-ED4F-9FE6-BF41C886F390}"/>
    <dgm:cxn modelId="{48C6D03D-CC12-E248-90FA-AE2C076B4C73}" srcId="{2A8FC245-3054-8941-BA50-2AAF82A1C328}" destId="{292BF97D-B89C-AB49-B3BF-A00F48F30191}" srcOrd="1" destOrd="0" parTransId="{C9A52064-4968-A54C-A623-9A07FF192736}" sibTransId="{BCB7B7F5-4C25-774C-9E2E-F94362C19CFA}"/>
    <dgm:cxn modelId="{5B00794B-39C4-CB45-B629-6BC3C84BC077}" type="presOf" srcId="{85B4B8EE-40AA-2C43-A549-ABFEA4BBA816}" destId="{A6A8FD45-CF6A-DC49-AB71-64D45F6E9744}" srcOrd="0" destOrd="0" presId="urn:microsoft.com/office/officeart/2005/8/layout/list1"/>
    <dgm:cxn modelId="{45F3ED4D-9039-3D43-990C-7838CA573227}" type="presOf" srcId="{94219307-4FC6-4048-B9D0-CC78B8CB95B3}" destId="{79A72153-290F-E24C-9225-2DCDDC5E3D8E}" srcOrd="0" destOrd="0" presId="urn:microsoft.com/office/officeart/2005/8/layout/list1"/>
    <dgm:cxn modelId="{DF71386A-47A8-5A4F-9FD4-FCB320CACE25}" srcId="{2A8FC245-3054-8941-BA50-2AAF82A1C328}" destId="{4597C7FE-DD70-1B45-9D25-D37AFD7008F5}" srcOrd="0" destOrd="0" parTransId="{779BD1EC-0472-3740-89F8-3692C1CA3064}" sibTransId="{12762C74-4023-E04C-AAED-4F2911E20172}"/>
    <dgm:cxn modelId="{F45E4B6D-685D-8C43-8E0C-E9EECD13266A}" type="presOf" srcId="{ED663EBA-FBA4-6746-B850-332204C1E7DC}" destId="{B8991448-3247-BE41-A4FD-344534CC7FD2}" srcOrd="0" destOrd="0" presId="urn:microsoft.com/office/officeart/2005/8/layout/list1"/>
    <dgm:cxn modelId="{4EE77E6D-4508-4A43-B596-380ADDF70A36}" type="presOf" srcId="{90FB3AB9-9387-5340-AC4F-38496CFE02C2}" destId="{2C247AD3-8791-F64D-80EF-9E9DB960B71F}" srcOrd="0" destOrd="0" presId="urn:microsoft.com/office/officeart/2005/8/layout/list1"/>
    <dgm:cxn modelId="{E6CDF877-B0CF-4A4E-899F-373A47C3EE4D}" srcId="{ED663EBA-FBA4-6746-B850-332204C1E7DC}" destId="{94219307-4FC6-4048-B9D0-CC78B8CB95B3}" srcOrd="4" destOrd="0" parTransId="{A26FA3CA-0D5A-714A-84FC-0DA39BCB21E2}" sibTransId="{B5A5F9AA-3180-BA45-8C06-A0C1AAB635DB}"/>
    <dgm:cxn modelId="{81086D78-6F0A-4544-8E1F-27EEC0342054}" srcId="{85B4B8EE-40AA-2C43-A549-ABFEA4BBA816}" destId="{90FB3AB9-9387-5340-AC4F-38496CFE02C2}" srcOrd="0" destOrd="0" parTransId="{61571E3D-4B14-E44C-B838-2DA738004670}" sibTransId="{7AB12DEE-BF7F-024C-B6F4-B99FB49C53A3}"/>
    <dgm:cxn modelId="{C1EA9E91-5668-694F-8192-C59D30C681DB}" type="presOf" srcId="{4597C7FE-DD70-1B45-9D25-D37AFD7008F5}" destId="{FAEAB94D-88DB-534A-91D5-088D0DE52862}" srcOrd="0" destOrd="0" presId="urn:microsoft.com/office/officeart/2005/8/layout/list1"/>
    <dgm:cxn modelId="{992AA199-B99B-6548-BC47-68F07EF331F5}" type="presOf" srcId="{292BF97D-B89C-AB49-B3BF-A00F48F30191}" destId="{FAEAB94D-88DB-534A-91D5-088D0DE52862}" srcOrd="0" destOrd="1" presId="urn:microsoft.com/office/officeart/2005/8/layout/list1"/>
    <dgm:cxn modelId="{6D22DF9C-8563-1A46-9B2E-99EF9E8DAF95}" srcId="{ED663EBA-FBA4-6746-B850-332204C1E7DC}" destId="{B01EA0F3-960F-1F46-8BDB-0594B3B47F23}" srcOrd="2" destOrd="0" parTransId="{B8DB08CA-21CF-A146-A135-749D7922A4D6}" sibTransId="{658272EF-8D48-C34D-A541-25D13574760D}"/>
    <dgm:cxn modelId="{95FB8AA5-4705-EA45-B9B5-F460E46CEE18}" type="presOf" srcId="{85B4B8EE-40AA-2C43-A549-ABFEA4BBA816}" destId="{E1CA1E37-2D01-8E44-B223-2D4473E8D0CF}" srcOrd="1" destOrd="0" presId="urn:microsoft.com/office/officeart/2005/8/layout/list1"/>
    <dgm:cxn modelId="{DAED8EA8-9327-9F4C-96D6-500452B5C20E}" type="presOf" srcId="{94219307-4FC6-4048-B9D0-CC78B8CB95B3}" destId="{67135307-7C23-054A-AF12-6EAFD4B38ED1}" srcOrd="1" destOrd="0" presId="urn:microsoft.com/office/officeart/2005/8/layout/list1"/>
    <dgm:cxn modelId="{5B0127AC-37C1-A74E-80B5-22378EAD6A7E}" type="presOf" srcId="{CD79D290-7CAC-784B-AB92-419A54EBF297}" destId="{1292E86D-87E7-0D40-8BA6-36D4E5946FD4}" srcOrd="0" destOrd="0" presId="urn:microsoft.com/office/officeart/2005/8/layout/list1"/>
    <dgm:cxn modelId="{09195EB5-7124-FF46-AFF2-442D4FE353ED}" type="presOf" srcId="{98D3910E-11B2-6140-9F24-A2616B536863}" destId="{043BBD25-832C-364E-B431-B921002AD306}" srcOrd="0" destOrd="1" presId="urn:microsoft.com/office/officeart/2005/8/layout/list1"/>
    <dgm:cxn modelId="{E447DFB5-F426-FB4E-9EA7-293F5AAADFF6}" type="presOf" srcId="{C64892CC-39C4-E942-BD91-8888A0326559}" destId="{7196CB81-6334-2D43-BED2-E1BF9BAC44C6}" srcOrd="0" destOrd="0" presId="urn:microsoft.com/office/officeart/2005/8/layout/list1"/>
    <dgm:cxn modelId="{55A96CB9-084D-614A-AB61-14D4A37D43A1}" type="presOf" srcId="{2A8FC245-3054-8941-BA50-2AAF82A1C328}" destId="{DB1C763D-92E1-C945-B8E1-EC20242C7BB2}" srcOrd="0" destOrd="0" presId="urn:microsoft.com/office/officeart/2005/8/layout/list1"/>
    <dgm:cxn modelId="{7BE9F5BA-6F49-7A43-94EC-70A838A696E2}" type="presOf" srcId="{3EA40E1D-445C-7F44-8F94-24A92C806573}" destId="{B0283E66-731E-F545-BA40-D8757C76977C}" srcOrd="0" destOrd="0" presId="urn:microsoft.com/office/officeart/2005/8/layout/list1"/>
    <dgm:cxn modelId="{D9D0B7C9-1EBA-9946-9528-063940AD0D56}" type="presOf" srcId="{C64892CC-39C4-E942-BD91-8888A0326559}" destId="{26627E80-B0BD-D444-94DC-F5FB38D21B36}" srcOrd="1" destOrd="0" presId="urn:microsoft.com/office/officeart/2005/8/layout/list1"/>
    <dgm:cxn modelId="{767AC0DA-F089-CC41-908E-23B8D8585DA9}" srcId="{B01EA0F3-960F-1F46-8BDB-0594B3B47F23}" destId="{3EA40E1D-445C-7F44-8F94-24A92C806573}" srcOrd="0" destOrd="0" parTransId="{D3B4A7B9-3A71-8648-9AFE-813D51851C8A}" sibTransId="{BD4688EC-C682-6649-9DDB-4559E6C86EE9}"/>
    <dgm:cxn modelId="{2473F1EB-9C92-C84C-A16F-0BD562C3F35C}" srcId="{C64892CC-39C4-E942-BD91-8888A0326559}" destId="{98D3910E-11B2-6140-9F24-A2616B536863}" srcOrd="1" destOrd="0" parTransId="{C983B998-7752-9C4C-AA15-F1177870486A}" sibTransId="{9056603C-1C99-4B46-9F78-59B9B1B38E99}"/>
    <dgm:cxn modelId="{11557DED-08F1-304D-B9E7-D661D29795F2}" srcId="{C64892CC-39C4-E942-BD91-8888A0326559}" destId="{85D7B713-BB51-2E4F-94FB-ECC972ECBFB7}" srcOrd="0" destOrd="0" parTransId="{DC4F8908-0FDD-C144-9BE3-9DCF2FF8D8EC}" sibTransId="{21815DE8-9356-5F40-8A1C-295C7A3F6B21}"/>
    <dgm:cxn modelId="{2B836FEF-91FB-FD4B-98B1-DB6DFF00028D}" type="presOf" srcId="{B01EA0F3-960F-1F46-8BDB-0594B3B47F23}" destId="{66E34718-C34F-3049-AFEF-2B7BD8BC6B02}" srcOrd="0" destOrd="0" presId="urn:microsoft.com/office/officeart/2005/8/layout/list1"/>
    <dgm:cxn modelId="{E325EAF9-F531-CF40-BA1F-E3C164F1EC18}" srcId="{B01EA0F3-960F-1F46-8BDB-0594B3B47F23}" destId="{F501B29E-87B6-3F45-BC51-22840407C8C7}" srcOrd="1" destOrd="0" parTransId="{2BA2583A-B137-4D49-BD6E-CB4BF8661BFA}" sibTransId="{0A371C63-BFBB-BD42-83A0-3C2ADFE9FAA8}"/>
    <dgm:cxn modelId="{3581DDFE-F469-C044-8A81-203A5130556A}" srcId="{94219307-4FC6-4048-B9D0-CC78B8CB95B3}" destId="{CD79D290-7CAC-784B-AB92-419A54EBF297}" srcOrd="0" destOrd="0" parTransId="{AA8C1DF2-EE0B-C344-B902-2452B798A833}" sibTransId="{FB54985C-B11D-624A-A294-1B293F327B24}"/>
    <dgm:cxn modelId="{2E958867-A334-6648-A5C1-425A1E62153C}" type="presParOf" srcId="{B8991448-3247-BE41-A4FD-344534CC7FD2}" destId="{AC554BB1-DCEE-8C4E-8ED5-872C4C671D4D}" srcOrd="0" destOrd="0" presId="urn:microsoft.com/office/officeart/2005/8/layout/list1"/>
    <dgm:cxn modelId="{5FFB4C6D-5815-8E41-A044-82C1720632B8}" type="presParOf" srcId="{AC554BB1-DCEE-8C4E-8ED5-872C4C671D4D}" destId="{DB1C763D-92E1-C945-B8E1-EC20242C7BB2}" srcOrd="0" destOrd="0" presId="urn:microsoft.com/office/officeart/2005/8/layout/list1"/>
    <dgm:cxn modelId="{8A8384EE-9F0B-BB40-8A02-61D5966A7DFC}" type="presParOf" srcId="{AC554BB1-DCEE-8C4E-8ED5-872C4C671D4D}" destId="{A2BB1853-14CA-D14D-88C6-EFECFA895064}" srcOrd="1" destOrd="0" presId="urn:microsoft.com/office/officeart/2005/8/layout/list1"/>
    <dgm:cxn modelId="{7EA7A01F-094B-794D-BF34-8BDD01281F68}" type="presParOf" srcId="{B8991448-3247-BE41-A4FD-344534CC7FD2}" destId="{94C5A7F6-529F-5E42-908F-E0ABD821BFE7}" srcOrd="1" destOrd="0" presId="urn:microsoft.com/office/officeart/2005/8/layout/list1"/>
    <dgm:cxn modelId="{6519C40B-1A06-964B-B2E7-2B15E01A94FB}" type="presParOf" srcId="{B8991448-3247-BE41-A4FD-344534CC7FD2}" destId="{FAEAB94D-88DB-534A-91D5-088D0DE52862}" srcOrd="2" destOrd="0" presId="urn:microsoft.com/office/officeart/2005/8/layout/list1"/>
    <dgm:cxn modelId="{63A10739-4B9E-8D45-A6EE-23344F393F48}" type="presParOf" srcId="{B8991448-3247-BE41-A4FD-344534CC7FD2}" destId="{F3046BB5-F468-284C-8DD9-07646AD8C2E9}" srcOrd="3" destOrd="0" presId="urn:microsoft.com/office/officeart/2005/8/layout/list1"/>
    <dgm:cxn modelId="{0F3FA1F3-67B3-5C4A-913D-6523C40A1EB4}" type="presParOf" srcId="{B8991448-3247-BE41-A4FD-344534CC7FD2}" destId="{18925B25-4B64-004D-915C-1C04D977176B}" srcOrd="4" destOrd="0" presId="urn:microsoft.com/office/officeart/2005/8/layout/list1"/>
    <dgm:cxn modelId="{687FB96F-B1CF-3249-8CF4-BB8725C0FF75}" type="presParOf" srcId="{18925B25-4B64-004D-915C-1C04D977176B}" destId="{7196CB81-6334-2D43-BED2-E1BF9BAC44C6}" srcOrd="0" destOrd="0" presId="urn:microsoft.com/office/officeart/2005/8/layout/list1"/>
    <dgm:cxn modelId="{95B2E1EF-4442-BA4E-BA30-34E37CE282DE}" type="presParOf" srcId="{18925B25-4B64-004D-915C-1C04D977176B}" destId="{26627E80-B0BD-D444-94DC-F5FB38D21B36}" srcOrd="1" destOrd="0" presId="urn:microsoft.com/office/officeart/2005/8/layout/list1"/>
    <dgm:cxn modelId="{F2A50F1B-2D80-5E40-832D-6416BD18D946}" type="presParOf" srcId="{B8991448-3247-BE41-A4FD-344534CC7FD2}" destId="{C05E210B-07B5-DE4F-8F88-D4B13B615C9E}" srcOrd="5" destOrd="0" presId="urn:microsoft.com/office/officeart/2005/8/layout/list1"/>
    <dgm:cxn modelId="{EA0100BF-9401-A44C-9C84-BE0F98AB55D6}" type="presParOf" srcId="{B8991448-3247-BE41-A4FD-344534CC7FD2}" destId="{043BBD25-832C-364E-B431-B921002AD306}" srcOrd="6" destOrd="0" presId="urn:microsoft.com/office/officeart/2005/8/layout/list1"/>
    <dgm:cxn modelId="{2B735C5F-06C2-3442-8802-C24593939F9E}" type="presParOf" srcId="{B8991448-3247-BE41-A4FD-344534CC7FD2}" destId="{397EE98D-D21E-B644-A9EE-112B45A9BC68}" srcOrd="7" destOrd="0" presId="urn:microsoft.com/office/officeart/2005/8/layout/list1"/>
    <dgm:cxn modelId="{D860F81E-71AC-144B-9035-8AF6819E202A}" type="presParOf" srcId="{B8991448-3247-BE41-A4FD-344534CC7FD2}" destId="{C8ECAA6B-00A0-C844-8439-4377029BA1AE}" srcOrd="8" destOrd="0" presId="urn:microsoft.com/office/officeart/2005/8/layout/list1"/>
    <dgm:cxn modelId="{C0B50A05-59F5-4E46-9CE1-7B46289B49D3}" type="presParOf" srcId="{C8ECAA6B-00A0-C844-8439-4377029BA1AE}" destId="{66E34718-C34F-3049-AFEF-2B7BD8BC6B02}" srcOrd="0" destOrd="0" presId="urn:microsoft.com/office/officeart/2005/8/layout/list1"/>
    <dgm:cxn modelId="{9DADDA46-22E8-4B48-AB42-6AC0A9D72A0E}" type="presParOf" srcId="{C8ECAA6B-00A0-C844-8439-4377029BA1AE}" destId="{0E6BAECD-F762-7041-A2E4-D526C049D592}" srcOrd="1" destOrd="0" presId="urn:microsoft.com/office/officeart/2005/8/layout/list1"/>
    <dgm:cxn modelId="{7AABC687-B46F-4647-9124-99BE4EDDD06B}" type="presParOf" srcId="{B8991448-3247-BE41-A4FD-344534CC7FD2}" destId="{2780F14E-614F-9D41-BD77-ED74CBF2D72B}" srcOrd="9" destOrd="0" presId="urn:microsoft.com/office/officeart/2005/8/layout/list1"/>
    <dgm:cxn modelId="{34EA2647-9212-CB46-9B4C-EA3D1413BB47}" type="presParOf" srcId="{B8991448-3247-BE41-A4FD-344534CC7FD2}" destId="{B0283E66-731E-F545-BA40-D8757C76977C}" srcOrd="10" destOrd="0" presId="urn:microsoft.com/office/officeart/2005/8/layout/list1"/>
    <dgm:cxn modelId="{E1B7BC65-A073-5048-B19D-0152A3DE14AB}" type="presParOf" srcId="{B8991448-3247-BE41-A4FD-344534CC7FD2}" destId="{83657437-F313-6C46-A27C-69AE70E100F6}" srcOrd="11" destOrd="0" presId="urn:microsoft.com/office/officeart/2005/8/layout/list1"/>
    <dgm:cxn modelId="{BBD88AC7-B75F-C84A-A500-A3235BB1B07E}" type="presParOf" srcId="{B8991448-3247-BE41-A4FD-344534CC7FD2}" destId="{40DC3180-050C-B24D-8133-CC39263480CD}" srcOrd="12" destOrd="0" presId="urn:microsoft.com/office/officeart/2005/8/layout/list1"/>
    <dgm:cxn modelId="{0809BEFC-EFE7-1D4C-994C-0277DE2A7CC8}" type="presParOf" srcId="{40DC3180-050C-B24D-8133-CC39263480CD}" destId="{A6A8FD45-CF6A-DC49-AB71-64D45F6E9744}" srcOrd="0" destOrd="0" presId="urn:microsoft.com/office/officeart/2005/8/layout/list1"/>
    <dgm:cxn modelId="{6898629A-514D-D54A-824D-8953F27E5E0E}" type="presParOf" srcId="{40DC3180-050C-B24D-8133-CC39263480CD}" destId="{E1CA1E37-2D01-8E44-B223-2D4473E8D0CF}" srcOrd="1" destOrd="0" presId="urn:microsoft.com/office/officeart/2005/8/layout/list1"/>
    <dgm:cxn modelId="{7383461D-1481-134C-97B8-FAC7BA0F38D1}" type="presParOf" srcId="{B8991448-3247-BE41-A4FD-344534CC7FD2}" destId="{3C349901-2082-C54E-97A3-17B364028E02}" srcOrd="13" destOrd="0" presId="urn:microsoft.com/office/officeart/2005/8/layout/list1"/>
    <dgm:cxn modelId="{E9A45260-B9AC-9A44-975B-454AA20C2D67}" type="presParOf" srcId="{B8991448-3247-BE41-A4FD-344534CC7FD2}" destId="{2C247AD3-8791-F64D-80EF-9E9DB960B71F}" srcOrd="14" destOrd="0" presId="urn:microsoft.com/office/officeart/2005/8/layout/list1"/>
    <dgm:cxn modelId="{98B8C57D-8310-364A-8B1B-16864685D09E}" type="presParOf" srcId="{B8991448-3247-BE41-A4FD-344534CC7FD2}" destId="{51FF8FF3-C67E-FC43-8898-F5A22F1FA406}" srcOrd="15" destOrd="0" presId="urn:microsoft.com/office/officeart/2005/8/layout/list1"/>
    <dgm:cxn modelId="{2E2285D5-CA53-4D4B-BB82-7D8E4C59FE57}" type="presParOf" srcId="{B8991448-3247-BE41-A4FD-344534CC7FD2}" destId="{9E168C6C-0FD2-DB47-97E6-A24D2CCB7AAE}" srcOrd="16" destOrd="0" presId="urn:microsoft.com/office/officeart/2005/8/layout/list1"/>
    <dgm:cxn modelId="{006AE420-EF99-C445-B7F4-7FF7EAD66385}" type="presParOf" srcId="{9E168C6C-0FD2-DB47-97E6-A24D2CCB7AAE}" destId="{79A72153-290F-E24C-9225-2DCDDC5E3D8E}" srcOrd="0" destOrd="0" presId="urn:microsoft.com/office/officeart/2005/8/layout/list1"/>
    <dgm:cxn modelId="{DD168762-A479-EF41-B725-EDF5D5B59D59}" type="presParOf" srcId="{9E168C6C-0FD2-DB47-97E6-A24D2CCB7AAE}" destId="{67135307-7C23-054A-AF12-6EAFD4B38ED1}" srcOrd="1" destOrd="0" presId="urn:microsoft.com/office/officeart/2005/8/layout/list1"/>
    <dgm:cxn modelId="{FF38B400-3A1C-BD43-AA64-0FA406D474FD}" type="presParOf" srcId="{B8991448-3247-BE41-A4FD-344534CC7FD2}" destId="{A1E5FACD-8834-2C48-8315-608AC0709DF6}" srcOrd="17" destOrd="0" presId="urn:microsoft.com/office/officeart/2005/8/layout/list1"/>
    <dgm:cxn modelId="{64E74379-7138-914F-BBC7-A969CE56FCC9}" type="presParOf" srcId="{B8991448-3247-BE41-A4FD-344534CC7FD2}" destId="{1292E86D-87E7-0D40-8BA6-36D4E5946FD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B3597A-BABF-5044-974B-894473BFF932}" type="doc">
      <dgm:prSet loTypeId="urn:microsoft.com/office/officeart/2005/8/layout/hierarchy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89D12F7-2DB2-B443-AAFD-C79FAF77E7B9}">
      <dgm:prSet phldrT="[Texte]"/>
      <dgm:spPr/>
      <dgm:t>
        <a:bodyPr/>
        <a:lstStyle/>
        <a:p>
          <a:r>
            <a:rPr lang="fr-FR" dirty="0" err="1"/>
            <a:t>SaaS</a:t>
          </a:r>
          <a:endParaRPr lang="fr-FR" dirty="0"/>
        </a:p>
      </dgm:t>
    </dgm:pt>
    <dgm:pt modelId="{9E09E729-315D-5B4E-9A63-6D6D459CB75B}" type="parTrans" cxnId="{4049DAC0-AF79-CE44-A27B-56F9A213B561}">
      <dgm:prSet/>
      <dgm:spPr/>
      <dgm:t>
        <a:bodyPr/>
        <a:lstStyle/>
        <a:p>
          <a:endParaRPr lang="fr-FR"/>
        </a:p>
      </dgm:t>
    </dgm:pt>
    <dgm:pt modelId="{EAFF3D34-AF60-6C40-9F9B-B9BA71800B9F}" type="sibTrans" cxnId="{4049DAC0-AF79-CE44-A27B-56F9A213B561}">
      <dgm:prSet/>
      <dgm:spPr/>
      <dgm:t>
        <a:bodyPr/>
        <a:lstStyle/>
        <a:p>
          <a:endParaRPr lang="fr-FR"/>
        </a:p>
      </dgm:t>
    </dgm:pt>
    <dgm:pt modelId="{FB161514-F079-3B4B-8E17-B0D2EA2E3F86}">
      <dgm:prSet phldrT="[Texte]"/>
      <dgm:spPr/>
      <dgm:t>
        <a:bodyPr/>
        <a:lstStyle/>
        <a:p>
          <a:r>
            <a:rPr lang="fr-FR" dirty="0"/>
            <a:t>Sur-Mesure</a:t>
          </a:r>
        </a:p>
      </dgm:t>
    </dgm:pt>
    <dgm:pt modelId="{CDAA861F-DE96-8243-A94B-F1F1A7E591BE}" type="parTrans" cxnId="{5ABCC2A4-5284-AE40-AAEF-2DB9A198EE6E}">
      <dgm:prSet/>
      <dgm:spPr/>
      <dgm:t>
        <a:bodyPr/>
        <a:lstStyle/>
        <a:p>
          <a:endParaRPr lang="fr-FR"/>
        </a:p>
      </dgm:t>
    </dgm:pt>
    <dgm:pt modelId="{417C80C1-ABF0-4248-B884-B8605E14F909}" type="sibTrans" cxnId="{5ABCC2A4-5284-AE40-AAEF-2DB9A198EE6E}">
      <dgm:prSet/>
      <dgm:spPr/>
      <dgm:t>
        <a:bodyPr/>
        <a:lstStyle/>
        <a:p>
          <a:endParaRPr lang="fr-FR"/>
        </a:p>
      </dgm:t>
    </dgm:pt>
    <dgm:pt modelId="{B518BA4E-6E0A-3941-BD00-39447B5BEB29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/>
            <a:t>Hébergement</a:t>
          </a:r>
        </a:p>
      </dgm:t>
    </dgm:pt>
    <dgm:pt modelId="{499318BC-3592-7C41-B179-8899A70BC042}" type="parTrans" cxnId="{E6AF263C-A63B-4242-AA28-2C4F22A436C5}">
      <dgm:prSet/>
      <dgm:spPr/>
      <dgm:t>
        <a:bodyPr/>
        <a:lstStyle/>
        <a:p>
          <a:endParaRPr lang="fr-FR"/>
        </a:p>
      </dgm:t>
    </dgm:pt>
    <dgm:pt modelId="{49657187-806C-2D4C-8A2B-CD2FA336BBE8}" type="sibTrans" cxnId="{E6AF263C-A63B-4242-AA28-2C4F22A436C5}">
      <dgm:prSet/>
      <dgm:spPr/>
      <dgm:t>
        <a:bodyPr/>
        <a:lstStyle/>
        <a:p>
          <a:endParaRPr lang="fr-FR"/>
        </a:p>
      </dgm:t>
    </dgm:pt>
    <dgm:pt modelId="{8C9A95B4-3E2D-5C44-8EEC-B411DF9CF89D}">
      <dgm:prSet phldrT="[Texte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bg2"/>
        </a:solidFill>
      </dgm:spPr>
      <dgm:t>
        <a:bodyPr/>
        <a:lstStyle/>
        <a:p>
          <a:r>
            <a:rPr lang="fr-FR" dirty="0"/>
            <a:t>Développement</a:t>
          </a:r>
        </a:p>
      </dgm:t>
    </dgm:pt>
    <dgm:pt modelId="{0C8B4E4B-565F-0447-856D-33AEBCF24165}" type="parTrans" cxnId="{3840B3C0-56BC-9447-B1A4-626BDCC9D9AA}">
      <dgm:prSet/>
      <dgm:spPr/>
      <dgm:t>
        <a:bodyPr/>
        <a:lstStyle/>
        <a:p>
          <a:endParaRPr lang="fr-FR"/>
        </a:p>
      </dgm:t>
    </dgm:pt>
    <dgm:pt modelId="{57E7A66E-749B-FF40-AF8F-B5C9EAD690D8}" type="sibTrans" cxnId="{3840B3C0-56BC-9447-B1A4-626BDCC9D9AA}">
      <dgm:prSet/>
      <dgm:spPr/>
      <dgm:t>
        <a:bodyPr/>
        <a:lstStyle/>
        <a:p>
          <a:endParaRPr lang="fr-FR"/>
        </a:p>
      </dgm:t>
    </dgm:pt>
    <dgm:pt modelId="{E355AC37-C0DA-AA49-BABB-9890A8BA1495}">
      <dgm:prSet phldrT="[Texte]"/>
      <dgm:spPr/>
      <dgm:t>
        <a:bodyPr/>
        <a:lstStyle/>
        <a:p>
          <a:r>
            <a:rPr lang="fr-FR" dirty="0"/>
            <a:t>Demi-Mesure</a:t>
          </a:r>
        </a:p>
      </dgm:t>
    </dgm:pt>
    <dgm:pt modelId="{51B4D4A8-DAD5-9646-9882-C840DF8FEB7D}" type="sibTrans" cxnId="{CCF9F5EF-9B13-8A40-B7A5-9DF7E70BD7E0}">
      <dgm:prSet/>
      <dgm:spPr/>
      <dgm:t>
        <a:bodyPr/>
        <a:lstStyle/>
        <a:p>
          <a:endParaRPr lang="fr-FR"/>
        </a:p>
      </dgm:t>
    </dgm:pt>
    <dgm:pt modelId="{A57B2658-73C2-D84D-A0EE-11B5FE2B7661}" type="parTrans" cxnId="{CCF9F5EF-9B13-8A40-B7A5-9DF7E70BD7E0}">
      <dgm:prSet/>
      <dgm:spPr/>
      <dgm:t>
        <a:bodyPr/>
        <a:lstStyle/>
        <a:p>
          <a:endParaRPr lang="fr-FR"/>
        </a:p>
      </dgm:t>
    </dgm:pt>
    <dgm:pt modelId="{60E8FB54-3A69-524D-9040-45C3A695DE62}" type="pres">
      <dgm:prSet presAssocID="{5EB3597A-BABF-5044-974B-894473BFF93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D09A6B-8206-F54A-8850-F17EA5233169}" type="pres">
      <dgm:prSet presAssocID="{5EB3597A-BABF-5044-974B-894473BFF932}" presName="hierFlow" presStyleCnt="0"/>
      <dgm:spPr/>
    </dgm:pt>
    <dgm:pt modelId="{266D137C-B3FF-E340-91AC-30C549FB9C45}" type="pres">
      <dgm:prSet presAssocID="{5EB3597A-BABF-5044-974B-894473BFF932}" presName="firstBuf" presStyleCnt="0"/>
      <dgm:spPr/>
    </dgm:pt>
    <dgm:pt modelId="{621A5EBB-4B78-D948-B7CF-31302F52A0D6}" type="pres">
      <dgm:prSet presAssocID="{5EB3597A-BABF-5044-974B-894473BFF93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5ADEC4A-EBEE-EF4F-A896-C0E4C864D090}" type="pres">
      <dgm:prSet presAssocID="{A89D12F7-2DB2-B443-AAFD-C79FAF77E7B9}" presName="Name14" presStyleCnt="0"/>
      <dgm:spPr/>
    </dgm:pt>
    <dgm:pt modelId="{6B38EAB1-66BD-BF4A-B129-6BAA7777433E}" type="pres">
      <dgm:prSet presAssocID="{A89D12F7-2DB2-B443-AAFD-C79FAF77E7B9}" presName="level1Shape" presStyleLbl="node0" presStyleIdx="0" presStyleCnt="1">
        <dgm:presLayoutVars>
          <dgm:chPref val="3"/>
        </dgm:presLayoutVars>
      </dgm:prSet>
      <dgm:spPr/>
    </dgm:pt>
    <dgm:pt modelId="{7AC504E2-66CA-3F4A-851B-A1932B900029}" type="pres">
      <dgm:prSet presAssocID="{A89D12F7-2DB2-B443-AAFD-C79FAF77E7B9}" presName="hierChild2" presStyleCnt="0"/>
      <dgm:spPr/>
    </dgm:pt>
    <dgm:pt modelId="{C4746E09-1CE6-3948-8FCA-F2976B0584C1}" type="pres">
      <dgm:prSet presAssocID="{CDAA861F-DE96-8243-A94B-F1F1A7E591BE}" presName="Name19" presStyleLbl="parChTrans1D2" presStyleIdx="0" presStyleCnt="2"/>
      <dgm:spPr/>
    </dgm:pt>
    <dgm:pt modelId="{384C31C5-4189-EC40-8788-40DD81BC8455}" type="pres">
      <dgm:prSet presAssocID="{FB161514-F079-3B4B-8E17-B0D2EA2E3F86}" presName="Name21" presStyleCnt="0"/>
      <dgm:spPr/>
    </dgm:pt>
    <dgm:pt modelId="{3AE3A6D2-605C-884C-ACC6-5B48583F43E3}" type="pres">
      <dgm:prSet presAssocID="{FB161514-F079-3B4B-8E17-B0D2EA2E3F86}" presName="level2Shape" presStyleLbl="node2" presStyleIdx="0" presStyleCnt="2"/>
      <dgm:spPr/>
    </dgm:pt>
    <dgm:pt modelId="{68A653EF-782F-BE44-888E-F809BC272F77}" type="pres">
      <dgm:prSet presAssocID="{FB161514-F079-3B4B-8E17-B0D2EA2E3F86}" presName="hierChild3" presStyleCnt="0"/>
      <dgm:spPr/>
    </dgm:pt>
    <dgm:pt modelId="{B1F9437F-9719-3A4F-ACE0-BCE1C2DEFA4D}" type="pres">
      <dgm:prSet presAssocID="{A57B2658-73C2-D84D-A0EE-11B5FE2B7661}" presName="Name19" presStyleLbl="parChTrans1D2" presStyleIdx="1" presStyleCnt="2"/>
      <dgm:spPr/>
    </dgm:pt>
    <dgm:pt modelId="{FF04793A-8CF7-3E42-979F-C9DED10962C5}" type="pres">
      <dgm:prSet presAssocID="{E355AC37-C0DA-AA49-BABB-9890A8BA1495}" presName="Name21" presStyleCnt="0"/>
      <dgm:spPr/>
    </dgm:pt>
    <dgm:pt modelId="{465B490E-CFF8-914B-900B-262F958550A3}" type="pres">
      <dgm:prSet presAssocID="{E355AC37-C0DA-AA49-BABB-9890A8BA1495}" presName="level2Shape" presStyleLbl="node2" presStyleIdx="1" presStyleCnt="2"/>
      <dgm:spPr/>
    </dgm:pt>
    <dgm:pt modelId="{FF5DA4E9-F202-CC45-AB14-CDAA42F4C807}" type="pres">
      <dgm:prSet presAssocID="{E355AC37-C0DA-AA49-BABB-9890A8BA1495}" presName="hierChild3" presStyleCnt="0"/>
      <dgm:spPr/>
    </dgm:pt>
    <dgm:pt modelId="{882295C2-D323-5748-95EE-C271B9EE4ACB}" type="pres">
      <dgm:prSet presAssocID="{5EB3597A-BABF-5044-974B-894473BFF932}" presName="bgShapesFlow" presStyleCnt="0"/>
      <dgm:spPr/>
    </dgm:pt>
    <dgm:pt modelId="{F2B25044-5076-5440-AA39-44013FE00EB6}" type="pres">
      <dgm:prSet presAssocID="{B518BA4E-6E0A-3941-BD00-39447B5BEB29}" presName="rectComp" presStyleCnt="0"/>
      <dgm:spPr/>
    </dgm:pt>
    <dgm:pt modelId="{E816F85B-8607-F249-8C7A-8F7DF51E2F31}" type="pres">
      <dgm:prSet presAssocID="{B518BA4E-6E0A-3941-BD00-39447B5BEB29}" presName="bgRect" presStyleLbl="bgShp" presStyleIdx="0" presStyleCnt="2"/>
      <dgm:spPr/>
    </dgm:pt>
    <dgm:pt modelId="{EAF76E3E-73DA-F545-9A8A-F891B9EAFAF2}" type="pres">
      <dgm:prSet presAssocID="{B518BA4E-6E0A-3941-BD00-39447B5BEB29}" presName="bgRectTx" presStyleLbl="bgShp" presStyleIdx="0" presStyleCnt="2">
        <dgm:presLayoutVars>
          <dgm:bulletEnabled val="1"/>
        </dgm:presLayoutVars>
      </dgm:prSet>
      <dgm:spPr/>
    </dgm:pt>
    <dgm:pt modelId="{3FE10B70-5E27-5A4F-AEE7-B586E63157FB}" type="pres">
      <dgm:prSet presAssocID="{B518BA4E-6E0A-3941-BD00-39447B5BEB29}" presName="spComp" presStyleCnt="0"/>
      <dgm:spPr/>
    </dgm:pt>
    <dgm:pt modelId="{E643CFDA-998E-2045-8E9F-106DC39D9774}" type="pres">
      <dgm:prSet presAssocID="{B518BA4E-6E0A-3941-BD00-39447B5BEB29}" presName="vSp" presStyleCnt="0"/>
      <dgm:spPr/>
    </dgm:pt>
    <dgm:pt modelId="{BBF0E6F7-453B-6344-B79F-72D0388CE0B5}" type="pres">
      <dgm:prSet presAssocID="{8C9A95B4-3E2D-5C44-8EEC-B411DF9CF89D}" presName="rectComp" presStyleCnt="0"/>
      <dgm:spPr/>
    </dgm:pt>
    <dgm:pt modelId="{15C76E1A-AAE6-6747-8B31-C367A8BF495F}" type="pres">
      <dgm:prSet presAssocID="{8C9A95B4-3E2D-5C44-8EEC-B411DF9CF89D}" presName="bgRect" presStyleLbl="bgShp" presStyleIdx="1" presStyleCnt="2"/>
      <dgm:spPr/>
    </dgm:pt>
    <dgm:pt modelId="{3DCE72CF-BA43-4D48-836D-8D3D687BD9EB}" type="pres">
      <dgm:prSet presAssocID="{8C9A95B4-3E2D-5C44-8EEC-B411DF9CF89D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A9CBED00-7F4C-7A41-9AE7-10B8B80DE71E}" type="presOf" srcId="{B518BA4E-6E0A-3941-BD00-39447B5BEB29}" destId="{EAF76E3E-73DA-F545-9A8A-F891B9EAFAF2}" srcOrd="1" destOrd="0" presId="urn:microsoft.com/office/officeart/2005/8/layout/hierarchy6"/>
    <dgm:cxn modelId="{CF9F653A-2C27-BA48-9DAB-9E70F0F1AA17}" type="presOf" srcId="{B518BA4E-6E0A-3941-BD00-39447B5BEB29}" destId="{E816F85B-8607-F249-8C7A-8F7DF51E2F31}" srcOrd="0" destOrd="0" presId="urn:microsoft.com/office/officeart/2005/8/layout/hierarchy6"/>
    <dgm:cxn modelId="{E6AF263C-A63B-4242-AA28-2C4F22A436C5}" srcId="{5EB3597A-BABF-5044-974B-894473BFF932}" destId="{B518BA4E-6E0A-3941-BD00-39447B5BEB29}" srcOrd="1" destOrd="0" parTransId="{499318BC-3592-7C41-B179-8899A70BC042}" sibTransId="{49657187-806C-2D4C-8A2B-CD2FA336BBE8}"/>
    <dgm:cxn modelId="{84F1DC56-5C4A-984D-A5D0-BB911AF280AA}" type="presOf" srcId="{5EB3597A-BABF-5044-974B-894473BFF932}" destId="{60E8FB54-3A69-524D-9040-45C3A695DE62}" srcOrd="0" destOrd="0" presId="urn:microsoft.com/office/officeart/2005/8/layout/hierarchy6"/>
    <dgm:cxn modelId="{B735835E-EC81-EB40-B32D-603822D24CC1}" type="presOf" srcId="{8C9A95B4-3E2D-5C44-8EEC-B411DF9CF89D}" destId="{3DCE72CF-BA43-4D48-836D-8D3D687BD9EB}" srcOrd="1" destOrd="0" presId="urn:microsoft.com/office/officeart/2005/8/layout/hierarchy6"/>
    <dgm:cxn modelId="{ECF9A778-B634-7942-A882-AD1398B4F77F}" type="presOf" srcId="{A89D12F7-2DB2-B443-AAFD-C79FAF77E7B9}" destId="{6B38EAB1-66BD-BF4A-B129-6BAA7777433E}" srcOrd="0" destOrd="0" presId="urn:microsoft.com/office/officeart/2005/8/layout/hierarchy6"/>
    <dgm:cxn modelId="{5ABCC2A4-5284-AE40-AAEF-2DB9A198EE6E}" srcId="{A89D12F7-2DB2-B443-AAFD-C79FAF77E7B9}" destId="{FB161514-F079-3B4B-8E17-B0D2EA2E3F86}" srcOrd="0" destOrd="0" parTransId="{CDAA861F-DE96-8243-A94B-F1F1A7E591BE}" sibTransId="{417C80C1-ABF0-4248-B884-B8605E14F909}"/>
    <dgm:cxn modelId="{373086AC-9CC7-5D42-A2E1-D5875DF2B152}" type="presOf" srcId="{FB161514-F079-3B4B-8E17-B0D2EA2E3F86}" destId="{3AE3A6D2-605C-884C-ACC6-5B48583F43E3}" srcOrd="0" destOrd="0" presId="urn:microsoft.com/office/officeart/2005/8/layout/hierarchy6"/>
    <dgm:cxn modelId="{8091FFAD-AF86-1246-859A-6DAA9818F8BC}" type="presOf" srcId="{E355AC37-C0DA-AA49-BABB-9890A8BA1495}" destId="{465B490E-CFF8-914B-900B-262F958550A3}" srcOrd="0" destOrd="0" presId="urn:microsoft.com/office/officeart/2005/8/layout/hierarchy6"/>
    <dgm:cxn modelId="{78FA6DBA-5ABF-B64A-9A2B-11511AA73EF6}" type="presOf" srcId="{A57B2658-73C2-D84D-A0EE-11B5FE2B7661}" destId="{B1F9437F-9719-3A4F-ACE0-BCE1C2DEFA4D}" srcOrd="0" destOrd="0" presId="urn:microsoft.com/office/officeart/2005/8/layout/hierarchy6"/>
    <dgm:cxn modelId="{3840B3C0-56BC-9447-B1A4-626BDCC9D9AA}" srcId="{5EB3597A-BABF-5044-974B-894473BFF932}" destId="{8C9A95B4-3E2D-5C44-8EEC-B411DF9CF89D}" srcOrd="2" destOrd="0" parTransId="{0C8B4E4B-565F-0447-856D-33AEBCF24165}" sibTransId="{57E7A66E-749B-FF40-AF8F-B5C9EAD690D8}"/>
    <dgm:cxn modelId="{4049DAC0-AF79-CE44-A27B-56F9A213B561}" srcId="{5EB3597A-BABF-5044-974B-894473BFF932}" destId="{A89D12F7-2DB2-B443-AAFD-C79FAF77E7B9}" srcOrd="0" destOrd="0" parTransId="{9E09E729-315D-5B4E-9A63-6D6D459CB75B}" sibTransId="{EAFF3D34-AF60-6C40-9F9B-B9BA71800B9F}"/>
    <dgm:cxn modelId="{FBF5FCC2-3A40-8F44-8248-09E16020A3EB}" type="presOf" srcId="{8C9A95B4-3E2D-5C44-8EEC-B411DF9CF89D}" destId="{15C76E1A-AAE6-6747-8B31-C367A8BF495F}" srcOrd="0" destOrd="0" presId="urn:microsoft.com/office/officeart/2005/8/layout/hierarchy6"/>
    <dgm:cxn modelId="{8487BAC9-B9E6-6F4F-AE0B-751EF4BD886D}" type="presOf" srcId="{CDAA861F-DE96-8243-A94B-F1F1A7E591BE}" destId="{C4746E09-1CE6-3948-8FCA-F2976B0584C1}" srcOrd="0" destOrd="0" presId="urn:microsoft.com/office/officeart/2005/8/layout/hierarchy6"/>
    <dgm:cxn modelId="{CCF9F5EF-9B13-8A40-B7A5-9DF7E70BD7E0}" srcId="{A89D12F7-2DB2-B443-AAFD-C79FAF77E7B9}" destId="{E355AC37-C0DA-AA49-BABB-9890A8BA1495}" srcOrd="1" destOrd="0" parTransId="{A57B2658-73C2-D84D-A0EE-11B5FE2B7661}" sibTransId="{51B4D4A8-DAD5-9646-9882-C840DF8FEB7D}"/>
    <dgm:cxn modelId="{42F2822D-AA36-314A-BF67-1D780A78E042}" type="presParOf" srcId="{60E8FB54-3A69-524D-9040-45C3A695DE62}" destId="{C4D09A6B-8206-F54A-8850-F17EA5233169}" srcOrd="0" destOrd="0" presId="urn:microsoft.com/office/officeart/2005/8/layout/hierarchy6"/>
    <dgm:cxn modelId="{2464CAE1-5207-F94D-81E2-E4963E9C436D}" type="presParOf" srcId="{C4D09A6B-8206-F54A-8850-F17EA5233169}" destId="{266D137C-B3FF-E340-91AC-30C549FB9C45}" srcOrd="0" destOrd="0" presId="urn:microsoft.com/office/officeart/2005/8/layout/hierarchy6"/>
    <dgm:cxn modelId="{4B55A3CD-857E-5E4F-8BEC-614543EF2F29}" type="presParOf" srcId="{C4D09A6B-8206-F54A-8850-F17EA5233169}" destId="{621A5EBB-4B78-D948-B7CF-31302F52A0D6}" srcOrd="1" destOrd="0" presId="urn:microsoft.com/office/officeart/2005/8/layout/hierarchy6"/>
    <dgm:cxn modelId="{7A0FE0A7-2EA6-624C-9A96-20908E15154D}" type="presParOf" srcId="{621A5EBB-4B78-D948-B7CF-31302F52A0D6}" destId="{05ADEC4A-EBEE-EF4F-A896-C0E4C864D090}" srcOrd="0" destOrd="0" presId="urn:microsoft.com/office/officeart/2005/8/layout/hierarchy6"/>
    <dgm:cxn modelId="{740A2BCB-1237-F543-BA10-AD6B9DA8B3BD}" type="presParOf" srcId="{05ADEC4A-EBEE-EF4F-A896-C0E4C864D090}" destId="{6B38EAB1-66BD-BF4A-B129-6BAA7777433E}" srcOrd="0" destOrd="0" presId="urn:microsoft.com/office/officeart/2005/8/layout/hierarchy6"/>
    <dgm:cxn modelId="{F00A98E7-A069-9548-B598-396842FFC7A8}" type="presParOf" srcId="{05ADEC4A-EBEE-EF4F-A896-C0E4C864D090}" destId="{7AC504E2-66CA-3F4A-851B-A1932B900029}" srcOrd="1" destOrd="0" presId="urn:microsoft.com/office/officeart/2005/8/layout/hierarchy6"/>
    <dgm:cxn modelId="{510163FD-F7EB-514B-A7F7-58B57A95F934}" type="presParOf" srcId="{7AC504E2-66CA-3F4A-851B-A1932B900029}" destId="{C4746E09-1CE6-3948-8FCA-F2976B0584C1}" srcOrd="0" destOrd="0" presId="urn:microsoft.com/office/officeart/2005/8/layout/hierarchy6"/>
    <dgm:cxn modelId="{EC269029-21A2-CF4D-917C-4D9D20E9F4A8}" type="presParOf" srcId="{7AC504E2-66CA-3F4A-851B-A1932B900029}" destId="{384C31C5-4189-EC40-8788-40DD81BC8455}" srcOrd="1" destOrd="0" presId="urn:microsoft.com/office/officeart/2005/8/layout/hierarchy6"/>
    <dgm:cxn modelId="{DE675D9D-9EBC-2348-8EC3-CF7FD9573BF5}" type="presParOf" srcId="{384C31C5-4189-EC40-8788-40DD81BC8455}" destId="{3AE3A6D2-605C-884C-ACC6-5B48583F43E3}" srcOrd="0" destOrd="0" presId="urn:microsoft.com/office/officeart/2005/8/layout/hierarchy6"/>
    <dgm:cxn modelId="{3922660F-E38B-7A46-BF96-E9F078D9F52B}" type="presParOf" srcId="{384C31C5-4189-EC40-8788-40DD81BC8455}" destId="{68A653EF-782F-BE44-888E-F809BC272F77}" srcOrd="1" destOrd="0" presId="urn:microsoft.com/office/officeart/2005/8/layout/hierarchy6"/>
    <dgm:cxn modelId="{E660514E-330B-814A-8BD3-FDD6ECCBAF6F}" type="presParOf" srcId="{7AC504E2-66CA-3F4A-851B-A1932B900029}" destId="{B1F9437F-9719-3A4F-ACE0-BCE1C2DEFA4D}" srcOrd="2" destOrd="0" presId="urn:microsoft.com/office/officeart/2005/8/layout/hierarchy6"/>
    <dgm:cxn modelId="{E263FCFB-5182-AA4D-91FC-2D08FB99898B}" type="presParOf" srcId="{7AC504E2-66CA-3F4A-851B-A1932B900029}" destId="{FF04793A-8CF7-3E42-979F-C9DED10962C5}" srcOrd="3" destOrd="0" presId="urn:microsoft.com/office/officeart/2005/8/layout/hierarchy6"/>
    <dgm:cxn modelId="{4FA3299C-3BFD-414F-B634-999F075BD325}" type="presParOf" srcId="{FF04793A-8CF7-3E42-979F-C9DED10962C5}" destId="{465B490E-CFF8-914B-900B-262F958550A3}" srcOrd="0" destOrd="0" presId="urn:microsoft.com/office/officeart/2005/8/layout/hierarchy6"/>
    <dgm:cxn modelId="{4246CACB-AE5F-FD48-9635-60B7FB9C46B5}" type="presParOf" srcId="{FF04793A-8CF7-3E42-979F-C9DED10962C5}" destId="{FF5DA4E9-F202-CC45-AB14-CDAA42F4C807}" srcOrd="1" destOrd="0" presId="urn:microsoft.com/office/officeart/2005/8/layout/hierarchy6"/>
    <dgm:cxn modelId="{99BA4FF7-B78B-7C4E-9E5A-2DFC7FC86A1F}" type="presParOf" srcId="{60E8FB54-3A69-524D-9040-45C3A695DE62}" destId="{882295C2-D323-5748-95EE-C271B9EE4ACB}" srcOrd="1" destOrd="0" presId="urn:microsoft.com/office/officeart/2005/8/layout/hierarchy6"/>
    <dgm:cxn modelId="{FDE31540-F699-1945-82AF-D023FED5A009}" type="presParOf" srcId="{882295C2-D323-5748-95EE-C271B9EE4ACB}" destId="{F2B25044-5076-5440-AA39-44013FE00EB6}" srcOrd="0" destOrd="0" presId="urn:microsoft.com/office/officeart/2005/8/layout/hierarchy6"/>
    <dgm:cxn modelId="{DE2CE79D-C853-4642-A1B5-EF46F0F70CE7}" type="presParOf" srcId="{F2B25044-5076-5440-AA39-44013FE00EB6}" destId="{E816F85B-8607-F249-8C7A-8F7DF51E2F31}" srcOrd="0" destOrd="0" presId="urn:microsoft.com/office/officeart/2005/8/layout/hierarchy6"/>
    <dgm:cxn modelId="{8A761BA0-0B78-A34E-B946-2831FC8B4884}" type="presParOf" srcId="{F2B25044-5076-5440-AA39-44013FE00EB6}" destId="{EAF76E3E-73DA-F545-9A8A-F891B9EAFAF2}" srcOrd="1" destOrd="0" presId="urn:microsoft.com/office/officeart/2005/8/layout/hierarchy6"/>
    <dgm:cxn modelId="{EF460B25-FD99-0C45-B0FD-3A23202AA773}" type="presParOf" srcId="{882295C2-D323-5748-95EE-C271B9EE4ACB}" destId="{3FE10B70-5E27-5A4F-AEE7-B586E63157FB}" srcOrd="1" destOrd="0" presId="urn:microsoft.com/office/officeart/2005/8/layout/hierarchy6"/>
    <dgm:cxn modelId="{97E47DD4-555F-F848-BE3A-9BFCD102A815}" type="presParOf" srcId="{3FE10B70-5E27-5A4F-AEE7-B586E63157FB}" destId="{E643CFDA-998E-2045-8E9F-106DC39D9774}" srcOrd="0" destOrd="0" presId="urn:microsoft.com/office/officeart/2005/8/layout/hierarchy6"/>
    <dgm:cxn modelId="{30ED077C-15A9-8142-BD21-9A12A6D7912D}" type="presParOf" srcId="{882295C2-D323-5748-95EE-C271B9EE4ACB}" destId="{BBF0E6F7-453B-6344-B79F-72D0388CE0B5}" srcOrd="2" destOrd="0" presId="urn:microsoft.com/office/officeart/2005/8/layout/hierarchy6"/>
    <dgm:cxn modelId="{DD23244F-6788-E34F-89E2-F87685F5210F}" type="presParOf" srcId="{BBF0E6F7-453B-6344-B79F-72D0388CE0B5}" destId="{15C76E1A-AAE6-6747-8B31-C367A8BF495F}" srcOrd="0" destOrd="0" presId="urn:microsoft.com/office/officeart/2005/8/layout/hierarchy6"/>
    <dgm:cxn modelId="{A073885E-B2D8-8644-AD03-BDF7D017C385}" type="presParOf" srcId="{BBF0E6F7-453B-6344-B79F-72D0388CE0B5}" destId="{3DCE72CF-BA43-4D48-836D-8D3D687BD9E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46C485-FF8A-4D43-BD6D-9691AD5694AE}" type="doc">
      <dgm:prSet loTypeId="urn:microsoft.com/office/officeart/2005/8/layout/hierarchy2" loCatId="" qsTypeId="urn:microsoft.com/office/officeart/2005/8/quickstyle/simple1" qsCatId="simple" csTypeId="urn:microsoft.com/office/officeart/2005/8/colors/colorful1" csCatId="colorful" phldr="1"/>
      <dgm:spPr/>
    </dgm:pt>
    <dgm:pt modelId="{A4DD907D-5B65-4849-9D6B-3838B1D67B19}">
      <dgm:prSet phldrT="[Texte]" custT="1"/>
      <dgm:spPr/>
      <dgm:t>
        <a:bodyPr/>
        <a:lstStyle/>
        <a:p>
          <a:r>
            <a:rPr lang="fr-FR" sz="2000" dirty="0"/>
            <a:t>Authentification</a:t>
          </a:r>
        </a:p>
      </dgm:t>
    </dgm:pt>
    <dgm:pt modelId="{8BF71780-9493-F14F-A619-FC7821B1577B}" type="parTrans" cxnId="{A9BD71F0-E03F-F644-92A6-46364FFC7099}">
      <dgm:prSet/>
      <dgm:spPr/>
      <dgm:t>
        <a:bodyPr/>
        <a:lstStyle/>
        <a:p>
          <a:endParaRPr lang="fr-FR" sz="2000"/>
        </a:p>
      </dgm:t>
    </dgm:pt>
    <dgm:pt modelId="{5CA2FF48-0BA6-454D-9237-9AAEB21BD635}" type="sibTrans" cxnId="{A9BD71F0-E03F-F644-92A6-46364FFC7099}">
      <dgm:prSet/>
      <dgm:spPr/>
      <dgm:t>
        <a:bodyPr/>
        <a:lstStyle/>
        <a:p>
          <a:endParaRPr lang="fr-FR" sz="2000"/>
        </a:p>
      </dgm:t>
    </dgm:pt>
    <dgm:pt modelId="{AE30ADBF-46DE-224F-87A3-FAC4CF494CB5}">
      <dgm:prSet phldrT="[Texte]" custT="1"/>
      <dgm:spPr/>
      <dgm:t>
        <a:bodyPr/>
        <a:lstStyle/>
        <a:p>
          <a:r>
            <a:rPr lang="fr-FR" sz="2000" dirty="0"/>
            <a:t>Contrôle</a:t>
          </a:r>
        </a:p>
        <a:p>
          <a:r>
            <a:rPr lang="fr-FR" sz="2000" dirty="0"/>
            <a:t>Liste des Clients</a:t>
          </a:r>
        </a:p>
      </dgm:t>
    </dgm:pt>
    <dgm:pt modelId="{0E364427-C81F-BE4B-8A14-957F0DC7961B}" type="parTrans" cxnId="{3987C123-1287-5046-BB77-6385AE729D0F}">
      <dgm:prSet custT="1"/>
      <dgm:spPr/>
      <dgm:t>
        <a:bodyPr/>
        <a:lstStyle/>
        <a:p>
          <a:endParaRPr lang="fr-FR" sz="2000"/>
        </a:p>
      </dgm:t>
    </dgm:pt>
    <dgm:pt modelId="{F89CA6A6-FE68-8247-B406-E98DFFD0F4D7}" type="sibTrans" cxnId="{3987C123-1287-5046-BB77-6385AE729D0F}">
      <dgm:prSet/>
      <dgm:spPr/>
      <dgm:t>
        <a:bodyPr/>
        <a:lstStyle/>
        <a:p>
          <a:endParaRPr lang="fr-FR" sz="2000"/>
        </a:p>
      </dgm:t>
    </dgm:pt>
    <dgm:pt modelId="{E0A1782A-5277-B249-994D-EF115F2C86D2}">
      <dgm:prSet phldrT="[Texte]" custT="1"/>
      <dgm:spPr/>
      <dgm:t>
        <a:bodyPr/>
        <a:lstStyle/>
        <a:p>
          <a:r>
            <a:rPr lang="fr-FR" sz="2000" dirty="0"/>
            <a:t>Nouveau Client</a:t>
          </a:r>
        </a:p>
      </dgm:t>
    </dgm:pt>
    <dgm:pt modelId="{F4C4D089-8050-AD40-83C9-67653F9B6C09}" type="parTrans" cxnId="{F5472219-055D-C246-959A-90140EEF2DA1}">
      <dgm:prSet custT="1"/>
      <dgm:spPr/>
      <dgm:t>
        <a:bodyPr/>
        <a:lstStyle/>
        <a:p>
          <a:endParaRPr lang="fr-FR" sz="2000"/>
        </a:p>
      </dgm:t>
    </dgm:pt>
    <dgm:pt modelId="{5417FA20-AE34-2342-AE5D-88134E84C1CF}" type="sibTrans" cxnId="{F5472219-055D-C246-959A-90140EEF2DA1}">
      <dgm:prSet/>
      <dgm:spPr/>
      <dgm:t>
        <a:bodyPr/>
        <a:lstStyle/>
        <a:p>
          <a:endParaRPr lang="fr-FR" sz="2000"/>
        </a:p>
      </dgm:t>
    </dgm:pt>
    <dgm:pt modelId="{A4CA3831-9E63-6C4C-8B36-1708ACFA5E2F}">
      <dgm:prSet phldrT="[Texte]" custT="1"/>
      <dgm:spPr/>
      <dgm:t>
        <a:bodyPr/>
        <a:lstStyle/>
        <a:p>
          <a:r>
            <a:rPr lang="fr-FR" sz="2000" dirty="0"/>
            <a:t>Client Occasionnel</a:t>
          </a:r>
        </a:p>
      </dgm:t>
    </dgm:pt>
    <dgm:pt modelId="{9B8442C8-7BCD-5643-98E8-D5F54982E454}" type="parTrans" cxnId="{8F320218-198D-2248-BAA2-70C0E499F3A1}">
      <dgm:prSet/>
      <dgm:spPr/>
      <dgm:t>
        <a:bodyPr/>
        <a:lstStyle/>
        <a:p>
          <a:endParaRPr lang="fr-FR" sz="2000"/>
        </a:p>
      </dgm:t>
    </dgm:pt>
    <dgm:pt modelId="{ED09CE02-5EEF-794E-A8B9-CB8415605CE5}" type="sibTrans" cxnId="{8F320218-198D-2248-BAA2-70C0E499F3A1}">
      <dgm:prSet/>
      <dgm:spPr/>
      <dgm:t>
        <a:bodyPr/>
        <a:lstStyle/>
        <a:p>
          <a:endParaRPr lang="fr-FR" sz="2000"/>
        </a:p>
      </dgm:t>
    </dgm:pt>
    <dgm:pt modelId="{C866EFD0-DCFA-2143-B645-EA5D769B63F7}" type="pres">
      <dgm:prSet presAssocID="{2546C485-FF8A-4D43-BD6D-9691AD5694A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978129A-F75D-C242-B9CA-7A97A6ABEB6D}" type="pres">
      <dgm:prSet presAssocID="{A4DD907D-5B65-4849-9D6B-3838B1D67B19}" presName="root1" presStyleCnt="0"/>
      <dgm:spPr/>
    </dgm:pt>
    <dgm:pt modelId="{27E4B367-3FBE-7745-8732-27242D8305C4}" type="pres">
      <dgm:prSet presAssocID="{A4DD907D-5B65-4849-9D6B-3838B1D67B19}" presName="LevelOneTextNode" presStyleLbl="node0" presStyleIdx="0" presStyleCnt="2">
        <dgm:presLayoutVars>
          <dgm:chPref val="3"/>
        </dgm:presLayoutVars>
      </dgm:prSet>
      <dgm:spPr/>
    </dgm:pt>
    <dgm:pt modelId="{BD303F78-CF39-3B40-947C-8763126A09C6}" type="pres">
      <dgm:prSet presAssocID="{A4DD907D-5B65-4849-9D6B-3838B1D67B19}" presName="level2hierChild" presStyleCnt="0"/>
      <dgm:spPr/>
    </dgm:pt>
    <dgm:pt modelId="{B77C3362-DCF7-B74B-AF2A-79C12DF58633}" type="pres">
      <dgm:prSet presAssocID="{0E364427-C81F-BE4B-8A14-957F0DC7961B}" presName="conn2-1" presStyleLbl="parChTrans1D2" presStyleIdx="0" presStyleCnt="2"/>
      <dgm:spPr/>
    </dgm:pt>
    <dgm:pt modelId="{9AEEADA7-AA01-3642-948D-3DEAFA63B910}" type="pres">
      <dgm:prSet presAssocID="{0E364427-C81F-BE4B-8A14-957F0DC7961B}" presName="connTx" presStyleLbl="parChTrans1D2" presStyleIdx="0" presStyleCnt="2"/>
      <dgm:spPr/>
    </dgm:pt>
    <dgm:pt modelId="{D3B34FF3-030E-2243-9BD1-0B4F42D86E83}" type="pres">
      <dgm:prSet presAssocID="{AE30ADBF-46DE-224F-87A3-FAC4CF494CB5}" presName="root2" presStyleCnt="0"/>
      <dgm:spPr/>
    </dgm:pt>
    <dgm:pt modelId="{1D2C3C23-D001-4040-AD3F-48C1C04A5029}" type="pres">
      <dgm:prSet presAssocID="{AE30ADBF-46DE-224F-87A3-FAC4CF494CB5}" presName="LevelTwoTextNode" presStyleLbl="node2" presStyleIdx="0" presStyleCnt="2">
        <dgm:presLayoutVars>
          <dgm:chPref val="3"/>
        </dgm:presLayoutVars>
      </dgm:prSet>
      <dgm:spPr/>
    </dgm:pt>
    <dgm:pt modelId="{AE5644D8-081F-EC47-8EC9-96DC9A5CDA6E}" type="pres">
      <dgm:prSet presAssocID="{AE30ADBF-46DE-224F-87A3-FAC4CF494CB5}" presName="level3hierChild" presStyleCnt="0"/>
      <dgm:spPr/>
    </dgm:pt>
    <dgm:pt modelId="{C0EB5339-A11C-2740-B142-B0528445FF8F}" type="pres">
      <dgm:prSet presAssocID="{F4C4D089-8050-AD40-83C9-67653F9B6C09}" presName="conn2-1" presStyleLbl="parChTrans1D2" presStyleIdx="1" presStyleCnt="2"/>
      <dgm:spPr/>
    </dgm:pt>
    <dgm:pt modelId="{66CB1E6D-3F95-6344-AC01-44507503F1AF}" type="pres">
      <dgm:prSet presAssocID="{F4C4D089-8050-AD40-83C9-67653F9B6C09}" presName="connTx" presStyleLbl="parChTrans1D2" presStyleIdx="1" presStyleCnt="2"/>
      <dgm:spPr/>
    </dgm:pt>
    <dgm:pt modelId="{67EBCCE8-D570-D548-B329-AB1F22B8C52B}" type="pres">
      <dgm:prSet presAssocID="{E0A1782A-5277-B249-994D-EF115F2C86D2}" presName="root2" presStyleCnt="0"/>
      <dgm:spPr/>
    </dgm:pt>
    <dgm:pt modelId="{2E0F9299-35AC-0A44-BB7F-E7DC73C8AC7E}" type="pres">
      <dgm:prSet presAssocID="{E0A1782A-5277-B249-994D-EF115F2C86D2}" presName="LevelTwoTextNode" presStyleLbl="node2" presStyleIdx="1" presStyleCnt="2">
        <dgm:presLayoutVars>
          <dgm:chPref val="3"/>
        </dgm:presLayoutVars>
      </dgm:prSet>
      <dgm:spPr/>
    </dgm:pt>
    <dgm:pt modelId="{A9D43B3B-E5A5-2C41-BB41-AB03C349F936}" type="pres">
      <dgm:prSet presAssocID="{E0A1782A-5277-B249-994D-EF115F2C86D2}" presName="level3hierChild" presStyleCnt="0"/>
      <dgm:spPr/>
    </dgm:pt>
    <dgm:pt modelId="{8BDB9964-3BB4-884F-A8A6-3D1122F856C0}" type="pres">
      <dgm:prSet presAssocID="{A4CA3831-9E63-6C4C-8B36-1708ACFA5E2F}" presName="root1" presStyleCnt="0"/>
      <dgm:spPr/>
    </dgm:pt>
    <dgm:pt modelId="{21281FAF-FEC6-7243-A2F8-8698DF9281B1}" type="pres">
      <dgm:prSet presAssocID="{A4CA3831-9E63-6C4C-8B36-1708ACFA5E2F}" presName="LevelOneTextNode" presStyleLbl="node0" presStyleIdx="1" presStyleCnt="2">
        <dgm:presLayoutVars>
          <dgm:chPref val="3"/>
        </dgm:presLayoutVars>
      </dgm:prSet>
      <dgm:spPr/>
    </dgm:pt>
    <dgm:pt modelId="{6D27CF08-5CC9-1848-8312-A245F8E4ACF5}" type="pres">
      <dgm:prSet presAssocID="{A4CA3831-9E63-6C4C-8B36-1708ACFA5E2F}" presName="level2hierChild" presStyleCnt="0"/>
      <dgm:spPr/>
    </dgm:pt>
  </dgm:ptLst>
  <dgm:cxnLst>
    <dgm:cxn modelId="{8F320218-198D-2248-BAA2-70C0E499F3A1}" srcId="{2546C485-FF8A-4D43-BD6D-9691AD5694AE}" destId="{A4CA3831-9E63-6C4C-8B36-1708ACFA5E2F}" srcOrd="1" destOrd="0" parTransId="{9B8442C8-7BCD-5643-98E8-D5F54982E454}" sibTransId="{ED09CE02-5EEF-794E-A8B9-CB8415605CE5}"/>
    <dgm:cxn modelId="{F5472219-055D-C246-959A-90140EEF2DA1}" srcId="{A4DD907D-5B65-4849-9D6B-3838B1D67B19}" destId="{E0A1782A-5277-B249-994D-EF115F2C86D2}" srcOrd="1" destOrd="0" parTransId="{F4C4D089-8050-AD40-83C9-67653F9B6C09}" sibTransId="{5417FA20-AE34-2342-AE5D-88134E84C1CF}"/>
    <dgm:cxn modelId="{3987C123-1287-5046-BB77-6385AE729D0F}" srcId="{A4DD907D-5B65-4849-9D6B-3838B1D67B19}" destId="{AE30ADBF-46DE-224F-87A3-FAC4CF494CB5}" srcOrd="0" destOrd="0" parTransId="{0E364427-C81F-BE4B-8A14-957F0DC7961B}" sibTransId="{F89CA6A6-FE68-8247-B406-E98DFFD0F4D7}"/>
    <dgm:cxn modelId="{CC2E6A34-9B42-7746-BDEA-6CC45F41C829}" type="presOf" srcId="{A4DD907D-5B65-4849-9D6B-3838B1D67B19}" destId="{27E4B367-3FBE-7745-8732-27242D8305C4}" srcOrd="0" destOrd="0" presId="urn:microsoft.com/office/officeart/2005/8/layout/hierarchy2"/>
    <dgm:cxn modelId="{368D2F3A-D05C-B24F-821F-2665A887CA56}" type="presOf" srcId="{0E364427-C81F-BE4B-8A14-957F0DC7961B}" destId="{B77C3362-DCF7-B74B-AF2A-79C12DF58633}" srcOrd="0" destOrd="0" presId="urn:microsoft.com/office/officeart/2005/8/layout/hierarchy2"/>
    <dgm:cxn modelId="{99A2DB4D-9AC2-784E-BA1C-323FD6615928}" type="presOf" srcId="{0E364427-C81F-BE4B-8A14-957F0DC7961B}" destId="{9AEEADA7-AA01-3642-948D-3DEAFA63B910}" srcOrd="1" destOrd="0" presId="urn:microsoft.com/office/officeart/2005/8/layout/hierarchy2"/>
    <dgm:cxn modelId="{1599F955-7A24-784C-B8B4-F1B10D2306C6}" type="presOf" srcId="{F4C4D089-8050-AD40-83C9-67653F9B6C09}" destId="{C0EB5339-A11C-2740-B142-B0528445FF8F}" srcOrd="0" destOrd="0" presId="urn:microsoft.com/office/officeart/2005/8/layout/hierarchy2"/>
    <dgm:cxn modelId="{F341AC57-0E40-4F4D-A22D-A33B98C30278}" type="presOf" srcId="{F4C4D089-8050-AD40-83C9-67653F9B6C09}" destId="{66CB1E6D-3F95-6344-AC01-44507503F1AF}" srcOrd="1" destOrd="0" presId="urn:microsoft.com/office/officeart/2005/8/layout/hierarchy2"/>
    <dgm:cxn modelId="{8822C261-2501-5B45-9F10-E07CC42499CA}" type="presOf" srcId="{2546C485-FF8A-4D43-BD6D-9691AD5694AE}" destId="{C866EFD0-DCFA-2143-B645-EA5D769B63F7}" srcOrd="0" destOrd="0" presId="urn:microsoft.com/office/officeart/2005/8/layout/hierarchy2"/>
    <dgm:cxn modelId="{940AA1A3-4E3A-AC40-8F71-75C3272BD77C}" type="presOf" srcId="{A4CA3831-9E63-6C4C-8B36-1708ACFA5E2F}" destId="{21281FAF-FEC6-7243-A2F8-8698DF9281B1}" srcOrd="0" destOrd="0" presId="urn:microsoft.com/office/officeart/2005/8/layout/hierarchy2"/>
    <dgm:cxn modelId="{A771E9C6-8021-FC43-9DA4-D61565696F3E}" type="presOf" srcId="{AE30ADBF-46DE-224F-87A3-FAC4CF494CB5}" destId="{1D2C3C23-D001-4040-AD3F-48C1C04A5029}" srcOrd="0" destOrd="0" presId="urn:microsoft.com/office/officeart/2005/8/layout/hierarchy2"/>
    <dgm:cxn modelId="{A9BD71F0-E03F-F644-92A6-46364FFC7099}" srcId="{2546C485-FF8A-4D43-BD6D-9691AD5694AE}" destId="{A4DD907D-5B65-4849-9D6B-3838B1D67B19}" srcOrd="0" destOrd="0" parTransId="{8BF71780-9493-F14F-A619-FC7821B1577B}" sibTransId="{5CA2FF48-0BA6-454D-9237-9AAEB21BD635}"/>
    <dgm:cxn modelId="{6CEAC7F5-A1B7-4A40-AA8B-BA541D6D3642}" type="presOf" srcId="{E0A1782A-5277-B249-994D-EF115F2C86D2}" destId="{2E0F9299-35AC-0A44-BB7F-E7DC73C8AC7E}" srcOrd="0" destOrd="0" presId="urn:microsoft.com/office/officeart/2005/8/layout/hierarchy2"/>
    <dgm:cxn modelId="{876E6CE5-69BA-5B40-9D7C-3B39A1C14604}" type="presParOf" srcId="{C866EFD0-DCFA-2143-B645-EA5D769B63F7}" destId="{E978129A-F75D-C242-B9CA-7A97A6ABEB6D}" srcOrd="0" destOrd="0" presId="urn:microsoft.com/office/officeart/2005/8/layout/hierarchy2"/>
    <dgm:cxn modelId="{89D11803-B0A1-8B41-9713-FA8E660DE55A}" type="presParOf" srcId="{E978129A-F75D-C242-B9CA-7A97A6ABEB6D}" destId="{27E4B367-3FBE-7745-8732-27242D8305C4}" srcOrd="0" destOrd="0" presId="urn:microsoft.com/office/officeart/2005/8/layout/hierarchy2"/>
    <dgm:cxn modelId="{86862274-4D53-7D4E-B71B-BC70F1EE0F1F}" type="presParOf" srcId="{E978129A-F75D-C242-B9CA-7A97A6ABEB6D}" destId="{BD303F78-CF39-3B40-947C-8763126A09C6}" srcOrd="1" destOrd="0" presId="urn:microsoft.com/office/officeart/2005/8/layout/hierarchy2"/>
    <dgm:cxn modelId="{3F147C0A-05D5-4741-B36C-B94161FFA063}" type="presParOf" srcId="{BD303F78-CF39-3B40-947C-8763126A09C6}" destId="{B77C3362-DCF7-B74B-AF2A-79C12DF58633}" srcOrd="0" destOrd="0" presId="urn:microsoft.com/office/officeart/2005/8/layout/hierarchy2"/>
    <dgm:cxn modelId="{D837F960-2204-3246-B976-F073765123B1}" type="presParOf" srcId="{B77C3362-DCF7-B74B-AF2A-79C12DF58633}" destId="{9AEEADA7-AA01-3642-948D-3DEAFA63B910}" srcOrd="0" destOrd="0" presId="urn:microsoft.com/office/officeart/2005/8/layout/hierarchy2"/>
    <dgm:cxn modelId="{35FBCB78-4BC9-F344-9CAA-87BC7AE10113}" type="presParOf" srcId="{BD303F78-CF39-3B40-947C-8763126A09C6}" destId="{D3B34FF3-030E-2243-9BD1-0B4F42D86E83}" srcOrd="1" destOrd="0" presId="urn:microsoft.com/office/officeart/2005/8/layout/hierarchy2"/>
    <dgm:cxn modelId="{827DE363-0789-CB45-BCA4-EE552186ABC7}" type="presParOf" srcId="{D3B34FF3-030E-2243-9BD1-0B4F42D86E83}" destId="{1D2C3C23-D001-4040-AD3F-48C1C04A5029}" srcOrd="0" destOrd="0" presId="urn:microsoft.com/office/officeart/2005/8/layout/hierarchy2"/>
    <dgm:cxn modelId="{2D76F825-06DA-BE44-9185-DED21697F836}" type="presParOf" srcId="{D3B34FF3-030E-2243-9BD1-0B4F42D86E83}" destId="{AE5644D8-081F-EC47-8EC9-96DC9A5CDA6E}" srcOrd="1" destOrd="0" presId="urn:microsoft.com/office/officeart/2005/8/layout/hierarchy2"/>
    <dgm:cxn modelId="{9FD09728-3D99-2F47-AE92-706F583BD8AD}" type="presParOf" srcId="{BD303F78-CF39-3B40-947C-8763126A09C6}" destId="{C0EB5339-A11C-2740-B142-B0528445FF8F}" srcOrd="2" destOrd="0" presId="urn:microsoft.com/office/officeart/2005/8/layout/hierarchy2"/>
    <dgm:cxn modelId="{C6A43264-DD66-A245-85F0-4ECFE5A9AED0}" type="presParOf" srcId="{C0EB5339-A11C-2740-B142-B0528445FF8F}" destId="{66CB1E6D-3F95-6344-AC01-44507503F1AF}" srcOrd="0" destOrd="0" presId="urn:microsoft.com/office/officeart/2005/8/layout/hierarchy2"/>
    <dgm:cxn modelId="{0E7EAACC-082F-F44A-B3A9-46B1B3F1FB1C}" type="presParOf" srcId="{BD303F78-CF39-3B40-947C-8763126A09C6}" destId="{67EBCCE8-D570-D548-B329-AB1F22B8C52B}" srcOrd="3" destOrd="0" presId="urn:microsoft.com/office/officeart/2005/8/layout/hierarchy2"/>
    <dgm:cxn modelId="{62D1FD79-6402-5346-A096-2CE5A2D23BC7}" type="presParOf" srcId="{67EBCCE8-D570-D548-B329-AB1F22B8C52B}" destId="{2E0F9299-35AC-0A44-BB7F-E7DC73C8AC7E}" srcOrd="0" destOrd="0" presId="urn:microsoft.com/office/officeart/2005/8/layout/hierarchy2"/>
    <dgm:cxn modelId="{A9D8AD03-6234-2046-BC30-185A62AF4E0F}" type="presParOf" srcId="{67EBCCE8-D570-D548-B329-AB1F22B8C52B}" destId="{A9D43B3B-E5A5-2C41-BB41-AB03C349F936}" srcOrd="1" destOrd="0" presId="urn:microsoft.com/office/officeart/2005/8/layout/hierarchy2"/>
    <dgm:cxn modelId="{DAD4DD0A-FB1A-B041-B887-5FE70A9C7A63}" type="presParOf" srcId="{C866EFD0-DCFA-2143-B645-EA5D769B63F7}" destId="{8BDB9964-3BB4-884F-A8A6-3D1122F856C0}" srcOrd="1" destOrd="0" presId="urn:microsoft.com/office/officeart/2005/8/layout/hierarchy2"/>
    <dgm:cxn modelId="{4683A47E-AF2F-C047-88C8-F6B6901B9527}" type="presParOf" srcId="{8BDB9964-3BB4-884F-A8A6-3D1122F856C0}" destId="{21281FAF-FEC6-7243-A2F8-8698DF9281B1}" srcOrd="0" destOrd="0" presId="urn:microsoft.com/office/officeart/2005/8/layout/hierarchy2"/>
    <dgm:cxn modelId="{F688E097-3D40-8640-8DDF-8BC3327B2816}" type="presParOf" srcId="{8BDB9964-3BB4-884F-A8A6-3D1122F856C0}" destId="{6D27CF08-5CC9-1848-8312-A245F8E4ACF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46C485-FF8A-4D43-BD6D-9691AD5694AE}" type="doc">
      <dgm:prSet loTypeId="urn:microsoft.com/office/officeart/2005/8/layout/hierarchy2" loCatId="" qsTypeId="urn:microsoft.com/office/officeart/2005/8/quickstyle/simple1" qsCatId="simple" csTypeId="urn:microsoft.com/office/officeart/2005/8/colors/colorful1" csCatId="colorful" phldr="1"/>
      <dgm:spPr/>
    </dgm:pt>
    <dgm:pt modelId="{A4DD907D-5B65-4849-9D6B-3838B1D67B19}">
      <dgm:prSet phldrT="[Texte]" custT="1"/>
      <dgm:spPr/>
      <dgm:t>
        <a:bodyPr/>
        <a:lstStyle/>
        <a:p>
          <a:r>
            <a:rPr lang="fr-FR" sz="2000" dirty="0"/>
            <a:t>Choix Emport</a:t>
          </a:r>
        </a:p>
      </dgm:t>
    </dgm:pt>
    <dgm:pt modelId="{8BF71780-9493-F14F-A619-FC7821B1577B}" type="parTrans" cxnId="{A9BD71F0-E03F-F644-92A6-46364FFC7099}">
      <dgm:prSet/>
      <dgm:spPr/>
      <dgm:t>
        <a:bodyPr/>
        <a:lstStyle/>
        <a:p>
          <a:endParaRPr lang="fr-FR" sz="2000"/>
        </a:p>
      </dgm:t>
    </dgm:pt>
    <dgm:pt modelId="{5CA2FF48-0BA6-454D-9237-9AAEB21BD635}" type="sibTrans" cxnId="{A9BD71F0-E03F-F644-92A6-46364FFC7099}">
      <dgm:prSet/>
      <dgm:spPr/>
      <dgm:t>
        <a:bodyPr/>
        <a:lstStyle/>
        <a:p>
          <a:endParaRPr lang="fr-FR" sz="2000"/>
        </a:p>
      </dgm:t>
    </dgm:pt>
    <dgm:pt modelId="{AE30ADBF-46DE-224F-87A3-FAC4CF494CB5}">
      <dgm:prSet phldrT="[Texte]" custT="1"/>
      <dgm:spPr/>
      <dgm:t>
        <a:bodyPr/>
        <a:lstStyle/>
        <a:p>
          <a:r>
            <a:rPr lang="fr-FR" sz="2000" dirty="0"/>
            <a:t>Livraison</a:t>
          </a:r>
        </a:p>
      </dgm:t>
    </dgm:pt>
    <dgm:pt modelId="{0E364427-C81F-BE4B-8A14-957F0DC7961B}" type="parTrans" cxnId="{3987C123-1287-5046-BB77-6385AE729D0F}">
      <dgm:prSet custT="1"/>
      <dgm:spPr/>
      <dgm:t>
        <a:bodyPr/>
        <a:lstStyle/>
        <a:p>
          <a:endParaRPr lang="fr-FR" sz="2000"/>
        </a:p>
      </dgm:t>
    </dgm:pt>
    <dgm:pt modelId="{F89CA6A6-FE68-8247-B406-E98DFFD0F4D7}" type="sibTrans" cxnId="{3987C123-1287-5046-BB77-6385AE729D0F}">
      <dgm:prSet/>
      <dgm:spPr/>
      <dgm:t>
        <a:bodyPr/>
        <a:lstStyle/>
        <a:p>
          <a:endParaRPr lang="fr-FR" sz="2000"/>
        </a:p>
      </dgm:t>
    </dgm:pt>
    <dgm:pt modelId="{E0A1782A-5277-B249-994D-EF115F2C86D2}">
      <dgm:prSet phldrT="[Texte]" custT="1"/>
      <dgm:spPr/>
      <dgm:t>
        <a:bodyPr/>
        <a:lstStyle/>
        <a:p>
          <a:r>
            <a:rPr lang="fr-FR" sz="2000" dirty="0"/>
            <a:t>Point de vente</a:t>
          </a:r>
        </a:p>
      </dgm:t>
    </dgm:pt>
    <dgm:pt modelId="{F4C4D089-8050-AD40-83C9-67653F9B6C09}" type="parTrans" cxnId="{F5472219-055D-C246-959A-90140EEF2DA1}">
      <dgm:prSet custT="1"/>
      <dgm:spPr/>
      <dgm:t>
        <a:bodyPr/>
        <a:lstStyle/>
        <a:p>
          <a:endParaRPr lang="fr-FR" sz="2000"/>
        </a:p>
      </dgm:t>
    </dgm:pt>
    <dgm:pt modelId="{5417FA20-AE34-2342-AE5D-88134E84C1CF}" type="sibTrans" cxnId="{F5472219-055D-C246-959A-90140EEF2DA1}">
      <dgm:prSet/>
      <dgm:spPr/>
      <dgm:t>
        <a:bodyPr/>
        <a:lstStyle/>
        <a:p>
          <a:endParaRPr lang="fr-FR" sz="2000"/>
        </a:p>
      </dgm:t>
    </dgm:pt>
    <dgm:pt modelId="{A4CA3831-9E63-6C4C-8B36-1708ACFA5E2F}">
      <dgm:prSet phldrT="[Texte]" custT="1"/>
      <dgm:spPr/>
      <dgm:t>
        <a:bodyPr/>
        <a:lstStyle/>
        <a:p>
          <a:r>
            <a:rPr lang="fr-FR" sz="2000" dirty="0"/>
            <a:t>Contrôle zone livraison</a:t>
          </a:r>
        </a:p>
      </dgm:t>
    </dgm:pt>
    <dgm:pt modelId="{9B8442C8-7BCD-5643-98E8-D5F54982E454}" type="parTrans" cxnId="{8F320218-198D-2248-BAA2-70C0E499F3A1}">
      <dgm:prSet custT="1"/>
      <dgm:spPr/>
      <dgm:t>
        <a:bodyPr/>
        <a:lstStyle/>
        <a:p>
          <a:endParaRPr lang="fr-FR" sz="2000"/>
        </a:p>
      </dgm:t>
    </dgm:pt>
    <dgm:pt modelId="{ED09CE02-5EEF-794E-A8B9-CB8415605CE5}" type="sibTrans" cxnId="{8F320218-198D-2248-BAA2-70C0E499F3A1}">
      <dgm:prSet/>
      <dgm:spPr/>
      <dgm:t>
        <a:bodyPr/>
        <a:lstStyle/>
        <a:p>
          <a:endParaRPr lang="fr-FR" sz="2000"/>
        </a:p>
      </dgm:t>
    </dgm:pt>
    <dgm:pt modelId="{C866EFD0-DCFA-2143-B645-EA5D769B63F7}" type="pres">
      <dgm:prSet presAssocID="{2546C485-FF8A-4D43-BD6D-9691AD5694A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978129A-F75D-C242-B9CA-7A97A6ABEB6D}" type="pres">
      <dgm:prSet presAssocID="{A4DD907D-5B65-4849-9D6B-3838B1D67B19}" presName="root1" presStyleCnt="0"/>
      <dgm:spPr/>
    </dgm:pt>
    <dgm:pt modelId="{27E4B367-3FBE-7745-8732-27242D8305C4}" type="pres">
      <dgm:prSet presAssocID="{A4DD907D-5B65-4849-9D6B-3838B1D67B19}" presName="LevelOneTextNode" presStyleLbl="node0" presStyleIdx="0" presStyleCnt="1">
        <dgm:presLayoutVars>
          <dgm:chPref val="3"/>
        </dgm:presLayoutVars>
      </dgm:prSet>
      <dgm:spPr/>
    </dgm:pt>
    <dgm:pt modelId="{BD303F78-CF39-3B40-947C-8763126A09C6}" type="pres">
      <dgm:prSet presAssocID="{A4DD907D-5B65-4849-9D6B-3838B1D67B19}" presName="level2hierChild" presStyleCnt="0"/>
      <dgm:spPr/>
    </dgm:pt>
    <dgm:pt modelId="{B77C3362-DCF7-B74B-AF2A-79C12DF58633}" type="pres">
      <dgm:prSet presAssocID="{0E364427-C81F-BE4B-8A14-957F0DC7961B}" presName="conn2-1" presStyleLbl="parChTrans1D2" presStyleIdx="0" presStyleCnt="2"/>
      <dgm:spPr/>
    </dgm:pt>
    <dgm:pt modelId="{9AEEADA7-AA01-3642-948D-3DEAFA63B910}" type="pres">
      <dgm:prSet presAssocID="{0E364427-C81F-BE4B-8A14-957F0DC7961B}" presName="connTx" presStyleLbl="parChTrans1D2" presStyleIdx="0" presStyleCnt="2"/>
      <dgm:spPr/>
    </dgm:pt>
    <dgm:pt modelId="{D3B34FF3-030E-2243-9BD1-0B4F42D86E83}" type="pres">
      <dgm:prSet presAssocID="{AE30ADBF-46DE-224F-87A3-FAC4CF494CB5}" presName="root2" presStyleCnt="0"/>
      <dgm:spPr/>
    </dgm:pt>
    <dgm:pt modelId="{1D2C3C23-D001-4040-AD3F-48C1C04A5029}" type="pres">
      <dgm:prSet presAssocID="{AE30ADBF-46DE-224F-87A3-FAC4CF494CB5}" presName="LevelTwoTextNode" presStyleLbl="node2" presStyleIdx="0" presStyleCnt="2">
        <dgm:presLayoutVars>
          <dgm:chPref val="3"/>
        </dgm:presLayoutVars>
      </dgm:prSet>
      <dgm:spPr/>
    </dgm:pt>
    <dgm:pt modelId="{AE5644D8-081F-EC47-8EC9-96DC9A5CDA6E}" type="pres">
      <dgm:prSet presAssocID="{AE30ADBF-46DE-224F-87A3-FAC4CF494CB5}" presName="level3hierChild" presStyleCnt="0"/>
      <dgm:spPr/>
    </dgm:pt>
    <dgm:pt modelId="{7A58A059-0F77-B642-ADDD-A350A31DFE59}" type="pres">
      <dgm:prSet presAssocID="{9B8442C8-7BCD-5643-98E8-D5F54982E454}" presName="conn2-1" presStyleLbl="parChTrans1D3" presStyleIdx="0" presStyleCnt="1"/>
      <dgm:spPr/>
    </dgm:pt>
    <dgm:pt modelId="{CE08F1F1-74FA-9048-B5F9-5514DCB0618B}" type="pres">
      <dgm:prSet presAssocID="{9B8442C8-7BCD-5643-98E8-D5F54982E454}" presName="connTx" presStyleLbl="parChTrans1D3" presStyleIdx="0" presStyleCnt="1"/>
      <dgm:spPr/>
    </dgm:pt>
    <dgm:pt modelId="{14ADF4BC-A2DF-5B41-A794-1E170AF0266C}" type="pres">
      <dgm:prSet presAssocID="{A4CA3831-9E63-6C4C-8B36-1708ACFA5E2F}" presName="root2" presStyleCnt="0"/>
      <dgm:spPr/>
    </dgm:pt>
    <dgm:pt modelId="{F707E3DA-0FFF-9744-A73A-90D0D11B89BC}" type="pres">
      <dgm:prSet presAssocID="{A4CA3831-9E63-6C4C-8B36-1708ACFA5E2F}" presName="LevelTwoTextNode" presStyleLbl="node3" presStyleIdx="0" presStyleCnt="1">
        <dgm:presLayoutVars>
          <dgm:chPref val="3"/>
        </dgm:presLayoutVars>
      </dgm:prSet>
      <dgm:spPr/>
    </dgm:pt>
    <dgm:pt modelId="{2078EB03-BB43-8B4C-956E-B6B092913C60}" type="pres">
      <dgm:prSet presAssocID="{A4CA3831-9E63-6C4C-8B36-1708ACFA5E2F}" presName="level3hierChild" presStyleCnt="0"/>
      <dgm:spPr/>
    </dgm:pt>
    <dgm:pt modelId="{C0EB5339-A11C-2740-B142-B0528445FF8F}" type="pres">
      <dgm:prSet presAssocID="{F4C4D089-8050-AD40-83C9-67653F9B6C09}" presName="conn2-1" presStyleLbl="parChTrans1D2" presStyleIdx="1" presStyleCnt="2"/>
      <dgm:spPr/>
    </dgm:pt>
    <dgm:pt modelId="{66CB1E6D-3F95-6344-AC01-44507503F1AF}" type="pres">
      <dgm:prSet presAssocID="{F4C4D089-8050-AD40-83C9-67653F9B6C09}" presName="connTx" presStyleLbl="parChTrans1D2" presStyleIdx="1" presStyleCnt="2"/>
      <dgm:spPr/>
    </dgm:pt>
    <dgm:pt modelId="{67EBCCE8-D570-D548-B329-AB1F22B8C52B}" type="pres">
      <dgm:prSet presAssocID="{E0A1782A-5277-B249-994D-EF115F2C86D2}" presName="root2" presStyleCnt="0"/>
      <dgm:spPr/>
    </dgm:pt>
    <dgm:pt modelId="{2E0F9299-35AC-0A44-BB7F-E7DC73C8AC7E}" type="pres">
      <dgm:prSet presAssocID="{E0A1782A-5277-B249-994D-EF115F2C86D2}" presName="LevelTwoTextNode" presStyleLbl="node2" presStyleIdx="1" presStyleCnt="2">
        <dgm:presLayoutVars>
          <dgm:chPref val="3"/>
        </dgm:presLayoutVars>
      </dgm:prSet>
      <dgm:spPr/>
    </dgm:pt>
    <dgm:pt modelId="{A9D43B3B-E5A5-2C41-BB41-AB03C349F936}" type="pres">
      <dgm:prSet presAssocID="{E0A1782A-5277-B249-994D-EF115F2C86D2}" presName="level3hierChild" presStyleCnt="0"/>
      <dgm:spPr/>
    </dgm:pt>
  </dgm:ptLst>
  <dgm:cxnLst>
    <dgm:cxn modelId="{A2E3C511-5500-DF4C-B5E1-9C04C8D9930C}" type="presOf" srcId="{0E364427-C81F-BE4B-8A14-957F0DC7961B}" destId="{B77C3362-DCF7-B74B-AF2A-79C12DF58633}" srcOrd="0" destOrd="0" presId="urn:microsoft.com/office/officeart/2005/8/layout/hierarchy2"/>
    <dgm:cxn modelId="{8F320218-198D-2248-BAA2-70C0E499F3A1}" srcId="{AE30ADBF-46DE-224F-87A3-FAC4CF494CB5}" destId="{A4CA3831-9E63-6C4C-8B36-1708ACFA5E2F}" srcOrd="0" destOrd="0" parTransId="{9B8442C8-7BCD-5643-98E8-D5F54982E454}" sibTransId="{ED09CE02-5EEF-794E-A8B9-CB8415605CE5}"/>
    <dgm:cxn modelId="{F5472219-055D-C246-959A-90140EEF2DA1}" srcId="{A4DD907D-5B65-4849-9D6B-3838B1D67B19}" destId="{E0A1782A-5277-B249-994D-EF115F2C86D2}" srcOrd="1" destOrd="0" parTransId="{F4C4D089-8050-AD40-83C9-67653F9B6C09}" sibTransId="{5417FA20-AE34-2342-AE5D-88134E84C1CF}"/>
    <dgm:cxn modelId="{3987C123-1287-5046-BB77-6385AE729D0F}" srcId="{A4DD907D-5B65-4849-9D6B-3838B1D67B19}" destId="{AE30ADBF-46DE-224F-87A3-FAC4CF494CB5}" srcOrd="0" destOrd="0" parTransId="{0E364427-C81F-BE4B-8A14-957F0DC7961B}" sibTransId="{F89CA6A6-FE68-8247-B406-E98DFFD0F4D7}"/>
    <dgm:cxn modelId="{DD4A6A31-8F87-3648-A2F0-8B0DC1B28811}" type="presOf" srcId="{0E364427-C81F-BE4B-8A14-957F0DC7961B}" destId="{9AEEADA7-AA01-3642-948D-3DEAFA63B910}" srcOrd="1" destOrd="0" presId="urn:microsoft.com/office/officeart/2005/8/layout/hierarchy2"/>
    <dgm:cxn modelId="{E6AF0733-05E5-744F-B1C9-D41878404429}" type="presOf" srcId="{E0A1782A-5277-B249-994D-EF115F2C86D2}" destId="{2E0F9299-35AC-0A44-BB7F-E7DC73C8AC7E}" srcOrd="0" destOrd="0" presId="urn:microsoft.com/office/officeart/2005/8/layout/hierarchy2"/>
    <dgm:cxn modelId="{426F2636-2B7F-B243-BAEB-F1B88DC6E9D2}" type="presOf" srcId="{F4C4D089-8050-AD40-83C9-67653F9B6C09}" destId="{C0EB5339-A11C-2740-B142-B0528445FF8F}" srcOrd="0" destOrd="0" presId="urn:microsoft.com/office/officeart/2005/8/layout/hierarchy2"/>
    <dgm:cxn modelId="{6C784846-AEC9-8C44-974C-4DDFE6C19228}" type="presOf" srcId="{A4CA3831-9E63-6C4C-8B36-1708ACFA5E2F}" destId="{F707E3DA-0FFF-9744-A73A-90D0D11B89BC}" srcOrd="0" destOrd="0" presId="urn:microsoft.com/office/officeart/2005/8/layout/hierarchy2"/>
    <dgm:cxn modelId="{8822C261-2501-5B45-9F10-E07CC42499CA}" type="presOf" srcId="{2546C485-FF8A-4D43-BD6D-9691AD5694AE}" destId="{C866EFD0-DCFA-2143-B645-EA5D769B63F7}" srcOrd="0" destOrd="0" presId="urn:microsoft.com/office/officeart/2005/8/layout/hierarchy2"/>
    <dgm:cxn modelId="{205F279E-4CF4-5E43-AAC9-BCEA1A54AB69}" type="presOf" srcId="{AE30ADBF-46DE-224F-87A3-FAC4CF494CB5}" destId="{1D2C3C23-D001-4040-AD3F-48C1C04A5029}" srcOrd="0" destOrd="0" presId="urn:microsoft.com/office/officeart/2005/8/layout/hierarchy2"/>
    <dgm:cxn modelId="{9E6B98AB-4602-C342-B702-781C2C271F2E}" type="presOf" srcId="{A4DD907D-5B65-4849-9D6B-3838B1D67B19}" destId="{27E4B367-3FBE-7745-8732-27242D8305C4}" srcOrd="0" destOrd="0" presId="urn:microsoft.com/office/officeart/2005/8/layout/hierarchy2"/>
    <dgm:cxn modelId="{30226ECC-EE20-7149-94B1-FDDA8D666AB4}" type="presOf" srcId="{9B8442C8-7BCD-5643-98E8-D5F54982E454}" destId="{CE08F1F1-74FA-9048-B5F9-5514DCB0618B}" srcOrd="1" destOrd="0" presId="urn:microsoft.com/office/officeart/2005/8/layout/hierarchy2"/>
    <dgm:cxn modelId="{B9A71DD4-D2D5-DF45-BAD5-300B1BC7DA38}" type="presOf" srcId="{F4C4D089-8050-AD40-83C9-67653F9B6C09}" destId="{66CB1E6D-3F95-6344-AC01-44507503F1AF}" srcOrd="1" destOrd="0" presId="urn:microsoft.com/office/officeart/2005/8/layout/hierarchy2"/>
    <dgm:cxn modelId="{E8420EEC-32E3-1546-BC8A-1AE53FA0AA9C}" type="presOf" srcId="{9B8442C8-7BCD-5643-98E8-D5F54982E454}" destId="{7A58A059-0F77-B642-ADDD-A350A31DFE59}" srcOrd="0" destOrd="0" presId="urn:microsoft.com/office/officeart/2005/8/layout/hierarchy2"/>
    <dgm:cxn modelId="{A9BD71F0-E03F-F644-92A6-46364FFC7099}" srcId="{2546C485-FF8A-4D43-BD6D-9691AD5694AE}" destId="{A4DD907D-5B65-4849-9D6B-3838B1D67B19}" srcOrd="0" destOrd="0" parTransId="{8BF71780-9493-F14F-A619-FC7821B1577B}" sibTransId="{5CA2FF48-0BA6-454D-9237-9AAEB21BD635}"/>
    <dgm:cxn modelId="{A3E6AFC9-24F3-5F44-9375-D8A274D3D7F9}" type="presParOf" srcId="{C866EFD0-DCFA-2143-B645-EA5D769B63F7}" destId="{E978129A-F75D-C242-B9CA-7A97A6ABEB6D}" srcOrd="0" destOrd="0" presId="urn:microsoft.com/office/officeart/2005/8/layout/hierarchy2"/>
    <dgm:cxn modelId="{51FFDAEA-79B3-3244-9E37-AF84F0CDF83C}" type="presParOf" srcId="{E978129A-F75D-C242-B9CA-7A97A6ABEB6D}" destId="{27E4B367-3FBE-7745-8732-27242D8305C4}" srcOrd="0" destOrd="0" presId="urn:microsoft.com/office/officeart/2005/8/layout/hierarchy2"/>
    <dgm:cxn modelId="{C79C7338-328F-904E-8C90-5198E648ADBC}" type="presParOf" srcId="{E978129A-F75D-C242-B9CA-7A97A6ABEB6D}" destId="{BD303F78-CF39-3B40-947C-8763126A09C6}" srcOrd="1" destOrd="0" presId="urn:microsoft.com/office/officeart/2005/8/layout/hierarchy2"/>
    <dgm:cxn modelId="{14630F93-DF8D-0646-8949-364C31485A8C}" type="presParOf" srcId="{BD303F78-CF39-3B40-947C-8763126A09C6}" destId="{B77C3362-DCF7-B74B-AF2A-79C12DF58633}" srcOrd="0" destOrd="0" presId="urn:microsoft.com/office/officeart/2005/8/layout/hierarchy2"/>
    <dgm:cxn modelId="{5A0A7609-516F-8A45-A179-A9AEE1322D19}" type="presParOf" srcId="{B77C3362-DCF7-B74B-AF2A-79C12DF58633}" destId="{9AEEADA7-AA01-3642-948D-3DEAFA63B910}" srcOrd="0" destOrd="0" presId="urn:microsoft.com/office/officeart/2005/8/layout/hierarchy2"/>
    <dgm:cxn modelId="{991A62D0-AC09-9A47-820B-6C8D1D4EF70C}" type="presParOf" srcId="{BD303F78-CF39-3B40-947C-8763126A09C6}" destId="{D3B34FF3-030E-2243-9BD1-0B4F42D86E83}" srcOrd="1" destOrd="0" presId="urn:microsoft.com/office/officeart/2005/8/layout/hierarchy2"/>
    <dgm:cxn modelId="{18535551-26AD-3940-81F5-755671CEA570}" type="presParOf" srcId="{D3B34FF3-030E-2243-9BD1-0B4F42D86E83}" destId="{1D2C3C23-D001-4040-AD3F-48C1C04A5029}" srcOrd="0" destOrd="0" presId="urn:microsoft.com/office/officeart/2005/8/layout/hierarchy2"/>
    <dgm:cxn modelId="{78290184-ECFD-7244-9BF6-1A5FB7B3A74C}" type="presParOf" srcId="{D3B34FF3-030E-2243-9BD1-0B4F42D86E83}" destId="{AE5644D8-081F-EC47-8EC9-96DC9A5CDA6E}" srcOrd="1" destOrd="0" presId="urn:microsoft.com/office/officeart/2005/8/layout/hierarchy2"/>
    <dgm:cxn modelId="{8174815D-F616-C047-9E8D-20E10D890087}" type="presParOf" srcId="{AE5644D8-081F-EC47-8EC9-96DC9A5CDA6E}" destId="{7A58A059-0F77-B642-ADDD-A350A31DFE59}" srcOrd="0" destOrd="0" presId="urn:microsoft.com/office/officeart/2005/8/layout/hierarchy2"/>
    <dgm:cxn modelId="{56CCF1A1-3632-674E-A569-9CD6CAD49525}" type="presParOf" srcId="{7A58A059-0F77-B642-ADDD-A350A31DFE59}" destId="{CE08F1F1-74FA-9048-B5F9-5514DCB0618B}" srcOrd="0" destOrd="0" presId="urn:microsoft.com/office/officeart/2005/8/layout/hierarchy2"/>
    <dgm:cxn modelId="{527C1B68-9603-A243-8CAE-A6FAABF20FB2}" type="presParOf" srcId="{AE5644D8-081F-EC47-8EC9-96DC9A5CDA6E}" destId="{14ADF4BC-A2DF-5B41-A794-1E170AF0266C}" srcOrd="1" destOrd="0" presId="urn:microsoft.com/office/officeart/2005/8/layout/hierarchy2"/>
    <dgm:cxn modelId="{0BC6875E-F599-444D-86E0-256D1028F4BC}" type="presParOf" srcId="{14ADF4BC-A2DF-5B41-A794-1E170AF0266C}" destId="{F707E3DA-0FFF-9744-A73A-90D0D11B89BC}" srcOrd="0" destOrd="0" presId="urn:microsoft.com/office/officeart/2005/8/layout/hierarchy2"/>
    <dgm:cxn modelId="{73CD36E1-72CE-D945-AD9A-36493838668D}" type="presParOf" srcId="{14ADF4BC-A2DF-5B41-A794-1E170AF0266C}" destId="{2078EB03-BB43-8B4C-956E-B6B092913C60}" srcOrd="1" destOrd="0" presId="urn:microsoft.com/office/officeart/2005/8/layout/hierarchy2"/>
    <dgm:cxn modelId="{3D371735-3812-AB44-9DD6-0EF17D9B497D}" type="presParOf" srcId="{BD303F78-CF39-3B40-947C-8763126A09C6}" destId="{C0EB5339-A11C-2740-B142-B0528445FF8F}" srcOrd="2" destOrd="0" presId="urn:microsoft.com/office/officeart/2005/8/layout/hierarchy2"/>
    <dgm:cxn modelId="{7EAC9606-4DFA-594D-8718-1D45B6ED2901}" type="presParOf" srcId="{C0EB5339-A11C-2740-B142-B0528445FF8F}" destId="{66CB1E6D-3F95-6344-AC01-44507503F1AF}" srcOrd="0" destOrd="0" presId="urn:microsoft.com/office/officeart/2005/8/layout/hierarchy2"/>
    <dgm:cxn modelId="{6C67CB18-7BFA-CD43-9EF9-813D2F00A25E}" type="presParOf" srcId="{BD303F78-CF39-3B40-947C-8763126A09C6}" destId="{67EBCCE8-D570-D548-B329-AB1F22B8C52B}" srcOrd="3" destOrd="0" presId="urn:microsoft.com/office/officeart/2005/8/layout/hierarchy2"/>
    <dgm:cxn modelId="{294F4F1D-74A1-DD41-AB68-FD3E43DE1D6C}" type="presParOf" srcId="{67EBCCE8-D570-D548-B329-AB1F22B8C52B}" destId="{2E0F9299-35AC-0A44-BB7F-E7DC73C8AC7E}" srcOrd="0" destOrd="0" presId="urn:microsoft.com/office/officeart/2005/8/layout/hierarchy2"/>
    <dgm:cxn modelId="{C1B98E25-AE36-0747-8DE4-B98A80673ED0}" type="presParOf" srcId="{67EBCCE8-D570-D548-B329-AB1F22B8C52B}" destId="{A9D43B3B-E5A5-2C41-BB41-AB03C349F93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46C485-FF8A-4D43-BD6D-9691AD5694AE}" type="doc">
      <dgm:prSet loTypeId="urn:microsoft.com/office/officeart/2005/8/layout/hierarchy2" loCatId="" qsTypeId="urn:microsoft.com/office/officeart/2005/8/quickstyle/simple1" qsCatId="simple" csTypeId="urn:microsoft.com/office/officeart/2005/8/colors/colorful1" csCatId="colorful" phldr="1"/>
      <dgm:spPr/>
    </dgm:pt>
    <dgm:pt modelId="{A4DD907D-5B65-4849-9D6B-3838B1D67B19}">
      <dgm:prSet phldrT="[Texte]" custT="1"/>
      <dgm:spPr/>
      <dgm:t>
        <a:bodyPr/>
        <a:lstStyle/>
        <a:p>
          <a:r>
            <a:rPr lang="fr-FR" sz="1800" dirty="0"/>
            <a:t>Paiement </a:t>
          </a:r>
        </a:p>
      </dgm:t>
    </dgm:pt>
    <dgm:pt modelId="{8BF71780-9493-F14F-A619-FC7821B1577B}" type="parTrans" cxnId="{A9BD71F0-E03F-F644-92A6-46364FFC7099}">
      <dgm:prSet/>
      <dgm:spPr/>
      <dgm:t>
        <a:bodyPr/>
        <a:lstStyle/>
        <a:p>
          <a:endParaRPr lang="fr-FR" sz="1800"/>
        </a:p>
      </dgm:t>
    </dgm:pt>
    <dgm:pt modelId="{5CA2FF48-0BA6-454D-9237-9AAEB21BD635}" type="sibTrans" cxnId="{A9BD71F0-E03F-F644-92A6-46364FFC7099}">
      <dgm:prSet/>
      <dgm:spPr/>
      <dgm:t>
        <a:bodyPr/>
        <a:lstStyle/>
        <a:p>
          <a:endParaRPr lang="fr-FR" sz="1800"/>
        </a:p>
      </dgm:t>
    </dgm:pt>
    <dgm:pt modelId="{AE30ADBF-46DE-224F-87A3-FAC4CF494CB5}">
      <dgm:prSet phldrT="[Texte]" custT="1"/>
      <dgm:spPr/>
      <dgm:t>
        <a:bodyPr/>
        <a:lstStyle/>
        <a:p>
          <a:r>
            <a:rPr lang="fr-FR" sz="1800" dirty="0"/>
            <a:t>Promotions</a:t>
          </a:r>
        </a:p>
      </dgm:t>
    </dgm:pt>
    <dgm:pt modelId="{0E364427-C81F-BE4B-8A14-957F0DC7961B}" type="parTrans" cxnId="{3987C123-1287-5046-BB77-6385AE729D0F}">
      <dgm:prSet custT="1"/>
      <dgm:spPr/>
      <dgm:t>
        <a:bodyPr/>
        <a:lstStyle/>
        <a:p>
          <a:endParaRPr lang="fr-FR" sz="1800"/>
        </a:p>
      </dgm:t>
    </dgm:pt>
    <dgm:pt modelId="{F89CA6A6-FE68-8247-B406-E98DFFD0F4D7}" type="sibTrans" cxnId="{3987C123-1287-5046-BB77-6385AE729D0F}">
      <dgm:prSet/>
      <dgm:spPr/>
      <dgm:t>
        <a:bodyPr/>
        <a:lstStyle/>
        <a:p>
          <a:endParaRPr lang="fr-FR" sz="1800"/>
        </a:p>
      </dgm:t>
    </dgm:pt>
    <dgm:pt modelId="{E0A1782A-5277-B249-994D-EF115F2C86D2}">
      <dgm:prSet phldrT="[Texte]" custT="1"/>
      <dgm:spPr/>
      <dgm:t>
        <a:bodyPr/>
        <a:lstStyle/>
        <a:p>
          <a:r>
            <a:rPr lang="fr-FR" sz="1800" dirty="0"/>
            <a:t>Modalités</a:t>
          </a:r>
        </a:p>
      </dgm:t>
    </dgm:pt>
    <dgm:pt modelId="{F4C4D089-8050-AD40-83C9-67653F9B6C09}" type="parTrans" cxnId="{F5472219-055D-C246-959A-90140EEF2DA1}">
      <dgm:prSet custT="1"/>
      <dgm:spPr/>
      <dgm:t>
        <a:bodyPr/>
        <a:lstStyle/>
        <a:p>
          <a:endParaRPr lang="fr-FR" sz="1800"/>
        </a:p>
      </dgm:t>
    </dgm:pt>
    <dgm:pt modelId="{5417FA20-AE34-2342-AE5D-88134E84C1CF}" type="sibTrans" cxnId="{F5472219-055D-C246-959A-90140EEF2DA1}">
      <dgm:prSet/>
      <dgm:spPr/>
      <dgm:t>
        <a:bodyPr/>
        <a:lstStyle/>
        <a:p>
          <a:endParaRPr lang="fr-FR" sz="1800"/>
        </a:p>
      </dgm:t>
    </dgm:pt>
    <dgm:pt modelId="{7E87DE02-1507-0C40-A971-2BA579A26ED1}">
      <dgm:prSet phldrT="[Texte]" custT="1"/>
      <dgm:spPr/>
      <dgm:t>
        <a:bodyPr/>
        <a:lstStyle/>
        <a:p>
          <a:r>
            <a:rPr lang="fr-FR" sz="1800" dirty="0"/>
            <a:t>Commande</a:t>
          </a:r>
        </a:p>
      </dgm:t>
    </dgm:pt>
    <dgm:pt modelId="{8E73565A-1BB1-3E4A-9E00-90C602597DD9}" type="parTrans" cxnId="{D765AC02-AAA4-8142-B0E6-3415437ADBAA}">
      <dgm:prSet custT="1"/>
      <dgm:spPr/>
      <dgm:t>
        <a:bodyPr/>
        <a:lstStyle/>
        <a:p>
          <a:endParaRPr lang="fr-FR" sz="1800"/>
        </a:p>
      </dgm:t>
    </dgm:pt>
    <dgm:pt modelId="{908E082F-6A36-AE45-A855-F6FD7CF41A71}" type="sibTrans" cxnId="{D765AC02-AAA4-8142-B0E6-3415437ADBAA}">
      <dgm:prSet/>
      <dgm:spPr/>
      <dgm:t>
        <a:bodyPr/>
        <a:lstStyle/>
        <a:p>
          <a:endParaRPr lang="fr-FR" sz="1800"/>
        </a:p>
      </dgm:t>
    </dgm:pt>
    <dgm:pt modelId="{B3970CA8-0EA0-D844-BA24-867CCE4DBDEA}">
      <dgm:prSet phldrT="[Texte]" custT="1"/>
      <dgm:spPr/>
      <dgm:t>
        <a:bodyPr/>
        <a:lstStyle/>
        <a:p>
          <a:r>
            <a:rPr lang="fr-FR" sz="1800" dirty="0"/>
            <a:t>CB - Numéraire </a:t>
          </a:r>
        </a:p>
      </dgm:t>
    </dgm:pt>
    <dgm:pt modelId="{4961E6C1-975C-DB4E-B13A-85515A61F579}" type="parTrans" cxnId="{18126B6A-AD05-6F41-BF58-CF8235B903DA}">
      <dgm:prSet custT="1"/>
      <dgm:spPr/>
      <dgm:t>
        <a:bodyPr/>
        <a:lstStyle/>
        <a:p>
          <a:endParaRPr lang="fr-FR" sz="1800"/>
        </a:p>
      </dgm:t>
    </dgm:pt>
    <dgm:pt modelId="{9C28311A-DF41-DB46-BF37-782379733D3C}" type="sibTrans" cxnId="{18126B6A-AD05-6F41-BF58-CF8235B903DA}">
      <dgm:prSet/>
      <dgm:spPr/>
      <dgm:t>
        <a:bodyPr/>
        <a:lstStyle/>
        <a:p>
          <a:endParaRPr lang="fr-FR" sz="1800"/>
        </a:p>
      </dgm:t>
    </dgm:pt>
    <dgm:pt modelId="{73AE5134-D494-C04B-85FE-B196D79A15BB}">
      <dgm:prSet phldrT="[Texte]" custT="1"/>
      <dgm:spPr/>
      <dgm:t>
        <a:bodyPr/>
        <a:lstStyle/>
        <a:p>
          <a:r>
            <a:rPr lang="fr-FR" sz="1800" dirty="0"/>
            <a:t>En ligne</a:t>
          </a:r>
        </a:p>
      </dgm:t>
    </dgm:pt>
    <dgm:pt modelId="{ADA2BBDB-5CFA-2B4F-BDD3-861D22D45CAD}" type="parTrans" cxnId="{3FC6249A-8B7E-CF43-BA36-EDAB36061809}">
      <dgm:prSet custT="1"/>
      <dgm:spPr/>
      <dgm:t>
        <a:bodyPr/>
        <a:lstStyle/>
        <a:p>
          <a:endParaRPr lang="fr-FR" sz="1800"/>
        </a:p>
      </dgm:t>
    </dgm:pt>
    <dgm:pt modelId="{E2763AEF-0045-9746-9AF3-B5D42A27A0BC}" type="sibTrans" cxnId="{3FC6249A-8B7E-CF43-BA36-EDAB36061809}">
      <dgm:prSet/>
      <dgm:spPr/>
      <dgm:t>
        <a:bodyPr/>
        <a:lstStyle/>
        <a:p>
          <a:endParaRPr lang="fr-FR" sz="1800"/>
        </a:p>
      </dgm:t>
    </dgm:pt>
    <dgm:pt modelId="{1D8AB54D-0864-744C-83EA-97061467A758}">
      <dgm:prSet phldrT="[Texte]" custT="1"/>
      <dgm:spPr/>
      <dgm:t>
        <a:bodyPr/>
        <a:lstStyle/>
        <a:p>
          <a:r>
            <a:rPr lang="fr-FR" sz="1800" dirty="0"/>
            <a:t>Livraison</a:t>
          </a:r>
        </a:p>
      </dgm:t>
    </dgm:pt>
    <dgm:pt modelId="{409C1820-2822-FA48-B6E0-2B4D483F05E7}" type="parTrans" cxnId="{72E9B48F-9AFA-FE4A-AA94-B8AF5B54BB25}">
      <dgm:prSet custT="1"/>
      <dgm:spPr/>
      <dgm:t>
        <a:bodyPr/>
        <a:lstStyle/>
        <a:p>
          <a:endParaRPr lang="fr-FR" sz="1800"/>
        </a:p>
      </dgm:t>
    </dgm:pt>
    <dgm:pt modelId="{D8DE6A65-4ED9-2943-A95A-A336B0E02E65}" type="sibTrans" cxnId="{72E9B48F-9AFA-FE4A-AA94-B8AF5B54BB25}">
      <dgm:prSet/>
      <dgm:spPr/>
      <dgm:t>
        <a:bodyPr/>
        <a:lstStyle/>
        <a:p>
          <a:endParaRPr lang="fr-FR" sz="1800"/>
        </a:p>
      </dgm:t>
    </dgm:pt>
    <dgm:pt modelId="{10D293E5-1B5E-0642-B265-21010FB7B79E}">
      <dgm:prSet phldrT="[Texte]" custT="1"/>
      <dgm:spPr/>
      <dgm:t>
        <a:bodyPr/>
        <a:lstStyle/>
        <a:p>
          <a:r>
            <a:rPr lang="fr-FR" sz="1800" dirty="0"/>
            <a:t>CB -Numéraire</a:t>
          </a:r>
        </a:p>
      </dgm:t>
    </dgm:pt>
    <dgm:pt modelId="{EB189625-06B8-5442-8AF1-50C422313600}" type="parTrans" cxnId="{FCE9C34F-BBF6-1E43-8A11-27A3F2D58F8F}">
      <dgm:prSet custT="1"/>
      <dgm:spPr/>
      <dgm:t>
        <a:bodyPr/>
        <a:lstStyle/>
        <a:p>
          <a:endParaRPr lang="fr-FR" sz="1800"/>
        </a:p>
      </dgm:t>
    </dgm:pt>
    <dgm:pt modelId="{45BD6787-B31B-BC4C-813E-A5FA5E15DCF6}" type="sibTrans" cxnId="{FCE9C34F-BBF6-1E43-8A11-27A3F2D58F8F}">
      <dgm:prSet/>
      <dgm:spPr/>
      <dgm:t>
        <a:bodyPr/>
        <a:lstStyle/>
        <a:p>
          <a:endParaRPr lang="fr-FR" sz="1800"/>
        </a:p>
      </dgm:t>
    </dgm:pt>
    <dgm:pt modelId="{175F95FA-87D1-EF43-A33A-C9982919D951}">
      <dgm:prSet phldrT="[Texte]" custT="1"/>
      <dgm:spPr/>
      <dgm:t>
        <a:bodyPr/>
        <a:lstStyle/>
        <a:p>
          <a:r>
            <a:rPr lang="fr-FR" sz="1800" dirty="0"/>
            <a:t>Edition Bon de commande</a:t>
          </a:r>
        </a:p>
      </dgm:t>
    </dgm:pt>
    <dgm:pt modelId="{56475DDE-4C60-CB4D-B639-865CF5D9BA14}" type="parTrans" cxnId="{09F5137E-C813-694C-AB2C-2948A1F4DCF5}">
      <dgm:prSet custT="1"/>
      <dgm:spPr/>
      <dgm:t>
        <a:bodyPr/>
        <a:lstStyle/>
        <a:p>
          <a:endParaRPr lang="fr-FR" sz="1800"/>
        </a:p>
      </dgm:t>
    </dgm:pt>
    <dgm:pt modelId="{99BA516E-2179-E94B-9447-CA887B84111F}" type="sibTrans" cxnId="{09F5137E-C813-694C-AB2C-2948A1F4DCF5}">
      <dgm:prSet/>
      <dgm:spPr/>
      <dgm:t>
        <a:bodyPr/>
        <a:lstStyle/>
        <a:p>
          <a:endParaRPr lang="fr-FR" sz="1800"/>
        </a:p>
      </dgm:t>
    </dgm:pt>
    <dgm:pt modelId="{4CE3E540-6CA3-7945-8392-84FAC70438E8}">
      <dgm:prSet phldrT="[Texte]" custT="1"/>
      <dgm:spPr/>
      <dgm:t>
        <a:bodyPr/>
        <a:lstStyle/>
        <a:p>
          <a:r>
            <a:rPr lang="fr-FR" sz="1800" dirty="0"/>
            <a:t>Information Client</a:t>
          </a:r>
        </a:p>
      </dgm:t>
    </dgm:pt>
    <dgm:pt modelId="{341E5A08-5B03-5B41-84F8-30BA3F5BFAD2}" type="parTrans" cxnId="{FD4AB119-A32E-314E-9FE9-628C9368CDDC}">
      <dgm:prSet custT="1"/>
      <dgm:spPr/>
      <dgm:t>
        <a:bodyPr/>
        <a:lstStyle/>
        <a:p>
          <a:endParaRPr lang="fr-FR" sz="1800"/>
        </a:p>
      </dgm:t>
    </dgm:pt>
    <dgm:pt modelId="{9FB7A133-C569-DF40-9B01-E3F850E250B1}" type="sibTrans" cxnId="{FD4AB119-A32E-314E-9FE9-628C9368CDDC}">
      <dgm:prSet/>
      <dgm:spPr/>
      <dgm:t>
        <a:bodyPr/>
        <a:lstStyle/>
        <a:p>
          <a:endParaRPr lang="fr-FR" sz="1800"/>
        </a:p>
      </dgm:t>
    </dgm:pt>
    <dgm:pt modelId="{CEF1191E-2A89-B041-8F4E-071882F04081}">
      <dgm:prSet phldrT="[Texte]" custT="1"/>
      <dgm:spPr/>
      <dgm:t>
        <a:bodyPr/>
        <a:lstStyle/>
        <a:p>
          <a:r>
            <a:rPr lang="fr-FR" sz="1800" dirty="0"/>
            <a:t>Actualisation plan de charge</a:t>
          </a:r>
        </a:p>
      </dgm:t>
    </dgm:pt>
    <dgm:pt modelId="{3F4956BE-E69E-124E-ABC1-1B33BC2F66D9}" type="parTrans" cxnId="{5823E9C1-A0A6-9945-84F4-8B18FD401C6F}">
      <dgm:prSet custT="1"/>
      <dgm:spPr/>
      <dgm:t>
        <a:bodyPr/>
        <a:lstStyle/>
        <a:p>
          <a:endParaRPr lang="fr-FR" sz="1800"/>
        </a:p>
      </dgm:t>
    </dgm:pt>
    <dgm:pt modelId="{020B36AD-065E-8344-94E4-2AE0DFC1C96D}" type="sibTrans" cxnId="{5823E9C1-A0A6-9945-84F4-8B18FD401C6F}">
      <dgm:prSet/>
      <dgm:spPr/>
      <dgm:t>
        <a:bodyPr/>
        <a:lstStyle/>
        <a:p>
          <a:endParaRPr lang="fr-FR" sz="1800"/>
        </a:p>
      </dgm:t>
    </dgm:pt>
    <dgm:pt modelId="{80B02985-A39D-0942-8A8A-9FAD61924E5D}">
      <dgm:prSet phldrT="[Texte]" custT="1"/>
      <dgm:spPr/>
      <dgm:t>
        <a:bodyPr/>
        <a:lstStyle/>
        <a:p>
          <a:r>
            <a:rPr lang="fr-FR" sz="1800" dirty="0"/>
            <a:t>Mise à jour des Stocks</a:t>
          </a:r>
        </a:p>
      </dgm:t>
    </dgm:pt>
    <dgm:pt modelId="{F803C77E-920C-6A41-9932-DD670069C29D}" type="parTrans" cxnId="{0013ED85-0B64-DD43-926F-9608029A0655}">
      <dgm:prSet custT="1"/>
      <dgm:spPr/>
      <dgm:t>
        <a:bodyPr/>
        <a:lstStyle/>
        <a:p>
          <a:endParaRPr lang="fr-FR" sz="1800"/>
        </a:p>
      </dgm:t>
    </dgm:pt>
    <dgm:pt modelId="{771F5292-1670-B44E-ABD9-11C77596F1C7}" type="sibTrans" cxnId="{0013ED85-0B64-DD43-926F-9608029A0655}">
      <dgm:prSet/>
      <dgm:spPr/>
      <dgm:t>
        <a:bodyPr/>
        <a:lstStyle/>
        <a:p>
          <a:endParaRPr lang="fr-FR" sz="1800"/>
        </a:p>
      </dgm:t>
    </dgm:pt>
    <dgm:pt modelId="{F1D3FC10-38AC-AA4E-8807-38019751EFAC}">
      <dgm:prSet phldrT="[Texte]" custT="1"/>
      <dgm:spPr/>
      <dgm:t>
        <a:bodyPr/>
        <a:lstStyle/>
        <a:p>
          <a:r>
            <a:rPr lang="fr-FR" sz="1800" dirty="0"/>
            <a:t>Ordre de travail</a:t>
          </a:r>
        </a:p>
      </dgm:t>
    </dgm:pt>
    <dgm:pt modelId="{BDCE9AEC-5285-574E-8350-DF7668849184}" type="parTrans" cxnId="{E7D79CC9-C179-4742-BA8E-D20628DB6F35}">
      <dgm:prSet custT="1"/>
      <dgm:spPr/>
      <dgm:t>
        <a:bodyPr/>
        <a:lstStyle/>
        <a:p>
          <a:endParaRPr lang="fr-FR" sz="1800"/>
        </a:p>
      </dgm:t>
    </dgm:pt>
    <dgm:pt modelId="{4428C4BE-3FBB-7940-BF9D-217F9FE09C94}" type="sibTrans" cxnId="{E7D79CC9-C179-4742-BA8E-D20628DB6F35}">
      <dgm:prSet/>
      <dgm:spPr/>
      <dgm:t>
        <a:bodyPr/>
        <a:lstStyle/>
        <a:p>
          <a:endParaRPr lang="fr-FR" sz="1800"/>
        </a:p>
      </dgm:t>
    </dgm:pt>
    <dgm:pt modelId="{C866EFD0-DCFA-2143-B645-EA5D769B63F7}" type="pres">
      <dgm:prSet presAssocID="{2546C485-FF8A-4D43-BD6D-9691AD5694A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978129A-F75D-C242-B9CA-7A97A6ABEB6D}" type="pres">
      <dgm:prSet presAssocID="{A4DD907D-5B65-4849-9D6B-3838B1D67B19}" presName="root1" presStyleCnt="0"/>
      <dgm:spPr/>
    </dgm:pt>
    <dgm:pt modelId="{27E4B367-3FBE-7745-8732-27242D8305C4}" type="pres">
      <dgm:prSet presAssocID="{A4DD907D-5B65-4849-9D6B-3838B1D67B19}" presName="LevelOneTextNode" presStyleLbl="node0" presStyleIdx="0" presStyleCnt="1">
        <dgm:presLayoutVars>
          <dgm:chPref val="3"/>
        </dgm:presLayoutVars>
      </dgm:prSet>
      <dgm:spPr/>
    </dgm:pt>
    <dgm:pt modelId="{BD303F78-CF39-3B40-947C-8763126A09C6}" type="pres">
      <dgm:prSet presAssocID="{A4DD907D-5B65-4849-9D6B-3838B1D67B19}" presName="level2hierChild" presStyleCnt="0"/>
      <dgm:spPr/>
    </dgm:pt>
    <dgm:pt modelId="{B77C3362-DCF7-B74B-AF2A-79C12DF58633}" type="pres">
      <dgm:prSet presAssocID="{0E364427-C81F-BE4B-8A14-957F0DC7961B}" presName="conn2-1" presStyleLbl="parChTrans1D2" presStyleIdx="0" presStyleCnt="4"/>
      <dgm:spPr/>
    </dgm:pt>
    <dgm:pt modelId="{9AEEADA7-AA01-3642-948D-3DEAFA63B910}" type="pres">
      <dgm:prSet presAssocID="{0E364427-C81F-BE4B-8A14-957F0DC7961B}" presName="connTx" presStyleLbl="parChTrans1D2" presStyleIdx="0" presStyleCnt="4"/>
      <dgm:spPr/>
    </dgm:pt>
    <dgm:pt modelId="{D3B34FF3-030E-2243-9BD1-0B4F42D86E83}" type="pres">
      <dgm:prSet presAssocID="{AE30ADBF-46DE-224F-87A3-FAC4CF494CB5}" presName="root2" presStyleCnt="0"/>
      <dgm:spPr/>
    </dgm:pt>
    <dgm:pt modelId="{1D2C3C23-D001-4040-AD3F-48C1C04A5029}" type="pres">
      <dgm:prSet presAssocID="{AE30ADBF-46DE-224F-87A3-FAC4CF494CB5}" presName="LevelTwoTextNode" presStyleLbl="node2" presStyleIdx="0" presStyleCnt="4">
        <dgm:presLayoutVars>
          <dgm:chPref val="3"/>
        </dgm:presLayoutVars>
      </dgm:prSet>
      <dgm:spPr/>
    </dgm:pt>
    <dgm:pt modelId="{AE5644D8-081F-EC47-8EC9-96DC9A5CDA6E}" type="pres">
      <dgm:prSet presAssocID="{AE30ADBF-46DE-224F-87A3-FAC4CF494CB5}" presName="level3hierChild" presStyleCnt="0"/>
      <dgm:spPr/>
    </dgm:pt>
    <dgm:pt modelId="{C0EB5339-A11C-2740-B142-B0528445FF8F}" type="pres">
      <dgm:prSet presAssocID="{F4C4D089-8050-AD40-83C9-67653F9B6C09}" presName="conn2-1" presStyleLbl="parChTrans1D2" presStyleIdx="1" presStyleCnt="4"/>
      <dgm:spPr/>
    </dgm:pt>
    <dgm:pt modelId="{66CB1E6D-3F95-6344-AC01-44507503F1AF}" type="pres">
      <dgm:prSet presAssocID="{F4C4D089-8050-AD40-83C9-67653F9B6C09}" presName="connTx" presStyleLbl="parChTrans1D2" presStyleIdx="1" presStyleCnt="4"/>
      <dgm:spPr/>
    </dgm:pt>
    <dgm:pt modelId="{67EBCCE8-D570-D548-B329-AB1F22B8C52B}" type="pres">
      <dgm:prSet presAssocID="{E0A1782A-5277-B249-994D-EF115F2C86D2}" presName="root2" presStyleCnt="0"/>
      <dgm:spPr/>
    </dgm:pt>
    <dgm:pt modelId="{2E0F9299-35AC-0A44-BB7F-E7DC73C8AC7E}" type="pres">
      <dgm:prSet presAssocID="{E0A1782A-5277-B249-994D-EF115F2C86D2}" presName="LevelTwoTextNode" presStyleLbl="node2" presStyleIdx="1" presStyleCnt="4">
        <dgm:presLayoutVars>
          <dgm:chPref val="3"/>
        </dgm:presLayoutVars>
      </dgm:prSet>
      <dgm:spPr/>
    </dgm:pt>
    <dgm:pt modelId="{A9D43B3B-E5A5-2C41-BB41-AB03C349F936}" type="pres">
      <dgm:prSet presAssocID="{E0A1782A-5277-B249-994D-EF115F2C86D2}" presName="level3hierChild" presStyleCnt="0"/>
      <dgm:spPr/>
    </dgm:pt>
    <dgm:pt modelId="{5DCD583F-1D09-8D43-B065-9D759346ECAC}" type="pres">
      <dgm:prSet presAssocID="{8E73565A-1BB1-3E4A-9E00-90C602597DD9}" presName="conn2-1" presStyleLbl="parChTrans1D3" presStyleIdx="0" presStyleCnt="5"/>
      <dgm:spPr/>
    </dgm:pt>
    <dgm:pt modelId="{5B7B7E90-D7FE-7145-8E8A-1DD736F475BD}" type="pres">
      <dgm:prSet presAssocID="{8E73565A-1BB1-3E4A-9E00-90C602597DD9}" presName="connTx" presStyleLbl="parChTrans1D3" presStyleIdx="0" presStyleCnt="5"/>
      <dgm:spPr/>
    </dgm:pt>
    <dgm:pt modelId="{B8480F4D-7C44-8543-B260-D35EA6A0AEF1}" type="pres">
      <dgm:prSet presAssocID="{7E87DE02-1507-0C40-A971-2BA579A26ED1}" presName="root2" presStyleCnt="0"/>
      <dgm:spPr/>
    </dgm:pt>
    <dgm:pt modelId="{420D591E-070B-F04C-8D7E-DA3E27DD7F74}" type="pres">
      <dgm:prSet presAssocID="{7E87DE02-1507-0C40-A971-2BA579A26ED1}" presName="LevelTwoTextNode" presStyleLbl="node3" presStyleIdx="0" presStyleCnt="5">
        <dgm:presLayoutVars>
          <dgm:chPref val="3"/>
        </dgm:presLayoutVars>
      </dgm:prSet>
      <dgm:spPr/>
    </dgm:pt>
    <dgm:pt modelId="{923B78D5-0B88-654F-8A3F-EB0A83D2D492}" type="pres">
      <dgm:prSet presAssocID="{7E87DE02-1507-0C40-A971-2BA579A26ED1}" presName="level3hierChild" presStyleCnt="0"/>
      <dgm:spPr/>
    </dgm:pt>
    <dgm:pt modelId="{2714ED0E-9738-E943-A955-3F206A5FCBBB}" type="pres">
      <dgm:prSet presAssocID="{ADA2BBDB-5CFA-2B4F-BDD3-861D22D45CAD}" presName="conn2-1" presStyleLbl="parChTrans1D4" presStyleIdx="0" presStyleCnt="3"/>
      <dgm:spPr/>
    </dgm:pt>
    <dgm:pt modelId="{B85ADA26-D160-8344-A3EF-D0FECEC1B3A9}" type="pres">
      <dgm:prSet presAssocID="{ADA2BBDB-5CFA-2B4F-BDD3-861D22D45CAD}" presName="connTx" presStyleLbl="parChTrans1D4" presStyleIdx="0" presStyleCnt="3"/>
      <dgm:spPr/>
    </dgm:pt>
    <dgm:pt modelId="{686D9A85-DCF5-2B45-BB6F-21CA5635C3AA}" type="pres">
      <dgm:prSet presAssocID="{73AE5134-D494-C04B-85FE-B196D79A15BB}" presName="root2" presStyleCnt="0"/>
      <dgm:spPr/>
    </dgm:pt>
    <dgm:pt modelId="{8698A58E-A1FD-7741-B9E5-0A5BD687D927}" type="pres">
      <dgm:prSet presAssocID="{73AE5134-D494-C04B-85FE-B196D79A15BB}" presName="LevelTwoTextNode" presStyleLbl="node4" presStyleIdx="0" presStyleCnt="3">
        <dgm:presLayoutVars>
          <dgm:chPref val="3"/>
        </dgm:presLayoutVars>
      </dgm:prSet>
      <dgm:spPr/>
    </dgm:pt>
    <dgm:pt modelId="{9102FA0A-AE30-C245-9651-9CF50452067B}" type="pres">
      <dgm:prSet presAssocID="{73AE5134-D494-C04B-85FE-B196D79A15BB}" presName="level3hierChild" presStyleCnt="0"/>
      <dgm:spPr/>
    </dgm:pt>
    <dgm:pt modelId="{4D86CA21-FEC6-D743-A97F-481B91327747}" type="pres">
      <dgm:prSet presAssocID="{4961E6C1-975C-DB4E-B13A-85515A61F579}" presName="conn2-1" presStyleLbl="parChTrans1D4" presStyleIdx="1" presStyleCnt="3"/>
      <dgm:spPr/>
    </dgm:pt>
    <dgm:pt modelId="{E693F41F-9717-684C-AF30-314FBBC1F05F}" type="pres">
      <dgm:prSet presAssocID="{4961E6C1-975C-DB4E-B13A-85515A61F579}" presName="connTx" presStyleLbl="parChTrans1D4" presStyleIdx="1" presStyleCnt="3"/>
      <dgm:spPr/>
    </dgm:pt>
    <dgm:pt modelId="{279E1688-0501-1640-8281-2E8CEC0D356C}" type="pres">
      <dgm:prSet presAssocID="{B3970CA8-0EA0-D844-BA24-867CCE4DBDEA}" presName="root2" presStyleCnt="0"/>
      <dgm:spPr/>
    </dgm:pt>
    <dgm:pt modelId="{1750011A-1FA9-564F-968F-02CAB84F54A3}" type="pres">
      <dgm:prSet presAssocID="{B3970CA8-0EA0-D844-BA24-867CCE4DBDEA}" presName="LevelTwoTextNode" presStyleLbl="node4" presStyleIdx="1" presStyleCnt="3">
        <dgm:presLayoutVars>
          <dgm:chPref val="3"/>
        </dgm:presLayoutVars>
      </dgm:prSet>
      <dgm:spPr/>
    </dgm:pt>
    <dgm:pt modelId="{4E28C3F3-E1A8-B746-9FD3-3AD2321CAD11}" type="pres">
      <dgm:prSet presAssocID="{B3970CA8-0EA0-D844-BA24-867CCE4DBDEA}" presName="level3hierChild" presStyleCnt="0"/>
      <dgm:spPr/>
    </dgm:pt>
    <dgm:pt modelId="{460F76F0-F426-4242-A8F7-3A0AA801712D}" type="pres">
      <dgm:prSet presAssocID="{409C1820-2822-FA48-B6E0-2B4D483F05E7}" presName="conn2-1" presStyleLbl="parChTrans1D3" presStyleIdx="1" presStyleCnt="5"/>
      <dgm:spPr/>
    </dgm:pt>
    <dgm:pt modelId="{C1E0F33D-0C50-1F41-AC56-8463EE728DFB}" type="pres">
      <dgm:prSet presAssocID="{409C1820-2822-FA48-B6E0-2B4D483F05E7}" presName="connTx" presStyleLbl="parChTrans1D3" presStyleIdx="1" presStyleCnt="5"/>
      <dgm:spPr/>
    </dgm:pt>
    <dgm:pt modelId="{BBBA79F3-FC76-A04B-97FC-1546F49D6B78}" type="pres">
      <dgm:prSet presAssocID="{1D8AB54D-0864-744C-83EA-97061467A758}" presName="root2" presStyleCnt="0"/>
      <dgm:spPr/>
    </dgm:pt>
    <dgm:pt modelId="{06E3766F-006E-3541-812D-88C6D186A002}" type="pres">
      <dgm:prSet presAssocID="{1D8AB54D-0864-744C-83EA-97061467A758}" presName="LevelTwoTextNode" presStyleLbl="node3" presStyleIdx="1" presStyleCnt="5">
        <dgm:presLayoutVars>
          <dgm:chPref val="3"/>
        </dgm:presLayoutVars>
      </dgm:prSet>
      <dgm:spPr/>
    </dgm:pt>
    <dgm:pt modelId="{95CB284B-EF37-D04F-BDF0-5074CA15E24B}" type="pres">
      <dgm:prSet presAssocID="{1D8AB54D-0864-744C-83EA-97061467A758}" presName="level3hierChild" presStyleCnt="0"/>
      <dgm:spPr/>
    </dgm:pt>
    <dgm:pt modelId="{A2958F1D-439D-384B-9535-5D47AA55A9D3}" type="pres">
      <dgm:prSet presAssocID="{EB189625-06B8-5442-8AF1-50C422313600}" presName="conn2-1" presStyleLbl="parChTrans1D4" presStyleIdx="2" presStyleCnt="3"/>
      <dgm:spPr/>
    </dgm:pt>
    <dgm:pt modelId="{E17445C7-3AC8-E841-98CF-BA219E293773}" type="pres">
      <dgm:prSet presAssocID="{EB189625-06B8-5442-8AF1-50C422313600}" presName="connTx" presStyleLbl="parChTrans1D4" presStyleIdx="2" presStyleCnt="3"/>
      <dgm:spPr/>
    </dgm:pt>
    <dgm:pt modelId="{11FBB766-5CAF-5143-988B-0689C8DD35BA}" type="pres">
      <dgm:prSet presAssocID="{10D293E5-1B5E-0642-B265-21010FB7B79E}" presName="root2" presStyleCnt="0"/>
      <dgm:spPr/>
    </dgm:pt>
    <dgm:pt modelId="{7195DF5F-6A14-454A-8D6C-A339946E1031}" type="pres">
      <dgm:prSet presAssocID="{10D293E5-1B5E-0642-B265-21010FB7B79E}" presName="LevelTwoTextNode" presStyleLbl="node4" presStyleIdx="2" presStyleCnt="3">
        <dgm:presLayoutVars>
          <dgm:chPref val="3"/>
        </dgm:presLayoutVars>
      </dgm:prSet>
      <dgm:spPr/>
    </dgm:pt>
    <dgm:pt modelId="{0FC8D407-5843-1742-9805-1581E4A1DFF3}" type="pres">
      <dgm:prSet presAssocID="{10D293E5-1B5E-0642-B265-21010FB7B79E}" presName="level3hierChild" presStyleCnt="0"/>
      <dgm:spPr/>
    </dgm:pt>
    <dgm:pt modelId="{F3E3219E-D8B3-4A46-894A-85E0C5CE4079}" type="pres">
      <dgm:prSet presAssocID="{56475DDE-4C60-CB4D-B639-865CF5D9BA14}" presName="conn2-1" presStyleLbl="parChTrans1D2" presStyleIdx="2" presStyleCnt="4"/>
      <dgm:spPr/>
    </dgm:pt>
    <dgm:pt modelId="{A3A2DD28-47F4-7441-A12A-4E28D76F6990}" type="pres">
      <dgm:prSet presAssocID="{56475DDE-4C60-CB4D-B639-865CF5D9BA14}" presName="connTx" presStyleLbl="parChTrans1D2" presStyleIdx="2" presStyleCnt="4"/>
      <dgm:spPr/>
    </dgm:pt>
    <dgm:pt modelId="{9B4CBC43-CD96-B646-B1C4-0AEC1EA95240}" type="pres">
      <dgm:prSet presAssocID="{175F95FA-87D1-EF43-A33A-C9982919D951}" presName="root2" presStyleCnt="0"/>
      <dgm:spPr/>
    </dgm:pt>
    <dgm:pt modelId="{937553EC-6E7C-A54F-9D08-B325083F1323}" type="pres">
      <dgm:prSet presAssocID="{175F95FA-87D1-EF43-A33A-C9982919D951}" presName="LevelTwoTextNode" presStyleLbl="node2" presStyleIdx="2" presStyleCnt="4">
        <dgm:presLayoutVars>
          <dgm:chPref val="3"/>
        </dgm:presLayoutVars>
      </dgm:prSet>
      <dgm:spPr/>
    </dgm:pt>
    <dgm:pt modelId="{1979A392-0644-1B4F-8F42-FDB253D79EFB}" type="pres">
      <dgm:prSet presAssocID="{175F95FA-87D1-EF43-A33A-C9982919D951}" presName="level3hierChild" presStyleCnt="0"/>
      <dgm:spPr/>
    </dgm:pt>
    <dgm:pt modelId="{065BF9FE-3056-C647-BCA4-7B75352E0F41}" type="pres">
      <dgm:prSet presAssocID="{BDCE9AEC-5285-574E-8350-DF7668849184}" presName="conn2-1" presStyleLbl="parChTrans1D2" presStyleIdx="3" presStyleCnt="4"/>
      <dgm:spPr/>
    </dgm:pt>
    <dgm:pt modelId="{CA5FEA55-4825-9C43-9AE0-7AF53F1CD1ED}" type="pres">
      <dgm:prSet presAssocID="{BDCE9AEC-5285-574E-8350-DF7668849184}" presName="connTx" presStyleLbl="parChTrans1D2" presStyleIdx="3" presStyleCnt="4"/>
      <dgm:spPr/>
    </dgm:pt>
    <dgm:pt modelId="{130BA253-3C8E-7F4D-A406-462D97D98BC3}" type="pres">
      <dgm:prSet presAssocID="{F1D3FC10-38AC-AA4E-8807-38019751EFAC}" presName="root2" presStyleCnt="0"/>
      <dgm:spPr/>
    </dgm:pt>
    <dgm:pt modelId="{BACCCBFF-8D20-9840-8820-DE259549C1C4}" type="pres">
      <dgm:prSet presAssocID="{F1D3FC10-38AC-AA4E-8807-38019751EFAC}" presName="LevelTwoTextNode" presStyleLbl="node2" presStyleIdx="3" presStyleCnt="4">
        <dgm:presLayoutVars>
          <dgm:chPref val="3"/>
        </dgm:presLayoutVars>
      </dgm:prSet>
      <dgm:spPr/>
    </dgm:pt>
    <dgm:pt modelId="{2D9DA0FF-0A04-1840-AE63-340679EC9B40}" type="pres">
      <dgm:prSet presAssocID="{F1D3FC10-38AC-AA4E-8807-38019751EFAC}" presName="level3hierChild" presStyleCnt="0"/>
      <dgm:spPr/>
    </dgm:pt>
    <dgm:pt modelId="{5947DBC5-FD97-494B-A7A9-311F3C787D82}" type="pres">
      <dgm:prSet presAssocID="{3F4956BE-E69E-124E-ABC1-1B33BC2F66D9}" presName="conn2-1" presStyleLbl="parChTrans1D3" presStyleIdx="2" presStyleCnt="5"/>
      <dgm:spPr/>
    </dgm:pt>
    <dgm:pt modelId="{40C155B3-60DC-A946-A9B7-07FA99AD682D}" type="pres">
      <dgm:prSet presAssocID="{3F4956BE-E69E-124E-ABC1-1B33BC2F66D9}" presName="connTx" presStyleLbl="parChTrans1D3" presStyleIdx="2" presStyleCnt="5"/>
      <dgm:spPr/>
    </dgm:pt>
    <dgm:pt modelId="{F0D9A2AF-1A15-E143-A532-DA2228F4FC09}" type="pres">
      <dgm:prSet presAssocID="{CEF1191E-2A89-B041-8F4E-071882F04081}" presName="root2" presStyleCnt="0"/>
      <dgm:spPr/>
    </dgm:pt>
    <dgm:pt modelId="{19777FA5-506D-4346-84DE-3622192E8AD2}" type="pres">
      <dgm:prSet presAssocID="{CEF1191E-2A89-B041-8F4E-071882F04081}" presName="LevelTwoTextNode" presStyleLbl="node3" presStyleIdx="2" presStyleCnt="5">
        <dgm:presLayoutVars>
          <dgm:chPref val="3"/>
        </dgm:presLayoutVars>
      </dgm:prSet>
      <dgm:spPr/>
    </dgm:pt>
    <dgm:pt modelId="{AABA48F7-0F35-0A40-A94A-1147D1BA8A27}" type="pres">
      <dgm:prSet presAssocID="{CEF1191E-2A89-B041-8F4E-071882F04081}" presName="level3hierChild" presStyleCnt="0"/>
      <dgm:spPr/>
    </dgm:pt>
    <dgm:pt modelId="{EBEC5D80-AFB4-5149-A9F3-CF9BD781BA87}" type="pres">
      <dgm:prSet presAssocID="{F803C77E-920C-6A41-9932-DD670069C29D}" presName="conn2-1" presStyleLbl="parChTrans1D3" presStyleIdx="3" presStyleCnt="5"/>
      <dgm:spPr/>
    </dgm:pt>
    <dgm:pt modelId="{1EDF2ECF-9E9F-1249-8370-2816BBD72BEB}" type="pres">
      <dgm:prSet presAssocID="{F803C77E-920C-6A41-9932-DD670069C29D}" presName="connTx" presStyleLbl="parChTrans1D3" presStyleIdx="3" presStyleCnt="5"/>
      <dgm:spPr/>
    </dgm:pt>
    <dgm:pt modelId="{0D6853C2-ABA4-BB42-9FBA-67CC7EA4F932}" type="pres">
      <dgm:prSet presAssocID="{80B02985-A39D-0942-8A8A-9FAD61924E5D}" presName="root2" presStyleCnt="0"/>
      <dgm:spPr/>
    </dgm:pt>
    <dgm:pt modelId="{51CBECF2-B4F0-DE48-A40C-958CD424D687}" type="pres">
      <dgm:prSet presAssocID="{80B02985-A39D-0942-8A8A-9FAD61924E5D}" presName="LevelTwoTextNode" presStyleLbl="node3" presStyleIdx="3" presStyleCnt="5">
        <dgm:presLayoutVars>
          <dgm:chPref val="3"/>
        </dgm:presLayoutVars>
      </dgm:prSet>
      <dgm:spPr/>
    </dgm:pt>
    <dgm:pt modelId="{A6F88DB8-0206-2144-B661-CF142DB85DF0}" type="pres">
      <dgm:prSet presAssocID="{80B02985-A39D-0942-8A8A-9FAD61924E5D}" presName="level3hierChild" presStyleCnt="0"/>
      <dgm:spPr/>
    </dgm:pt>
    <dgm:pt modelId="{6A241FFA-8C52-B046-B48A-9BA2E49D4589}" type="pres">
      <dgm:prSet presAssocID="{341E5A08-5B03-5B41-84F8-30BA3F5BFAD2}" presName="conn2-1" presStyleLbl="parChTrans1D3" presStyleIdx="4" presStyleCnt="5"/>
      <dgm:spPr/>
    </dgm:pt>
    <dgm:pt modelId="{89D0DCAA-3732-E746-9FE8-1E961D58C05E}" type="pres">
      <dgm:prSet presAssocID="{341E5A08-5B03-5B41-84F8-30BA3F5BFAD2}" presName="connTx" presStyleLbl="parChTrans1D3" presStyleIdx="4" presStyleCnt="5"/>
      <dgm:spPr/>
    </dgm:pt>
    <dgm:pt modelId="{FB7F1DCB-F830-EB4F-B30B-B54CE8B48342}" type="pres">
      <dgm:prSet presAssocID="{4CE3E540-6CA3-7945-8392-84FAC70438E8}" presName="root2" presStyleCnt="0"/>
      <dgm:spPr/>
    </dgm:pt>
    <dgm:pt modelId="{973403AA-0879-914C-9E5A-355C7F991B6E}" type="pres">
      <dgm:prSet presAssocID="{4CE3E540-6CA3-7945-8392-84FAC70438E8}" presName="LevelTwoTextNode" presStyleLbl="node3" presStyleIdx="4" presStyleCnt="5">
        <dgm:presLayoutVars>
          <dgm:chPref val="3"/>
        </dgm:presLayoutVars>
      </dgm:prSet>
      <dgm:spPr/>
    </dgm:pt>
    <dgm:pt modelId="{0333BFD4-87B3-904A-B4EA-3EB105F63269}" type="pres">
      <dgm:prSet presAssocID="{4CE3E540-6CA3-7945-8392-84FAC70438E8}" presName="level3hierChild" presStyleCnt="0"/>
      <dgm:spPr/>
    </dgm:pt>
  </dgm:ptLst>
  <dgm:cxnLst>
    <dgm:cxn modelId="{D765AC02-AAA4-8142-B0E6-3415437ADBAA}" srcId="{E0A1782A-5277-B249-994D-EF115F2C86D2}" destId="{7E87DE02-1507-0C40-A971-2BA579A26ED1}" srcOrd="0" destOrd="0" parTransId="{8E73565A-1BB1-3E4A-9E00-90C602597DD9}" sibTransId="{908E082F-6A36-AE45-A855-F6FD7CF41A71}"/>
    <dgm:cxn modelId="{5160B104-07C4-794A-AAE1-ED101EE051E9}" type="presOf" srcId="{10D293E5-1B5E-0642-B265-21010FB7B79E}" destId="{7195DF5F-6A14-454A-8D6C-A339946E1031}" srcOrd="0" destOrd="0" presId="urn:microsoft.com/office/officeart/2005/8/layout/hierarchy2"/>
    <dgm:cxn modelId="{F5472219-055D-C246-959A-90140EEF2DA1}" srcId="{A4DD907D-5B65-4849-9D6B-3838B1D67B19}" destId="{E0A1782A-5277-B249-994D-EF115F2C86D2}" srcOrd="1" destOrd="0" parTransId="{F4C4D089-8050-AD40-83C9-67653F9B6C09}" sibTransId="{5417FA20-AE34-2342-AE5D-88134E84C1CF}"/>
    <dgm:cxn modelId="{FD4AB119-A32E-314E-9FE9-628C9368CDDC}" srcId="{F1D3FC10-38AC-AA4E-8807-38019751EFAC}" destId="{4CE3E540-6CA3-7945-8392-84FAC70438E8}" srcOrd="2" destOrd="0" parTransId="{341E5A08-5B03-5B41-84F8-30BA3F5BFAD2}" sibTransId="{9FB7A133-C569-DF40-9B01-E3F850E250B1}"/>
    <dgm:cxn modelId="{420D0D1D-56C9-2247-9C21-947DDD0F7F30}" type="presOf" srcId="{3F4956BE-E69E-124E-ABC1-1B33BC2F66D9}" destId="{40C155B3-60DC-A946-A9B7-07FA99AD682D}" srcOrd="1" destOrd="0" presId="urn:microsoft.com/office/officeart/2005/8/layout/hierarchy2"/>
    <dgm:cxn modelId="{3987C123-1287-5046-BB77-6385AE729D0F}" srcId="{A4DD907D-5B65-4849-9D6B-3838B1D67B19}" destId="{AE30ADBF-46DE-224F-87A3-FAC4CF494CB5}" srcOrd="0" destOrd="0" parTransId="{0E364427-C81F-BE4B-8A14-957F0DC7961B}" sibTransId="{F89CA6A6-FE68-8247-B406-E98DFFD0F4D7}"/>
    <dgm:cxn modelId="{21BC4229-B193-EA45-818E-2BE4F54E9D26}" type="presOf" srcId="{0E364427-C81F-BE4B-8A14-957F0DC7961B}" destId="{9AEEADA7-AA01-3642-948D-3DEAFA63B910}" srcOrd="1" destOrd="0" presId="urn:microsoft.com/office/officeart/2005/8/layout/hierarchy2"/>
    <dgm:cxn modelId="{EC7FBB29-6B3D-9F42-AFF1-0F9B29631B8E}" type="presOf" srcId="{BDCE9AEC-5285-574E-8350-DF7668849184}" destId="{CA5FEA55-4825-9C43-9AE0-7AF53F1CD1ED}" srcOrd="1" destOrd="0" presId="urn:microsoft.com/office/officeart/2005/8/layout/hierarchy2"/>
    <dgm:cxn modelId="{200D9A36-D6DC-654A-97F7-570330465312}" type="presOf" srcId="{A4DD907D-5B65-4849-9D6B-3838B1D67B19}" destId="{27E4B367-3FBE-7745-8732-27242D8305C4}" srcOrd="0" destOrd="0" presId="urn:microsoft.com/office/officeart/2005/8/layout/hierarchy2"/>
    <dgm:cxn modelId="{7E730A37-DA46-AF4A-BDA3-91CD1DF35715}" type="presOf" srcId="{AE30ADBF-46DE-224F-87A3-FAC4CF494CB5}" destId="{1D2C3C23-D001-4040-AD3F-48C1C04A5029}" srcOrd="0" destOrd="0" presId="urn:microsoft.com/office/officeart/2005/8/layout/hierarchy2"/>
    <dgm:cxn modelId="{6E48F642-46CE-5C47-AEAD-6FF9438E8FF7}" type="presOf" srcId="{F803C77E-920C-6A41-9932-DD670069C29D}" destId="{EBEC5D80-AFB4-5149-A9F3-CF9BD781BA87}" srcOrd="0" destOrd="0" presId="urn:microsoft.com/office/officeart/2005/8/layout/hierarchy2"/>
    <dgm:cxn modelId="{0F0D1845-B0A5-5148-B619-58376A9855CF}" type="presOf" srcId="{341E5A08-5B03-5B41-84F8-30BA3F5BFAD2}" destId="{89D0DCAA-3732-E746-9FE8-1E961D58C05E}" srcOrd="1" destOrd="0" presId="urn:microsoft.com/office/officeart/2005/8/layout/hierarchy2"/>
    <dgm:cxn modelId="{DA56EB47-544D-0241-8BC9-8BED3AAC44BF}" type="presOf" srcId="{ADA2BBDB-5CFA-2B4F-BDD3-861D22D45CAD}" destId="{2714ED0E-9738-E943-A955-3F206A5FCBBB}" srcOrd="0" destOrd="0" presId="urn:microsoft.com/office/officeart/2005/8/layout/hierarchy2"/>
    <dgm:cxn modelId="{FCE9C34F-BBF6-1E43-8A11-27A3F2D58F8F}" srcId="{1D8AB54D-0864-744C-83EA-97061467A758}" destId="{10D293E5-1B5E-0642-B265-21010FB7B79E}" srcOrd="0" destOrd="0" parTransId="{EB189625-06B8-5442-8AF1-50C422313600}" sibTransId="{45BD6787-B31B-BC4C-813E-A5FA5E15DCF6}"/>
    <dgm:cxn modelId="{DF600C51-F499-CD44-84F2-0FE30270934F}" type="presOf" srcId="{8E73565A-1BB1-3E4A-9E00-90C602597DD9}" destId="{5DCD583F-1D09-8D43-B065-9D759346ECAC}" srcOrd="0" destOrd="0" presId="urn:microsoft.com/office/officeart/2005/8/layout/hierarchy2"/>
    <dgm:cxn modelId="{390B3E56-9662-A04F-A01B-D45128862567}" type="presOf" srcId="{3F4956BE-E69E-124E-ABC1-1B33BC2F66D9}" destId="{5947DBC5-FD97-494B-A7A9-311F3C787D82}" srcOrd="0" destOrd="0" presId="urn:microsoft.com/office/officeart/2005/8/layout/hierarchy2"/>
    <dgm:cxn modelId="{4E6E255A-7BC8-F142-ACB0-CA9F790B1258}" type="presOf" srcId="{CEF1191E-2A89-B041-8F4E-071882F04081}" destId="{19777FA5-506D-4346-84DE-3622192E8AD2}" srcOrd="0" destOrd="0" presId="urn:microsoft.com/office/officeart/2005/8/layout/hierarchy2"/>
    <dgm:cxn modelId="{4F8DBB5B-111E-4147-AC68-3B6DA6077794}" type="presOf" srcId="{80B02985-A39D-0942-8A8A-9FAD61924E5D}" destId="{51CBECF2-B4F0-DE48-A40C-958CD424D687}" srcOrd="0" destOrd="0" presId="urn:microsoft.com/office/officeart/2005/8/layout/hierarchy2"/>
    <dgm:cxn modelId="{8822C261-2501-5B45-9F10-E07CC42499CA}" type="presOf" srcId="{2546C485-FF8A-4D43-BD6D-9691AD5694AE}" destId="{C866EFD0-DCFA-2143-B645-EA5D769B63F7}" srcOrd="0" destOrd="0" presId="urn:microsoft.com/office/officeart/2005/8/layout/hierarchy2"/>
    <dgm:cxn modelId="{BD3C1A69-CD7B-BA4C-BF7F-4E2261F10A75}" type="presOf" srcId="{341E5A08-5B03-5B41-84F8-30BA3F5BFAD2}" destId="{6A241FFA-8C52-B046-B48A-9BA2E49D4589}" srcOrd="0" destOrd="0" presId="urn:microsoft.com/office/officeart/2005/8/layout/hierarchy2"/>
    <dgm:cxn modelId="{18126B6A-AD05-6F41-BF58-CF8235B903DA}" srcId="{7E87DE02-1507-0C40-A971-2BA579A26ED1}" destId="{B3970CA8-0EA0-D844-BA24-867CCE4DBDEA}" srcOrd="1" destOrd="0" parTransId="{4961E6C1-975C-DB4E-B13A-85515A61F579}" sibTransId="{9C28311A-DF41-DB46-BF37-782379733D3C}"/>
    <dgm:cxn modelId="{053EB779-3B20-2047-A5D8-D2D1853C0D73}" type="presOf" srcId="{1D8AB54D-0864-744C-83EA-97061467A758}" destId="{06E3766F-006E-3541-812D-88C6D186A002}" srcOrd="0" destOrd="0" presId="urn:microsoft.com/office/officeart/2005/8/layout/hierarchy2"/>
    <dgm:cxn modelId="{09F5137E-C813-694C-AB2C-2948A1F4DCF5}" srcId="{A4DD907D-5B65-4849-9D6B-3838B1D67B19}" destId="{175F95FA-87D1-EF43-A33A-C9982919D951}" srcOrd="2" destOrd="0" parTransId="{56475DDE-4C60-CB4D-B639-865CF5D9BA14}" sibTransId="{99BA516E-2179-E94B-9447-CA887B84111F}"/>
    <dgm:cxn modelId="{1CB4F07E-5B11-A44B-B89A-906530EDB92D}" type="presOf" srcId="{7E87DE02-1507-0C40-A971-2BA579A26ED1}" destId="{420D591E-070B-F04C-8D7E-DA3E27DD7F74}" srcOrd="0" destOrd="0" presId="urn:microsoft.com/office/officeart/2005/8/layout/hierarchy2"/>
    <dgm:cxn modelId="{707E4781-A7FC-334E-807B-CC6FCD05DEB1}" type="presOf" srcId="{EB189625-06B8-5442-8AF1-50C422313600}" destId="{E17445C7-3AC8-E841-98CF-BA219E293773}" srcOrd="1" destOrd="0" presId="urn:microsoft.com/office/officeart/2005/8/layout/hierarchy2"/>
    <dgm:cxn modelId="{E55A6383-1538-A442-A602-E5EAB9277A01}" type="presOf" srcId="{EB189625-06B8-5442-8AF1-50C422313600}" destId="{A2958F1D-439D-384B-9535-5D47AA55A9D3}" srcOrd="0" destOrd="0" presId="urn:microsoft.com/office/officeart/2005/8/layout/hierarchy2"/>
    <dgm:cxn modelId="{0013ED85-0B64-DD43-926F-9608029A0655}" srcId="{F1D3FC10-38AC-AA4E-8807-38019751EFAC}" destId="{80B02985-A39D-0942-8A8A-9FAD61924E5D}" srcOrd="1" destOrd="0" parTransId="{F803C77E-920C-6A41-9932-DD670069C29D}" sibTransId="{771F5292-1670-B44E-ABD9-11C77596F1C7}"/>
    <dgm:cxn modelId="{E8305C8B-4593-9242-A8AB-EAA70F0ABB96}" type="presOf" srcId="{F803C77E-920C-6A41-9932-DD670069C29D}" destId="{1EDF2ECF-9E9F-1249-8370-2816BBD72BEB}" srcOrd="1" destOrd="0" presId="urn:microsoft.com/office/officeart/2005/8/layout/hierarchy2"/>
    <dgm:cxn modelId="{9715988C-AC67-BC4D-80A7-A6F3476B9F62}" type="presOf" srcId="{56475DDE-4C60-CB4D-B639-865CF5D9BA14}" destId="{F3E3219E-D8B3-4A46-894A-85E0C5CE4079}" srcOrd="0" destOrd="0" presId="urn:microsoft.com/office/officeart/2005/8/layout/hierarchy2"/>
    <dgm:cxn modelId="{979D7B8D-D408-5048-9EED-86ECFCC94C1F}" type="presOf" srcId="{56475DDE-4C60-CB4D-B639-865CF5D9BA14}" destId="{A3A2DD28-47F4-7441-A12A-4E28D76F6990}" srcOrd="1" destOrd="0" presId="urn:microsoft.com/office/officeart/2005/8/layout/hierarchy2"/>
    <dgm:cxn modelId="{66DE508F-BC0A-4F46-911E-058E497D3815}" type="presOf" srcId="{E0A1782A-5277-B249-994D-EF115F2C86D2}" destId="{2E0F9299-35AC-0A44-BB7F-E7DC73C8AC7E}" srcOrd="0" destOrd="0" presId="urn:microsoft.com/office/officeart/2005/8/layout/hierarchy2"/>
    <dgm:cxn modelId="{72E9B48F-9AFA-FE4A-AA94-B8AF5B54BB25}" srcId="{E0A1782A-5277-B249-994D-EF115F2C86D2}" destId="{1D8AB54D-0864-744C-83EA-97061467A758}" srcOrd="1" destOrd="0" parTransId="{409C1820-2822-FA48-B6E0-2B4D483F05E7}" sibTransId="{D8DE6A65-4ED9-2943-A95A-A336B0E02E65}"/>
    <dgm:cxn modelId="{3FC6249A-8B7E-CF43-BA36-EDAB36061809}" srcId="{7E87DE02-1507-0C40-A971-2BA579A26ED1}" destId="{73AE5134-D494-C04B-85FE-B196D79A15BB}" srcOrd="0" destOrd="0" parTransId="{ADA2BBDB-5CFA-2B4F-BDD3-861D22D45CAD}" sibTransId="{E2763AEF-0045-9746-9AF3-B5D42A27A0BC}"/>
    <dgm:cxn modelId="{43BE72A3-7EE4-C843-A944-5CACE9077C36}" type="presOf" srcId="{B3970CA8-0EA0-D844-BA24-867CCE4DBDEA}" destId="{1750011A-1FA9-564F-968F-02CAB84F54A3}" srcOrd="0" destOrd="0" presId="urn:microsoft.com/office/officeart/2005/8/layout/hierarchy2"/>
    <dgm:cxn modelId="{552E3DAF-935A-844F-804F-C5B8D57C09FF}" type="presOf" srcId="{F1D3FC10-38AC-AA4E-8807-38019751EFAC}" destId="{BACCCBFF-8D20-9840-8820-DE259549C1C4}" srcOrd="0" destOrd="0" presId="urn:microsoft.com/office/officeart/2005/8/layout/hierarchy2"/>
    <dgm:cxn modelId="{764180B6-E4C6-3F4A-871A-D79939532FE8}" type="presOf" srcId="{F4C4D089-8050-AD40-83C9-67653F9B6C09}" destId="{66CB1E6D-3F95-6344-AC01-44507503F1AF}" srcOrd="1" destOrd="0" presId="urn:microsoft.com/office/officeart/2005/8/layout/hierarchy2"/>
    <dgm:cxn modelId="{88A3CDB8-A409-E04A-9AA3-4AADB22FA071}" type="presOf" srcId="{73AE5134-D494-C04B-85FE-B196D79A15BB}" destId="{8698A58E-A1FD-7741-B9E5-0A5BD687D927}" srcOrd="0" destOrd="0" presId="urn:microsoft.com/office/officeart/2005/8/layout/hierarchy2"/>
    <dgm:cxn modelId="{E613D3B8-6D16-CC4C-AD84-9239289B7375}" type="presOf" srcId="{8E73565A-1BB1-3E4A-9E00-90C602597DD9}" destId="{5B7B7E90-D7FE-7145-8E8A-1DD736F475BD}" srcOrd="1" destOrd="0" presId="urn:microsoft.com/office/officeart/2005/8/layout/hierarchy2"/>
    <dgm:cxn modelId="{5823E9C1-A0A6-9945-84F4-8B18FD401C6F}" srcId="{F1D3FC10-38AC-AA4E-8807-38019751EFAC}" destId="{CEF1191E-2A89-B041-8F4E-071882F04081}" srcOrd="0" destOrd="0" parTransId="{3F4956BE-E69E-124E-ABC1-1B33BC2F66D9}" sibTransId="{020B36AD-065E-8344-94E4-2AE0DFC1C96D}"/>
    <dgm:cxn modelId="{E7D79CC9-C179-4742-BA8E-D20628DB6F35}" srcId="{A4DD907D-5B65-4849-9D6B-3838B1D67B19}" destId="{F1D3FC10-38AC-AA4E-8807-38019751EFAC}" srcOrd="3" destOrd="0" parTransId="{BDCE9AEC-5285-574E-8350-DF7668849184}" sibTransId="{4428C4BE-3FBB-7940-BF9D-217F9FE09C94}"/>
    <dgm:cxn modelId="{23E733CA-7126-3C48-8102-A250712C8908}" type="presOf" srcId="{409C1820-2822-FA48-B6E0-2B4D483F05E7}" destId="{460F76F0-F426-4242-A8F7-3A0AA801712D}" srcOrd="0" destOrd="0" presId="urn:microsoft.com/office/officeart/2005/8/layout/hierarchy2"/>
    <dgm:cxn modelId="{74D44ED1-2F8A-2D40-B8BB-4FCBB6B0E95A}" type="presOf" srcId="{0E364427-C81F-BE4B-8A14-957F0DC7961B}" destId="{B77C3362-DCF7-B74B-AF2A-79C12DF58633}" srcOrd="0" destOrd="0" presId="urn:microsoft.com/office/officeart/2005/8/layout/hierarchy2"/>
    <dgm:cxn modelId="{AB0FEBD6-2A0E-8C4C-B6BD-979FA6D1CBCC}" type="presOf" srcId="{4961E6C1-975C-DB4E-B13A-85515A61F579}" destId="{4D86CA21-FEC6-D743-A97F-481B91327747}" srcOrd="0" destOrd="0" presId="urn:microsoft.com/office/officeart/2005/8/layout/hierarchy2"/>
    <dgm:cxn modelId="{3442A0D7-E498-0041-863E-64E857566466}" type="presOf" srcId="{F4C4D089-8050-AD40-83C9-67653F9B6C09}" destId="{C0EB5339-A11C-2740-B142-B0528445FF8F}" srcOrd="0" destOrd="0" presId="urn:microsoft.com/office/officeart/2005/8/layout/hierarchy2"/>
    <dgm:cxn modelId="{DA3731DF-D77C-9B4A-94E2-031C9878B74C}" type="presOf" srcId="{175F95FA-87D1-EF43-A33A-C9982919D951}" destId="{937553EC-6E7C-A54F-9D08-B325083F1323}" srcOrd="0" destOrd="0" presId="urn:microsoft.com/office/officeart/2005/8/layout/hierarchy2"/>
    <dgm:cxn modelId="{1C8BC0E4-367C-FF4D-9735-8DA49E83345B}" type="presOf" srcId="{ADA2BBDB-5CFA-2B4F-BDD3-861D22D45CAD}" destId="{B85ADA26-D160-8344-A3EF-D0FECEC1B3A9}" srcOrd="1" destOrd="0" presId="urn:microsoft.com/office/officeart/2005/8/layout/hierarchy2"/>
    <dgm:cxn modelId="{E63CDCE4-2864-044E-B4DC-1F725774DC45}" type="presOf" srcId="{BDCE9AEC-5285-574E-8350-DF7668849184}" destId="{065BF9FE-3056-C647-BCA4-7B75352E0F41}" srcOrd="0" destOrd="0" presId="urn:microsoft.com/office/officeart/2005/8/layout/hierarchy2"/>
    <dgm:cxn modelId="{A9BD71F0-E03F-F644-92A6-46364FFC7099}" srcId="{2546C485-FF8A-4D43-BD6D-9691AD5694AE}" destId="{A4DD907D-5B65-4849-9D6B-3838B1D67B19}" srcOrd="0" destOrd="0" parTransId="{8BF71780-9493-F14F-A619-FC7821B1577B}" sibTransId="{5CA2FF48-0BA6-454D-9237-9AAEB21BD635}"/>
    <dgm:cxn modelId="{20514CF2-788A-284E-8A21-AC8115406C3E}" type="presOf" srcId="{409C1820-2822-FA48-B6E0-2B4D483F05E7}" destId="{C1E0F33D-0C50-1F41-AC56-8463EE728DFB}" srcOrd="1" destOrd="0" presId="urn:microsoft.com/office/officeart/2005/8/layout/hierarchy2"/>
    <dgm:cxn modelId="{9F3011F9-1188-5642-9465-E6AF24C32895}" type="presOf" srcId="{4CE3E540-6CA3-7945-8392-84FAC70438E8}" destId="{973403AA-0879-914C-9E5A-355C7F991B6E}" srcOrd="0" destOrd="0" presId="urn:microsoft.com/office/officeart/2005/8/layout/hierarchy2"/>
    <dgm:cxn modelId="{5448F7FE-3BBB-E14F-ADB8-293E2E81F80E}" type="presOf" srcId="{4961E6C1-975C-DB4E-B13A-85515A61F579}" destId="{E693F41F-9717-684C-AF30-314FBBC1F05F}" srcOrd="1" destOrd="0" presId="urn:microsoft.com/office/officeart/2005/8/layout/hierarchy2"/>
    <dgm:cxn modelId="{6415EA85-CA8A-7C4F-8196-C1136EEDCEEE}" type="presParOf" srcId="{C866EFD0-DCFA-2143-B645-EA5D769B63F7}" destId="{E978129A-F75D-C242-B9CA-7A97A6ABEB6D}" srcOrd="0" destOrd="0" presId="urn:microsoft.com/office/officeart/2005/8/layout/hierarchy2"/>
    <dgm:cxn modelId="{29F77825-0981-8446-B42F-57145A6EC333}" type="presParOf" srcId="{E978129A-F75D-C242-B9CA-7A97A6ABEB6D}" destId="{27E4B367-3FBE-7745-8732-27242D8305C4}" srcOrd="0" destOrd="0" presId="urn:microsoft.com/office/officeart/2005/8/layout/hierarchy2"/>
    <dgm:cxn modelId="{297EB5AC-FC65-5F4C-B575-C0F6F821A2BE}" type="presParOf" srcId="{E978129A-F75D-C242-B9CA-7A97A6ABEB6D}" destId="{BD303F78-CF39-3B40-947C-8763126A09C6}" srcOrd="1" destOrd="0" presId="urn:microsoft.com/office/officeart/2005/8/layout/hierarchy2"/>
    <dgm:cxn modelId="{56209015-00A2-944C-9380-CDD427749EA5}" type="presParOf" srcId="{BD303F78-CF39-3B40-947C-8763126A09C6}" destId="{B77C3362-DCF7-B74B-AF2A-79C12DF58633}" srcOrd="0" destOrd="0" presId="urn:microsoft.com/office/officeart/2005/8/layout/hierarchy2"/>
    <dgm:cxn modelId="{4C56524A-9789-4346-9E31-9C1621338763}" type="presParOf" srcId="{B77C3362-DCF7-B74B-AF2A-79C12DF58633}" destId="{9AEEADA7-AA01-3642-948D-3DEAFA63B910}" srcOrd="0" destOrd="0" presId="urn:microsoft.com/office/officeart/2005/8/layout/hierarchy2"/>
    <dgm:cxn modelId="{6330DE67-7DB5-EC44-BF1A-945D70EB6328}" type="presParOf" srcId="{BD303F78-CF39-3B40-947C-8763126A09C6}" destId="{D3B34FF3-030E-2243-9BD1-0B4F42D86E83}" srcOrd="1" destOrd="0" presId="urn:microsoft.com/office/officeart/2005/8/layout/hierarchy2"/>
    <dgm:cxn modelId="{2AA6CE2D-594E-DE4D-B44A-564B6D1BB588}" type="presParOf" srcId="{D3B34FF3-030E-2243-9BD1-0B4F42D86E83}" destId="{1D2C3C23-D001-4040-AD3F-48C1C04A5029}" srcOrd="0" destOrd="0" presId="urn:microsoft.com/office/officeart/2005/8/layout/hierarchy2"/>
    <dgm:cxn modelId="{B873A63D-E1A6-D14D-A8B3-503D4CCD5C5B}" type="presParOf" srcId="{D3B34FF3-030E-2243-9BD1-0B4F42D86E83}" destId="{AE5644D8-081F-EC47-8EC9-96DC9A5CDA6E}" srcOrd="1" destOrd="0" presId="urn:microsoft.com/office/officeart/2005/8/layout/hierarchy2"/>
    <dgm:cxn modelId="{F68A4FB1-ABDD-0D45-B6BC-02F747FE1565}" type="presParOf" srcId="{BD303F78-CF39-3B40-947C-8763126A09C6}" destId="{C0EB5339-A11C-2740-B142-B0528445FF8F}" srcOrd="2" destOrd="0" presId="urn:microsoft.com/office/officeart/2005/8/layout/hierarchy2"/>
    <dgm:cxn modelId="{DCED7BE9-313A-0B4A-91E2-E4C7FCC0596F}" type="presParOf" srcId="{C0EB5339-A11C-2740-B142-B0528445FF8F}" destId="{66CB1E6D-3F95-6344-AC01-44507503F1AF}" srcOrd="0" destOrd="0" presId="urn:microsoft.com/office/officeart/2005/8/layout/hierarchy2"/>
    <dgm:cxn modelId="{3C8CB593-F331-3543-A5AC-9B0D361A2974}" type="presParOf" srcId="{BD303F78-CF39-3B40-947C-8763126A09C6}" destId="{67EBCCE8-D570-D548-B329-AB1F22B8C52B}" srcOrd="3" destOrd="0" presId="urn:microsoft.com/office/officeart/2005/8/layout/hierarchy2"/>
    <dgm:cxn modelId="{7A30AD48-A1CF-4545-9189-5E2954B40991}" type="presParOf" srcId="{67EBCCE8-D570-D548-B329-AB1F22B8C52B}" destId="{2E0F9299-35AC-0A44-BB7F-E7DC73C8AC7E}" srcOrd="0" destOrd="0" presId="urn:microsoft.com/office/officeart/2005/8/layout/hierarchy2"/>
    <dgm:cxn modelId="{79264D7B-8CCE-6B4A-8AE4-DF932E4DAE3E}" type="presParOf" srcId="{67EBCCE8-D570-D548-B329-AB1F22B8C52B}" destId="{A9D43B3B-E5A5-2C41-BB41-AB03C349F936}" srcOrd="1" destOrd="0" presId="urn:microsoft.com/office/officeart/2005/8/layout/hierarchy2"/>
    <dgm:cxn modelId="{50ADFC33-2668-194B-BD10-1057624ED9D2}" type="presParOf" srcId="{A9D43B3B-E5A5-2C41-BB41-AB03C349F936}" destId="{5DCD583F-1D09-8D43-B065-9D759346ECAC}" srcOrd="0" destOrd="0" presId="urn:microsoft.com/office/officeart/2005/8/layout/hierarchy2"/>
    <dgm:cxn modelId="{26FD8D25-158C-0D4B-8AC4-10D573ABC08F}" type="presParOf" srcId="{5DCD583F-1D09-8D43-B065-9D759346ECAC}" destId="{5B7B7E90-D7FE-7145-8E8A-1DD736F475BD}" srcOrd="0" destOrd="0" presId="urn:microsoft.com/office/officeart/2005/8/layout/hierarchy2"/>
    <dgm:cxn modelId="{DD00D638-A02F-354C-AE31-172E56ED9A4E}" type="presParOf" srcId="{A9D43B3B-E5A5-2C41-BB41-AB03C349F936}" destId="{B8480F4D-7C44-8543-B260-D35EA6A0AEF1}" srcOrd="1" destOrd="0" presId="urn:microsoft.com/office/officeart/2005/8/layout/hierarchy2"/>
    <dgm:cxn modelId="{FA450298-6624-E94C-94DE-CD220B4B1FB5}" type="presParOf" srcId="{B8480F4D-7C44-8543-B260-D35EA6A0AEF1}" destId="{420D591E-070B-F04C-8D7E-DA3E27DD7F74}" srcOrd="0" destOrd="0" presId="urn:microsoft.com/office/officeart/2005/8/layout/hierarchy2"/>
    <dgm:cxn modelId="{93B24703-7A85-6441-A5ED-92788FB744F5}" type="presParOf" srcId="{B8480F4D-7C44-8543-B260-D35EA6A0AEF1}" destId="{923B78D5-0B88-654F-8A3F-EB0A83D2D492}" srcOrd="1" destOrd="0" presId="urn:microsoft.com/office/officeart/2005/8/layout/hierarchy2"/>
    <dgm:cxn modelId="{41E52150-CF7E-7D42-90D5-47EDAB7687B1}" type="presParOf" srcId="{923B78D5-0B88-654F-8A3F-EB0A83D2D492}" destId="{2714ED0E-9738-E943-A955-3F206A5FCBBB}" srcOrd="0" destOrd="0" presId="urn:microsoft.com/office/officeart/2005/8/layout/hierarchy2"/>
    <dgm:cxn modelId="{69E30A0F-48F5-7D43-8A8C-ED4F858524AB}" type="presParOf" srcId="{2714ED0E-9738-E943-A955-3F206A5FCBBB}" destId="{B85ADA26-D160-8344-A3EF-D0FECEC1B3A9}" srcOrd="0" destOrd="0" presId="urn:microsoft.com/office/officeart/2005/8/layout/hierarchy2"/>
    <dgm:cxn modelId="{EBC04150-7AEF-7646-8644-CA23206C1B6A}" type="presParOf" srcId="{923B78D5-0B88-654F-8A3F-EB0A83D2D492}" destId="{686D9A85-DCF5-2B45-BB6F-21CA5635C3AA}" srcOrd="1" destOrd="0" presId="urn:microsoft.com/office/officeart/2005/8/layout/hierarchy2"/>
    <dgm:cxn modelId="{E51ADEA3-CD61-B94E-9EDF-491C8D9425A8}" type="presParOf" srcId="{686D9A85-DCF5-2B45-BB6F-21CA5635C3AA}" destId="{8698A58E-A1FD-7741-B9E5-0A5BD687D927}" srcOrd="0" destOrd="0" presId="urn:microsoft.com/office/officeart/2005/8/layout/hierarchy2"/>
    <dgm:cxn modelId="{7B89094E-38C5-5449-A73E-29150FF5A629}" type="presParOf" srcId="{686D9A85-DCF5-2B45-BB6F-21CA5635C3AA}" destId="{9102FA0A-AE30-C245-9651-9CF50452067B}" srcOrd="1" destOrd="0" presId="urn:microsoft.com/office/officeart/2005/8/layout/hierarchy2"/>
    <dgm:cxn modelId="{03D9FEFF-B16C-9D4E-B12C-0E3D90A65246}" type="presParOf" srcId="{923B78D5-0B88-654F-8A3F-EB0A83D2D492}" destId="{4D86CA21-FEC6-D743-A97F-481B91327747}" srcOrd="2" destOrd="0" presId="urn:microsoft.com/office/officeart/2005/8/layout/hierarchy2"/>
    <dgm:cxn modelId="{F63708B5-7B9C-B941-9371-649089C4EFA5}" type="presParOf" srcId="{4D86CA21-FEC6-D743-A97F-481B91327747}" destId="{E693F41F-9717-684C-AF30-314FBBC1F05F}" srcOrd="0" destOrd="0" presId="urn:microsoft.com/office/officeart/2005/8/layout/hierarchy2"/>
    <dgm:cxn modelId="{EE71C7BC-0F70-F54A-A201-23AC6AA4B5CF}" type="presParOf" srcId="{923B78D5-0B88-654F-8A3F-EB0A83D2D492}" destId="{279E1688-0501-1640-8281-2E8CEC0D356C}" srcOrd="3" destOrd="0" presId="urn:microsoft.com/office/officeart/2005/8/layout/hierarchy2"/>
    <dgm:cxn modelId="{CF8D2429-129A-2943-B118-5CC4399C5771}" type="presParOf" srcId="{279E1688-0501-1640-8281-2E8CEC0D356C}" destId="{1750011A-1FA9-564F-968F-02CAB84F54A3}" srcOrd="0" destOrd="0" presId="urn:microsoft.com/office/officeart/2005/8/layout/hierarchy2"/>
    <dgm:cxn modelId="{CF5D4412-2645-634F-8B05-2CC993D48170}" type="presParOf" srcId="{279E1688-0501-1640-8281-2E8CEC0D356C}" destId="{4E28C3F3-E1A8-B746-9FD3-3AD2321CAD11}" srcOrd="1" destOrd="0" presId="urn:microsoft.com/office/officeart/2005/8/layout/hierarchy2"/>
    <dgm:cxn modelId="{FD6BF770-CE8A-4F4C-8CB3-A5BEEC9E453F}" type="presParOf" srcId="{A9D43B3B-E5A5-2C41-BB41-AB03C349F936}" destId="{460F76F0-F426-4242-A8F7-3A0AA801712D}" srcOrd="2" destOrd="0" presId="urn:microsoft.com/office/officeart/2005/8/layout/hierarchy2"/>
    <dgm:cxn modelId="{D79208F9-3FEC-D347-9E01-9797CD3223AB}" type="presParOf" srcId="{460F76F0-F426-4242-A8F7-3A0AA801712D}" destId="{C1E0F33D-0C50-1F41-AC56-8463EE728DFB}" srcOrd="0" destOrd="0" presId="urn:microsoft.com/office/officeart/2005/8/layout/hierarchy2"/>
    <dgm:cxn modelId="{1121FB20-5EBC-DD40-8B9A-A06CC0F31906}" type="presParOf" srcId="{A9D43B3B-E5A5-2C41-BB41-AB03C349F936}" destId="{BBBA79F3-FC76-A04B-97FC-1546F49D6B78}" srcOrd="3" destOrd="0" presId="urn:microsoft.com/office/officeart/2005/8/layout/hierarchy2"/>
    <dgm:cxn modelId="{A9D728E1-74A8-9B46-A802-F2811C575794}" type="presParOf" srcId="{BBBA79F3-FC76-A04B-97FC-1546F49D6B78}" destId="{06E3766F-006E-3541-812D-88C6D186A002}" srcOrd="0" destOrd="0" presId="urn:microsoft.com/office/officeart/2005/8/layout/hierarchy2"/>
    <dgm:cxn modelId="{0B717ADA-300B-844E-85E6-37B0B793E7C8}" type="presParOf" srcId="{BBBA79F3-FC76-A04B-97FC-1546F49D6B78}" destId="{95CB284B-EF37-D04F-BDF0-5074CA15E24B}" srcOrd="1" destOrd="0" presId="urn:microsoft.com/office/officeart/2005/8/layout/hierarchy2"/>
    <dgm:cxn modelId="{B2A8CDB0-6BED-2B43-B0A4-E442FA53DABB}" type="presParOf" srcId="{95CB284B-EF37-D04F-BDF0-5074CA15E24B}" destId="{A2958F1D-439D-384B-9535-5D47AA55A9D3}" srcOrd="0" destOrd="0" presId="urn:microsoft.com/office/officeart/2005/8/layout/hierarchy2"/>
    <dgm:cxn modelId="{83F4F2A1-6684-354A-B6F3-7D1CC8BDDB7E}" type="presParOf" srcId="{A2958F1D-439D-384B-9535-5D47AA55A9D3}" destId="{E17445C7-3AC8-E841-98CF-BA219E293773}" srcOrd="0" destOrd="0" presId="urn:microsoft.com/office/officeart/2005/8/layout/hierarchy2"/>
    <dgm:cxn modelId="{27B9BF8C-F7DB-474B-8B36-CB36B05B16EB}" type="presParOf" srcId="{95CB284B-EF37-D04F-BDF0-5074CA15E24B}" destId="{11FBB766-5CAF-5143-988B-0689C8DD35BA}" srcOrd="1" destOrd="0" presId="urn:microsoft.com/office/officeart/2005/8/layout/hierarchy2"/>
    <dgm:cxn modelId="{B7B6D519-B779-7340-A8FD-C2AF47EE22CF}" type="presParOf" srcId="{11FBB766-5CAF-5143-988B-0689C8DD35BA}" destId="{7195DF5F-6A14-454A-8D6C-A339946E1031}" srcOrd="0" destOrd="0" presId="urn:microsoft.com/office/officeart/2005/8/layout/hierarchy2"/>
    <dgm:cxn modelId="{1E651FDE-9CB9-DE4A-BDE6-5C148275D303}" type="presParOf" srcId="{11FBB766-5CAF-5143-988B-0689C8DD35BA}" destId="{0FC8D407-5843-1742-9805-1581E4A1DFF3}" srcOrd="1" destOrd="0" presId="urn:microsoft.com/office/officeart/2005/8/layout/hierarchy2"/>
    <dgm:cxn modelId="{83A514D3-BF95-D74B-8885-4C710270AD99}" type="presParOf" srcId="{BD303F78-CF39-3B40-947C-8763126A09C6}" destId="{F3E3219E-D8B3-4A46-894A-85E0C5CE4079}" srcOrd="4" destOrd="0" presId="urn:microsoft.com/office/officeart/2005/8/layout/hierarchy2"/>
    <dgm:cxn modelId="{79F2CF7F-C481-9C4F-A2FE-6DA62F3BDB2A}" type="presParOf" srcId="{F3E3219E-D8B3-4A46-894A-85E0C5CE4079}" destId="{A3A2DD28-47F4-7441-A12A-4E28D76F6990}" srcOrd="0" destOrd="0" presId="urn:microsoft.com/office/officeart/2005/8/layout/hierarchy2"/>
    <dgm:cxn modelId="{58AC1EB6-5A99-A843-94D9-59422CDF66AA}" type="presParOf" srcId="{BD303F78-CF39-3B40-947C-8763126A09C6}" destId="{9B4CBC43-CD96-B646-B1C4-0AEC1EA95240}" srcOrd="5" destOrd="0" presId="urn:microsoft.com/office/officeart/2005/8/layout/hierarchy2"/>
    <dgm:cxn modelId="{4530D8F0-6C41-CF43-9E6A-CA471AC6383F}" type="presParOf" srcId="{9B4CBC43-CD96-B646-B1C4-0AEC1EA95240}" destId="{937553EC-6E7C-A54F-9D08-B325083F1323}" srcOrd="0" destOrd="0" presId="urn:microsoft.com/office/officeart/2005/8/layout/hierarchy2"/>
    <dgm:cxn modelId="{72919D6A-8A1A-774D-9A54-0B5AFFF6EEDB}" type="presParOf" srcId="{9B4CBC43-CD96-B646-B1C4-0AEC1EA95240}" destId="{1979A392-0644-1B4F-8F42-FDB253D79EFB}" srcOrd="1" destOrd="0" presId="urn:microsoft.com/office/officeart/2005/8/layout/hierarchy2"/>
    <dgm:cxn modelId="{DBB6BAC7-8BDA-4D41-9C7C-EB19D0EFB9DA}" type="presParOf" srcId="{BD303F78-CF39-3B40-947C-8763126A09C6}" destId="{065BF9FE-3056-C647-BCA4-7B75352E0F41}" srcOrd="6" destOrd="0" presId="urn:microsoft.com/office/officeart/2005/8/layout/hierarchy2"/>
    <dgm:cxn modelId="{C621FCE7-CF61-F146-B47F-5D0F148B26BA}" type="presParOf" srcId="{065BF9FE-3056-C647-BCA4-7B75352E0F41}" destId="{CA5FEA55-4825-9C43-9AE0-7AF53F1CD1ED}" srcOrd="0" destOrd="0" presId="urn:microsoft.com/office/officeart/2005/8/layout/hierarchy2"/>
    <dgm:cxn modelId="{2F553696-5A53-684B-837C-219FDBF1579D}" type="presParOf" srcId="{BD303F78-CF39-3B40-947C-8763126A09C6}" destId="{130BA253-3C8E-7F4D-A406-462D97D98BC3}" srcOrd="7" destOrd="0" presId="urn:microsoft.com/office/officeart/2005/8/layout/hierarchy2"/>
    <dgm:cxn modelId="{50434049-7476-3147-8498-077CD6695C32}" type="presParOf" srcId="{130BA253-3C8E-7F4D-A406-462D97D98BC3}" destId="{BACCCBFF-8D20-9840-8820-DE259549C1C4}" srcOrd="0" destOrd="0" presId="urn:microsoft.com/office/officeart/2005/8/layout/hierarchy2"/>
    <dgm:cxn modelId="{D0DA1F81-759F-8F4B-9C20-3EEA4935D11A}" type="presParOf" srcId="{130BA253-3C8E-7F4D-A406-462D97D98BC3}" destId="{2D9DA0FF-0A04-1840-AE63-340679EC9B40}" srcOrd="1" destOrd="0" presId="urn:microsoft.com/office/officeart/2005/8/layout/hierarchy2"/>
    <dgm:cxn modelId="{3AD8B9A1-ED27-494E-9B74-C60B34EB1B9F}" type="presParOf" srcId="{2D9DA0FF-0A04-1840-AE63-340679EC9B40}" destId="{5947DBC5-FD97-494B-A7A9-311F3C787D82}" srcOrd="0" destOrd="0" presId="urn:microsoft.com/office/officeart/2005/8/layout/hierarchy2"/>
    <dgm:cxn modelId="{AA54EF29-ABA4-C24C-8D0C-7244814E9747}" type="presParOf" srcId="{5947DBC5-FD97-494B-A7A9-311F3C787D82}" destId="{40C155B3-60DC-A946-A9B7-07FA99AD682D}" srcOrd="0" destOrd="0" presId="urn:microsoft.com/office/officeart/2005/8/layout/hierarchy2"/>
    <dgm:cxn modelId="{0B623B45-D8AA-3D46-B676-956458B2E38D}" type="presParOf" srcId="{2D9DA0FF-0A04-1840-AE63-340679EC9B40}" destId="{F0D9A2AF-1A15-E143-A532-DA2228F4FC09}" srcOrd="1" destOrd="0" presId="urn:microsoft.com/office/officeart/2005/8/layout/hierarchy2"/>
    <dgm:cxn modelId="{9378197E-3CB6-D242-8924-120FF20D0FC4}" type="presParOf" srcId="{F0D9A2AF-1A15-E143-A532-DA2228F4FC09}" destId="{19777FA5-506D-4346-84DE-3622192E8AD2}" srcOrd="0" destOrd="0" presId="urn:microsoft.com/office/officeart/2005/8/layout/hierarchy2"/>
    <dgm:cxn modelId="{75029B82-872D-8740-AD5E-6DF9284C2C66}" type="presParOf" srcId="{F0D9A2AF-1A15-E143-A532-DA2228F4FC09}" destId="{AABA48F7-0F35-0A40-A94A-1147D1BA8A27}" srcOrd="1" destOrd="0" presId="urn:microsoft.com/office/officeart/2005/8/layout/hierarchy2"/>
    <dgm:cxn modelId="{186F8846-1C4D-3346-A7A8-8BBD77C09DF0}" type="presParOf" srcId="{2D9DA0FF-0A04-1840-AE63-340679EC9B40}" destId="{EBEC5D80-AFB4-5149-A9F3-CF9BD781BA87}" srcOrd="2" destOrd="0" presId="urn:microsoft.com/office/officeart/2005/8/layout/hierarchy2"/>
    <dgm:cxn modelId="{272FC7DA-24EE-0849-BE9E-67F5B771197E}" type="presParOf" srcId="{EBEC5D80-AFB4-5149-A9F3-CF9BD781BA87}" destId="{1EDF2ECF-9E9F-1249-8370-2816BBD72BEB}" srcOrd="0" destOrd="0" presId="urn:microsoft.com/office/officeart/2005/8/layout/hierarchy2"/>
    <dgm:cxn modelId="{FB265DF2-79C6-E74F-8A76-631655950361}" type="presParOf" srcId="{2D9DA0FF-0A04-1840-AE63-340679EC9B40}" destId="{0D6853C2-ABA4-BB42-9FBA-67CC7EA4F932}" srcOrd="3" destOrd="0" presId="urn:microsoft.com/office/officeart/2005/8/layout/hierarchy2"/>
    <dgm:cxn modelId="{BB77FC03-7930-2042-8B57-6475601A5CA4}" type="presParOf" srcId="{0D6853C2-ABA4-BB42-9FBA-67CC7EA4F932}" destId="{51CBECF2-B4F0-DE48-A40C-958CD424D687}" srcOrd="0" destOrd="0" presId="urn:microsoft.com/office/officeart/2005/8/layout/hierarchy2"/>
    <dgm:cxn modelId="{9C24E200-1C20-7547-B6F2-79B87EA5B300}" type="presParOf" srcId="{0D6853C2-ABA4-BB42-9FBA-67CC7EA4F932}" destId="{A6F88DB8-0206-2144-B661-CF142DB85DF0}" srcOrd="1" destOrd="0" presId="urn:microsoft.com/office/officeart/2005/8/layout/hierarchy2"/>
    <dgm:cxn modelId="{90817C49-0D14-BB49-8D5C-0323C41AD3A5}" type="presParOf" srcId="{2D9DA0FF-0A04-1840-AE63-340679EC9B40}" destId="{6A241FFA-8C52-B046-B48A-9BA2E49D4589}" srcOrd="4" destOrd="0" presId="urn:microsoft.com/office/officeart/2005/8/layout/hierarchy2"/>
    <dgm:cxn modelId="{A72BD35F-0D02-834F-B3B3-033954686AAE}" type="presParOf" srcId="{6A241FFA-8C52-B046-B48A-9BA2E49D4589}" destId="{89D0DCAA-3732-E746-9FE8-1E961D58C05E}" srcOrd="0" destOrd="0" presId="urn:microsoft.com/office/officeart/2005/8/layout/hierarchy2"/>
    <dgm:cxn modelId="{13D91DDD-B8D4-5146-BCD1-55D395E6E1FA}" type="presParOf" srcId="{2D9DA0FF-0A04-1840-AE63-340679EC9B40}" destId="{FB7F1DCB-F830-EB4F-B30B-B54CE8B48342}" srcOrd="5" destOrd="0" presId="urn:microsoft.com/office/officeart/2005/8/layout/hierarchy2"/>
    <dgm:cxn modelId="{E0EB5405-658B-704F-B7A7-A7D6C05DE7A9}" type="presParOf" srcId="{FB7F1DCB-F830-EB4F-B30B-B54CE8B48342}" destId="{973403AA-0879-914C-9E5A-355C7F991B6E}" srcOrd="0" destOrd="0" presId="urn:microsoft.com/office/officeart/2005/8/layout/hierarchy2"/>
    <dgm:cxn modelId="{23A52CE9-BD16-9E45-B378-E2C6C53BFD6B}" type="presParOf" srcId="{FB7F1DCB-F830-EB4F-B30B-B54CE8B48342}" destId="{0333BFD4-87B3-904A-B4EA-3EB105F6326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AB94D-88DB-534A-91D5-088D0DE52862}">
      <dsp:nvSpPr>
        <dsp:cNvPr id="0" name=""/>
        <dsp:cNvSpPr/>
      </dsp:nvSpPr>
      <dsp:spPr>
        <a:xfrm>
          <a:off x="0" y="219137"/>
          <a:ext cx="6604000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2544" tIns="291592" rIns="51254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Sécurité du système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Protection des données</a:t>
          </a:r>
        </a:p>
      </dsp:txBody>
      <dsp:txXfrm>
        <a:off x="0" y="219137"/>
        <a:ext cx="6604000" cy="815850"/>
      </dsp:txXfrm>
    </dsp:sp>
    <dsp:sp modelId="{A2BB1853-14CA-D14D-88C6-EFECFA895064}">
      <dsp:nvSpPr>
        <dsp:cNvPr id="0" name=""/>
        <dsp:cNvSpPr/>
      </dsp:nvSpPr>
      <dsp:spPr>
        <a:xfrm>
          <a:off x="330200" y="12497"/>
          <a:ext cx="4622800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731" tIns="0" rIns="17473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Sécurité Informatique</a:t>
          </a:r>
        </a:p>
      </dsp:txBody>
      <dsp:txXfrm>
        <a:off x="350375" y="32672"/>
        <a:ext cx="4582450" cy="372930"/>
      </dsp:txXfrm>
    </dsp:sp>
    <dsp:sp modelId="{043BBD25-832C-364E-B431-B921002AD306}">
      <dsp:nvSpPr>
        <dsp:cNvPr id="0" name=""/>
        <dsp:cNvSpPr/>
      </dsp:nvSpPr>
      <dsp:spPr>
        <a:xfrm>
          <a:off x="0" y="1317227"/>
          <a:ext cx="6604000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2544" tIns="291592" rIns="51254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Coordination des activités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Indicateurs de suivi</a:t>
          </a:r>
        </a:p>
      </dsp:txBody>
      <dsp:txXfrm>
        <a:off x="0" y="1317227"/>
        <a:ext cx="6604000" cy="815850"/>
      </dsp:txXfrm>
    </dsp:sp>
    <dsp:sp modelId="{26627E80-B0BD-D444-94DC-F5FB38D21B36}">
      <dsp:nvSpPr>
        <dsp:cNvPr id="0" name=""/>
        <dsp:cNvSpPr/>
      </dsp:nvSpPr>
      <dsp:spPr>
        <a:xfrm>
          <a:off x="330200" y="1110587"/>
          <a:ext cx="4622800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731" tIns="0" rIns="17473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Gestion de l’activité Groupe</a:t>
          </a:r>
        </a:p>
      </dsp:txBody>
      <dsp:txXfrm>
        <a:off x="350375" y="1130762"/>
        <a:ext cx="4582450" cy="372930"/>
      </dsp:txXfrm>
    </dsp:sp>
    <dsp:sp modelId="{B0283E66-731E-F545-BA40-D8757C76977C}">
      <dsp:nvSpPr>
        <dsp:cNvPr id="0" name=""/>
        <dsp:cNvSpPr/>
      </dsp:nvSpPr>
      <dsp:spPr>
        <a:xfrm>
          <a:off x="0" y="2415317"/>
          <a:ext cx="6604000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2544" tIns="291592" rIns="51254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Marketing ciblé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Engagement des clients</a:t>
          </a:r>
        </a:p>
      </dsp:txBody>
      <dsp:txXfrm>
        <a:off x="0" y="2415317"/>
        <a:ext cx="6604000" cy="815850"/>
      </dsp:txXfrm>
    </dsp:sp>
    <dsp:sp modelId="{0E6BAECD-F762-7041-A2E4-D526C049D592}">
      <dsp:nvSpPr>
        <dsp:cNvPr id="0" name=""/>
        <dsp:cNvSpPr/>
      </dsp:nvSpPr>
      <dsp:spPr>
        <a:xfrm>
          <a:off x="330200" y="2208677"/>
          <a:ext cx="4622800" cy="413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731" tIns="0" rIns="17473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Promotion OC Pizza</a:t>
          </a:r>
        </a:p>
      </dsp:txBody>
      <dsp:txXfrm>
        <a:off x="350375" y="2228852"/>
        <a:ext cx="4582450" cy="372930"/>
      </dsp:txXfrm>
    </dsp:sp>
    <dsp:sp modelId="{2C247AD3-8791-F64D-80EF-9E9DB960B71F}">
      <dsp:nvSpPr>
        <dsp:cNvPr id="0" name=""/>
        <dsp:cNvSpPr/>
      </dsp:nvSpPr>
      <dsp:spPr>
        <a:xfrm>
          <a:off x="0" y="3513407"/>
          <a:ext cx="6604000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2544" tIns="291592" rIns="51254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Paiement en ligne sécurisé</a:t>
          </a:r>
        </a:p>
      </dsp:txBody>
      <dsp:txXfrm>
        <a:off x="0" y="3513407"/>
        <a:ext cx="6604000" cy="595350"/>
      </dsp:txXfrm>
    </dsp:sp>
    <dsp:sp modelId="{E1CA1E37-2D01-8E44-B223-2D4473E8D0CF}">
      <dsp:nvSpPr>
        <dsp:cNvPr id="0" name=""/>
        <dsp:cNvSpPr/>
      </dsp:nvSpPr>
      <dsp:spPr>
        <a:xfrm>
          <a:off x="330200" y="3306767"/>
          <a:ext cx="4622800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731" tIns="0" rIns="17473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Paiement</a:t>
          </a:r>
        </a:p>
      </dsp:txBody>
      <dsp:txXfrm>
        <a:off x="350375" y="3326942"/>
        <a:ext cx="4582450" cy="372930"/>
      </dsp:txXfrm>
    </dsp:sp>
    <dsp:sp modelId="{1292E86D-87E7-0D40-8BA6-36D4E5946FD4}">
      <dsp:nvSpPr>
        <dsp:cNvPr id="0" name=""/>
        <dsp:cNvSpPr/>
      </dsp:nvSpPr>
      <dsp:spPr>
        <a:xfrm>
          <a:off x="0" y="4390997"/>
          <a:ext cx="6604000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2544" tIns="291592" rIns="51254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Cycle de commande</a:t>
          </a:r>
        </a:p>
      </dsp:txBody>
      <dsp:txXfrm>
        <a:off x="0" y="4390997"/>
        <a:ext cx="6604000" cy="595350"/>
      </dsp:txXfrm>
    </dsp:sp>
    <dsp:sp modelId="{67135307-7C23-054A-AF12-6EAFD4B38ED1}">
      <dsp:nvSpPr>
        <dsp:cNvPr id="0" name=""/>
        <dsp:cNvSpPr/>
      </dsp:nvSpPr>
      <dsp:spPr>
        <a:xfrm>
          <a:off x="330200" y="4184357"/>
          <a:ext cx="4622800" cy="4132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731" tIns="0" rIns="17473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Opérations</a:t>
          </a:r>
        </a:p>
      </dsp:txBody>
      <dsp:txXfrm>
        <a:off x="350375" y="4204532"/>
        <a:ext cx="4582450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76E1A-AAE6-6747-8B31-C367A8BF495F}">
      <dsp:nvSpPr>
        <dsp:cNvPr id="0" name=""/>
        <dsp:cNvSpPr/>
      </dsp:nvSpPr>
      <dsp:spPr>
        <a:xfrm>
          <a:off x="0" y="2365901"/>
          <a:ext cx="8356263" cy="1974819"/>
        </a:xfrm>
        <a:prstGeom prst="roundRect">
          <a:avLst>
            <a:gd name="adj" fmla="val 10000"/>
          </a:avLst>
        </a:prstGeom>
        <a:solidFill>
          <a:schemeClr val="bg2"/>
        </a:soli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Développement</a:t>
          </a:r>
        </a:p>
      </dsp:txBody>
      <dsp:txXfrm>
        <a:off x="0" y="2365901"/>
        <a:ext cx="2506878" cy="1974819"/>
      </dsp:txXfrm>
    </dsp:sp>
    <dsp:sp modelId="{E816F85B-8607-F249-8C7A-8F7DF51E2F31}">
      <dsp:nvSpPr>
        <dsp:cNvPr id="0" name=""/>
        <dsp:cNvSpPr/>
      </dsp:nvSpPr>
      <dsp:spPr>
        <a:xfrm>
          <a:off x="0" y="61945"/>
          <a:ext cx="8356263" cy="1974819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Hébergement</a:t>
          </a:r>
        </a:p>
      </dsp:txBody>
      <dsp:txXfrm>
        <a:off x="0" y="61945"/>
        <a:ext cx="2506878" cy="1974819"/>
      </dsp:txXfrm>
    </dsp:sp>
    <dsp:sp modelId="{6B38EAB1-66BD-BF4A-B129-6BAA7777433E}">
      <dsp:nvSpPr>
        <dsp:cNvPr id="0" name=""/>
        <dsp:cNvSpPr/>
      </dsp:nvSpPr>
      <dsp:spPr>
        <a:xfrm>
          <a:off x="4113745" y="226513"/>
          <a:ext cx="2468524" cy="1645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 dirty="0" err="1"/>
            <a:t>SaaS</a:t>
          </a:r>
          <a:endParaRPr lang="fr-FR" sz="4300" kern="1200" dirty="0"/>
        </a:p>
      </dsp:txBody>
      <dsp:txXfrm>
        <a:off x="4161945" y="274713"/>
        <a:ext cx="2372124" cy="1549283"/>
      </dsp:txXfrm>
    </dsp:sp>
    <dsp:sp modelId="{C4746E09-1CE6-3948-8FCA-F2976B0584C1}">
      <dsp:nvSpPr>
        <dsp:cNvPr id="0" name=""/>
        <dsp:cNvSpPr/>
      </dsp:nvSpPr>
      <dsp:spPr>
        <a:xfrm>
          <a:off x="3743467" y="1872196"/>
          <a:ext cx="1604541" cy="658273"/>
        </a:xfrm>
        <a:custGeom>
          <a:avLst/>
          <a:gdLst/>
          <a:ahLst/>
          <a:cxnLst/>
          <a:rect l="0" t="0" r="0" b="0"/>
          <a:pathLst>
            <a:path>
              <a:moveTo>
                <a:pt x="1604541" y="0"/>
              </a:moveTo>
              <a:lnTo>
                <a:pt x="1604541" y="329136"/>
              </a:lnTo>
              <a:lnTo>
                <a:pt x="0" y="329136"/>
              </a:lnTo>
              <a:lnTo>
                <a:pt x="0" y="658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3A6D2-605C-884C-ACC6-5B48583F43E3}">
      <dsp:nvSpPr>
        <dsp:cNvPr id="0" name=""/>
        <dsp:cNvSpPr/>
      </dsp:nvSpPr>
      <dsp:spPr>
        <a:xfrm>
          <a:off x="2509204" y="2530470"/>
          <a:ext cx="2468524" cy="1645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 dirty="0"/>
            <a:t>Sur-Mesure</a:t>
          </a:r>
        </a:p>
      </dsp:txBody>
      <dsp:txXfrm>
        <a:off x="2557404" y="2578670"/>
        <a:ext cx="2372124" cy="1549283"/>
      </dsp:txXfrm>
    </dsp:sp>
    <dsp:sp modelId="{B1F9437F-9719-3A4F-ACE0-BCE1C2DEFA4D}">
      <dsp:nvSpPr>
        <dsp:cNvPr id="0" name=""/>
        <dsp:cNvSpPr/>
      </dsp:nvSpPr>
      <dsp:spPr>
        <a:xfrm>
          <a:off x="5348008" y="1872196"/>
          <a:ext cx="1604541" cy="658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136"/>
              </a:lnTo>
              <a:lnTo>
                <a:pt x="1604541" y="329136"/>
              </a:lnTo>
              <a:lnTo>
                <a:pt x="1604541" y="658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B490E-CFF8-914B-900B-262F958550A3}">
      <dsp:nvSpPr>
        <dsp:cNvPr id="0" name=""/>
        <dsp:cNvSpPr/>
      </dsp:nvSpPr>
      <dsp:spPr>
        <a:xfrm>
          <a:off x="5718287" y="2530470"/>
          <a:ext cx="2468524" cy="1645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 dirty="0"/>
            <a:t>Demi-Mesure</a:t>
          </a:r>
        </a:p>
      </dsp:txBody>
      <dsp:txXfrm>
        <a:off x="5766487" y="2578670"/>
        <a:ext cx="2372124" cy="15492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4B367-3FBE-7745-8732-27242D8305C4}">
      <dsp:nvSpPr>
        <dsp:cNvPr id="0" name=""/>
        <dsp:cNvSpPr/>
      </dsp:nvSpPr>
      <dsp:spPr>
        <a:xfrm>
          <a:off x="425988" y="508178"/>
          <a:ext cx="1764460" cy="882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Authentification</a:t>
          </a:r>
        </a:p>
      </dsp:txBody>
      <dsp:txXfrm>
        <a:off x="451828" y="534018"/>
        <a:ext cx="1712780" cy="830550"/>
      </dsp:txXfrm>
    </dsp:sp>
    <dsp:sp modelId="{B77C3362-DCF7-B74B-AF2A-79C12DF58633}">
      <dsp:nvSpPr>
        <dsp:cNvPr id="0" name=""/>
        <dsp:cNvSpPr/>
      </dsp:nvSpPr>
      <dsp:spPr>
        <a:xfrm rot="19457599">
          <a:off x="2108753" y="662649"/>
          <a:ext cx="869175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869175" y="3300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kern="1200"/>
        </a:p>
      </dsp:txBody>
      <dsp:txXfrm>
        <a:off x="2521612" y="673922"/>
        <a:ext cx="43458" cy="43458"/>
      </dsp:txXfrm>
    </dsp:sp>
    <dsp:sp modelId="{1D2C3C23-D001-4040-AD3F-48C1C04A5029}">
      <dsp:nvSpPr>
        <dsp:cNvPr id="0" name=""/>
        <dsp:cNvSpPr/>
      </dsp:nvSpPr>
      <dsp:spPr>
        <a:xfrm>
          <a:off x="2896233" y="895"/>
          <a:ext cx="1764460" cy="8822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Contrôle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Liste des Clients</a:t>
          </a:r>
        </a:p>
      </dsp:txBody>
      <dsp:txXfrm>
        <a:off x="2922073" y="26735"/>
        <a:ext cx="1712780" cy="830550"/>
      </dsp:txXfrm>
    </dsp:sp>
    <dsp:sp modelId="{C0EB5339-A11C-2740-B142-B0528445FF8F}">
      <dsp:nvSpPr>
        <dsp:cNvPr id="0" name=""/>
        <dsp:cNvSpPr/>
      </dsp:nvSpPr>
      <dsp:spPr>
        <a:xfrm rot="2142401">
          <a:off x="2108753" y="1169931"/>
          <a:ext cx="869175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869175" y="3300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kern="1200"/>
        </a:p>
      </dsp:txBody>
      <dsp:txXfrm>
        <a:off x="2521612" y="1181205"/>
        <a:ext cx="43458" cy="43458"/>
      </dsp:txXfrm>
    </dsp:sp>
    <dsp:sp modelId="{2E0F9299-35AC-0A44-BB7F-E7DC73C8AC7E}">
      <dsp:nvSpPr>
        <dsp:cNvPr id="0" name=""/>
        <dsp:cNvSpPr/>
      </dsp:nvSpPr>
      <dsp:spPr>
        <a:xfrm>
          <a:off x="2896233" y="1015460"/>
          <a:ext cx="1764460" cy="8822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Nouveau Client</a:t>
          </a:r>
        </a:p>
      </dsp:txBody>
      <dsp:txXfrm>
        <a:off x="2922073" y="1041300"/>
        <a:ext cx="1712780" cy="830550"/>
      </dsp:txXfrm>
    </dsp:sp>
    <dsp:sp modelId="{21281FAF-FEC6-7243-A2F8-8698DF9281B1}">
      <dsp:nvSpPr>
        <dsp:cNvPr id="0" name=""/>
        <dsp:cNvSpPr/>
      </dsp:nvSpPr>
      <dsp:spPr>
        <a:xfrm>
          <a:off x="425988" y="1522742"/>
          <a:ext cx="1764460" cy="882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Client Occasionnel</a:t>
          </a:r>
        </a:p>
      </dsp:txBody>
      <dsp:txXfrm>
        <a:off x="451828" y="1548582"/>
        <a:ext cx="1712780" cy="8305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4B367-3FBE-7745-8732-27242D8305C4}">
      <dsp:nvSpPr>
        <dsp:cNvPr id="0" name=""/>
        <dsp:cNvSpPr/>
      </dsp:nvSpPr>
      <dsp:spPr>
        <a:xfrm>
          <a:off x="2678" y="821144"/>
          <a:ext cx="1527163" cy="76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Choix Emport</a:t>
          </a:r>
        </a:p>
      </dsp:txBody>
      <dsp:txXfrm>
        <a:off x="25043" y="843509"/>
        <a:ext cx="1482433" cy="718851"/>
      </dsp:txXfrm>
    </dsp:sp>
    <dsp:sp modelId="{B77C3362-DCF7-B74B-AF2A-79C12DF58633}">
      <dsp:nvSpPr>
        <dsp:cNvPr id="0" name=""/>
        <dsp:cNvSpPr/>
      </dsp:nvSpPr>
      <dsp:spPr>
        <a:xfrm rot="19457599">
          <a:off x="1459133" y="954840"/>
          <a:ext cx="752283" cy="57128"/>
        </a:xfrm>
        <a:custGeom>
          <a:avLst/>
          <a:gdLst/>
          <a:ahLst/>
          <a:cxnLst/>
          <a:rect l="0" t="0" r="0" b="0"/>
          <a:pathLst>
            <a:path>
              <a:moveTo>
                <a:pt x="0" y="28564"/>
              </a:moveTo>
              <a:lnTo>
                <a:pt x="752283" y="2856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kern="1200"/>
        </a:p>
      </dsp:txBody>
      <dsp:txXfrm>
        <a:off x="1816467" y="964598"/>
        <a:ext cx="37614" cy="37614"/>
      </dsp:txXfrm>
    </dsp:sp>
    <dsp:sp modelId="{1D2C3C23-D001-4040-AD3F-48C1C04A5029}">
      <dsp:nvSpPr>
        <dsp:cNvPr id="0" name=""/>
        <dsp:cNvSpPr/>
      </dsp:nvSpPr>
      <dsp:spPr>
        <a:xfrm>
          <a:off x="2140707" y="382084"/>
          <a:ext cx="1527163" cy="7635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Livraison</a:t>
          </a:r>
        </a:p>
      </dsp:txBody>
      <dsp:txXfrm>
        <a:off x="2163072" y="404449"/>
        <a:ext cx="1482433" cy="718851"/>
      </dsp:txXfrm>
    </dsp:sp>
    <dsp:sp modelId="{7A58A059-0F77-B642-ADDD-A350A31DFE59}">
      <dsp:nvSpPr>
        <dsp:cNvPr id="0" name=""/>
        <dsp:cNvSpPr/>
      </dsp:nvSpPr>
      <dsp:spPr>
        <a:xfrm>
          <a:off x="3667871" y="735311"/>
          <a:ext cx="610865" cy="57128"/>
        </a:xfrm>
        <a:custGeom>
          <a:avLst/>
          <a:gdLst/>
          <a:ahLst/>
          <a:cxnLst/>
          <a:rect l="0" t="0" r="0" b="0"/>
          <a:pathLst>
            <a:path>
              <a:moveTo>
                <a:pt x="0" y="28564"/>
              </a:moveTo>
              <a:lnTo>
                <a:pt x="610865" y="2856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kern="1200"/>
        </a:p>
      </dsp:txBody>
      <dsp:txXfrm>
        <a:off x="3958032" y="748603"/>
        <a:ext cx="30543" cy="30543"/>
      </dsp:txXfrm>
    </dsp:sp>
    <dsp:sp modelId="{F707E3DA-0FFF-9744-A73A-90D0D11B89BC}">
      <dsp:nvSpPr>
        <dsp:cNvPr id="0" name=""/>
        <dsp:cNvSpPr/>
      </dsp:nvSpPr>
      <dsp:spPr>
        <a:xfrm>
          <a:off x="4278736" y="382084"/>
          <a:ext cx="1527163" cy="7635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Contrôle zone livraison</a:t>
          </a:r>
        </a:p>
      </dsp:txBody>
      <dsp:txXfrm>
        <a:off x="4301101" y="404449"/>
        <a:ext cx="1482433" cy="718851"/>
      </dsp:txXfrm>
    </dsp:sp>
    <dsp:sp modelId="{C0EB5339-A11C-2740-B142-B0528445FF8F}">
      <dsp:nvSpPr>
        <dsp:cNvPr id="0" name=""/>
        <dsp:cNvSpPr/>
      </dsp:nvSpPr>
      <dsp:spPr>
        <a:xfrm rot="2142401">
          <a:off x="1459133" y="1393900"/>
          <a:ext cx="752283" cy="57128"/>
        </a:xfrm>
        <a:custGeom>
          <a:avLst/>
          <a:gdLst/>
          <a:ahLst/>
          <a:cxnLst/>
          <a:rect l="0" t="0" r="0" b="0"/>
          <a:pathLst>
            <a:path>
              <a:moveTo>
                <a:pt x="0" y="28564"/>
              </a:moveTo>
              <a:lnTo>
                <a:pt x="752283" y="2856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kern="1200"/>
        </a:p>
      </dsp:txBody>
      <dsp:txXfrm>
        <a:off x="1816467" y="1403657"/>
        <a:ext cx="37614" cy="37614"/>
      </dsp:txXfrm>
    </dsp:sp>
    <dsp:sp modelId="{2E0F9299-35AC-0A44-BB7F-E7DC73C8AC7E}">
      <dsp:nvSpPr>
        <dsp:cNvPr id="0" name=""/>
        <dsp:cNvSpPr/>
      </dsp:nvSpPr>
      <dsp:spPr>
        <a:xfrm>
          <a:off x="2140707" y="1260203"/>
          <a:ext cx="1527163" cy="7635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Point de vente</a:t>
          </a:r>
        </a:p>
      </dsp:txBody>
      <dsp:txXfrm>
        <a:off x="2163072" y="1282568"/>
        <a:ext cx="1482433" cy="7188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4B367-3FBE-7745-8732-27242D8305C4}">
      <dsp:nvSpPr>
        <dsp:cNvPr id="0" name=""/>
        <dsp:cNvSpPr/>
      </dsp:nvSpPr>
      <dsp:spPr>
        <a:xfrm>
          <a:off x="660036" y="1810692"/>
          <a:ext cx="1479150" cy="739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Paiement </a:t>
          </a:r>
        </a:p>
      </dsp:txBody>
      <dsp:txXfrm>
        <a:off x="681697" y="1832353"/>
        <a:ext cx="1435828" cy="696253"/>
      </dsp:txXfrm>
    </dsp:sp>
    <dsp:sp modelId="{B77C3362-DCF7-B74B-AF2A-79C12DF58633}">
      <dsp:nvSpPr>
        <dsp:cNvPr id="0" name=""/>
        <dsp:cNvSpPr/>
      </dsp:nvSpPr>
      <dsp:spPr>
        <a:xfrm rot="17421335">
          <a:off x="1584552" y="1369810"/>
          <a:ext cx="170092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700928" y="133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2392493" y="1340602"/>
        <a:ext cx="85046" cy="85046"/>
      </dsp:txXfrm>
    </dsp:sp>
    <dsp:sp modelId="{1D2C3C23-D001-4040-AD3F-48C1C04A5029}">
      <dsp:nvSpPr>
        <dsp:cNvPr id="0" name=""/>
        <dsp:cNvSpPr/>
      </dsp:nvSpPr>
      <dsp:spPr>
        <a:xfrm>
          <a:off x="2730846" y="215983"/>
          <a:ext cx="1479150" cy="7395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Promotions</a:t>
          </a:r>
        </a:p>
      </dsp:txBody>
      <dsp:txXfrm>
        <a:off x="2752507" y="237644"/>
        <a:ext cx="1435828" cy="696253"/>
      </dsp:txXfrm>
    </dsp:sp>
    <dsp:sp modelId="{C0EB5339-A11C-2740-B142-B0528445FF8F}">
      <dsp:nvSpPr>
        <dsp:cNvPr id="0" name=""/>
        <dsp:cNvSpPr/>
      </dsp:nvSpPr>
      <dsp:spPr>
        <a:xfrm rot="18509147">
          <a:off x="1959650" y="1795066"/>
          <a:ext cx="95073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50732" y="133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2411248" y="1784613"/>
        <a:ext cx="47536" cy="47536"/>
      </dsp:txXfrm>
    </dsp:sp>
    <dsp:sp modelId="{2E0F9299-35AC-0A44-BB7F-E7DC73C8AC7E}">
      <dsp:nvSpPr>
        <dsp:cNvPr id="0" name=""/>
        <dsp:cNvSpPr/>
      </dsp:nvSpPr>
      <dsp:spPr>
        <a:xfrm>
          <a:off x="2730846" y="1066495"/>
          <a:ext cx="1479150" cy="7395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Modalités</a:t>
          </a:r>
        </a:p>
      </dsp:txBody>
      <dsp:txXfrm>
        <a:off x="2752507" y="1088156"/>
        <a:ext cx="1435828" cy="696253"/>
      </dsp:txXfrm>
    </dsp:sp>
    <dsp:sp modelId="{5DCD583F-1D09-8D43-B065-9D759346ECAC}">
      <dsp:nvSpPr>
        <dsp:cNvPr id="0" name=""/>
        <dsp:cNvSpPr/>
      </dsp:nvSpPr>
      <dsp:spPr>
        <a:xfrm rot="18770822">
          <a:off x="4070810" y="1104025"/>
          <a:ext cx="87003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70032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4484075" y="1095590"/>
        <a:ext cx="43501" cy="43501"/>
      </dsp:txXfrm>
    </dsp:sp>
    <dsp:sp modelId="{420D591E-070B-F04C-8D7E-DA3E27DD7F74}">
      <dsp:nvSpPr>
        <dsp:cNvPr id="0" name=""/>
        <dsp:cNvSpPr/>
      </dsp:nvSpPr>
      <dsp:spPr>
        <a:xfrm>
          <a:off x="4801656" y="428611"/>
          <a:ext cx="1479150" cy="7395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Commande</a:t>
          </a:r>
        </a:p>
      </dsp:txBody>
      <dsp:txXfrm>
        <a:off x="4823317" y="450272"/>
        <a:ext cx="1435828" cy="696253"/>
      </dsp:txXfrm>
    </dsp:sp>
    <dsp:sp modelId="{2714ED0E-9738-E943-A955-3F206A5FCBBB}">
      <dsp:nvSpPr>
        <dsp:cNvPr id="0" name=""/>
        <dsp:cNvSpPr/>
      </dsp:nvSpPr>
      <dsp:spPr>
        <a:xfrm rot="19457599">
          <a:off x="6212320" y="572456"/>
          <a:ext cx="72863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28631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6558420" y="567555"/>
        <a:ext cx="36431" cy="36431"/>
      </dsp:txXfrm>
    </dsp:sp>
    <dsp:sp modelId="{8698A58E-A1FD-7741-B9E5-0A5BD687D927}">
      <dsp:nvSpPr>
        <dsp:cNvPr id="0" name=""/>
        <dsp:cNvSpPr/>
      </dsp:nvSpPr>
      <dsp:spPr>
        <a:xfrm>
          <a:off x="6872466" y="3356"/>
          <a:ext cx="1479150" cy="7395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En ligne</a:t>
          </a:r>
        </a:p>
      </dsp:txBody>
      <dsp:txXfrm>
        <a:off x="6894127" y="25017"/>
        <a:ext cx="1435828" cy="696253"/>
      </dsp:txXfrm>
    </dsp:sp>
    <dsp:sp modelId="{4D86CA21-FEC6-D743-A97F-481B91327747}">
      <dsp:nvSpPr>
        <dsp:cNvPr id="0" name=""/>
        <dsp:cNvSpPr/>
      </dsp:nvSpPr>
      <dsp:spPr>
        <a:xfrm rot="2142401">
          <a:off x="6212320" y="997711"/>
          <a:ext cx="72863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28631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6558420" y="992811"/>
        <a:ext cx="36431" cy="36431"/>
      </dsp:txXfrm>
    </dsp:sp>
    <dsp:sp modelId="{1750011A-1FA9-564F-968F-02CAB84F54A3}">
      <dsp:nvSpPr>
        <dsp:cNvPr id="0" name=""/>
        <dsp:cNvSpPr/>
      </dsp:nvSpPr>
      <dsp:spPr>
        <a:xfrm>
          <a:off x="6872466" y="853867"/>
          <a:ext cx="1479150" cy="7395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CB - Numéraire </a:t>
          </a:r>
        </a:p>
      </dsp:txBody>
      <dsp:txXfrm>
        <a:off x="6894127" y="875528"/>
        <a:ext cx="1435828" cy="696253"/>
      </dsp:txXfrm>
    </dsp:sp>
    <dsp:sp modelId="{460F76F0-F426-4242-A8F7-3A0AA801712D}">
      <dsp:nvSpPr>
        <dsp:cNvPr id="0" name=""/>
        <dsp:cNvSpPr/>
      </dsp:nvSpPr>
      <dsp:spPr>
        <a:xfrm rot="2829178">
          <a:off x="4070810" y="1741909"/>
          <a:ext cx="87003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70032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4484075" y="1733473"/>
        <a:ext cx="43501" cy="43501"/>
      </dsp:txXfrm>
    </dsp:sp>
    <dsp:sp modelId="{06E3766F-006E-3541-812D-88C6D186A002}">
      <dsp:nvSpPr>
        <dsp:cNvPr id="0" name=""/>
        <dsp:cNvSpPr/>
      </dsp:nvSpPr>
      <dsp:spPr>
        <a:xfrm>
          <a:off x="4801656" y="1704378"/>
          <a:ext cx="1479150" cy="7395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Livraison</a:t>
          </a:r>
        </a:p>
      </dsp:txBody>
      <dsp:txXfrm>
        <a:off x="4823317" y="1726039"/>
        <a:ext cx="1435828" cy="696253"/>
      </dsp:txXfrm>
    </dsp:sp>
    <dsp:sp modelId="{A2958F1D-439D-384B-9535-5D47AA55A9D3}">
      <dsp:nvSpPr>
        <dsp:cNvPr id="0" name=""/>
        <dsp:cNvSpPr/>
      </dsp:nvSpPr>
      <dsp:spPr>
        <a:xfrm>
          <a:off x="6280806" y="2060850"/>
          <a:ext cx="59166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1660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6561845" y="2059374"/>
        <a:ext cx="29583" cy="29583"/>
      </dsp:txXfrm>
    </dsp:sp>
    <dsp:sp modelId="{7195DF5F-6A14-454A-8D6C-A339946E1031}">
      <dsp:nvSpPr>
        <dsp:cNvPr id="0" name=""/>
        <dsp:cNvSpPr/>
      </dsp:nvSpPr>
      <dsp:spPr>
        <a:xfrm>
          <a:off x="6872466" y="1704378"/>
          <a:ext cx="1479150" cy="7395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CB -Numéraire</a:t>
          </a:r>
        </a:p>
      </dsp:txBody>
      <dsp:txXfrm>
        <a:off x="6894127" y="1726039"/>
        <a:ext cx="1435828" cy="696253"/>
      </dsp:txXfrm>
    </dsp:sp>
    <dsp:sp modelId="{F3E3219E-D8B3-4A46-894A-85E0C5CE4079}">
      <dsp:nvSpPr>
        <dsp:cNvPr id="0" name=""/>
        <dsp:cNvSpPr/>
      </dsp:nvSpPr>
      <dsp:spPr>
        <a:xfrm rot="611198">
          <a:off x="2134448" y="2220321"/>
          <a:ext cx="60113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01135" y="133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2419987" y="2218608"/>
        <a:ext cx="30056" cy="30056"/>
      </dsp:txXfrm>
    </dsp:sp>
    <dsp:sp modelId="{937553EC-6E7C-A54F-9D08-B325083F1323}">
      <dsp:nvSpPr>
        <dsp:cNvPr id="0" name=""/>
        <dsp:cNvSpPr/>
      </dsp:nvSpPr>
      <dsp:spPr>
        <a:xfrm>
          <a:off x="2730846" y="1917006"/>
          <a:ext cx="1479150" cy="7395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Edition Bon de commande</a:t>
          </a:r>
        </a:p>
      </dsp:txBody>
      <dsp:txXfrm>
        <a:off x="2752507" y="1938667"/>
        <a:ext cx="1435828" cy="696253"/>
      </dsp:txXfrm>
    </dsp:sp>
    <dsp:sp modelId="{065BF9FE-3056-C647-BCA4-7B75352E0F41}">
      <dsp:nvSpPr>
        <dsp:cNvPr id="0" name=""/>
        <dsp:cNvSpPr/>
      </dsp:nvSpPr>
      <dsp:spPr>
        <a:xfrm rot="4178665">
          <a:off x="1584552" y="2964519"/>
          <a:ext cx="170092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700928" y="133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2392493" y="2935311"/>
        <a:ext cx="85046" cy="85046"/>
      </dsp:txXfrm>
    </dsp:sp>
    <dsp:sp modelId="{BACCCBFF-8D20-9840-8820-DE259549C1C4}">
      <dsp:nvSpPr>
        <dsp:cNvPr id="0" name=""/>
        <dsp:cNvSpPr/>
      </dsp:nvSpPr>
      <dsp:spPr>
        <a:xfrm>
          <a:off x="2730846" y="3405401"/>
          <a:ext cx="1479150" cy="7395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Ordre de travail</a:t>
          </a:r>
        </a:p>
      </dsp:txBody>
      <dsp:txXfrm>
        <a:off x="2752507" y="3427062"/>
        <a:ext cx="1435828" cy="696253"/>
      </dsp:txXfrm>
    </dsp:sp>
    <dsp:sp modelId="{5947DBC5-FD97-494B-A7A9-311F3C787D82}">
      <dsp:nvSpPr>
        <dsp:cNvPr id="0" name=""/>
        <dsp:cNvSpPr/>
      </dsp:nvSpPr>
      <dsp:spPr>
        <a:xfrm rot="18289469">
          <a:off x="3987793" y="3336617"/>
          <a:ext cx="103606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36065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4479924" y="3324031"/>
        <a:ext cx="51803" cy="51803"/>
      </dsp:txXfrm>
    </dsp:sp>
    <dsp:sp modelId="{19777FA5-506D-4346-84DE-3622192E8AD2}">
      <dsp:nvSpPr>
        <dsp:cNvPr id="0" name=""/>
        <dsp:cNvSpPr/>
      </dsp:nvSpPr>
      <dsp:spPr>
        <a:xfrm>
          <a:off x="4801656" y="2554890"/>
          <a:ext cx="1479150" cy="7395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Actualisation plan de charge</a:t>
          </a:r>
        </a:p>
      </dsp:txBody>
      <dsp:txXfrm>
        <a:off x="4823317" y="2576551"/>
        <a:ext cx="1435828" cy="696253"/>
      </dsp:txXfrm>
    </dsp:sp>
    <dsp:sp modelId="{EBEC5D80-AFB4-5149-A9F3-CF9BD781BA87}">
      <dsp:nvSpPr>
        <dsp:cNvPr id="0" name=""/>
        <dsp:cNvSpPr/>
      </dsp:nvSpPr>
      <dsp:spPr>
        <a:xfrm>
          <a:off x="4209996" y="3761873"/>
          <a:ext cx="59166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1660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4491034" y="3760397"/>
        <a:ext cx="29583" cy="29583"/>
      </dsp:txXfrm>
    </dsp:sp>
    <dsp:sp modelId="{51CBECF2-B4F0-DE48-A40C-958CD424D687}">
      <dsp:nvSpPr>
        <dsp:cNvPr id="0" name=""/>
        <dsp:cNvSpPr/>
      </dsp:nvSpPr>
      <dsp:spPr>
        <a:xfrm>
          <a:off x="4801656" y="3405401"/>
          <a:ext cx="1479150" cy="7395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Mise à jour des Stocks</a:t>
          </a:r>
        </a:p>
      </dsp:txBody>
      <dsp:txXfrm>
        <a:off x="4823317" y="3427062"/>
        <a:ext cx="1435828" cy="696253"/>
      </dsp:txXfrm>
    </dsp:sp>
    <dsp:sp modelId="{6A241FFA-8C52-B046-B48A-9BA2E49D4589}">
      <dsp:nvSpPr>
        <dsp:cNvPr id="0" name=""/>
        <dsp:cNvSpPr/>
      </dsp:nvSpPr>
      <dsp:spPr>
        <a:xfrm rot="3310531">
          <a:off x="3987793" y="4187129"/>
          <a:ext cx="103606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36065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4479924" y="4174543"/>
        <a:ext cx="51803" cy="51803"/>
      </dsp:txXfrm>
    </dsp:sp>
    <dsp:sp modelId="{973403AA-0879-914C-9E5A-355C7F991B6E}">
      <dsp:nvSpPr>
        <dsp:cNvPr id="0" name=""/>
        <dsp:cNvSpPr/>
      </dsp:nvSpPr>
      <dsp:spPr>
        <a:xfrm>
          <a:off x="4801656" y="4255912"/>
          <a:ext cx="1479150" cy="7395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Information Client</a:t>
          </a:r>
        </a:p>
      </dsp:txBody>
      <dsp:txXfrm>
        <a:off x="4823317" y="4277573"/>
        <a:ext cx="1435828" cy="696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9CDCA-E64B-A943-B702-DD7733AB0C8D}" type="datetimeFigureOut">
              <a:rPr lang="fr-FR" smtClean="0"/>
              <a:t>08/11/2019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2D2E9-AAFF-0E40-8256-B38F04B43F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91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B78F277-F440-3848-9FB6-292F2A5CB9A2}"/>
              </a:ext>
            </a:extLst>
          </p:cNvPr>
          <p:cNvSpPr/>
          <p:nvPr userDrawn="1"/>
        </p:nvSpPr>
        <p:spPr>
          <a:xfrm>
            <a:off x="1" y="6365170"/>
            <a:ext cx="9906000" cy="492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031793-CBA2-6848-B1BF-8F14D50C12D4}" type="datetime1">
              <a:rPr lang="fr-FR" smtClean="0"/>
              <a:pPr/>
              <a:t>08/11/2019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IT C&amp;D</a:t>
            </a:r>
            <a:endParaRPr lang="fr-FR" dirty="0"/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2451B4F-4AC1-DB4B-9409-59BD99AF10D5}"/>
              </a:ext>
            </a:extLst>
          </p:cNvPr>
          <p:cNvSpPr txBox="1">
            <a:spLocks/>
          </p:cNvSpPr>
          <p:nvPr userDrawn="1"/>
        </p:nvSpPr>
        <p:spPr>
          <a:xfrm>
            <a:off x="8750461" y="6429020"/>
            <a:ext cx="740780" cy="365125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1"/>
              </a:spcAft>
            </a:pPr>
            <a:fld id="{3D549460-2800-3D40-A6EE-052CAB9236AE}" type="slidenum">
              <a:rPr lang="fr-FR" sz="1400" b="1" smtClean="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ts val="601"/>
                </a:spcAft>
              </a:pPr>
              <a:t>‹N°›</a:t>
            </a:fld>
            <a:endParaRPr lang="fr-FR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13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D9934-1740-4448-857C-B5461CE44AF9}" type="datetime1">
              <a:rPr lang="fr-FR" smtClean="0"/>
              <a:t>08/11/2019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66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FA18-4789-6245-9F99-73C898928011}" type="datetime1">
              <a:rPr lang="fr-FR" smtClean="0"/>
              <a:t>08/11/2019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51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F0C8-2255-D045-AFB8-C8BB8EF94D16}" type="datetime1">
              <a:rPr lang="fr-FR" smtClean="0"/>
              <a:t>08/11/2019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43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36F3-83CE-7245-A3C4-9DB8E0D02540}" type="datetime1">
              <a:rPr lang="fr-FR" smtClean="0"/>
              <a:t>08/11/2019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26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6EE7-0E00-9048-ACBE-9C4FBD2AEF7C}" type="datetime1">
              <a:rPr lang="fr-FR" smtClean="0"/>
              <a:t>08/11/2019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43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E127-E23D-E74C-8F56-46A0AB6FD150}" type="datetime1">
              <a:rPr lang="fr-FR" smtClean="0"/>
              <a:t>08/11/2019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1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C70A-11C1-0C4F-9D8F-8FD8F59824E8}" type="datetime1">
              <a:rPr lang="fr-FR" smtClean="0"/>
              <a:t>08/11/2019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16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B7C3-47F6-7746-B42A-4F89B6F64CA4}" type="datetime1">
              <a:rPr lang="fr-FR" smtClean="0"/>
              <a:t>08/11/2019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46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3876-A6B1-CA4E-B887-E7AF3605B51E}" type="datetime1">
              <a:rPr lang="fr-FR" smtClean="0"/>
              <a:t>08/11/2019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64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5551-8540-9641-A215-130D7495E71C}" type="datetime1">
              <a:rPr lang="fr-FR" smtClean="0"/>
              <a:t>08/11/2019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50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E0450-E201-B242-B6E1-F87817FD333F}" type="datetime1">
              <a:rPr lang="fr-FR" smtClean="0"/>
              <a:t>08/11/2019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IT C&amp;D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2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Fabrice-64/OC_Projet_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tiff"/><Relationship Id="rId5" Type="http://schemas.openxmlformats.org/officeDocument/2006/relationships/image" Target="../media/image17.tiff"/><Relationship Id="rId4" Type="http://schemas.openxmlformats.org/officeDocument/2006/relationships/image" Target="../media/image16.tif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2427120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IT Concept &amp; Développement</a:t>
            </a:r>
            <a:br>
              <a:rPr lang="fr-FR" sz="2800" b="1" dirty="0"/>
            </a:br>
            <a:br>
              <a:rPr lang="fr-FR" sz="2800" b="1" dirty="0"/>
            </a:br>
            <a:r>
              <a:rPr lang="fr-FR" sz="3200" b="1" dirty="0"/>
              <a:t>Projet d’un système de Gestion </a:t>
            </a:r>
            <a:br>
              <a:rPr lang="fr-FR" sz="3200" b="1" dirty="0"/>
            </a:br>
            <a:r>
              <a:rPr lang="fr-FR" sz="3200" b="1" dirty="0"/>
              <a:t>pour OC Pizza</a:t>
            </a:r>
            <a:br>
              <a:rPr lang="fr-FR" sz="2800" b="1" dirty="0"/>
            </a:br>
            <a:br>
              <a:rPr lang="fr-FR" sz="2400" dirty="0"/>
            </a:br>
            <a:r>
              <a:rPr lang="fr-FR" sz="2400" dirty="0">
                <a:hlinkClick r:id="rId2"/>
              </a:rPr>
              <a:t>https://github.com/Fabrice-64/OC_Projet_4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1BC1890-136E-084B-BCF0-7F4BD073B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262394"/>
            <a:ext cx="4953000" cy="309562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B130882-0493-6B43-B117-00388FBAA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097" y="3236532"/>
            <a:ext cx="3179852" cy="3179852"/>
          </a:xfrm>
          <a:prstGeom prst="rect">
            <a:avLst/>
          </a:prstGeom>
          <a:solidFill>
            <a:schemeClr val="bg2">
              <a:alpha val="28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39912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3. Notre proposition : Arbitrage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6BE0DBD-AC78-2C4D-BBF2-3AD6162F6229}"/>
              </a:ext>
            </a:extLst>
          </p:cNvPr>
          <p:cNvSpPr txBox="1"/>
          <p:nvPr/>
        </p:nvSpPr>
        <p:spPr>
          <a:xfrm>
            <a:off x="497003" y="1320264"/>
            <a:ext cx="89119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Large offre de produits e-CMS très élaborés et personnalisables</a:t>
            </a:r>
          </a:p>
          <a:p>
            <a:endParaRPr lang="fr-FR" sz="2400" dirty="0">
              <a:solidFill>
                <a:schemeClr val="accent1"/>
              </a:solidFill>
            </a:endParaRPr>
          </a:p>
          <a:p>
            <a:r>
              <a:rPr lang="fr-FR" sz="2400" dirty="0">
                <a:solidFill>
                  <a:schemeClr val="accent1"/>
                </a:solidFill>
              </a:rPr>
              <a:t>Coûts  et temps de développement hors de proportion avec les prix du marché pour ce type de solution</a:t>
            </a:r>
          </a:p>
          <a:p>
            <a:endParaRPr lang="fr-FR" sz="2400" dirty="0">
              <a:solidFill>
                <a:schemeClr val="accent1"/>
              </a:solidFill>
            </a:endParaRPr>
          </a:p>
          <a:p>
            <a:r>
              <a:rPr lang="fr-FR" sz="2400" dirty="0">
                <a:solidFill>
                  <a:schemeClr val="accent1"/>
                </a:solidFill>
              </a:rPr>
              <a:t>En cas de développement « </a:t>
            </a:r>
            <a:r>
              <a:rPr lang="fr-FR" sz="2400" dirty="0" err="1">
                <a:solidFill>
                  <a:schemeClr val="accent1"/>
                </a:solidFill>
              </a:rPr>
              <a:t>from</a:t>
            </a:r>
            <a:r>
              <a:rPr lang="fr-FR" sz="2400" dirty="0">
                <a:solidFill>
                  <a:schemeClr val="accent1"/>
                </a:solidFill>
              </a:rPr>
              <a:t> scratch », peu d’opportunités de capitaliser sur le produit avec d’autres clients</a:t>
            </a:r>
          </a:p>
          <a:p>
            <a:endParaRPr lang="fr-FR" sz="2400" dirty="0">
              <a:solidFill>
                <a:schemeClr val="accent1"/>
              </a:solidFill>
            </a:endParaRPr>
          </a:p>
          <a:p>
            <a:r>
              <a:rPr lang="fr-FR" sz="2400" b="1" dirty="0">
                <a:solidFill>
                  <a:schemeClr val="accent1"/>
                </a:solidFill>
              </a:rPr>
              <a:t>Recommandation :</a:t>
            </a:r>
          </a:p>
          <a:p>
            <a:r>
              <a:rPr lang="fr-FR" sz="2400" dirty="0">
                <a:solidFill>
                  <a:schemeClr val="accent1"/>
                </a:solidFill>
              </a:rPr>
              <a:t>Choisir </a:t>
            </a:r>
            <a:r>
              <a:rPr lang="fr-FR" sz="2400" dirty="0" err="1">
                <a:solidFill>
                  <a:schemeClr val="accent1"/>
                </a:solidFill>
              </a:rPr>
              <a:t>Odoo</a:t>
            </a:r>
            <a:r>
              <a:rPr lang="fr-FR" sz="2400" dirty="0">
                <a:solidFill>
                  <a:schemeClr val="accent1"/>
                </a:solidFill>
              </a:rPr>
              <a:t> avec un contrat de maintenance entre OC Pizza &amp; IT C&amp;D</a:t>
            </a:r>
          </a:p>
        </p:txBody>
      </p:sp>
    </p:spTree>
    <p:extLst>
      <p:ext uri="{BB962C8B-B14F-4D97-AF65-F5344CB8AC3E}">
        <p14:creationId xmlns:p14="http://schemas.microsoft.com/office/powerpoint/2010/main" val="4204981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617" y="2945712"/>
            <a:ext cx="8808322" cy="595426"/>
          </a:xfrm>
        </p:spPr>
        <p:txBody>
          <a:bodyPr anchor="t">
            <a:normAutofit/>
          </a:bodyPr>
          <a:lstStyle/>
          <a:p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DIAPOSITIVES EN RESERVE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</p:spTree>
    <p:extLst>
      <p:ext uri="{BB962C8B-B14F-4D97-AF65-F5344CB8AC3E}">
        <p14:creationId xmlns:p14="http://schemas.microsoft.com/office/powerpoint/2010/main" val="3999605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2. Acteurs d’OC Pizza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54FE9DD0-ADFA-7046-BB54-F6B9072149DD}"/>
              </a:ext>
            </a:extLst>
          </p:cNvPr>
          <p:cNvGrpSpPr/>
          <p:nvPr/>
        </p:nvGrpSpPr>
        <p:grpSpPr>
          <a:xfrm>
            <a:off x="3702846" y="1057379"/>
            <a:ext cx="2905424" cy="830997"/>
            <a:chOff x="3702846" y="1057379"/>
            <a:chExt cx="2905424" cy="830997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E3B4F61E-C420-BF49-A015-3AE7ACC57B87}"/>
                </a:ext>
              </a:extLst>
            </p:cNvPr>
            <p:cNvSpPr txBox="1"/>
            <p:nvPr/>
          </p:nvSpPr>
          <p:spPr>
            <a:xfrm>
              <a:off x="5416076" y="1057379"/>
              <a:ext cx="11921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solidFill>
                    <a:schemeClr val="accent1"/>
                  </a:solidFill>
                </a:rPr>
                <a:t>Franck &amp; Lola</a:t>
              </a:r>
            </a:p>
            <a:p>
              <a:r>
                <a:rPr lang="fr-FR" sz="1200" dirty="0">
                  <a:solidFill>
                    <a:schemeClr val="accent1"/>
                  </a:solidFill>
                </a:rPr>
                <a:t>Dynamiques</a:t>
              </a:r>
            </a:p>
            <a:p>
              <a:r>
                <a:rPr lang="fr-FR" sz="1200" dirty="0">
                  <a:solidFill>
                    <a:schemeClr val="accent1"/>
                  </a:solidFill>
                </a:rPr>
                <a:t>Entreprenants</a:t>
              </a:r>
            </a:p>
            <a:p>
              <a:r>
                <a:rPr lang="fr-FR" sz="1200" dirty="0">
                  <a:solidFill>
                    <a:schemeClr val="accent1"/>
                  </a:solidFill>
                </a:rPr>
                <a:t>Pizzeria 2.0</a:t>
              </a:r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82D49A8B-8C58-1644-B643-526D12B4F40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702846" y="1103626"/>
              <a:ext cx="1713230" cy="738505"/>
            </a:xfrm>
            <a:prstGeom prst="rect">
              <a:avLst/>
            </a:prstGeom>
          </p:spPr>
        </p:pic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621ABE7-FF13-034F-9E7F-F2210B01B190}"/>
              </a:ext>
            </a:extLst>
          </p:cNvPr>
          <p:cNvGrpSpPr/>
          <p:nvPr/>
        </p:nvGrpSpPr>
        <p:grpSpPr>
          <a:xfrm>
            <a:off x="3862351" y="2343288"/>
            <a:ext cx="2530793" cy="830997"/>
            <a:chOff x="4093845" y="2041226"/>
            <a:chExt cx="2530793" cy="830997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05D80FAF-3128-FD44-970B-BEC92DD30AA8}"/>
                </a:ext>
              </a:extLst>
            </p:cNvPr>
            <p:cNvPicPr/>
            <p:nvPr/>
          </p:nvPicPr>
          <p:blipFill rotWithShape="1">
            <a:blip r:embed="rId3"/>
            <a:srcRect l="-12468" t="-7652" r="-7765" b="-3185"/>
            <a:stretch/>
          </p:blipFill>
          <p:spPr bwMode="auto">
            <a:xfrm>
              <a:off x="4093845" y="2060803"/>
              <a:ext cx="859155" cy="7918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6F48209-364A-B548-A529-3F9508609CD0}"/>
                </a:ext>
              </a:extLst>
            </p:cNvPr>
            <p:cNvSpPr txBox="1"/>
            <p:nvPr/>
          </p:nvSpPr>
          <p:spPr>
            <a:xfrm>
              <a:off x="4953000" y="2041226"/>
              <a:ext cx="16716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solidFill>
                    <a:schemeClr val="accent1"/>
                  </a:solidFill>
                </a:rPr>
                <a:t>Myriam</a:t>
              </a:r>
            </a:p>
            <a:p>
              <a:r>
                <a:rPr lang="fr-FR" sz="1200" dirty="0">
                  <a:solidFill>
                    <a:schemeClr val="accent1"/>
                  </a:solidFill>
                </a:rPr>
                <a:t>Responsable de </a:t>
              </a:r>
              <a:r>
                <a:rPr lang="fr-FR" sz="1200" dirty="0" err="1">
                  <a:solidFill>
                    <a:schemeClr val="accent1"/>
                  </a:solidFill>
                </a:rPr>
                <a:t>PdV</a:t>
              </a:r>
              <a:endParaRPr lang="fr-FR" sz="1200" dirty="0">
                <a:solidFill>
                  <a:schemeClr val="accent1"/>
                </a:solidFill>
              </a:endParaRPr>
            </a:p>
            <a:p>
              <a:r>
                <a:rPr lang="fr-FR" sz="1200" dirty="0">
                  <a:solidFill>
                    <a:schemeClr val="accent1"/>
                  </a:solidFill>
                </a:rPr>
                <a:t>Opérationnelle</a:t>
              </a:r>
            </a:p>
            <a:p>
              <a:r>
                <a:rPr lang="fr-FR" sz="1200" dirty="0">
                  <a:solidFill>
                    <a:schemeClr val="accent1"/>
                  </a:solidFill>
                </a:rPr>
                <a:t>Culture du Résultat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C07E89F3-F622-F041-9049-9CEA11CDECD7}"/>
              </a:ext>
            </a:extLst>
          </p:cNvPr>
          <p:cNvGrpSpPr/>
          <p:nvPr/>
        </p:nvGrpSpPr>
        <p:grpSpPr>
          <a:xfrm>
            <a:off x="6217281" y="3025073"/>
            <a:ext cx="2764463" cy="759460"/>
            <a:chOff x="5036663" y="2960051"/>
            <a:chExt cx="2764463" cy="759460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DE81DD78-0367-384D-9063-1EC6F3C86251}"/>
                </a:ext>
              </a:extLst>
            </p:cNvPr>
            <p:cNvPicPr/>
            <p:nvPr/>
          </p:nvPicPr>
          <p:blipFill rotWithShape="1">
            <a:blip r:embed="rId4"/>
            <a:srcRect l="2377" t="4049" r="-2396" b="-4169"/>
            <a:stretch/>
          </p:blipFill>
          <p:spPr bwMode="auto">
            <a:xfrm>
              <a:off x="5036663" y="2960051"/>
              <a:ext cx="758825" cy="7594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E055F004-5849-5A4A-A279-AE601EF51D72}"/>
                </a:ext>
              </a:extLst>
            </p:cNvPr>
            <p:cNvSpPr txBox="1"/>
            <p:nvPr/>
          </p:nvSpPr>
          <p:spPr>
            <a:xfrm>
              <a:off x="5795488" y="2960051"/>
              <a:ext cx="20056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solidFill>
                    <a:schemeClr val="accent1"/>
                  </a:solidFill>
                </a:rPr>
                <a:t>Kevin</a:t>
              </a:r>
            </a:p>
            <a:p>
              <a:r>
                <a:rPr lang="fr-FR" sz="1200" dirty="0">
                  <a:solidFill>
                    <a:schemeClr val="accent1"/>
                  </a:solidFill>
                </a:rPr>
                <a:t>Livreur</a:t>
              </a:r>
            </a:p>
            <a:p>
              <a:r>
                <a:rPr lang="fr-FR" sz="1200" dirty="0">
                  <a:solidFill>
                    <a:schemeClr val="accent1"/>
                  </a:solidFill>
                </a:rPr>
                <a:t>Rapidité, Efficacité, Simplicité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CFC58877-F8A8-7540-AA1F-BA77414D3DA8}"/>
              </a:ext>
            </a:extLst>
          </p:cNvPr>
          <p:cNvGrpSpPr/>
          <p:nvPr/>
        </p:nvGrpSpPr>
        <p:grpSpPr>
          <a:xfrm>
            <a:off x="2449998" y="3104296"/>
            <a:ext cx="2764464" cy="759460"/>
            <a:chOff x="2104874" y="2966323"/>
            <a:chExt cx="2764464" cy="759460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3CB70BE-ACAC-A34B-8215-CB020153034D}"/>
                </a:ext>
              </a:extLst>
            </p:cNvPr>
            <p:cNvPicPr/>
            <p:nvPr/>
          </p:nvPicPr>
          <p:blipFill rotWithShape="1">
            <a:blip r:embed="rId5"/>
            <a:srcRect l="-9" t="4678" r="-9" b="-4801"/>
            <a:stretch/>
          </p:blipFill>
          <p:spPr bwMode="auto">
            <a:xfrm>
              <a:off x="2104874" y="2966323"/>
              <a:ext cx="758825" cy="7594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65AB9FAD-1077-4547-B240-BD3A2815239A}"/>
                </a:ext>
              </a:extLst>
            </p:cNvPr>
            <p:cNvSpPr txBox="1"/>
            <p:nvPr/>
          </p:nvSpPr>
          <p:spPr>
            <a:xfrm>
              <a:off x="2863700" y="2978281"/>
              <a:ext cx="20056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 err="1">
                  <a:solidFill>
                    <a:schemeClr val="accent1"/>
                  </a:solidFill>
                </a:rPr>
                <a:t>Mouss</a:t>
              </a:r>
              <a:endParaRPr lang="fr-FR" sz="1200" b="1" dirty="0">
                <a:solidFill>
                  <a:schemeClr val="accent1"/>
                </a:solidFill>
              </a:endParaRPr>
            </a:p>
            <a:p>
              <a:r>
                <a:rPr lang="fr-FR" sz="1200" dirty="0">
                  <a:solidFill>
                    <a:schemeClr val="accent1"/>
                  </a:solidFill>
                </a:rPr>
                <a:t>Pizzaïolo</a:t>
              </a:r>
            </a:p>
            <a:p>
              <a:r>
                <a:rPr lang="fr-FR" sz="1200" dirty="0">
                  <a:solidFill>
                    <a:schemeClr val="accent1"/>
                  </a:solidFill>
                </a:rPr>
                <a:t>Rapidité, Autonomie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94B27E4-F18B-D649-878B-B87935609F8D}"/>
              </a:ext>
            </a:extLst>
          </p:cNvPr>
          <p:cNvGrpSpPr/>
          <p:nvPr/>
        </p:nvGrpSpPr>
        <p:grpSpPr>
          <a:xfrm>
            <a:off x="4065591" y="4820850"/>
            <a:ext cx="2210854" cy="1246383"/>
            <a:chOff x="4006427" y="4300008"/>
            <a:chExt cx="2010370" cy="1246383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F2997A96-8221-E84F-8600-6EF532207228}"/>
                </a:ext>
              </a:extLst>
            </p:cNvPr>
            <p:cNvPicPr/>
            <p:nvPr/>
          </p:nvPicPr>
          <p:blipFill rotWithShape="1">
            <a:blip r:embed="rId6"/>
            <a:srcRect l="-9" t="-60" r="-9" b="-60"/>
            <a:stretch/>
          </p:blipFill>
          <p:spPr bwMode="auto">
            <a:xfrm>
              <a:off x="4006427" y="4300008"/>
              <a:ext cx="758825" cy="7594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325068DD-18B8-2643-AA40-2B0E577AD398}"/>
                </a:ext>
              </a:extLst>
            </p:cNvPr>
            <p:cNvSpPr txBox="1"/>
            <p:nvPr/>
          </p:nvSpPr>
          <p:spPr>
            <a:xfrm>
              <a:off x="4824603" y="4346062"/>
              <a:ext cx="11921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solidFill>
                    <a:schemeClr val="accent1"/>
                  </a:solidFill>
                </a:rPr>
                <a:t>Jean-Michel</a:t>
              </a:r>
            </a:p>
            <a:p>
              <a:r>
                <a:rPr lang="fr-FR" sz="1200" dirty="0">
                  <a:solidFill>
                    <a:schemeClr val="accent1"/>
                  </a:solidFill>
                </a:rPr>
                <a:t>Client</a:t>
              </a:r>
            </a:p>
            <a:p>
              <a:r>
                <a:rPr lang="fr-FR" sz="1200" dirty="0">
                  <a:solidFill>
                    <a:schemeClr val="accent1"/>
                  </a:solidFill>
                </a:rPr>
                <a:t>Pizza pour la famille &amp; les amis.</a:t>
              </a:r>
              <a:br>
                <a:rPr lang="fr-FR" sz="1200" dirty="0">
                  <a:solidFill>
                    <a:schemeClr val="accent1"/>
                  </a:solidFill>
                </a:rPr>
              </a:br>
              <a:r>
                <a:rPr lang="fr-FR" sz="1200" dirty="0">
                  <a:solidFill>
                    <a:schemeClr val="accent1"/>
                  </a:solidFill>
                </a:rPr>
                <a:t>Simplicité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004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3. Notre proposition : Cycle de commande optimal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DACCEFED-13FE-BB47-BF9B-CEDF658571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1012498"/>
              </p:ext>
            </p:extLst>
          </p:nvPr>
        </p:nvGraphicFramePr>
        <p:xfrm>
          <a:off x="1651001" y="1227668"/>
          <a:ext cx="5086683" cy="2405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0E625723-FC50-D340-9294-7D2FF96673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9172495"/>
              </p:ext>
            </p:extLst>
          </p:nvPr>
        </p:nvGraphicFramePr>
        <p:xfrm>
          <a:off x="2048710" y="4090738"/>
          <a:ext cx="5808579" cy="2405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C07D7FE-6B62-6345-AEC7-E3C8066E54A8}"/>
              </a:ext>
            </a:extLst>
          </p:cNvPr>
          <p:cNvCxnSpPr/>
          <p:nvPr/>
        </p:nvCxnSpPr>
        <p:spPr>
          <a:xfrm>
            <a:off x="192505" y="3862137"/>
            <a:ext cx="940869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38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3. Notre proposition : Cycle de commande optimal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DACCEFED-13FE-BB47-BF9B-CEDF658571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0150679"/>
              </p:ext>
            </p:extLst>
          </p:nvPr>
        </p:nvGraphicFramePr>
        <p:xfrm>
          <a:off x="649705" y="1227666"/>
          <a:ext cx="9011653" cy="4998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18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Plan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B4F61E-C420-BF49-A015-3AE7ACC57B87}"/>
              </a:ext>
            </a:extLst>
          </p:cNvPr>
          <p:cNvSpPr txBox="1"/>
          <p:nvPr/>
        </p:nvSpPr>
        <p:spPr>
          <a:xfrm>
            <a:off x="787077" y="1342663"/>
            <a:ext cx="64123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2800" dirty="0">
                <a:solidFill>
                  <a:schemeClr val="accent1"/>
                </a:solidFill>
              </a:rPr>
              <a:t>Contexte</a:t>
            </a:r>
          </a:p>
          <a:p>
            <a:pPr marL="342900" indent="-342900">
              <a:buAutoNum type="arabicPeriod"/>
            </a:pPr>
            <a:r>
              <a:rPr lang="fr-FR" sz="2800" dirty="0">
                <a:solidFill>
                  <a:schemeClr val="accent1"/>
                </a:solidFill>
              </a:rPr>
              <a:t>Notre proposition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fr-FR" sz="2800" dirty="0">
                <a:solidFill>
                  <a:schemeClr val="accent1"/>
                </a:solidFill>
              </a:rPr>
              <a:t>Solution Fonctionnelle</a:t>
            </a:r>
          </a:p>
          <a:p>
            <a:pPr marL="971550" lvl="1" indent="-514350">
              <a:buFont typeface="+mj-lt"/>
              <a:buAutoNum type="alphaLcPeriod"/>
            </a:pPr>
            <a:r>
              <a:rPr lang="fr-FR" sz="2800" dirty="0">
                <a:solidFill>
                  <a:schemeClr val="accent1"/>
                </a:solidFill>
              </a:rPr>
              <a:t>Solution Technique</a:t>
            </a:r>
          </a:p>
          <a:p>
            <a:pPr marL="342900" indent="-342900">
              <a:buAutoNum type="arabicPeriod"/>
            </a:pPr>
            <a:endParaRPr lang="fr-FR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22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1. Contexte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B4F61E-C420-BF49-A015-3AE7ACC57B87}"/>
              </a:ext>
            </a:extLst>
          </p:cNvPr>
          <p:cNvSpPr txBox="1"/>
          <p:nvPr/>
        </p:nvSpPr>
        <p:spPr>
          <a:xfrm>
            <a:off x="787077" y="1342663"/>
            <a:ext cx="83800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/>
                </a:solidFill>
              </a:rPr>
              <a:t>OC Pizza est un groupe dédié à la vente et de livraison de pizzas à domicile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/>
                </a:solidFill>
              </a:rPr>
              <a:t>OC Pizza a l’ambition de passer de 5 à 8 points de vente en 6 mois (+3)</a:t>
            </a:r>
          </a:p>
          <a:p>
            <a:endParaRPr lang="fr-FR" sz="2000" dirty="0">
              <a:solidFill>
                <a:schemeClr val="accent1"/>
              </a:solidFill>
            </a:endParaRPr>
          </a:p>
          <a:p>
            <a:r>
              <a:rPr lang="fr-FR" sz="2000" dirty="0">
                <a:solidFill>
                  <a:schemeClr val="accent1"/>
                </a:solidFill>
              </a:rPr>
              <a:t>Mais le système informatique n’est aujourd’hui pas adapté à un groupe aux objectifs ambitieux. En effet: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/>
                </a:solidFill>
              </a:rPr>
              <a:t>Pas de gestion centralisée des </a:t>
            </a:r>
            <a:r>
              <a:rPr lang="fr-FR" sz="2000" dirty="0" err="1">
                <a:solidFill>
                  <a:schemeClr val="accent1"/>
                </a:solidFill>
              </a:rPr>
              <a:t>PdV</a:t>
            </a:r>
            <a:r>
              <a:rPr lang="fr-FR" sz="2000" dirty="0">
                <a:solidFill>
                  <a:schemeClr val="accent1"/>
                </a:solidFill>
              </a:rPr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/>
                </a:solidFill>
              </a:rPr>
              <a:t>Système de suivi des livraisons défaillant,</a:t>
            </a:r>
          </a:p>
          <a:p>
            <a:endParaRPr lang="fr-FR" sz="2000" dirty="0">
              <a:solidFill>
                <a:schemeClr val="accent1"/>
              </a:solidFill>
            </a:endParaRPr>
          </a:p>
          <a:p>
            <a:r>
              <a:rPr lang="fr-FR" sz="2000" b="1" dirty="0">
                <a:solidFill>
                  <a:schemeClr val="accent1"/>
                </a:solidFill>
              </a:rPr>
              <a:t>Conclusion d’OC Pizza : </a:t>
            </a:r>
          </a:p>
          <a:p>
            <a:r>
              <a:rPr lang="fr-FR" sz="2000" dirty="0">
                <a:solidFill>
                  <a:schemeClr val="accent1"/>
                </a:solidFill>
              </a:rPr>
              <a:t>Besoin d’un système informatique performant et fait sur mesure pour accompagner l’ouverture des nouveaux points de vente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accent1"/>
              </a:solidFill>
            </a:endParaRPr>
          </a:p>
          <a:p>
            <a:endParaRPr lang="fr-FR" sz="2000" dirty="0">
              <a:solidFill>
                <a:schemeClr val="accent1"/>
              </a:solidFill>
            </a:endParaRPr>
          </a:p>
          <a:p>
            <a:endParaRPr lang="fr-FR" sz="20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87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8" y="631490"/>
            <a:ext cx="9139171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2. Notre Proposition : 5 Catégories de fonctionnalités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BDED6270-585D-AB4B-B724-8811D349EADE}"/>
              </a:ext>
            </a:extLst>
          </p:cNvPr>
          <p:cNvGraphicFramePr/>
          <p:nvPr/>
        </p:nvGraphicFramePr>
        <p:xfrm>
          <a:off x="1651000" y="1356838"/>
          <a:ext cx="6604000" cy="4998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31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3. Notre proposition :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CA93678-4C08-7B48-98D2-B07B97D424A2}"/>
              </a:ext>
            </a:extLst>
          </p:cNvPr>
          <p:cNvGrpSpPr/>
          <p:nvPr/>
        </p:nvGrpSpPr>
        <p:grpSpPr>
          <a:xfrm>
            <a:off x="1000897" y="1227666"/>
            <a:ext cx="8571471" cy="5093917"/>
            <a:chOff x="1000897" y="1227666"/>
            <a:chExt cx="8571471" cy="5093917"/>
          </a:xfrm>
        </p:grpSpPr>
        <p:graphicFrame>
          <p:nvGraphicFramePr>
            <p:cNvPr id="6" name="Diagramme 5">
              <a:extLst>
                <a:ext uri="{FF2B5EF4-FFF2-40B4-BE49-F238E27FC236}">
                  <a16:creationId xmlns:a16="http://schemas.microsoft.com/office/drawing/2014/main" id="{C194DBE3-9FDD-2D4B-B57C-0A13B00167E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37156730"/>
                </p:ext>
              </p:extLst>
            </p:nvPr>
          </p:nvGraphicFramePr>
          <p:xfrm>
            <a:off x="1000897" y="1227666"/>
            <a:ext cx="8356263" cy="4402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6DA12BBB-35B5-724A-A1CE-E3BC7AD5B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69941" y="5145632"/>
              <a:ext cx="1763927" cy="1175951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AF2EC0C3-BFD5-2B45-BC97-81AA5F729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70254" y="5156254"/>
              <a:ext cx="1902114" cy="1070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394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3. Notre proposition : Simplicité du mode </a:t>
            </a:r>
            <a:r>
              <a:rPr lang="fr-FR" sz="2800" b="1" dirty="0" err="1">
                <a:solidFill>
                  <a:schemeClr val="accent1"/>
                </a:solidFill>
                <a:latin typeface="Apple Braille" pitchFamily="2" charset="0"/>
              </a:rPr>
              <a:t>SaaS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B10095-B87C-AE4E-8CA1-E288C88438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489" y="1226917"/>
            <a:ext cx="5345672" cy="444010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5699583-B45A-254D-AF9B-41F7FCFAACB4}"/>
              </a:ext>
            </a:extLst>
          </p:cNvPr>
          <p:cNvSpPr txBox="1"/>
          <p:nvPr/>
        </p:nvSpPr>
        <p:spPr>
          <a:xfrm>
            <a:off x="445168" y="1323474"/>
            <a:ext cx="37542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Hébergement type Cloud :</a:t>
            </a:r>
          </a:p>
          <a:p>
            <a:r>
              <a:rPr lang="fr-FR" dirty="0">
                <a:solidFill>
                  <a:schemeClr val="accent1"/>
                </a:solidFill>
              </a:rPr>
              <a:t> + économique que le VPS ou serveur privé</a:t>
            </a:r>
          </a:p>
          <a:p>
            <a:r>
              <a:rPr lang="fr-FR" dirty="0">
                <a:solidFill>
                  <a:schemeClr val="accent1"/>
                </a:solidFill>
              </a:rPr>
              <a:t>+ efficace que le serveur mutualisé</a:t>
            </a:r>
          </a:p>
          <a:p>
            <a:r>
              <a:rPr lang="fr-FR" dirty="0">
                <a:solidFill>
                  <a:schemeClr val="accent1"/>
                </a:solidFill>
              </a:rPr>
              <a:t>- coûteux que le serveur dédié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b="1" dirty="0">
                <a:solidFill>
                  <a:schemeClr val="accent1"/>
                </a:solidFill>
              </a:rPr>
              <a:t>Pourquoi le mode Saas ?</a:t>
            </a:r>
          </a:p>
          <a:p>
            <a:r>
              <a:rPr lang="fr-FR" dirty="0">
                <a:solidFill>
                  <a:schemeClr val="accent1"/>
                </a:solidFill>
              </a:rPr>
              <a:t>Maintenance opérée par IT C&amp;D</a:t>
            </a:r>
          </a:p>
          <a:p>
            <a:r>
              <a:rPr lang="fr-FR" dirty="0">
                <a:solidFill>
                  <a:schemeClr val="accent1"/>
                </a:solidFill>
              </a:rPr>
              <a:t>Forte résilience et disponibilité</a:t>
            </a:r>
          </a:p>
          <a:p>
            <a:r>
              <a:rPr lang="fr-FR" dirty="0">
                <a:solidFill>
                  <a:schemeClr val="accent1"/>
                </a:solidFill>
              </a:rPr>
              <a:t>Forte sécurité des données</a:t>
            </a:r>
          </a:p>
          <a:p>
            <a:r>
              <a:rPr lang="fr-FR" dirty="0">
                <a:solidFill>
                  <a:schemeClr val="accent1"/>
                </a:solidFill>
              </a:rPr>
              <a:t>Accompagne croissance OC Pizza</a:t>
            </a:r>
          </a:p>
          <a:p>
            <a:r>
              <a:rPr lang="fr-FR" dirty="0">
                <a:solidFill>
                  <a:schemeClr val="accent1"/>
                </a:solidFill>
              </a:rPr>
              <a:t>Pas d’investissement en matériel</a:t>
            </a:r>
          </a:p>
          <a:p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71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 fontScale="90000"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3. Notre proposition : Choix technique - Demi-Mesure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699583-B45A-254D-AF9B-41F7FCFAACB4}"/>
              </a:ext>
            </a:extLst>
          </p:cNvPr>
          <p:cNvSpPr txBox="1"/>
          <p:nvPr/>
        </p:nvSpPr>
        <p:spPr>
          <a:xfrm>
            <a:off x="548839" y="1887188"/>
            <a:ext cx="89119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Proposition 1 : </a:t>
            </a:r>
          </a:p>
          <a:p>
            <a:r>
              <a:rPr lang="fr-FR" dirty="0">
                <a:solidFill>
                  <a:schemeClr val="accent1"/>
                </a:solidFill>
              </a:rPr>
              <a:t>Solution clés en main sous réserve d’adaptation des fonctionnalités aux besoins d’OC Pizza</a:t>
            </a:r>
          </a:p>
          <a:p>
            <a:r>
              <a:rPr lang="fr-FR" dirty="0">
                <a:solidFill>
                  <a:schemeClr val="accent1"/>
                </a:solidFill>
              </a:rPr>
              <a:t>Grand nombre de modules spécialisés (Point de Vente, Marketing, Site Web, </a:t>
            </a:r>
            <a:r>
              <a:rPr lang="fr-FR" dirty="0" err="1">
                <a:solidFill>
                  <a:schemeClr val="accent1"/>
                </a:solidFill>
              </a:rPr>
              <a:t>etc</a:t>
            </a:r>
            <a:r>
              <a:rPr lang="fr-FR" dirty="0">
                <a:solidFill>
                  <a:schemeClr val="accent1"/>
                </a:solidFill>
              </a:rPr>
              <a:t>)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</a:rPr>
              <a:t>Permet de gérer le Front End comme le Back End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 err="1">
                <a:solidFill>
                  <a:schemeClr val="accent1"/>
                </a:solidFill>
              </a:rPr>
              <a:t>Odoo</a:t>
            </a:r>
            <a:r>
              <a:rPr lang="fr-FR" dirty="0">
                <a:solidFill>
                  <a:schemeClr val="accent1"/>
                </a:solidFill>
              </a:rPr>
              <a:t> est disponible en Open Source et peut être personnalisé par les développeurs</a:t>
            </a:r>
          </a:p>
          <a:p>
            <a:r>
              <a:rPr lang="fr-FR" dirty="0">
                <a:solidFill>
                  <a:schemeClr val="accent1"/>
                </a:solidFill>
              </a:rPr>
              <a:t>Langages :  	Python 3.x, JavaScript, XML</a:t>
            </a:r>
          </a:p>
          <a:p>
            <a:r>
              <a:rPr lang="fr-FR" dirty="0">
                <a:solidFill>
                  <a:schemeClr val="accent1"/>
                </a:solidFill>
              </a:rPr>
              <a:t>DB : 			PostgreSQL en s’appuyant sur pycopg2 pour la connexion avec l’application. 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</a:rPr>
              <a:t>Hébergement assuré par </a:t>
            </a:r>
            <a:r>
              <a:rPr lang="fr-FR" dirty="0" err="1">
                <a:solidFill>
                  <a:schemeClr val="accent1"/>
                </a:solidFill>
              </a:rPr>
              <a:t>Odoo.sh</a:t>
            </a:r>
            <a:r>
              <a:rPr lang="fr-FR" dirty="0">
                <a:solidFill>
                  <a:schemeClr val="accent1"/>
                </a:solidFill>
              </a:rPr>
              <a:t> avec possibilité de </a:t>
            </a:r>
            <a:r>
              <a:rPr lang="fr-FR" dirty="0" err="1">
                <a:solidFill>
                  <a:schemeClr val="accent1"/>
                </a:solidFill>
              </a:rPr>
              <a:t>stager</a:t>
            </a:r>
            <a:r>
              <a:rPr lang="fr-FR" dirty="0">
                <a:solidFill>
                  <a:schemeClr val="accent1"/>
                </a:solidFill>
              </a:rPr>
              <a:t> et tester les modifications avant production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</a:rPr>
              <a:t>Prix </a:t>
            </a:r>
            <a:r>
              <a:rPr lang="fr-FR" dirty="0" err="1">
                <a:solidFill>
                  <a:schemeClr val="accent1"/>
                </a:solidFill>
              </a:rPr>
              <a:t>Odoo</a:t>
            </a:r>
            <a:r>
              <a:rPr lang="fr-FR" dirty="0">
                <a:solidFill>
                  <a:schemeClr val="accent1"/>
                </a:solidFill>
              </a:rPr>
              <a:t> &lt; 200€/mois par point de vente, incluant l’hébergement (dépend des options prises) + Coûts d’adaptation/développement  + Coûts de maintenance (à évaluer)</a:t>
            </a:r>
          </a:p>
          <a:p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32E605E-109B-BA44-A16B-422DF8BDD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68" y="1108811"/>
            <a:ext cx="2228850" cy="77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7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 fontScale="90000"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3. Notre proposition : Choix technique - Sur Mesure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699583-B45A-254D-AF9B-41F7FCFAACB4}"/>
              </a:ext>
            </a:extLst>
          </p:cNvPr>
          <p:cNvSpPr txBox="1"/>
          <p:nvPr/>
        </p:nvSpPr>
        <p:spPr>
          <a:xfrm>
            <a:off x="445225" y="2128647"/>
            <a:ext cx="89119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Proposition 2 : </a:t>
            </a:r>
          </a:p>
          <a:p>
            <a:r>
              <a:rPr lang="fr-FR" dirty="0">
                <a:solidFill>
                  <a:schemeClr val="accent1"/>
                </a:solidFill>
              </a:rPr>
              <a:t>Développement ab </a:t>
            </a:r>
            <a:r>
              <a:rPr lang="fr-FR" dirty="0" err="1">
                <a:solidFill>
                  <a:schemeClr val="accent1"/>
                </a:solidFill>
              </a:rPr>
              <a:t>initio</a:t>
            </a:r>
            <a:r>
              <a:rPr lang="fr-FR" dirty="0">
                <a:solidFill>
                  <a:schemeClr val="accent1"/>
                </a:solidFill>
              </a:rPr>
              <a:t> en s’appuyant sur un ensemble d’outils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</a:rPr>
              <a:t>Front End : </a:t>
            </a:r>
          </a:p>
          <a:p>
            <a:r>
              <a:rPr lang="fr-FR" dirty="0">
                <a:solidFill>
                  <a:schemeClr val="accent1"/>
                </a:solidFill>
              </a:rPr>
              <a:t>Développement d’un site complet avec HTML, CSS, JS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</a:rPr>
              <a:t>Back End : </a:t>
            </a:r>
          </a:p>
          <a:p>
            <a:r>
              <a:rPr lang="fr-FR" dirty="0">
                <a:solidFill>
                  <a:schemeClr val="accent1"/>
                </a:solidFill>
              </a:rPr>
              <a:t>Python pour l’application de gestion</a:t>
            </a:r>
          </a:p>
          <a:p>
            <a:r>
              <a:rPr lang="fr-FR" dirty="0">
                <a:solidFill>
                  <a:schemeClr val="accent1"/>
                </a:solidFill>
              </a:rPr>
              <a:t>Framework Django pour l’interface avec l’hébergeur OVH et la base SQL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</a:rPr>
              <a:t>Coûts de développement :  plusieurs mois à plusieurs développeurs (plusieurs 10zaines K€)</a:t>
            </a:r>
          </a:p>
          <a:p>
            <a:r>
              <a:rPr lang="fr-FR" dirty="0">
                <a:solidFill>
                  <a:schemeClr val="accent1"/>
                </a:solidFill>
              </a:rPr>
              <a:t>Coût d’exploitation : 50€/mois en hébergement + Coûts de maintenance (à chiffrer)</a:t>
            </a:r>
          </a:p>
          <a:p>
            <a:endParaRPr lang="fr-FR" dirty="0">
              <a:solidFill>
                <a:schemeClr val="accent1"/>
              </a:solidFill>
            </a:endParaRP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4E9C24A8-DC0A-CB49-8951-80412E7CC246}"/>
              </a:ext>
            </a:extLst>
          </p:cNvPr>
          <p:cNvGrpSpPr/>
          <p:nvPr/>
        </p:nvGrpSpPr>
        <p:grpSpPr>
          <a:xfrm>
            <a:off x="1542698" y="923770"/>
            <a:ext cx="7496329" cy="1094434"/>
            <a:chOff x="1542698" y="923770"/>
            <a:chExt cx="7496329" cy="1094434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C216D774-510D-BF49-A14F-139B3E965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0330" y="1075344"/>
              <a:ext cx="791287" cy="791287"/>
            </a:xfrm>
            <a:prstGeom prst="rect">
              <a:avLst/>
            </a:prstGeom>
          </p:spPr>
        </p:pic>
        <p:pic>
          <p:nvPicPr>
            <p:cNvPr id="8" name="Graphique 7">
              <a:extLst>
                <a:ext uri="{FF2B5EF4-FFF2-40B4-BE49-F238E27FC236}">
                  <a16:creationId xmlns:a16="http://schemas.microsoft.com/office/drawing/2014/main" id="{766ECC32-2245-B94E-ADF8-1AFD7B08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2698" y="923770"/>
              <a:ext cx="1416326" cy="1094434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E441ABA2-F6BB-3E4C-B9DE-3D86C7AF9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53279" y="1075343"/>
              <a:ext cx="791288" cy="791288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AE265805-E232-F247-9335-C5F03DD31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72923" y="1036462"/>
              <a:ext cx="869050" cy="869050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E6AF8FF3-507F-4D45-9BBF-566D8D916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55873" y="1101012"/>
              <a:ext cx="1069929" cy="739951"/>
            </a:xfrm>
            <a:prstGeom prst="rect">
              <a:avLst/>
            </a:prstGeom>
          </p:spPr>
        </p:pic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1CF4BA68-7F26-A449-81E9-661DBF18D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37110" y="1209849"/>
              <a:ext cx="1001917" cy="522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8042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3. Notre proposition : Comparaison des Solutions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0661E393-E81C-7941-B994-042297F4B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284535"/>
              </p:ext>
            </p:extLst>
          </p:nvPr>
        </p:nvGraphicFramePr>
        <p:xfrm>
          <a:off x="548839" y="1040814"/>
          <a:ext cx="8453116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239">
                  <a:extLst>
                    <a:ext uri="{9D8B030D-6E8A-4147-A177-3AD203B41FA5}">
                      <a16:colId xmlns:a16="http://schemas.microsoft.com/office/drawing/2014/main" val="3916403332"/>
                    </a:ext>
                  </a:extLst>
                </a:gridCol>
                <a:gridCol w="3551583">
                  <a:extLst>
                    <a:ext uri="{9D8B030D-6E8A-4147-A177-3AD203B41FA5}">
                      <a16:colId xmlns:a16="http://schemas.microsoft.com/office/drawing/2014/main" val="3320272912"/>
                    </a:ext>
                  </a:extLst>
                </a:gridCol>
                <a:gridCol w="3449294">
                  <a:extLst>
                    <a:ext uri="{9D8B030D-6E8A-4147-A177-3AD203B41FA5}">
                      <a16:colId xmlns:a16="http://schemas.microsoft.com/office/drawing/2014/main" val="3827037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Critère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Demi-Mesure </a:t>
                      </a:r>
                      <a:r>
                        <a:rPr lang="fr-FR" sz="1400" dirty="0" err="1"/>
                        <a:t>Odoo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Sur Mesure ab </a:t>
                      </a:r>
                      <a:r>
                        <a:rPr lang="fr-FR" sz="1400" dirty="0" err="1"/>
                        <a:t>initio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17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Réponse mandat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Bonne : </a:t>
                      </a:r>
                      <a:r>
                        <a:rPr lang="fr-FR" sz="1400" b="0" dirty="0"/>
                        <a:t>diverge mais </a:t>
                      </a:r>
                      <a:r>
                        <a:rPr lang="fr-FR" sz="1400" dirty="0"/>
                        <a:t>réponse par une customisation autorisée par l’open source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Excellente : </a:t>
                      </a:r>
                      <a:r>
                        <a:rPr lang="fr-FR" sz="1400" dirty="0"/>
                        <a:t>répond à la demande du client de faire du sur-mesure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8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Croissance OC 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Très Bonne : </a:t>
                      </a:r>
                      <a:r>
                        <a:rPr lang="fr-FR" sz="1400" dirty="0" err="1"/>
                        <a:t>PostgreeSQL</a:t>
                      </a:r>
                      <a:r>
                        <a:rPr lang="fr-FR" sz="1400" dirty="0"/>
                        <a:t> semble disposer de capacités suffisantes, </a:t>
                      </a:r>
                      <a:r>
                        <a:rPr lang="fr-FR" sz="1400" dirty="0" err="1"/>
                        <a:t>Odoo</a:t>
                      </a:r>
                      <a:r>
                        <a:rPr lang="fr-FR" sz="1400" dirty="0"/>
                        <a:t> est adapté à la croissance d’une entreprise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Excellente : </a:t>
                      </a:r>
                      <a:r>
                        <a:rPr lang="fr-FR" sz="1400" dirty="0"/>
                        <a:t>le système de gestion peut être conçu dès le départ pour une croissance ultérieure (DB </a:t>
                      </a:r>
                      <a:r>
                        <a:rPr lang="fr-FR" sz="1400" dirty="0" err="1"/>
                        <a:t>noSQL</a:t>
                      </a:r>
                      <a:r>
                        <a:rPr lang="fr-FR" sz="1400" dirty="0"/>
                        <a:t> possibles =&gt; </a:t>
                      </a:r>
                      <a:r>
                        <a:rPr lang="fr-FR" sz="1400" dirty="0" err="1"/>
                        <a:t>MongoDB</a:t>
                      </a:r>
                      <a:r>
                        <a:rPr lang="fr-FR" sz="1400" dirty="0"/>
                        <a:t> &amp; </a:t>
                      </a:r>
                      <a:r>
                        <a:rPr lang="fr-FR" sz="1400" dirty="0" err="1"/>
                        <a:t>pymongo</a:t>
                      </a:r>
                      <a:r>
                        <a:rPr lang="fr-FR" sz="1400" dirty="0"/>
                        <a:t>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67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Coût d’exploitation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Faible : </a:t>
                      </a:r>
                      <a:r>
                        <a:rPr lang="fr-FR" sz="1400" dirty="0"/>
                        <a:t>Essentiellement les abonnements à la solution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Faible : </a:t>
                      </a:r>
                      <a:r>
                        <a:rPr lang="fr-FR" sz="1400" dirty="0"/>
                        <a:t>uniquement hébergement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80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Délai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Court : </a:t>
                      </a:r>
                      <a:r>
                        <a:rPr lang="fr-FR" sz="1400" b="0" dirty="0"/>
                        <a:t>simple adaptation en Python de modules existants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Long: </a:t>
                      </a:r>
                      <a:r>
                        <a:rPr lang="fr-FR" sz="1400" b="0" dirty="0"/>
                        <a:t>développement de A à Z à évaluer avec conception, tests, </a:t>
                      </a:r>
                      <a:r>
                        <a:rPr lang="fr-FR" sz="1400" b="0" dirty="0" err="1"/>
                        <a:t>etc</a:t>
                      </a:r>
                      <a:endParaRPr lang="fr-FR" sz="14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Difficulté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Limitée : </a:t>
                      </a:r>
                      <a:r>
                        <a:rPr lang="fr-FR" sz="1400" dirty="0"/>
                        <a:t>une partie des automatismes est en place, hébergement maîtrisé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Forte : </a:t>
                      </a:r>
                      <a:r>
                        <a:rPr lang="fr-FR" sz="1400" dirty="0"/>
                        <a:t>tout est à construire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184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Sécurité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Forte : </a:t>
                      </a:r>
                      <a:r>
                        <a:rPr lang="fr-FR" sz="1400" b="0" dirty="0"/>
                        <a:t>car traitée de bout en bout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Moyenne: </a:t>
                      </a:r>
                      <a:r>
                        <a:rPr lang="fr-FR" sz="1400" dirty="0"/>
                        <a:t>à juger en fonction des expertises dispo chez IT C&amp;D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08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Fiabilité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Forte </a:t>
                      </a:r>
                      <a:r>
                        <a:rPr lang="fr-FR" sz="1400" dirty="0"/>
                        <a:t>: Solution éprouvée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Moyenne: </a:t>
                      </a:r>
                      <a:r>
                        <a:rPr lang="fr-FR" sz="1400" dirty="0"/>
                        <a:t>pas d’expérience sur un tel produit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36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Coût de conception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Faible : </a:t>
                      </a:r>
                      <a:r>
                        <a:rPr lang="fr-FR" sz="1400" dirty="0"/>
                        <a:t>juste une adaptation de modules existants, langage connu de l’équipe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Elevé </a:t>
                      </a:r>
                      <a:r>
                        <a:rPr lang="fr-FR" sz="1400" dirty="0"/>
                        <a:t>: nombre d’heures/h x j. Pas d’économie d’échelle en raison taille OC Pizza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212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9132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3673</TotalTime>
  <Words>925</Words>
  <Application>Microsoft Macintosh PowerPoint</Application>
  <PresentationFormat>Format A4 (210 x 297 mm)</PresentationFormat>
  <Paragraphs>171</Paragraphs>
  <Slides>14</Slides>
  <Notes>0</Notes>
  <HiddenSlides>3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Apple Braille</vt:lpstr>
      <vt:lpstr>Arial</vt:lpstr>
      <vt:lpstr>Calibri</vt:lpstr>
      <vt:lpstr>Calibri Light</vt:lpstr>
      <vt:lpstr>Thème Office</vt:lpstr>
      <vt:lpstr>IT Concept &amp; Développement  Projet d’un système de Gestion  pour OC Pizza  https://github.com/Fabrice-64/OC_Projet_4</vt:lpstr>
      <vt:lpstr>Plan</vt:lpstr>
      <vt:lpstr>1. Contexte</vt:lpstr>
      <vt:lpstr>2. Notre Proposition : 5 Catégories de fonctionnalités</vt:lpstr>
      <vt:lpstr>3. Notre proposition :</vt:lpstr>
      <vt:lpstr>3. Notre proposition : Simplicité du mode SaaS</vt:lpstr>
      <vt:lpstr>3. Notre proposition : Choix technique - Demi-Mesure</vt:lpstr>
      <vt:lpstr>3. Notre proposition : Choix technique - Sur Mesure</vt:lpstr>
      <vt:lpstr>3. Notre proposition : Comparaison des Solutions</vt:lpstr>
      <vt:lpstr>3. Notre proposition : Arbitrage</vt:lpstr>
      <vt:lpstr>DIAPOSITIVES EN RESERVE</vt:lpstr>
      <vt:lpstr>2. Acteurs d’OC Pizza</vt:lpstr>
      <vt:lpstr>3. Notre proposition : Cycle de commande optimal</vt:lpstr>
      <vt:lpstr>3. Notre proposition : Cycle de commande optimal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Fabrice Jaouën</dc:creator>
  <cp:lastModifiedBy>Fabrice Jaouën</cp:lastModifiedBy>
  <cp:revision>49</cp:revision>
  <dcterms:created xsi:type="dcterms:W3CDTF">2019-11-01T09:31:51Z</dcterms:created>
  <dcterms:modified xsi:type="dcterms:W3CDTF">2019-11-09T14:40:09Z</dcterms:modified>
</cp:coreProperties>
</file>