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  <p:sldId id="260" r:id="rId3"/>
    <p:sldId id="261" r:id="rId4"/>
    <p:sldId id="262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248"/>
    <p:restoredTop sz="96327"/>
  </p:normalViewPr>
  <p:slideViewPr>
    <p:cSldViewPr snapToGrid="0" snapToObjects="1">
      <p:cViewPr varScale="1">
        <p:scale>
          <a:sx n="124" d="100"/>
          <a:sy n="124" d="100"/>
        </p:scale>
        <p:origin x="9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18B61-6AE0-8744-9942-041E72F23691}" type="datetimeFigureOut">
              <a:rPr lang="fr-FR" smtClean="0"/>
              <a:t>16/05/2020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6E067-E7B1-3C43-901C-555E36E3E4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1628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18B61-6AE0-8744-9942-041E72F23691}" type="datetimeFigureOut">
              <a:rPr lang="fr-FR" smtClean="0"/>
              <a:t>16/05/2020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6E067-E7B1-3C43-901C-555E36E3E4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8707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18B61-6AE0-8744-9942-041E72F23691}" type="datetimeFigureOut">
              <a:rPr lang="fr-FR" smtClean="0"/>
              <a:t>16/05/2020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6E067-E7B1-3C43-901C-555E36E3E4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7172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D062BFE-30E7-5B43-8FFD-4097C191E31A}"/>
              </a:ext>
            </a:extLst>
          </p:cNvPr>
          <p:cNvSpPr/>
          <p:nvPr userDrawn="1"/>
        </p:nvSpPr>
        <p:spPr>
          <a:xfrm>
            <a:off x="0" y="6306735"/>
            <a:ext cx="9144000" cy="579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62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7A8F43F0-37D7-0E4C-B57F-F44AD88BCCF8}" type="datetime1">
              <a:rPr lang="fr-FR" smtClean="0"/>
              <a:pPr/>
              <a:t>16/05/2020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fr-FR"/>
              <a:t>Auteur Fabrice Jaouën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C4F65849-51EF-5D45-A23E-2CB9A276CB57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2062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18B61-6AE0-8744-9942-041E72F23691}" type="datetimeFigureOut">
              <a:rPr lang="fr-FR" smtClean="0"/>
              <a:t>16/05/2020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6E067-E7B1-3C43-901C-555E36E3E4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3350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18B61-6AE0-8744-9942-041E72F23691}" type="datetimeFigureOut">
              <a:rPr lang="fr-FR" smtClean="0"/>
              <a:t>16/05/2020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6E067-E7B1-3C43-901C-555E36E3E4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8810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18B61-6AE0-8744-9942-041E72F23691}" type="datetimeFigureOut">
              <a:rPr lang="fr-FR" smtClean="0"/>
              <a:t>16/05/2020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6E067-E7B1-3C43-901C-555E36E3E4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1858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18B61-6AE0-8744-9942-041E72F23691}" type="datetimeFigureOut">
              <a:rPr lang="fr-FR" smtClean="0"/>
              <a:t>16/05/2020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6E067-E7B1-3C43-901C-555E36E3E4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7602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18B61-6AE0-8744-9942-041E72F23691}" type="datetimeFigureOut">
              <a:rPr lang="fr-FR" smtClean="0"/>
              <a:t>16/05/2020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6E067-E7B1-3C43-901C-555E36E3E4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955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18B61-6AE0-8744-9942-041E72F23691}" type="datetimeFigureOut">
              <a:rPr lang="fr-FR" smtClean="0"/>
              <a:t>16/05/2020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6E067-E7B1-3C43-901C-555E36E3E4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1373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18B61-6AE0-8744-9942-041E72F23691}" type="datetimeFigureOut">
              <a:rPr lang="fr-FR" smtClean="0"/>
              <a:t>16/05/2020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6E067-E7B1-3C43-901C-555E36E3E4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4827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18B61-6AE0-8744-9942-041E72F23691}" type="datetimeFigureOut">
              <a:rPr lang="fr-FR" smtClean="0"/>
              <a:t>16/05/2020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6E067-E7B1-3C43-901C-555E36E3E4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6402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C18B61-6AE0-8744-9942-041E72F23691}" type="datetimeFigureOut">
              <a:rPr lang="fr-FR" smtClean="0"/>
              <a:t>16/05/2020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E6E067-E7B1-3C43-901C-555E36E3E4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3098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abrice-64/OC_Project_5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trello.com/b/ik02lgdD/project5oc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104056A-7090-074C-9781-72964308A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6EE4A-550F-334C-9212-6C4E51CC2283}" type="datetime1">
              <a:rPr lang="fr-FR" smtClean="0"/>
              <a:t>16/05/2020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D6F2E71-BEDC-374F-9885-0B5200B02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Auteur : Fabrice Jaouën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C2A9ACB-9394-D245-ACBF-6F4ACAD75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65849-51EF-5D45-A23E-2CB9A276CB57}" type="slidenum">
              <a:rPr lang="fr-FR" smtClean="0"/>
              <a:t>1</a:t>
            </a:fld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8E02074B-4FBF-1443-9875-BF5FE4DABE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7806" y="5355"/>
            <a:ext cx="5340289" cy="4893339"/>
          </a:xfrm>
          <a:prstGeom prst="rect">
            <a:avLst/>
          </a:prstGeom>
        </p:spPr>
      </p:pic>
      <p:sp>
        <p:nvSpPr>
          <p:cNvPr id="12" name="Forme libre 11">
            <a:extLst>
              <a:ext uri="{FF2B5EF4-FFF2-40B4-BE49-F238E27FC236}">
                <a16:creationId xmlns:a16="http://schemas.microsoft.com/office/drawing/2014/main" id="{70DFD6E7-300B-5744-9847-3591DB62596C}"/>
              </a:ext>
            </a:extLst>
          </p:cNvPr>
          <p:cNvSpPr/>
          <p:nvPr/>
        </p:nvSpPr>
        <p:spPr>
          <a:xfrm>
            <a:off x="3746775" y="310662"/>
            <a:ext cx="2818148" cy="4893339"/>
          </a:xfrm>
          <a:custGeom>
            <a:avLst/>
            <a:gdLst>
              <a:gd name="connsiteX0" fmla="*/ 25400 w 1943100"/>
              <a:gd name="connsiteY0" fmla="*/ 0 h 2844800"/>
              <a:gd name="connsiteX1" fmla="*/ 0 w 1943100"/>
              <a:gd name="connsiteY1" fmla="*/ 2844800 h 2844800"/>
              <a:gd name="connsiteX2" fmla="*/ 1943100 w 1943100"/>
              <a:gd name="connsiteY2" fmla="*/ 2819400 h 2844800"/>
              <a:gd name="connsiteX3" fmla="*/ 901700 w 1943100"/>
              <a:gd name="connsiteY3" fmla="*/ 2133600 h 2844800"/>
              <a:gd name="connsiteX4" fmla="*/ 774700 w 1943100"/>
              <a:gd name="connsiteY4" fmla="*/ 1981200 h 2844800"/>
              <a:gd name="connsiteX5" fmla="*/ 749300 w 1943100"/>
              <a:gd name="connsiteY5" fmla="*/ 1866900 h 2844800"/>
              <a:gd name="connsiteX6" fmla="*/ 736600 w 1943100"/>
              <a:gd name="connsiteY6" fmla="*/ 1816100 h 2844800"/>
              <a:gd name="connsiteX7" fmla="*/ 698500 w 1943100"/>
              <a:gd name="connsiteY7" fmla="*/ 1663700 h 2844800"/>
              <a:gd name="connsiteX8" fmla="*/ 685800 w 1943100"/>
              <a:gd name="connsiteY8" fmla="*/ 1625600 h 2844800"/>
              <a:gd name="connsiteX9" fmla="*/ 635000 w 1943100"/>
              <a:gd name="connsiteY9" fmla="*/ 1549400 h 2844800"/>
              <a:gd name="connsiteX10" fmla="*/ 584200 w 1943100"/>
              <a:gd name="connsiteY10" fmla="*/ 1460500 h 2844800"/>
              <a:gd name="connsiteX11" fmla="*/ 571500 w 1943100"/>
              <a:gd name="connsiteY11" fmla="*/ 1409700 h 2844800"/>
              <a:gd name="connsiteX12" fmla="*/ 546100 w 1943100"/>
              <a:gd name="connsiteY12" fmla="*/ 1333500 h 2844800"/>
              <a:gd name="connsiteX13" fmla="*/ 533400 w 1943100"/>
              <a:gd name="connsiteY13" fmla="*/ 1282700 h 2844800"/>
              <a:gd name="connsiteX14" fmla="*/ 495300 w 1943100"/>
              <a:gd name="connsiteY14" fmla="*/ 1193800 h 2844800"/>
              <a:gd name="connsiteX15" fmla="*/ 482600 w 1943100"/>
              <a:gd name="connsiteY15" fmla="*/ 1155700 h 2844800"/>
              <a:gd name="connsiteX16" fmla="*/ 457200 w 1943100"/>
              <a:gd name="connsiteY16" fmla="*/ 1104900 h 2844800"/>
              <a:gd name="connsiteX17" fmla="*/ 444500 w 1943100"/>
              <a:gd name="connsiteY17" fmla="*/ 1066800 h 2844800"/>
              <a:gd name="connsiteX18" fmla="*/ 419100 w 1943100"/>
              <a:gd name="connsiteY18" fmla="*/ 1016000 h 2844800"/>
              <a:gd name="connsiteX19" fmla="*/ 393700 w 1943100"/>
              <a:gd name="connsiteY19" fmla="*/ 952500 h 2844800"/>
              <a:gd name="connsiteX20" fmla="*/ 368300 w 1943100"/>
              <a:gd name="connsiteY20" fmla="*/ 901700 h 2844800"/>
              <a:gd name="connsiteX21" fmla="*/ 342900 w 1943100"/>
              <a:gd name="connsiteY21" fmla="*/ 863600 h 2844800"/>
              <a:gd name="connsiteX22" fmla="*/ 304800 w 1943100"/>
              <a:gd name="connsiteY22" fmla="*/ 723900 h 2844800"/>
              <a:gd name="connsiteX23" fmla="*/ 292100 w 1943100"/>
              <a:gd name="connsiteY23" fmla="*/ 393700 h 2844800"/>
              <a:gd name="connsiteX24" fmla="*/ 279400 w 1943100"/>
              <a:gd name="connsiteY24" fmla="*/ 355600 h 2844800"/>
              <a:gd name="connsiteX25" fmla="*/ 241300 w 1943100"/>
              <a:gd name="connsiteY25" fmla="*/ 330200 h 2844800"/>
              <a:gd name="connsiteX26" fmla="*/ 215900 w 1943100"/>
              <a:gd name="connsiteY26" fmla="*/ 292100 h 2844800"/>
              <a:gd name="connsiteX27" fmla="*/ 177800 w 1943100"/>
              <a:gd name="connsiteY27" fmla="*/ 266700 h 2844800"/>
              <a:gd name="connsiteX28" fmla="*/ 127000 w 1943100"/>
              <a:gd name="connsiteY28" fmla="*/ 190500 h 2844800"/>
              <a:gd name="connsiteX29" fmla="*/ 101600 w 1943100"/>
              <a:gd name="connsiteY29" fmla="*/ 152400 h 2844800"/>
              <a:gd name="connsiteX30" fmla="*/ 88900 w 1943100"/>
              <a:gd name="connsiteY30" fmla="*/ 114300 h 2844800"/>
              <a:gd name="connsiteX31" fmla="*/ 25400 w 1943100"/>
              <a:gd name="connsiteY31" fmla="*/ 0 h 284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943100" h="2844800">
                <a:moveTo>
                  <a:pt x="25400" y="0"/>
                </a:moveTo>
                <a:lnTo>
                  <a:pt x="0" y="2844800"/>
                </a:lnTo>
                <a:lnTo>
                  <a:pt x="1943100" y="2819400"/>
                </a:lnTo>
                <a:lnTo>
                  <a:pt x="901700" y="2133600"/>
                </a:lnTo>
                <a:lnTo>
                  <a:pt x="774700" y="1981200"/>
                </a:lnTo>
                <a:cubicBezTo>
                  <a:pt x="766233" y="1943100"/>
                  <a:pt x="758076" y="1904930"/>
                  <a:pt x="749300" y="1866900"/>
                </a:cubicBezTo>
                <a:cubicBezTo>
                  <a:pt x="745375" y="1849893"/>
                  <a:pt x="740023" y="1833216"/>
                  <a:pt x="736600" y="1816100"/>
                </a:cubicBezTo>
                <a:cubicBezTo>
                  <a:pt x="710948" y="1687838"/>
                  <a:pt x="740934" y="1791001"/>
                  <a:pt x="698500" y="1663700"/>
                </a:cubicBezTo>
                <a:cubicBezTo>
                  <a:pt x="694267" y="1651000"/>
                  <a:pt x="693226" y="1636739"/>
                  <a:pt x="685800" y="1625600"/>
                </a:cubicBezTo>
                <a:lnTo>
                  <a:pt x="635000" y="1549400"/>
                </a:lnTo>
                <a:cubicBezTo>
                  <a:pt x="613945" y="1517817"/>
                  <a:pt x="598011" y="1497330"/>
                  <a:pt x="584200" y="1460500"/>
                </a:cubicBezTo>
                <a:cubicBezTo>
                  <a:pt x="578071" y="1444157"/>
                  <a:pt x="576516" y="1426418"/>
                  <a:pt x="571500" y="1409700"/>
                </a:cubicBezTo>
                <a:cubicBezTo>
                  <a:pt x="563807" y="1384055"/>
                  <a:pt x="552594" y="1359475"/>
                  <a:pt x="546100" y="1333500"/>
                </a:cubicBezTo>
                <a:cubicBezTo>
                  <a:pt x="541867" y="1316567"/>
                  <a:pt x="538195" y="1299483"/>
                  <a:pt x="533400" y="1282700"/>
                </a:cubicBezTo>
                <a:cubicBezTo>
                  <a:pt x="516381" y="1223132"/>
                  <a:pt x="524329" y="1261533"/>
                  <a:pt x="495300" y="1193800"/>
                </a:cubicBezTo>
                <a:cubicBezTo>
                  <a:pt x="490027" y="1181495"/>
                  <a:pt x="487873" y="1168005"/>
                  <a:pt x="482600" y="1155700"/>
                </a:cubicBezTo>
                <a:cubicBezTo>
                  <a:pt x="475142" y="1138299"/>
                  <a:pt x="464658" y="1122301"/>
                  <a:pt x="457200" y="1104900"/>
                </a:cubicBezTo>
                <a:cubicBezTo>
                  <a:pt x="451927" y="1092595"/>
                  <a:pt x="449773" y="1079105"/>
                  <a:pt x="444500" y="1066800"/>
                </a:cubicBezTo>
                <a:cubicBezTo>
                  <a:pt x="437042" y="1049399"/>
                  <a:pt x="426789" y="1033300"/>
                  <a:pt x="419100" y="1016000"/>
                </a:cubicBezTo>
                <a:cubicBezTo>
                  <a:pt x="409841" y="995168"/>
                  <a:pt x="402959" y="973332"/>
                  <a:pt x="393700" y="952500"/>
                </a:cubicBezTo>
                <a:cubicBezTo>
                  <a:pt x="386011" y="935200"/>
                  <a:pt x="377693" y="918138"/>
                  <a:pt x="368300" y="901700"/>
                </a:cubicBezTo>
                <a:cubicBezTo>
                  <a:pt x="360727" y="888448"/>
                  <a:pt x="349099" y="877548"/>
                  <a:pt x="342900" y="863600"/>
                </a:cubicBezTo>
                <a:cubicBezTo>
                  <a:pt x="319463" y="810866"/>
                  <a:pt x="315665" y="778225"/>
                  <a:pt x="304800" y="723900"/>
                </a:cubicBezTo>
                <a:cubicBezTo>
                  <a:pt x="300567" y="613833"/>
                  <a:pt x="299678" y="503587"/>
                  <a:pt x="292100" y="393700"/>
                </a:cubicBezTo>
                <a:cubicBezTo>
                  <a:pt x="291179" y="380345"/>
                  <a:pt x="287763" y="366053"/>
                  <a:pt x="279400" y="355600"/>
                </a:cubicBezTo>
                <a:cubicBezTo>
                  <a:pt x="269865" y="343681"/>
                  <a:pt x="254000" y="338667"/>
                  <a:pt x="241300" y="330200"/>
                </a:cubicBezTo>
                <a:cubicBezTo>
                  <a:pt x="232833" y="317500"/>
                  <a:pt x="226693" y="302893"/>
                  <a:pt x="215900" y="292100"/>
                </a:cubicBezTo>
                <a:cubicBezTo>
                  <a:pt x="205107" y="281307"/>
                  <a:pt x="187851" y="278187"/>
                  <a:pt x="177800" y="266700"/>
                </a:cubicBezTo>
                <a:cubicBezTo>
                  <a:pt x="157698" y="243726"/>
                  <a:pt x="143933" y="215900"/>
                  <a:pt x="127000" y="190500"/>
                </a:cubicBezTo>
                <a:cubicBezTo>
                  <a:pt x="118533" y="177800"/>
                  <a:pt x="106427" y="166880"/>
                  <a:pt x="101600" y="152400"/>
                </a:cubicBezTo>
                <a:cubicBezTo>
                  <a:pt x="97367" y="139700"/>
                  <a:pt x="95401" y="126002"/>
                  <a:pt x="88900" y="114300"/>
                </a:cubicBezTo>
                <a:cubicBezTo>
                  <a:pt x="33404" y="14406"/>
                  <a:pt x="38100" y="73245"/>
                  <a:pt x="254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62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7C45315-FA36-AF4B-874E-CDA0714A5E3F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13873" y="3993505"/>
            <a:ext cx="6858000" cy="1528396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fr-FR" sz="2215" dirty="0"/>
              <a:t>Réalisé dans le cadre d’un parcours diplômant de </a:t>
            </a:r>
          </a:p>
          <a:p>
            <a:pPr marL="0" indent="0">
              <a:buNone/>
            </a:pPr>
            <a:r>
              <a:rPr lang="fr-FR" sz="2215" dirty="0"/>
              <a:t>« Développeur d’Applications – Python »</a:t>
            </a:r>
          </a:p>
          <a:p>
            <a:pPr marL="0" indent="0">
              <a:buNone/>
            </a:pPr>
            <a:r>
              <a:rPr lang="fr-FR" sz="2215" dirty="0"/>
              <a:t>auprès d’</a:t>
            </a:r>
            <a:r>
              <a:rPr lang="fr-FR" sz="2215" dirty="0" err="1"/>
              <a:t>OpenClassrooms</a:t>
            </a:r>
            <a:endParaRPr lang="fr-FR" sz="2215" dirty="0"/>
          </a:p>
          <a:p>
            <a:pPr marL="0" indent="0">
              <a:buNone/>
            </a:pPr>
            <a:r>
              <a:rPr lang="fr-FR" sz="2215" dirty="0"/>
              <a:t>GitHub : </a:t>
            </a:r>
            <a:r>
              <a:rPr lang="fr-FR" sz="2400" dirty="0">
                <a:hlinkClick r:id="rId3"/>
              </a:rPr>
              <a:t>https://github.com/Fabrice-64/OC_Project_5</a:t>
            </a:r>
            <a:endParaRPr lang="fr-FR" sz="2400" dirty="0"/>
          </a:p>
          <a:p>
            <a:pPr marL="0" indent="0">
              <a:buNone/>
            </a:pPr>
            <a:r>
              <a:rPr lang="fr-FR" sz="2400" dirty="0" err="1"/>
              <a:t>Trello</a:t>
            </a:r>
            <a:r>
              <a:rPr lang="fr-FR" sz="2400" dirty="0"/>
              <a:t> : </a:t>
            </a:r>
            <a:r>
              <a:rPr lang="fr-FR" sz="2400" dirty="0">
                <a:hlinkClick r:id="rId4"/>
              </a:rPr>
              <a:t>https://trello.com/b/ik02lgdD/project5oc</a:t>
            </a:r>
            <a:endParaRPr lang="fr-FR" sz="2215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D7BB2D1-8363-514A-B516-1E98770158A3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13873" y="1839477"/>
            <a:ext cx="4403694" cy="2224767"/>
          </a:xfrm>
        </p:spPr>
        <p:txBody>
          <a:bodyPr>
            <a:normAutofit/>
          </a:bodyPr>
          <a:lstStyle/>
          <a:p>
            <a:r>
              <a:rPr lang="fr-FR" dirty="0"/>
              <a:t>PROJET 5  APPLICATION: </a:t>
            </a:r>
            <a:br>
              <a:rPr lang="fr-FR" dirty="0"/>
            </a:br>
            <a:r>
              <a:rPr lang="fr-FR" dirty="0" err="1"/>
              <a:t>Get</a:t>
            </a:r>
            <a:r>
              <a:rPr lang="fr-FR" dirty="0"/>
              <a:t> a </a:t>
            </a:r>
            <a:r>
              <a:rPr lang="fr-FR" dirty="0" err="1"/>
              <a:t>Better</a:t>
            </a:r>
            <a:r>
              <a:rPr lang="fr-FR" dirty="0"/>
              <a:t> </a:t>
            </a:r>
            <a:r>
              <a:rPr lang="fr-FR" dirty="0" err="1"/>
              <a:t>Diet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96311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104056A-7090-074C-9781-72964308A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6EE4A-550F-334C-9212-6C4E51CC2283}" type="datetime1">
              <a:rPr lang="fr-FR" smtClean="0"/>
              <a:t>16/05/2020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D6F2E71-BEDC-374F-9885-0B5200B02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Auteur : Fabrice Jaouën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C2A9ACB-9394-D245-ACBF-6F4ACAD75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65849-51EF-5D45-A23E-2CB9A276CB57}" type="slidenum">
              <a:rPr lang="fr-FR" smtClean="0"/>
              <a:t>2</a:t>
            </a:fld>
            <a:endParaRPr lang="fr-FR"/>
          </a:p>
        </p:txBody>
      </p:sp>
      <p:sp>
        <p:nvSpPr>
          <p:cNvPr id="12" name="Forme libre 11">
            <a:extLst>
              <a:ext uri="{FF2B5EF4-FFF2-40B4-BE49-F238E27FC236}">
                <a16:creationId xmlns:a16="http://schemas.microsoft.com/office/drawing/2014/main" id="{70DFD6E7-300B-5744-9847-3591DB62596C}"/>
              </a:ext>
            </a:extLst>
          </p:cNvPr>
          <p:cNvSpPr/>
          <p:nvPr/>
        </p:nvSpPr>
        <p:spPr>
          <a:xfrm>
            <a:off x="3268828" y="1145549"/>
            <a:ext cx="2818148" cy="2283451"/>
          </a:xfrm>
          <a:custGeom>
            <a:avLst/>
            <a:gdLst>
              <a:gd name="connsiteX0" fmla="*/ 25400 w 1943100"/>
              <a:gd name="connsiteY0" fmla="*/ 0 h 2844800"/>
              <a:gd name="connsiteX1" fmla="*/ 0 w 1943100"/>
              <a:gd name="connsiteY1" fmla="*/ 2844800 h 2844800"/>
              <a:gd name="connsiteX2" fmla="*/ 1943100 w 1943100"/>
              <a:gd name="connsiteY2" fmla="*/ 2819400 h 2844800"/>
              <a:gd name="connsiteX3" fmla="*/ 901700 w 1943100"/>
              <a:gd name="connsiteY3" fmla="*/ 2133600 h 2844800"/>
              <a:gd name="connsiteX4" fmla="*/ 774700 w 1943100"/>
              <a:gd name="connsiteY4" fmla="*/ 1981200 h 2844800"/>
              <a:gd name="connsiteX5" fmla="*/ 749300 w 1943100"/>
              <a:gd name="connsiteY5" fmla="*/ 1866900 h 2844800"/>
              <a:gd name="connsiteX6" fmla="*/ 736600 w 1943100"/>
              <a:gd name="connsiteY6" fmla="*/ 1816100 h 2844800"/>
              <a:gd name="connsiteX7" fmla="*/ 698500 w 1943100"/>
              <a:gd name="connsiteY7" fmla="*/ 1663700 h 2844800"/>
              <a:gd name="connsiteX8" fmla="*/ 685800 w 1943100"/>
              <a:gd name="connsiteY8" fmla="*/ 1625600 h 2844800"/>
              <a:gd name="connsiteX9" fmla="*/ 635000 w 1943100"/>
              <a:gd name="connsiteY9" fmla="*/ 1549400 h 2844800"/>
              <a:gd name="connsiteX10" fmla="*/ 584200 w 1943100"/>
              <a:gd name="connsiteY10" fmla="*/ 1460500 h 2844800"/>
              <a:gd name="connsiteX11" fmla="*/ 571500 w 1943100"/>
              <a:gd name="connsiteY11" fmla="*/ 1409700 h 2844800"/>
              <a:gd name="connsiteX12" fmla="*/ 546100 w 1943100"/>
              <a:gd name="connsiteY12" fmla="*/ 1333500 h 2844800"/>
              <a:gd name="connsiteX13" fmla="*/ 533400 w 1943100"/>
              <a:gd name="connsiteY13" fmla="*/ 1282700 h 2844800"/>
              <a:gd name="connsiteX14" fmla="*/ 495300 w 1943100"/>
              <a:gd name="connsiteY14" fmla="*/ 1193800 h 2844800"/>
              <a:gd name="connsiteX15" fmla="*/ 482600 w 1943100"/>
              <a:gd name="connsiteY15" fmla="*/ 1155700 h 2844800"/>
              <a:gd name="connsiteX16" fmla="*/ 457200 w 1943100"/>
              <a:gd name="connsiteY16" fmla="*/ 1104900 h 2844800"/>
              <a:gd name="connsiteX17" fmla="*/ 444500 w 1943100"/>
              <a:gd name="connsiteY17" fmla="*/ 1066800 h 2844800"/>
              <a:gd name="connsiteX18" fmla="*/ 419100 w 1943100"/>
              <a:gd name="connsiteY18" fmla="*/ 1016000 h 2844800"/>
              <a:gd name="connsiteX19" fmla="*/ 393700 w 1943100"/>
              <a:gd name="connsiteY19" fmla="*/ 952500 h 2844800"/>
              <a:gd name="connsiteX20" fmla="*/ 368300 w 1943100"/>
              <a:gd name="connsiteY20" fmla="*/ 901700 h 2844800"/>
              <a:gd name="connsiteX21" fmla="*/ 342900 w 1943100"/>
              <a:gd name="connsiteY21" fmla="*/ 863600 h 2844800"/>
              <a:gd name="connsiteX22" fmla="*/ 304800 w 1943100"/>
              <a:gd name="connsiteY22" fmla="*/ 723900 h 2844800"/>
              <a:gd name="connsiteX23" fmla="*/ 292100 w 1943100"/>
              <a:gd name="connsiteY23" fmla="*/ 393700 h 2844800"/>
              <a:gd name="connsiteX24" fmla="*/ 279400 w 1943100"/>
              <a:gd name="connsiteY24" fmla="*/ 355600 h 2844800"/>
              <a:gd name="connsiteX25" fmla="*/ 241300 w 1943100"/>
              <a:gd name="connsiteY25" fmla="*/ 330200 h 2844800"/>
              <a:gd name="connsiteX26" fmla="*/ 215900 w 1943100"/>
              <a:gd name="connsiteY26" fmla="*/ 292100 h 2844800"/>
              <a:gd name="connsiteX27" fmla="*/ 177800 w 1943100"/>
              <a:gd name="connsiteY27" fmla="*/ 266700 h 2844800"/>
              <a:gd name="connsiteX28" fmla="*/ 127000 w 1943100"/>
              <a:gd name="connsiteY28" fmla="*/ 190500 h 2844800"/>
              <a:gd name="connsiteX29" fmla="*/ 101600 w 1943100"/>
              <a:gd name="connsiteY29" fmla="*/ 152400 h 2844800"/>
              <a:gd name="connsiteX30" fmla="*/ 88900 w 1943100"/>
              <a:gd name="connsiteY30" fmla="*/ 114300 h 2844800"/>
              <a:gd name="connsiteX31" fmla="*/ 25400 w 1943100"/>
              <a:gd name="connsiteY31" fmla="*/ 0 h 284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943100" h="2844800">
                <a:moveTo>
                  <a:pt x="25400" y="0"/>
                </a:moveTo>
                <a:lnTo>
                  <a:pt x="0" y="2844800"/>
                </a:lnTo>
                <a:lnTo>
                  <a:pt x="1943100" y="2819400"/>
                </a:lnTo>
                <a:lnTo>
                  <a:pt x="901700" y="2133600"/>
                </a:lnTo>
                <a:lnTo>
                  <a:pt x="774700" y="1981200"/>
                </a:lnTo>
                <a:cubicBezTo>
                  <a:pt x="766233" y="1943100"/>
                  <a:pt x="758076" y="1904930"/>
                  <a:pt x="749300" y="1866900"/>
                </a:cubicBezTo>
                <a:cubicBezTo>
                  <a:pt x="745375" y="1849893"/>
                  <a:pt x="740023" y="1833216"/>
                  <a:pt x="736600" y="1816100"/>
                </a:cubicBezTo>
                <a:cubicBezTo>
                  <a:pt x="710948" y="1687838"/>
                  <a:pt x="740934" y="1791001"/>
                  <a:pt x="698500" y="1663700"/>
                </a:cubicBezTo>
                <a:cubicBezTo>
                  <a:pt x="694267" y="1651000"/>
                  <a:pt x="693226" y="1636739"/>
                  <a:pt x="685800" y="1625600"/>
                </a:cubicBezTo>
                <a:lnTo>
                  <a:pt x="635000" y="1549400"/>
                </a:lnTo>
                <a:cubicBezTo>
                  <a:pt x="613945" y="1517817"/>
                  <a:pt x="598011" y="1497330"/>
                  <a:pt x="584200" y="1460500"/>
                </a:cubicBezTo>
                <a:cubicBezTo>
                  <a:pt x="578071" y="1444157"/>
                  <a:pt x="576516" y="1426418"/>
                  <a:pt x="571500" y="1409700"/>
                </a:cubicBezTo>
                <a:cubicBezTo>
                  <a:pt x="563807" y="1384055"/>
                  <a:pt x="552594" y="1359475"/>
                  <a:pt x="546100" y="1333500"/>
                </a:cubicBezTo>
                <a:cubicBezTo>
                  <a:pt x="541867" y="1316567"/>
                  <a:pt x="538195" y="1299483"/>
                  <a:pt x="533400" y="1282700"/>
                </a:cubicBezTo>
                <a:cubicBezTo>
                  <a:pt x="516381" y="1223132"/>
                  <a:pt x="524329" y="1261533"/>
                  <a:pt x="495300" y="1193800"/>
                </a:cubicBezTo>
                <a:cubicBezTo>
                  <a:pt x="490027" y="1181495"/>
                  <a:pt x="487873" y="1168005"/>
                  <a:pt x="482600" y="1155700"/>
                </a:cubicBezTo>
                <a:cubicBezTo>
                  <a:pt x="475142" y="1138299"/>
                  <a:pt x="464658" y="1122301"/>
                  <a:pt x="457200" y="1104900"/>
                </a:cubicBezTo>
                <a:cubicBezTo>
                  <a:pt x="451927" y="1092595"/>
                  <a:pt x="449773" y="1079105"/>
                  <a:pt x="444500" y="1066800"/>
                </a:cubicBezTo>
                <a:cubicBezTo>
                  <a:pt x="437042" y="1049399"/>
                  <a:pt x="426789" y="1033300"/>
                  <a:pt x="419100" y="1016000"/>
                </a:cubicBezTo>
                <a:cubicBezTo>
                  <a:pt x="409841" y="995168"/>
                  <a:pt x="402959" y="973332"/>
                  <a:pt x="393700" y="952500"/>
                </a:cubicBezTo>
                <a:cubicBezTo>
                  <a:pt x="386011" y="935200"/>
                  <a:pt x="377693" y="918138"/>
                  <a:pt x="368300" y="901700"/>
                </a:cubicBezTo>
                <a:cubicBezTo>
                  <a:pt x="360727" y="888448"/>
                  <a:pt x="349099" y="877548"/>
                  <a:pt x="342900" y="863600"/>
                </a:cubicBezTo>
                <a:cubicBezTo>
                  <a:pt x="319463" y="810866"/>
                  <a:pt x="315665" y="778225"/>
                  <a:pt x="304800" y="723900"/>
                </a:cubicBezTo>
                <a:cubicBezTo>
                  <a:pt x="300567" y="613833"/>
                  <a:pt x="299678" y="503587"/>
                  <a:pt x="292100" y="393700"/>
                </a:cubicBezTo>
                <a:cubicBezTo>
                  <a:pt x="291179" y="380345"/>
                  <a:pt x="287763" y="366053"/>
                  <a:pt x="279400" y="355600"/>
                </a:cubicBezTo>
                <a:cubicBezTo>
                  <a:pt x="269865" y="343681"/>
                  <a:pt x="254000" y="338667"/>
                  <a:pt x="241300" y="330200"/>
                </a:cubicBezTo>
                <a:cubicBezTo>
                  <a:pt x="232833" y="317500"/>
                  <a:pt x="226693" y="302893"/>
                  <a:pt x="215900" y="292100"/>
                </a:cubicBezTo>
                <a:cubicBezTo>
                  <a:pt x="205107" y="281307"/>
                  <a:pt x="187851" y="278187"/>
                  <a:pt x="177800" y="266700"/>
                </a:cubicBezTo>
                <a:cubicBezTo>
                  <a:pt x="157698" y="243726"/>
                  <a:pt x="143933" y="215900"/>
                  <a:pt x="127000" y="190500"/>
                </a:cubicBezTo>
                <a:cubicBezTo>
                  <a:pt x="118533" y="177800"/>
                  <a:pt x="106427" y="166880"/>
                  <a:pt x="101600" y="152400"/>
                </a:cubicBezTo>
                <a:cubicBezTo>
                  <a:pt x="97367" y="139700"/>
                  <a:pt x="95401" y="126002"/>
                  <a:pt x="88900" y="114300"/>
                </a:cubicBezTo>
                <a:cubicBezTo>
                  <a:pt x="33404" y="14406"/>
                  <a:pt x="38100" y="73245"/>
                  <a:pt x="254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62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2547269-C6CC-0E47-8B73-2030FAE3B396}"/>
              </a:ext>
            </a:extLst>
          </p:cNvPr>
          <p:cNvSpPr txBox="1"/>
          <p:nvPr/>
        </p:nvSpPr>
        <p:spPr>
          <a:xfrm>
            <a:off x="628650" y="467139"/>
            <a:ext cx="528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Un Modèle de développement suivant le schéma MVC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B1DDE0EA-1E62-614D-831F-911AB337B7C5}"/>
              </a:ext>
            </a:extLst>
          </p:cNvPr>
          <p:cNvSpPr txBox="1"/>
          <p:nvPr/>
        </p:nvSpPr>
        <p:spPr>
          <a:xfrm>
            <a:off x="3511517" y="964922"/>
            <a:ext cx="2120965" cy="1754326"/>
          </a:xfrm>
          <a:custGeom>
            <a:avLst/>
            <a:gdLst>
              <a:gd name="connsiteX0" fmla="*/ 0 w 2120965"/>
              <a:gd name="connsiteY0" fmla="*/ 0 h 1754326"/>
              <a:gd name="connsiteX1" fmla="*/ 2120965 w 2120965"/>
              <a:gd name="connsiteY1" fmla="*/ 0 h 1754326"/>
              <a:gd name="connsiteX2" fmla="*/ 2120965 w 2120965"/>
              <a:gd name="connsiteY2" fmla="*/ 1754326 h 1754326"/>
              <a:gd name="connsiteX3" fmla="*/ 0 w 2120965"/>
              <a:gd name="connsiteY3" fmla="*/ 1754326 h 1754326"/>
              <a:gd name="connsiteX4" fmla="*/ 0 w 2120965"/>
              <a:gd name="connsiteY4" fmla="*/ 0 h 1754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20965" h="1754326" extrusionOk="0">
                <a:moveTo>
                  <a:pt x="0" y="0"/>
                </a:moveTo>
                <a:cubicBezTo>
                  <a:pt x="870043" y="118645"/>
                  <a:pt x="1191129" y="116012"/>
                  <a:pt x="2120965" y="0"/>
                </a:cubicBezTo>
                <a:cubicBezTo>
                  <a:pt x="2138239" y="469620"/>
                  <a:pt x="2009219" y="1143791"/>
                  <a:pt x="2120965" y="1754326"/>
                </a:cubicBezTo>
                <a:cubicBezTo>
                  <a:pt x="1153298" y="1888926"/>
                  <a:pt x="496449" y="1597130"/>
                  <a:pt x="0" y="1754326"/>
                </a:cubicBezTo>
                <a:cubicBezTo>
                  <a:pt x="111227" y="936605"/>
                  <a:pt x="-8620" y="293506"/>
                  <a:pt x="0" y="0"/>
                </a:cubicBezTo>
                <a:close/>
              </a:path>
            </a:pathLst>
          </a:custGeom>
          <a:noFill/>
          <a:ln w="28575">
            <a:solidFill>
              <a:schemeClr val="accent1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pPr algn="ctr"/>
            <a:r>
              <a:rPr lang="fr-FR" b="1" dirty="0"/>
              <a:t>CONTROLLER</a:t>
            </a:r>
          </a:p>
          <a:p>
            <a:r>
              <a:rPr lang="fr-FR" sz="1600" dirty="0"/>
              <a:t>Modules:</a:t>
            </a:r>
          </a:p>
          <a:p>
            <a:r>
              <a:rPr lang="fr-FR" dirty="0"/>
              <a:t>	</a:t>
            </a:r>
            <a:r>
              <a:rPr lang="fr-FR" dirty="0" err="1"/>
              <a:t>get_better_diet</a:t>
            </a:r>
            <a:endParaRPr lang="fr-FR" dirty="0"/>
          </a:p>
          <a:p>
            <a:r>
              <a:rPr lang="fr-FR" dirty="0"/>
              <a:t>	config</a:t>
            </a:r>
          </a:p>
          <a:p>
            <a:r>
              <a:rPr lang="fr-FR" sz="1600" dirty="0"/>
              <a:t>Classe Composite:</a:t>
            </a:r>
          </a:p>
          <a:p>
            <a:r>
              <a:rPr lang="fr-FR" dirty="0"/>
              <a:t>	</a:t>
            </a:r>
            <a:r>
              <a:rPr lang="fr-FR" dirty="0" err="1"/>
              <a:t>UserDialog</a:t>
            </a:r>
            <a:endParaRPr lang="fr-FR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99187183-8CAB-1648-9272-A2942C1B5BA4}"/>
              </a:ext>
            </a:extLst>
          </p:cNvPr>
          <p:cNvSpPr txBox="1"/>
          <p:nvPr/>
        </p:nvSpPr>
        <p:spPr>
          <a:xfrm>
            <a:off x="428307" y="3693358"/>
            <a:ext cx="2840521" cy="1415772"/>
          </a:xfrm>
          <a:custGeom>
            <a:avLst/>
            <a:gdLst>
              <a:gd name="connsiteX0" fmla="*/ 0 w 2840521"/>
              <a:gd name="connsiteY0" fmla="*/ 0 h 1415772"/>
              <a:gd name="connsiteX1" fmla="*/ 2840521 w 2840521"/>
              <a:gd name="connsiteY1" fmla="*/ 0 h 1415772"/>
              <a:gd name="connsiteX2" fmla="*/ 2840521 w 2840521"/>
              <a:gd name="connsiteY2" fmla="*/ 1415772 h 1415772"/>
              <a:gd name="connsiteX3" fmla="*/ 0 w 2840521"/>
              <a:gd name="connsiteY3" fmla="*/ 1415772 h 1415772"/>
              <a:gd name="connsiteX4" fmla="*/ 0 w 2840521"/>
              <a:gd name="connsiteY4" fmla="*/ 0 h 1415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40521" h="1415772" extrusionOk="0">
                <a:moveTo>
                  <a:pt x="0" y="0"/>
                </a:moveTo>
                <a:cubicBezTo>
                  <a:pt x="512464" y="118645"/>
                  <a:pt x="2081018" y="116012"/>
                  <a:pt x="2840521" y="0"/>
                </a:cubicBezTo>
                <a:cubicBezTo>
                  <a:pt x="2733401" y="262236"/>
                  <a:pt x="2831552" y="788439"/>
                  <a:pt x="2840521" y="1415772"/>
                </a:cubicBezTo>
                <a:cubicBezTo>
                  <a:pt x="1545623" y="1550372"/>
                  <a:pt x="317317" y="1258576"/>
                  <a:pt x="0" y="1415772"/>
                </a:cubicBezTo>
                <a:cubicBezTo>
                  <a:pt x="113996" y="1186537"/>
                  <a:pt x="110388" y="383690"/>
                  <a:pt x="0" y="0"/>
                </a:cubicBezTo>
                <a:close/>
              </a:path>
            </a:pathLst>
          </a:custGeom>
          <a:noFill/>
          <a:ln w="28575">
            <a:solidFill>
              <a:schemeClr val="accent1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pPr algn="ctr"/>
            <a:r>
              <a:rPr lang="fr-FR" b="1" dirty="0"/>
              <a:t>VIEW</a:t>
            </a:r>
          </a:p>
          <a:p>
            <a:r>
              <a:rPr lang="fr-FR" sz="1600" dirty="0"/>
              <a:t>Modules:</a:t>
            </a:r>
          </a:p>
          <a:p>
            <a:r>
              <a:rPr lang="fr-FR" dirty="0"/>
              <a:t>	</a:t>
            </a:r>
            <a:r>
              <a:rPr lang="fr-FR" dirty="0" err="1"/>
              <a:t>interface_management</a:t>
            </a:r>
            <a:endParaRPr lang="fr-FR" dirty="0"/>
          </a:p>
          <a:p>
            <a:r>
              <a:rPr lang="fr-FR" sz="1600" dirty="0"/>
              <a:t>Classe Composante:</a:t>
            </a:r>
          </a:p>
          <a:p>
            <a:r>
              <a:rPr lang="fr-FR" dirty="0"/>
              <a:t>	Interface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CA4B6EA5-10DA-9A4D-A6DE-11C3FC0B6E43}"/>
              </a:ext>
            </a:extLst>
          </p:cNvPr>
          <p:cNvSpPr txBox="1"/>
          <p:nvPr/>
        </p:nvSpPr>
        <p:spPr>
          <a:xfrm>
            <a:off x="5775864" y="3107287"/>
            <a:ext cx="2916376" cy="3077766"/>
          </a:xfrm>
          <a:custGeom>
            <a:avLst/>
            <a:gdLst>
              <a:gd name="connsiteX0" fmla="*/ 0 w 2916376"/>
              <a:gd name="connsiteY0" fmla="*/ 0 h 3077766"/>
              <a:gd name="connsiteX1" fmla="*/ 2916376 w 2916376"/>
              <a:gd name="connsiteY1" fmla="*/ 0 h 3077766"/>
              <a:gd name="connsiteX2" fmla="*/ 2916376 w 2916376"/>
              <a:gd name="connsiteY2" fmla="*/ 3077766 h 3077766"/>
              <a:gd name="connsiteX3" fmla="*/ 0 w 2916376"/>
              <a:gd name="connsiteY3" fmla="*/ 3077766 h 3077766"/>
              <a:gd name="connsiteX4" fmla="*/ 0 w 2916376"/>
              <a:gd name="connsiteY4" fmla="*/ 0 h 3077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16376" h="3077766" extrusionOk="0">
                <a:moveTo>
                  <a:pt x="0" y="0"/>
                </a:moveTo>
                <a:cubicBezTo>
                  <a:pt x="517449" y="118645"/>
                  <a:pt x="2306751" y="116012"/>
                  <a:pt x="2916376" y="0"/>
                </a:cubicBezTo>
                <a:cubicBezTo>
                  <a:pt x="2783494" y="602655"/>
                  <a:pt x="3001327" y="2754293"/>
                  <a:pt x="2916376" y="3077766"/>
                </a:cubicBezTo>
                <a:cubicBezTo>
                  <a:pt x="2116229" y="3212366"/>
                  <a:pt x="1162341" y="2920570"/>
                  <a:pt x="0" y="3077766"/>
                </a:cubicBezTo>
                <a:cubicBezTo>
                  <a:pt x="-20187" y="2558217"/>
                  <a:pt x="-152480" y="794634"/>
                  <a:pt x="0" y="0"/>
                </a:cubicBezTo>
                <a:close/>
              </a:path>
            </a:pathLst>
          </a:custGeom>
          <a:noFill/>
          <a:ln w="28575">
            <a:solidFill>
              <a:schemeClr val="accent1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pPr algn="ctr"/>
            <a:r>
              <a:rPr lang="fr-FR" b="1" dirty="0"/>
              <a:t>Model</a:t>
            </a:r>
          </a:p>
          <a:p>
            <a:r>
              <a:rPr lang="fr-FR" sz="1600" dirty="0"/>
              <a:t>Modules:</a:t>
            </a:r>
          </a:p>
          <a:p>
            <a:r>
              <a:rPr lang="fr-FR" dirty="0"/>
              <a:t>	</a:t>
            </a:r>
            <a:r>
              <a:rPr lang="fr-FR" dirty="0" err="1"/>
              <a:t>connect_to_OFF</a:t>
            </a:r>
            <a:endParaRPr lang="fr-FR" dirty="0"/>
          </a:p>
          <a:p>
            <a:r>
              <a:rPr lang="fr-FR" dirty="0"/>
              <a:t>	</a:t>
            </a:r>
            <a:r>
              <a:rPr lang="fr-FR" dirty="0" err="1"/>
              <a:t>config_open_food_facts</a:t>
            </a:r>
            <a:endParaRPr lang="fr-FR" dirty="0"/>
          </a:p>
          <a:p>
            <a:r>
              <a:rPr lang="fr-FR" dirty="0"/>
              <a:t>	</a:t>
            </a:r>
            <a:r>
              <a:rPr lang="fr-FR" dirty="0" err="1"/>
              <a:t>connect_to_mysql</a:t>
            </a:r>
            <a:endParaRPr lang="fr-FR" dirty="0"/>
          </a:p>
          <a:p>
            <a:r>
              <a:rPr lang="fr-FR" dirty="0"/>
              <a:t>	</a:t>
            </a:r>
            <a:r>
              <a:rPr lang="fr-FR" dirty="0" err="1"/>
              <a:t>config_queries</a:t>
            </a:r>
            <a:endParaRPr lang="fr-FR" dirty="0"/>
          </a:p>
          <a:p>
            <a:r>
              <a:rPr lang="fr-FR" sz="1600" dirty="0"/>
              <a:t>Classes Composantes:</a:t>
            </a:r>
          </a:p>
          <a:p>
            <a:r>
              <a:rPr lang="fr-FR" dirty="0"/>
              <a:t>	</a:t>
            </a:r>
            <a:r>
              <a:rPr lang="fr-FR" dirty="0" err="1"/>
              <a:t>ORMConnection</a:t>
            </a:r>
            <a:endParaRPr lang="fr-FR" dirty="0"/>
          </a:p>
          <a:p>
            <a:r>
              <a:rPr lang="fr-FR" dirty="0"/>
              <a:t>	</a:t>
            </a:r>
            <a:r>
              <a:rPr lang="fr-FR" dirty="0" err="1"/>
              <a:t>ConnectToOFF</a:t>
            </a:r>
            <a:endParaRPr lang="fr-FR" dirty="0"/>
          </a:p>
          <a:p>
            <a:r>
              <a:rPr lang="fr-FR" dirty="0"/>
              <a:t>Classes diverses </a:t>
            </a:r>
          </a:p>
          <a:p>
            <a:r>
              <a:rPr lang="fr-FR" dirty="0"/>
              <a:t>pour instancier les données</a:t>
            </a:r>
          </a:p>
        </p:txBody>
      </p:sp>
      <p:cxnSp>
        <p:nvCxnSpPr>
          <p:cNvPr id="15" name="Connecteur en angle 14">
            <a:extLst>
              <a:ext uri="{FF2B5EF4-FFF2-40B4-BE49-F238E27FC236}">
                <a16:creationId xmlns:a16="http://schemas.microsoft.com/office/drawing/2014/main" id="{85B29219-747D-EC48-B75A-B39EDFEAD15C}"/>
              </a:ext>
            </a:extLst>
          </p:cNvPr>
          <p:cNvCxnSpPr>
            <a:cxnSpLocks/>
          </p:cNvCxnSpPr>
          <p:nvPr/>
        </p:nvCxnSpPr>
        <p:spPr>
          <a:xfrm rot="16200000" flipV="1">
            <a:off x="3823025" y="3468222"/>
            <a:ext cx="2558432" cy="1060484"/>
          </a:xfrm>
          <a:prstGeom prst="bentConnector3">
            <a:avLst>
              <a:gd name="adj1" fmla="val -503"/>
            </a:avLst>
          </a:prstGeom>
          <a:ln w="25400">
            <a:solidFill>
              <a:schemeClr val="accent1">
                <a:lumMod val="60000"/>
                <a:lumOff val="40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en angle 18">
            <a:extLst>
              <a:ext uri="{FF2B5EF4-FFF2-40B4-BE49-F238E27FC236}">
                <a16:creationId xmlns:a16="http://schemas.microsoft.com/office/drawing/2014/main" id="{7F7060C4-4775-E74D-90A4-C92BF93F53C2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235095" y="2873611"/>
            <a:ext cx="2222913" cy="1914184"/>
          </a:xfrm>
          <a:prstGeom prst="bentConnector3">
            <a:avLst>
              <a:gd name="adj1" fmla="val -525"/>
            </a:avLst>
          </a:prstGeom>
          <a:ln w="25400">
            <a:solidFill>
              <a:schemeClr val="accent1">
                <a:lumMod val="60000"/>
                <a:lumOff val="40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5220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104056A-7090-074C-9781-72964308A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6EE4A-550F-334C-9212-6C4E51CC2283}" type="datetime1">
              <a:rPr lang="fr-FR" smtClean="0"/>
              <a:t>16/05/2020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D6F2E71-BEDC-374F-9885-0B5200B02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Auteur : Fabrice Jaouën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C2A9ACB-9394-D245-ACBF-6F4ACAD75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65849-51EF-5D45-A23E-2CB9A276CB57}" type="slidenum">
              <a:rPr lang="fr-FR" smtClean="0"/>
              <a:t>3</a:t>
            </a:fld>
            <a:endParaRPr lang="fr-FR"/>
          </a:p>
        </p:txBody>
      </p:sp>
      <p:sp>
        <p:nvSpPr>
          <p:cNvPr id="12" name="Forme libre 11">
            <a:extLst>
              <a:ext uri="{FF2B5EF4-FFF2-40B4-BE49-F238E27FC236}">
                <a16:creationId xmlns:a16="http://schemas.microsoft.com/office/drawing/2014/main" id="{70DFD6E7-300B-5744-9847-3591DB62596C}"/>
              </a:ext>
            </a:extLst>
          </p:cNvPr>
          <p:cNvSpPr/>
          <p:nvPr/>
        </p:nvSpPr>
        <p:spPr>
          <a:xfrm>
            <a:off x="3746775" y="310662"/>
            <a:ext cx="2818148" cy="4893339"/>
          </a:xfrm>
          <a:custGeom>
            <a:avLst/>
            <a:gdLst>
              <a:gd name="connsiteX0" fmla="*/ 25400 w 1943100"/>
              <a:gd name="connsiteY0" fmla="*/ 0 h 2844800"/>
              <a:gd name="connsiteX1" fmla="*/ 0 w 1943100"/>
              <a:gd name="connsiteY1" fmla="*/ 2844800 h 2844800"/>
              <a:gd name="connsiteX2" fmla="*/ 1943100 w 1943100"/>
              <a:gd name="connsiteY2" fmla="*/ 2819400 h 2844800"/>
              <a:gd name="connsiteX3" fmla="*/ 901700 w 1943100"/>
              <a:gd name="connsiteY3" fmla="*/ 2133600 h 2844800"/>
              <a:gd name="connsiteX4" fmla="*/ 774700 w 1943100"/>
              <a:gd name="connsiteY4" fmla="*/ 1981200 h 2844800"/>
              <a:gd name="connsiteX5" fmla="*/ 749300 w 1943100"/>
              <a:gd name="connsiteY5" fmla="*/ 1866900 h 2844800"/>
              <a:gd name="connsiteX6" fmla="*/ 736600 w 1943100"/>
              <a:gd name="connsiteY6" fmla="*/ 1816100 h 2844800"/>
              <a:gd name="connsiteX7" fmla="*/ 698500 w 1943100"/>
              <a:gd name="connsiteY7" fmla="*/ 1663700 h 2844800"/>
              <a:gd name="connsiteX8" fmla="*/ 685800 w 1943100"/>
              <a:gd name="connsiteY8" fmla="*/ 1625600 h 2844800"/>
              <a:gd name="connsiteX9" fmla="*/ 635000 w 1943100"/>
              <a:gd name="connsiteY9" fmla="*/ 1549400 h 2844800"/>
              <a:gd name="connsiteX10" fmla="*/ 584200 w 1943100"/>
              <a:gd name="connsiteY10" fmla="*/ 1460500 h 2844800"/>
              <a:gd name="connsiteX11" fmla="*/ 571500 w 1943100"/>
              <a:gd name="connsiteY11" fmla="*/ 1409700 h 2844800"/>
              <a:gd name="connsiteX12" fmla="*/ 546100 w 1943100"/>
              <a:gd name="connsiteY12" fmla="*/ 1333500 h 2844800"/>
              <a:gd name="connsiteX13" fmla="*/ 533400 w 1943100"/>
              <a:gd name="connsiteY13" fmla="*/ 1282700 h 2844800"/>
              <a:gd name="connsiteX14" fmla="*/ 495300 w 1943100"/>
              <a:gd name="connsiteY14" fmla="*/ 1193800 h 2844800"/>
              <a:gd name="connsiteX15" fmla="*/ 482600 w 1943100"/>
              <a:gd name="connsiteY15" fmla="*/ 1155700 h 2844800"/>
              <a:gd name="connsiteX16" fmla="*/ 457200 w 1943100"/>
              <a:gd name="connsiteY16" fmla="*/ 1104900 h 2844800"/>
              <a:gd name="connsiteX17" fmla="*/ 444500 w 1943100"/>
              <a:gd name="connsiteY17" fmla="*/ 1066800 h 2844800"/>
              <a:gd name="connsiteX18" fmla="*/ 419100 w 1943100"/>
              <a:gd name="connsiteY18" fmla="*/ 1016000 h 2844800"/>
              <a:gd name="connsiteX19" fmla="*/ 393700 w 1943100"/>
              <a:gd name="connsiteY19" fmla="*/ 952500 h 2844800"/>
              <a:gd name="connsiteX20" fmla="*/ 368300 w 1943100"/>
              <a:gd name="connsiteY20" fmla="*/ 901700 h 2844800"/>
              <a:gd name="connsiteX21" fmla="*/ 342900 w 1943100"/>
              <a:gd name="connsiteY21" fmla="*/ 863600 h 2844800"/>
              <a:gd name="connsiteX22" fmla="*/ 304800 w 1943100"/>
              <a:gd name="connsiteY22" fmla="*/ 723900 h 2844800"/>
              <a:gd name="connsiteX23" fmla="*/ 292100 w 1943100"/>
              <a:gd name="connsiteY23" fmla="*/ 393700 h 2844800"/>
              <a:gd name="connsiteX24" fmla="*/ 279400 w 1943100"/>
              <a:gd name="connsiteY24" fmla="*/ 355600 h 2844800"/>
              <a:gd name="connsiteX25" fmla="*/ 241300 w 1943100"/>
              <a:gd name="connsiteY25" fmla="*/ 330200 h 2844800"/>
              <a:gd name="connsiteX26" fmla="*/ 215900 w 1943100"/>
              <a:gd name="connsiteY26" fmla="*/ 292100 h 2844800"/>
              <a:gd name="connsiteX27" fmla="*/ 177800 w 1943100"/>
              <a:gd name="connsiteY27" fmla="*/ 266700 h 2844800"/>
              <a:gd name="connsiteX28" fmla="*/ 127000 w 1943100"/>
              <a:gd name="connsiteY28" fmla="*/ 190500 h 2844800"/>
              <a:gd name="connsiteX29" fmla="*/ 101600 w 1943100"/>
              <a:gd name="connsiteY29" fmla="*/ 152400 h 2844800"/>
              <a:gd name="connsiteX30" fmla="*/ 88900 w 1943100"/>
              <a:gd name="connsiteY30" fmla="*/ 114300 h 2844800"/>
              <a:gd name="connsiteX31" fmla="*/ 25400 w 1943100"/>
              <a:gd name="connsiteY31" fmla="*/ 0 h 284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943100" h="2844800">
                <a:moveTo>
                  <a:pt x="25400" y="0"/>
                </a:moveTo>
                <a:lnTo>
                  <a:pt x="0" y="2844800"/>
                </a:lnTo>
                <a:lnTo>
                  <a:pt x="1943100" y="2819400"/>
                </a:lnTo>
                <a:lnTo>
                  <a:pt x="901700" y="2133600"/>
                </a:lnTo>
                <a:lnTo>
                  <a:pt x="774700" y="1981200"/>
                </a:lnTo>
                <a:cubicBezTo>
                  <a:pt x="766233" y="1943100"/>
                  <a:pt x="758076" y="1904930"/>
                  <a:pt x="749300" y="1866900"/>
                </a:cubicBezTo>
                <a:cubicBezTo>
                  <a:pt x="745375" y="1849893"/>
                  <a:pt x="740023" y="1833216"/>
                  <a:pt x="736600" y="1816100"/>
                </a:cubicBezTo>
                <a:cubicBezTo>
                  <a:pt x="710948" y="1687838"/>
                  <a:pt x="740934" y="1791001"/>
                  <a:pt x="698500" y="1663700"/>
                </a:cubicBezTo>
                <a:cubicBezTo>
                  <a:pt x="694267" y="1651000"/>
                  <a:pt x="693226" y="1636739"/>
                  <a:pt x="685800" y="1625600"/>
                </a:cubicBezTo>
                <a:lnTo>
                  <a:pt x="635000" y="1549400"/>
                </a:lnTo>
                <a:cubicBezTo>
                  <a:pt x="613945" y="1517817"/>
                  <a:pt x="598011" y="1497330"/>
                  <a:pt x="584200" y="1460500"/>
                </a:cubicBezTo>
                <a:cubicBezTo>
                  <a:pt x="578071" y="1444157"/>
                  <a:pt x="576516" y="1426418"/>
                  <a:pt x="571500" y="1409700"/>
                </a:cubicBezTo>
                <a:cubicBezTo>
                  <a:pt x="563807" y="1384055"/>
                  <a:pt x="552594" y="1359475"/>
                  <a:pt x="546100" y="1333500"/>
                </a:cubicBezTo>
                <a:cubicBezTo>
                  <a:pt x="541867" y="1316567"/>
                  <a:pt x="538195" y="1299483"/>
                  <a:pt x="533400" y="1282700"/>
                </a:cubicBezTo>
                <a:cubicBezTo>
                  <a:pt x="516381" y="1223132"/>
                  <a:pt x="524329" y="1261533"/>
                  <a:pt x="495300" y="1193800"/>
                </a:cubicBezTo>
                <a:cubicBezTo>
                  <a:pt x="490027" y="1181495"/>
                  <a:pt x="487873" y="1168005"/>
                  <a:pt x="482600" y="1155700"/>
                </a:cubicBezTo>
                <a:cubicBezTo>
                  <a:pt x="475142" y="1138299"/>
                  <a:pt x="464658" y="1122301"/>
                  <a:pt x="457200" y="1104900"/>
                </a:cubicBezTo>
                <a:cubicBezTo>
                  <a:pt x="451927" y="1092595"/>
                  <a:pt x="449773" y="1079105"/>
                  <a:pt x="444500" y="1066800"/>
                </a:cubicBezTo>
                <a:cubicBezTo>
                  <a:pt x="437042" y="1049399"/>
                  <a:pt x="426789" y="1033300"/>
                  <a:pt x="419100" y="1016000"/>
                </a:cubicBezTo>
                <a:cubicBezTo>
                  <a:pt x="409841" y="995168"/>
                  <a:pt x="402959" y="973332"/>
                  <a:pt x="393700" y="952500"/>
                </a:cubicBezTo>
                <a:cubicBezTo>
                  <a:pt x="386011" y="935200"/>
                  <a:pt x="377693" y="918138"/>
                  <a:pt x="368300" y="901700"/>
                </a:cubicBezTo>
                <a:cubicBezTo>
                  <a:pt x="360727" y="888448"/>
                  <a:pt x="349099" y="877548"/>
                  <a:pt x="342900" y="863600"/>
                </a:cubicBezTo>
                <a:cubicBezTo>
                  <a:pt x="319463" y="810866"/>
                  <a:pt x="315665" y="778225"/>
                  <a:pt x="304800" y="723900"/>
                </a:cubicBezTo>
                <a:cubicBezTo>
                  <a:pt x="300567" y="613833"/>
                  <a:pt x="299678" y="503587"/>
                  <a:pt x="292100" y="393700"/>
                </a:cubicBezTo>
                <a:cubicBezTo>
                  <a:pt x="291179" y="380345"/>
                  <a:pt x="287763" y="366053"/>
                  <a:pt x="279400" y="355600"/>
                </a:cubicBezTo>
                <a:cubicBezTo>
                  <a:pt x="269865" y="343681"/>
                  <a:pt x="254000" y="338667"/>
                  <a:pt x="241300" y="330200"/>
                </a:cubicBezTo>
                <a:cubicBezTo>
                  <a:pt x="232833" y="317500"/>
                  <a:pt x="226693" y="302893"/>
                  <a:pt x="215900" y="292100"/>
                </a:cubicBezTo>
                <a:cubicBezTo>
                  <a:pt x="205107" y="281307"/>
                  <a:pt x="187851" y="278187"/>
                  <a:pt x="177800" y="266700"/>
                </a:cubicBezTo>
                <a:cubicBezTo>
                  <a:pt x="157698" y="243726"/>
                  <a:pt x="143933" y="215900"/>
                  <a:pt x="127000" y="190500"/>
                </a:cubicBezTo>
                <a:cubicBezTo>
                  <a:pt x="118533" y="177800"/>
                  <a:pt x="106427" y="166880"/>
                  <a:pt x="101600" y="152400"/>
                </a:cubicBezTo>
                <a:cubicBezTo>
                  <a:pt x="97367" y="139700"/>
                  <a:pt x="95401" y="126002"/>
                  <a:pt x="88900" y="114300"/>
                </a:cubicBezTo>
                <a:cubicBezTo>
                  <a:pt x="33404" y="14406"/>
                  <a:pt x="38100" y="73245"/>
                  <a:pt x="254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62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2547269-C6CC-0E47-8B73-2030FAE3B396}"/>
              </a:ext>
            </a:extLst>
          </p:cNvPr>
          <p:cNvSpPr txBox="1"/>
          <p:nvPr/>
        </p:nvSpPr>
        <p:spPr>
          <a:xfrm>
            <a:off x="628650" y="467139"/>
            <a:ext cx="3136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Un Parcours Utilisateur Linéaire</a:t>
            </a:r>
          </a:p>
        </p:txBody>
      </p:sp>
      <p:pic>
        <p:nvPicPr>
          <p:cNvPr id="8" name="Image 7" descr="Une image contenant texte, carte&#10;&#10;Description générée automatiquement">
            <a:extLst>
              <a:ext uri="{FF2B5EF4-FFF2-40B4-BE49-F238E27FC236}">
                <a16:creationId xmlns:a16="http://schemas.microsoft.com/office/drawing/2014/main" id="{AA206268-96CD-6C48-AB08-5CFF896CB9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28503"/>
            <a:ext cx="9144000" cy="4400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92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104056A-7090-074C-9781-72964308A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6EE4A-550F-334C-9212-6C4E51CC2283}" type="datetime1">
              <a:rPr lang="fr-FR" smtClean="0"/>
              <a:t>16/05/2020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D6F2E71-BEDC-374F-9885-0B5200B02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Auteur : Fabrice Jaouën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C2A9ACB-9394-D245-ACBF-6F4ACAD75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65849-51EF-5D45-A23E-2CB9A276CB57}" type="slidenum">
              <a:rPr lang="fr-FR" smtClean="0"/>
              <a:t>4</a:t>
            </a:fld>
            <a:endParaRPr lang="fr-FR"/>
          </a:p>
        </p:txBody>
      </p:sp>
      <p:sp>
        <p:nvSpPr>
          <p:cNvPr id="12" name="Forme libre 11">
            <a:extLst>
              <a:ext uri="{FF2B5EF4-FFF2-40B4-BE49-F238E27FC236}">
                <a16:creationId xmlns:a16="http://schemas.microsoft.com/office/drawing/2014/main" id="{70DFD6E7-300B-5744-9847-3591DB62596C}"/>
              </a:ext>
            </a:extLst>
          </p:cNvPr>
          <p:cNvSpPr/>
          <p:nvPr/>
        </p:nvSpPr>
        <p:spPr>
          <a:xfrm>
            <a:off x="3746775" y="310662"/>
            <a:ext cx="2818148" cy="4893339"/>
          </a:xfrm>
          <a:custGeom>
            <a:avLst/>
            <a:gdLst>
              <a:gd name="connsiteX0" fmla="*/ 25400 w 1943100"/>
              <a:gd name="connsiteY0" fmla="*/ 0 h 2844800"/>
              <a:gd name="connsiteX1" fmla="*/ 0 w 1943100"/>
              <a:gd name="connsiteY1" fmla="*/ 2844800 h 2844800"/>
              <a:gd name="connsiteX2" fmla="*/ 1943100 w 1943100"/>
              <a:gd name="connsiteY2" fmla="*/ 2819400 h 2844800"/>
              <a:gd name="connsiteX3" fmla="*/ 901700 w 1943100"/>
              <a:gd name="connsiteY3" fmla="*/ 2133600 h 2844800"/>
              <a:gd name="connsiteX4" fmla="*/ 774700 w 1943100"/>
              <a:gd name="connsiteY4" fmla="*/ 1981200 h 2844800"/>
              <a:gd name="connsiteX5" fmla="*/ 749300 w 1943100"/>
              <a:gd name="connsiteY5" fmla="*/ 1866900 h 2844800"/>
              <a:gd name="connsiteX6" fmla="*/ 736600 w 1943100"/>
              <a:gd name="connsiteY6" fmla="*/ 1816100 h 2844800"/>
              <a:gd name="connsiteX7" fmla="*/ 698500 w 1943100"/>
              <a:gd name="connsiteY7" fmla="*/ 1663700 h 2844800"/>
              <a:gd name="connsiteX8" fmla="*/ 685800 w 1943100"/>
              <a:gd name="connsiteY8" fmla="*/ 1625600 h 2844800"/>
              <a:gd name="connsiteX9" fmla="*/ 635000 w 1943100"/>
              <a:gd name="connsiteY9" fmla="*/ 1549400 h 2844800"/>
              <a:gd name="connsiteX10" fmla="*/ 584200 w 1943100"/>
              <a:gd name="connsiteY10" fmla="*/ 1460500 h 2844800"/>
              <a:gd name="connsiteX11" fmla="*/ 571500 w 1943100"/>
              <a:gd name="connsiteY11" fmla="*/ 1409700 h 2844800"/>
              <a:gd name="connsiteX12" fmla="*/ 546100 w 1943100"/>
              <a:gd name="connsiteY12" fmla="*/ 1333500 h 2844800"/>
              <a:gd name="connsiteX13" fmla="*/ 533400 w 1943100"/>
              <a:gd name="connsiteY13" fmla="*/ 1282700 h 2844800"/>
              <a:gd name="connsiteX14" fmla="*/ 495300 w 1943100"/>
              <a:gd name="connsiteY14" fmla="*/ 1193800 h 2844800"/>
              <a:gd name="connsiteX15" fmla="*/ 482600 w 1943100"/>
              <a:gd name="connsiteY15" fmla="*/ 1155700 h 2844800"/>
              <a:gd name="connsiteX16" fmla="*/ 457200 w 1943100"/>
              <a:gd name="connsiteY16" fmla="*/ 1104900 h 2844800"/>
              <a:gd name="connsiteX17" fmla="*/ 444500 w 1943100"/>
              <a:gd name="connsiteY17" fmla="*/ 1066800 h 2844800"/>
              <a:gd name="connsiteX18" fmla="*/ 419100 w 1943100"/>
              <a:gd name="connsiteY18" fmla="*/ 1016000 h 2844800"/>
              <a:gd name="connsiteX19" fmla="*/ 393700 w 1943100"/>
              <a:gd name="connsiteY19" fmla="*/ 952500 h 2844800"/>
              <a:gd name="connsiteX20" fmla="*/ 368300 w 1943100"/>
              <a:gd name="connsiteY20" fmla="*/ 901700 h 2844800"/>
              <a:gd name="connsiteX21" fmla="*/ 342900 w 1943100"/>
              <a:gd name="connsiteY21" fmla="*/ 863600 h 2844800"/>
              <a:gd name="connsiteX22" fmla="*/ 304800 w 1943100"/>
              <a:gd name="connsiteY22" fmla="*/ 723900 h 2844800"/>
              <a:gd name="connsiteX23" fmla="*/ 292100 w 1943100"/>
              <a:gd name="connsiteY23" fmla="*/ 393700 h 2844800"/>
              <a:gd name="connsiteX24" fmla="*/ 279400 w 1943100"/>
              <a:gd name="connsiteY24" fmla="*/ 355600 h 2844800"/>
              <a:gd name="connsiteX25" fmla="*/ 241300 w 1943100"/>
              <a:gd name="connsiteY25" fmla="*/ 330200 h 2844800"/>
              <a:gd name="connsiteX26" fmla="*/ 215900 w 1943100"/>
              <a:gd name="connsiteY26" fmla="*/ 292100 h 2844800"/>
              <a:gd name="connsiteX27" fmla="*/ 177800 w 1943100"/>
              <a:gd name="connsiteY27" fmla="*/ 266700 h 2844800"/>
              <a:gd name="connsiteX28" fmla="*/ 127000 w 1943100"/>
              <a:gd name="connsiteY28" fmla="*/ 190500 h 2844800"/>
              <a:gd name="connsiteX29" fmla="*/ 101600 w 1943100"/>
              <a:gd name="connsiteY29" fmla="*/ 152400 h 2844800"/>
              <a:gd name="connsiteX30" fmla="*/ 88900 w 1943100"/>
              <a:gd name="connsiteY30" fmla="*/ 114300 h 2844800"/>
              <a:gd name="connsiteX31" fmla="*/ 25400 w 1943100"/>
              <a:gd name="connsiteY31" fmla="*/ 0 h 284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943100" h="2844800">
                <a:moveTo>
                  <a:pt x="25400" y="0"/>
                </a:moveTo>
                <a:lnTo>
                  <a:pt x="0" y="2844800"/>
                </a:lnTo>
                <a:lnTo>
                  <a:pt x="1943100" y="2819400"/>
                </a:lnTo>
                <a:lnTo>
                  <a:pt x="901700" y="2133600"/>
                </a:lnTo>
                <a:lnTo>
                  <a:pt x="774700" y="1981200"/>
                </a:lnTo>
                <a:cubicBezTo>
                  <a:pt x="766233" y="1943100"/>
                  <a:pt x="758076" y="1904930"/>
                  <a:pt x="749300" y="1866900"/>
                </a:cubicBezTo>
                <a:cubicBezTo>
                  <a:pt x="745375" y="1849893"/>
                  <a:pt x="740023" y="1833216"/>
                  <a:pt x="736600" y="1816100"/>
                </a:cubicBezTo>
                <a:cubicBezTo>
                  <a:pt x="710948" y="1687838"/>
                  <a:pt x="740934" y="1791001"/>
                  <a:pt x="698500" y="1663700"/>
                </a:cubicBezTo>
                <a:cubicBezTo>
                  <a:pt x="694267" y="1651000"/>
                  <a:pt x="693226" y="1636739"/>
                  <a:pt x="685800" y="1625600"/>
                </a:cubicBezTo>
                <a:lnTo>
                  <a:pt x="635000" y="1549400"/>
                </a:lnTo>
                <a:cubicBezTo>
                  <a:pt x="613945" y="1517817"/>
                  <a:pt x="598011" y="1497330"/>
                  <a:pt x="584200" y="1460500"/>
                </a:cubicBezTo>
                <a:cubicBezTo>
                  <a:pt x="578071" y="1444157"/>
                  <a:pt x="576516" y="1426418"/>
                  <a:pt x="571500" y="1409700"/>
                </a:cubicBezTo>
                <a:cubicBezTo>
                  <a:pt x="563807" y="1384055"/>
                  <a:pt x="552594" y="1359475"/>
                  <a:pt x="546100" y="1333500"/>
                </a:cubicBezTo>
                <a:cubicBezTo>
                  <a:pt x="541867" y="1316567"/>
                  <a:pt x="538195" y="1299483"/>
                  <a:pt x="533400" y="1282700"/>
                </a:cubicBezTo>
                <a:cubicBezTo>
                  <a:pt x="516381" y="1223132"/>
                  <a:pt x="524329" y="1261533"/>
                  <a:pt x="495300" y="1193800"/>
                </a:cubicBezTo>
                <a:cubicBezTo>
                  <a:pt x="490027" y="1181495"/>
                  <a:pt x="487873" y="1168005"/>
                  <a:pt x="482600" y="1155700"/>
                </a:cubicBezTo>
                <a:cubicBezTo>
                  <a:pt x="475142" y="1138299"/>
                  <a:pt x="464658" y="1122301"/>
                  <a:pt x="457200" y="1104900"/>
                </a:cubicBezTo>
                <a:cubicBezTo>
                  <a:pt x="451927" y="1092595"/>
                  <a:pt x="449773" y="1079105"/>
                  <a:pt x="444500" y="1066800"/>
                </a:cubicBezTo>
                <a:cubicBezTo>
                  <a:pt x="437042" y="1049399"/>
                  <a:pt x="426789" y="1033300"/>
                  <a:pt x="419100" y="1016000"/>
                </a:cubicBezTo>
                <a:cubicBezTo>
                  <a:pt x="409841" y="995168"/>
                  <a:pt x="402959" y="973332"/>
                  <a:pt x="393700" y="952500"/>
                </a:cubicBezTo>
                <a:cubicBezTo>
                  <a:pt x="386011" y="935200"/>
                  <a:pt x="377693" y="918138"/>
                  <a:pt x="368300" y="901700"/>
                </a:cubicBezTo>
                <a:cubicBezTo>
                  <a:pt x="360727" y="888448"/>
                  <a:pt x="349099" y="877548"/>
                  <a:pt x="342900" y="863600"/>
                </a:cubicBezTo>
                <a:cubicBezTo>
                  <a:pt x="319463" y="810866"/>
                  <a:pt x="315665" y="778225"/>
                  <a:pt x="304800" y="723900"/>
                </a:cubicBezTo>
                <a:cubicBezTo>
                  <a:pt x="300567" y="613833"/>
                  <a:pt x="299678" y="503587"/>
                  <a:pt x="292100" y="393700"/>
                </a:cubicBezTo>
                <a:cubicBezTo>
                  <a:pt x="291179" y="380345"/>
                  <a:pt x="287763" y="366053"/>
                  <a:pt x="279400" y="355600"/>
                </a:cubicBezTo>
                <a:cubicBezTo>
                  <a:pt x="269865" y="343681"/>
                  <a:pt x="254000" y="338667"/>
                  <a:pt x="241300" y="330200"/>
                </a:cubicBezTo>
                <a:cubicBezTo>
                  <a:pt x="232833" y="317500"/>
                  <a:pt x="226693" y="302893"/>
                  <a:pt x="215900" y="292100"/>
                </a:cubicBezTo>
                <a:cubicBezTo>
                  <a:pt x="205107" y="281307"/>
                  <a:pt x="187851" y="278187"/>
                  <a:pt x="177800" y="266700"/>
                </a:cubicBezTo>
                <a:cubicBezTo>
                  <a:pt x="157698" y="243726"/>
                  <a:pt x="143933" y="215900"/>
                  <a:pt x="127000" y="190500"/>
                </a:cubicBezTo>
                <a:cubicBezTo>
                  <a:pt x="118533" y="177800"/>
                  <a:pt x="106427" y="166880"/>
                  <a:pt x="101600" y="152400"/>
                </a:cubicBezTo>
                <a:cubicBezTo>
                  <a:pt x="97367" y="139700"/>
                  <a:pt x="95401" y="126002"/>
                  <a:pt x="88900" y="114300"/>
                </a:cubicBezTo>
                <a:cubicBezTo>
                  <a:pt x="33404" y="14406"/>
                  <a:pt x="38100" y="73245"/>
                  <a:pt x="254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62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2547269-C6CC-0E47-8B73-2030FAE3B396}"/>
              </a:ext>
            </a:extLst>
          </p:cNvPr>
          <p:cNvSpPr txBox="1"/>
          <p:nvPr/>
        </p:nvSpPr>
        <p:spPr>
          <a:xfrm>
            <a:off x="628650" y="467139"/>
            <a:ext cx="4766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Une base de données avec des tables de jointure</a:t>
            </a:r>
          </a:p>
        </p:txBody>
      </p:sp>
      <p:pic>
        <p:nvPicPr>
          <p:cNvPr id="3" name="Image 2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D76B586D-D299-1442-A73C-F0F001CE2E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29994"/>
            <a:ext cx="9144000" cy="4198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66029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218</TotalTime>
  <Words>166</Words>
  <Application>Microsoft Macintosh PowerPoint</Application>
  <PresentationFormat>Affichage à l'écran (4:3)</PresentationFormat>
  <Paragraphs>43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Thème Office</vt:lpstr>
      <vt:lpstr>PROJET 5  APPLICATION:  Get a Better Diet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5  APPLICATION:  Get a Better Diet</dc:title>
  <dc:creator>Fabrice Jaouën</dc:creator>
  <cp:lastModifiedBy>Fabrice Jaouën</cp:lastModifiedBy>
  <cp:revision>8</cp:revision>
  <dcterms:created xsi:type="dcterms:W3CDTF">2020-04-02T14:15:16Z</dcterms:created>
  <dcterms:modified xsi:type="dcterms:W3CDTF">2020-05-16T13:28:38Z</dcterms:modified>
</cp:coreProperties>
</file>