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7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52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6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062BFE-30E7-5B43-8FFD-4097C191E31A}"/>
              </a:ext>
            </a:extLst>
          </p:cNvPr>
          <p:cNvSpPr/>
          <p:nvPr userDrawn="1"/>
        </p:nvSpPr>
        <p:spPr>
          <a:xfrm>
            <a:off x="0" y="6306735"/>
            <a:ext cx="91440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47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7A8F43F0-37D7-0E4C-B57F-F44AD88BCCF8}" type="datetime1">
              <a:rPr lang="fr-FR" smtClean="0"/>
              <a:pPr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Auteur Fabrice Jaouën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C4F65849-51EF-5D45-A23E-2CB9A276CB5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04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7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06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5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6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88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3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6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A3A9-32B7-3A43-BB69-D3A863AD67EE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D7F4-7FD9-EA49-B1F2-83AE1CE62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3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4056A-7090-074C-9781-7296430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EE4A-550F-334C-9212-6C4E51CC2283}" type="datetime1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F2E71-BEDC-374F-9885-0B5200B0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Auteur : Fabrice Jaouën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2A9ACB-9394-D245-ACBF-6F4ACAD7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65849-51EF-5D45-A23E-2CB9A276CB57}" type="slidenum">
              <a:rPr lang="fr-FR" smtClean="0"/>
              <a:t>1</a:t>
            </a:fld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0DFD6E7-300B-5744-9847-3591DB62596C}"/>
              </a:ext>
            </a:extLst>
          </p:cNvPr>
          <p:cNvSpPr/>
          <p:nvPr/>
        </p:nvSpPr>
        <p:spPr>
          <a:xfrm>
            <a:off x="3594621" y="1716413"/>
            <a:ext cx="2113611" cy="1712588"/>
          </a:xfrm>
          <a:custGeom>
            <a:avLst/>
            <a:gdLst>
              <a:gd name="connsiteX0" fmla="*/ 25400 w 1943100"/>
              <a:gd name="connsiteY0" fmla="*/ 0 h 2844800"/>
              <a:gd name="connsiteX1" fmla="*/ 0 w 1943100"/>
              <a:gd name="connsiteY1" fmla="*/ 2844800 h 2844800"/>
              <a:gd name="connsiteX2" fmla="*/ 1943100 w 1943100"/>
              <a:gd name="connsiteY2" fmla="*/ 2819400 h 2844800"/>
              <a:gd name="connsiteX3" fmla="*/ 901700 w 1943100"/>
              <a:gd name="connsiteY3" fmla="*/ 2133600 h 2844800"/>
              <a:gd name="connsiteX4" fmla="*/ 774700 w 1943100"/>
              <a:gd name="connsiteY4" fmla="*/ 1981200 h 2844800"/>
              <a:gd name="connsiteX5" fmla="*/ 749300 w 1943100"/>
              <a:gd name="connsiteY5" fmla="*/ 1866900 h 2844800"/>
              <a:gd name="connsiteX6" fmla="*/ 736600 w 1943100"/>
              <a:gd name="connsiteY6" fmla="*/ 1816100 h 2844800"/>
              <a:gd name="connsiteX7" fmla="*/ 698500 w 1943100"/>
              <a:gd name="connsiteY7" fmla="*/ 1663700 h 2844800"/>
              <a:gd name="connsiteX8" fmla="*/ 685800 w 1943100"/>
              <a:gd name="connsiteY8" fmla="*/ 1625600 h 2844800"/>
              <a:gd name="connsiteX9" fmla="*/ 635000 w 1943100"/>
              <a:gd name="connsiteY9" fmla="*/ 1549400 h 2844800"/>
              <a:gd name="connsiteX10" fmla="*/ 584200 w 1943100"/>
              <a:gd name="connsiteY10" fmla="*/ 1460500 h 2844800"/>
              <a:gd name="connsiteX11" fmla="*/ 571500 w 1943100"/>
              <a:gd name="connsiteY11" fmla="*/ 1409700 h 2844800"/>
              <a:gd name="connsiteX12" fmla="*/ 546100 w 1943100"/>
              <a:gd name="connsiteY12" fmla="*/ 1333500 h 2844800"/>
              <a:gd name="connsiteX13" fmla="*/ 533400 w 1943100"/>
              <a:gd name="connsiteY13" fmla="*/ 1282700 h 2844800"/>
              <a:gd name="connsiteX14" fmla="*/ 495300 w 1943100"/>
              <a:gd name="connsiteY14" fmla="*/ 1193800 h 2844800"/>
              <a:gd name="connsiteX15" fmla="*/ 482600 w 1943100"/>
              <a:gd name="connsiteY15" fmla="*/ 1155700 h 2844800"/>
              <a:gd name="connsiteX16" fmla="*/ 457200 w 1943100"/>
              <a:gd name="connsiteY16" fmla="*/ 1104900 h 2844800"/>
              <a:gd name="connsiteX17" fmla="*/ 444500 w 1943100"/>
              <a:gd name="connsiteY17" fmla="*/ 1066800 h 2844800"/>
              <a:gd name="connsiteX18" fmla="*/ 419100 w 1943100"/>
              <a:gd name="connsiteY18" fmla="*/ 1016000 h 2844800"/>
              <a:gd name="connsiteX19" fmla="*/ 393700 w 1943100"/>
              <a:gd name="connsiteY19" fmla="*/ 952500 h 2844800"/>
              <a:gd name="connsiteX20" fmla="*/ 368300 w 1943100"/>
              <a:gd name="connsiteY20" fmla="*/ 901700 h 2844800"/>
              <a:gd name="connsiteX21" fmla="*/ 342900 w 1943100"/>
              <a:gd name="connsiteY21" fmla="*/ 863600 h 2844800"/>
              <a:gd name="connsiteX22" fmla="*/ 304800 w 1943100"/>
              <a:gd name="connsiteY22" fmla="*/ 723900 h 2844800"/>
              <a:gd name="connsiteX23" fmla="*/ 292100 w 1943100"/>
              <a:gd name="connsiteY23" fmla="*/ 393700 h 2844800"/>
              <a:gd name="connsiteX24" fmla="*/ 279400 w 1943100"/>
              <a:gd name="connsiteY24" fmla="*/ 355600 h 2844800"/>
              <a:gd name="connsiteX25" fmla="*/ 241300 w 1943100"/>
              <a:gd name="connsiteY25" fmla="*/ 330200 h 2844800"/>
              <a:gd name="connsiteX26" fmla="*/ 215900 w 1943100"/>
              <a:gd name="connsiteY26" fmla="*/ 292100 h 2844800"/>
              <a:gd name="connsiteX27" fmla="*/ 177800 w 1943100"/>
              <a:gd name="connsiteY27" fmla="*/ 266700 h 2844800"/>
              <a:gd name="connsiteX28" fmla="*/ 127000 w 1943100"/>
              <a:gd name="connsiteY28" fmla="*/ 190500 h 2844800"/>
              <a:gd name="connsiteX29" fmla="*/ 101600 w 1943100"/>
              <a:gd name="connsiteY29" fmla="*/ 152400 h 2844800"/>
              <a:gd name="connsiteX30" fmla="*/ 88900 w 1943100"/>
              <a:gd name="connsiteY30" fmla="*/ 114300 h 2844800"/>
              <a:gd name="connsiteX31" fmla="*/ 25400 w 1943100"/>
              <a:gd name="connsiteY31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43100" h="2844800">
                <a:moveTo>
                  <a:pt x="25400" y="0"/>
                </a:moveTo>
                <a:lnTo>
                  <a:pt x="0" y="2844800"/>
                </a:lnTo>
                <a:lnTo>
                  <a:pt x="1943100" y="2819400"/>
                </a:lnTo>
                <a:lnTo>
                  <a:pt x="901700" y="2133600"/>
                </a:lnTo>
                <a:lnTo>
                  <a:pt x="774700" y="1981200"/>
                </a:lnTo>
                <a:cubicBezTo>
                  <a:pt x="766233" y="1943100"/>
                  <a:pt x="758076" y="1904930"/>
                  <a:pt x="749300" y="1866900"/>
                </a:cubicBezTo>
                <a:cubicBezTo>
                  <a:pt x="745375" y="1849893"/>
                  <a:pt x="740023" y="1833216"/>
                  <a:pt x="736600" y="1816100"/>
                </a:cubicBezTo>
                <a:cubicBezTo>
                  <a:pt x="710948" y="1687838"/>
                  <a:pt x="740934" y="1791001"/>
                  <a:pt x="698500" y="1663700"/>
                </a:cubicBezTo>
                <a:cubicBezTo>
                  <a:pt x="694267" y="1651000"/>
                  <a:pt x="693226" y="1636739"/>
                  <a:pt x="685800" y="1625600"/>
                </a:cubicBezTo>
                <a:lnTo>
                  <a:pt x="635000" y="1549400"/>
                </a:lnTo>
                <a:cubicBezTo>
                  <a:pt x="613945" y="1517817"/>
                  <a:pt x="598011" y="1497330"/>
                  <a:pt x="584200" y="1460500"/>
                </a:cubicBezTo>
                <a:cubicBezTo>
                  <a:pt x="578071" y="1444157"/>
                  <a:pt x="576516" y="1426418"/>
                  <a:pt x="571500" y="1409700"/>
                </a:cubicBezTo>
                <a:cubicBezTo>
                  <a:pt x="563807" y="1384055"/>
                  <a:pt x="552594" y="1359475"/>
                  <a:pt x="546100" y="1333500"/>
                </a:cubicBezTo>
                <a:cubicBezTo>
                  <a:pt x="541867" y="1316567"/>
                  <a:pt x="538195" y="1299483"/>
                  <a:pt x="533400" y="1282700"/>
                </a:cubicBezTo>
                <a:cubicBezTo>
                  <a:pt x="516381" y="1223132"/>
                  <a:pt x="524329" y="1261533"/>
                  <a:pt x="495300" y="1193800"/>
                </a:cubicBezTo>
                <a:cubicBezTo>
                  <a:pt x="490027" y="1181495"/>
                  <a:pt x="487873" y="1168005"/>
                  <a:pt x="482600" y="1155700"/>
                </a:cubicBezTo>
                <a:cubicBezTo>
                  <a:pt x="475142" y="1138299"/>
                  <a:pt x="464658" y="1122301"/>
                  <a:pt x="457200" y="1104900"/>
                </a:cubicBezTo>
                <a:cubicBezTo>
                  <a:pt x="451927" y="1092595"/>
                  <a:pt x="449773" y="1079105"/>
                  <a:pt x="444500" y="1066800"/>
                </a:cubicBezTo>
                <a:cubicBezTo>
                  <a:pt x="437042" y="1049399"/>
                  <a:pt x="426789" y="1033300"/>
                  <a:pt x="419100" y="1016000"/>
                </a:cubicBezTo>
                <a:cubicBezTo>
                  <a:pt x="409841" y="995168"/>
                  <a:pt x="402959" y="973332"/>
                  <a:pt x="393700" y="952500"/>
                </a:cubicBezTo>
                <a:cubicBezTo>
                  <a:pt x="386011" y="935200"/>
                  <a:pt x="377693" y="918138"/>
                  <a:pt x="368300" y="901700"/>
                </a:cubicBezTo>
                <a:cubicBezTo>
                  <a:pt x="360727" y="888448"/>
                  <a:pt x="349099" y="877548"/>
                  <a:pt x="342900" y="863600"/>
                </a:cubicBezTo>
                <a:cubicBezTo>
                  <a:pt x="319463" y="810866"/>
                  <a:pt x="315665" y="778225"/>
                  <a:pt x="304800" y="723900"/>
                </a:cubicBezTo>
                <a:cubicBezTo>
                  <a:pt x="300567" y="613833"/>
                  <a:pt x="299678" y="503587"/>
                  <a:pt x="292100" y="393700"/>
                </a:cubicBezTo>
                <a:cubicBezTo>
                  <a:pt x="291179" y="380345"/>
                  <a:pt x="287763" y="366053"/>
                  <a:pt x="279400" y="355600"/>
                </a:cubicBezTo>
                <a:cubicBezTo>
                  <a:pt x="269865" y="343681"/>
                  <a:pt x="254000" y="338667"/>
                  <a:pt x="241300" y="330200"/>
                </a:cubicBezTo>
                <a:cubicBezTo>
                  <a:pt x="232833" y="317500"/>
                  <a:pt x="226693" y="302893"/>
                  <a:pt x="215900" y="292100"/>
                </a:cubicBezTo>
                <a:cubicBezTo>
                  <a:pt x="205107" y="281307"/>
                  <a:pt x="187851" y="278187"/>
                  <a:pt x="177800" y="266700"/>
                </a:cubicBezTo>
                <a:cubicBezTo>
                  <a:pt x="157698" y="243726"/>
                  <a:pt x="143933" y="215900"/>
                  <a:pt x="127000" y="190500"/>
                </a:cubicBezTo>
                <a:cubicBezTo>
                  <a:pt x="118533" y="177800"/>
                  <a:pt x="106427" y="166880"/>
                  <a:pt x="101600" y="152400"/>
                </a:cubicBezTo>
                <a:cubicBezTo>
                  <a:pt x="97367" y="139700"/>
                  <a:pt x="95401" y="126002"/>
                  <a:pt x="88900" y="114300"/>
                </a:cubicBezTo>
                <a:cubicBezTo>
                  <a:pt x="33404" y="14406"/>
                  <a:pt x="38100" y="73245"/>
                  <a:pt x="25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47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47269-C6CC-0E47-8B73-2030FAE3B396}"/>
              </a:ext>
            </a:extLst>
          </p:cNvPr>
          <p:cNvSpPr txBox="1"/>
          <p:nvPr/>
        </p:nvSpPr>
        <p:spPr>
          <a:xfrm>
            <a:off x="133557" y="281462"/>
            <a:ext cx="3638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Script de création de la Base de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DDE0EA-1E62-614D-831F-911AB337B7C5}"/>
              </a:ext>
            </a:extLst>
          </p:cNvPr>
          <p:cNvSpPr txBox="1"/>
          <p:nvPr/>
        </p:nvSpPr>
        <p:spPr>
          <a:xfrm>
            <a:off x="1039689" y="1438549"/>
            <a:ext cx="7064626" cy="2123658"/>
          </a:xfrm>
          <a:custGeom>
            <a:avLst/>
            <a:gdLst>
              <a:gd name="connsiteX0" fmla="*/ 0 w 7064626"/>
              <a:gd name="connsiteY0" fmla="*/ 0 h 2123658"/>
              <a:gd name="connsiteX1" fmla="*/ 7064626 w 7064626"/>
              <a:gd name="connsiteY1" fmla="*/ 0 h 2123658"/>
              <a:gd name="connsiteX2" fmla="*/ 7064626 w 7064626"/>
              <a:gd name="connsiteY2" fmla="*/ 2123658 h 2123658"/>
              <a:gd name="connsiteX3" fmla="*/ 0 w 7064626"/>
              <a:gd name="connsiteY3" fmla="*/ 2123658 h 2123658"/>
              <a:gd name="connsiteX4" fmla="*/ 0 w 7064626"/>
              <a:gd name="connsiteY4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4626" h="2123658" extrusionOk="0">
                <a:moveTo>
                  <a:pt x="0" y="0"/>
                </a:moveTo>
                <a:cubicBezTo>
                  <a:pt x="1156713" y="118645"/>
                  <a:pt x="4481218" y="116012"/>
                  <a:pt x="7064626" y="0"/>
                </a:cubicBezTo>
                <a:cubicBezTo>
                  <a:pt x="6931744" y="617749"/>
                  <a:pt x="7149577" y="1144266"/>
                  <a:pt x="7064626" y="2123658"/>
                </a:cubicBezTo>
                <a:cubicBezTo>
                  <a:pt x="6288113" y="2258258"/>
                  <a:pt x="2419423" y="1966462"/>
                  <a:pt x="0" y="2123658"/>
                </a:cubicBezTo>
                <a:cubicBezTo>
                  <a:pt x="-20187" y="1822789"/>
                  <a:pt x="-152480" y="73639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1350" b="1" dirty="0"/>
              <a:t>CONTROLLER</a:t>
            </a:r>
          </a:p>
          <a:p>
            <a:r>
              <a:rPr lang="fr-FR" sz="1200" dirty="0"/>
              <a:t>Module: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get_better_diet</a:t>
            </a:r>
            <a:endParaRPr lang="fr-FR" sz="1350" dirty="0"/>
          </a:p>
          <a:p>
            <a:r>
              <a:rPr lang="fr-FR" sz="1200" dirty="0"/>
              <a:t>Méthodes: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step_select_action</a:t>
            </a:r>
            <a:r>
              <a:rPr lang="fr-FR" sz="1350" dirty="0"/>
              <a:t>():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create_cnx_parameters</a:t>
            </a:r>
            <a:r>
              <a:rPr lang="fr-FR" sz="1350" dirty="0"/>
              <a:t>()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fr-FR" sz="1350" dirty="0"/>
              <a:t>Vérifie la connexion à la DB locale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fr-FR" sz="1350" dirty="0"/>
              <a:t>Si OK: poursuite du programme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fr-FR" sz="1350" dirty="0"/>
              <a:t>Si NOK: activation de l’interface pour entrer les paramètres de la DB</a:t>
            </a:r>
          </a:p>
          <a:p>
            <a:pPr marL="742950" lvl="1" indent="-285750">
              <a:buFont typeface="Symbol" pitchFamily="2" charset="2"/>
              <a:buChar char="Þ"/>
            </a:pPr>
            <a:r>
              <a:rPr lang="fr-FR" sz="1350" dirty="0"/>
              <a:t>Puis création de la DB et de ses tables en utilisant le module </a:t>
            </a:r>
            <a:r>
              <a:rPr lang="fr-FR" sz="1350"/>
              <a:t>de connexion </a:t>
            </a:r>
            <a:r>
              <a:rPr lang="fr-FR" sz="1350" dirty="0"/>
              <a:t>avec </a:t>
            </a:r>
            <a:r>
              <a:rPr lang="fr-FR" sz="1350" dirty="0" err="1"/>
              <a:t>mySQL</a:t>
            </a:r>
            <a:endParaRPr lang="fr-FR" sz="135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187183-8CAB-1648-9272-A2942C1B5BA4}"/>
              </a:ext>
            </a:extLst>
          </p:cNvPr>
          <p:cNvSpPr txBox="1"/>
          <p:nvPr/>
        </p:nvSpPr>
        <p:spPr>
          <a:xfrm>
            <a:off x="133558" y="4690078"/>
            <a:ext cx="3553860" cy="1477328"/>
          </a:xfrm>
          <a:custGeom>
            <a:avLst/>
            <a:gdLst>
              <a:gd name="connsiteX0" fmla="*/ 0 w 3553860"/>
              <a:gd name="connsiteY0" fmla="*/ 0 h 1477328"/>
              <a:gd name="connsiteX1" fmla="*/ 3553860 w 3553860"/>
              <a:gd name="connsiteY1" fmla="*/ 0 h 1477328"/>
              <a:gd name="connsiteX2" fmla="*/ 3553860 w 3553860"/>
              <a:gd name="connsiteY2" fmla="*/ 1477328 h 1477328"/>
              <a:gd name="connsiteX3" fmla="*/ 0 w 3553860"/>
              <a:gd name="connsiteY3" fmla="*/ 1477328 h 1477328"/>
              <a:gd name="connsiteX4" fmla="*/ 0 w 3553860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860" h="1477328" extrusionOk="0">
                <a:moveTo>
                  <a:pt x="0" y="0"/>
                </a:moveTo>
                <a:cubicBezTo>
                  <a:pt x="718164" y="118645"/>
                  <a:pt x="2239317" y="116012"/>
                  <a:pt x="3553860" y="0"/>
                </a:cubicBezTo>
                <a:cubicBezTo>
                  <a:pt x="3497816" y="735153"/>
                  <a:pt x="3585040" y="1113412"/>
                  <a:pt x="3553860" y="1477328"/>
                </a:cubicBezTo>
                <a:cubicBezTo>
                  <a:pt x="1824685" y="1611928"/>
                  <a:pt x="1465969" y="1320132"/>
                  <a:pt x="0" y="1477328"/>
                </a:cubicBezTo>
                <a:cubicBezTo>
                  <a:pt x="-79908" y="1020908"/>
                  <a:pt x="115447" y="63690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/>
              <a:t>VIEW</a:t>
            </a:r>
          </a:p>
          <a:p>
            <a:r>
              <a:rPr lang="fr-FR" sz="1200" dirty="0"/>
              <a:t>Module: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interface_management</a:t>
            </a:r>
            <a:endParaRPr lang="fr-FR" sz="1350" dirty="0"/>
          </a:p>
          <a:p>
            <a:r>
              <a:rPr lang="fr-FR" sz="1200" dirty="0"/>
              <a:t>Classe:</a:t>
            </a:r>
          </a:p>
          <a:p>
            <a:r>
              <a:rPr lang="fr-FR" sz="1350" dirty="0"/>
              <a:t>	Interface</a:t>
            </a:r>
          </a:p>
          <a:p>
            <a:r>
              <a:rPr lang="fr-FR" sz="1200" dirty="0"/>
              <a:t>Méthode: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left_window_display_string_keypad</a:t>
            </a:r>
            <a:r>
              <a:rPr lang="fr-FR" sz="1350" dirty="0"/>
              <a:t>()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4B6EA5-10DA-9A4D-A6DE-11C3FC0B6E43}"/>
              </a:ext>
            </a:extLst>
          </p:cNvPr>
          <p:cNvSpPr txBox="1"/>
          <p:nvPr/>
        </p:nvSpPr>
        <p:spPr>
          <a:xfrm>
            <a:off x="6706627" y="4083401"/>
            <a:ext cx="1941685" cy="2123658"/>
          </a:xfrm>
          <a:custGeom>
            <a:avLst/>
            <a:gdLst>
              <a:gd name="connsiteX0" fmla="*/ 0 w 1941685"/>
              <a:gd name="connsiteY0" fmla="*/ 0 h 2123658"/>
              <a:gd name="connsiteX1" fmla="*/ 1941685 w 1941685"/>
              <a:gd name="connsiteY1" fmla="*/ 0 h 2123658"/>
              <a:gd name="connsiteX2" fmla="*/ 1941685 w 1941685"/>
              <a:gd name="connsiteY2" fmla="*/ 2123658 h 2123658"/>
              <a:gd name="connsiteX3" fmla="*/ 0 w 1941685"/>
              <a:gd name="connsiteY3" fmla="*/ 2123658 h 2123658"/>
              <a:gd name="connsiteX4" fmla="*/ 0 w 1941685"/>
              <a:gd name="connsiteY4" fmla="*/ 0 h 212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1685" h="2123658" extrusionOk="0">
                <a:moveTo>
                  <a:pt x="0" y="0"/>
                </a:moveTo>
                <a:cubicBezTo>
                  <a:pt x="277332" y="118645"/>
                  <a:pt x="1050830" y="116012"/>
                  <a:pt x="1941685" y="0"/>
                </a:cubicBezTo>
                <a:cubicBezTo>
                  <a:pt x="1808803" y="617749"/>
                  <a:pt x="2026636" y="1144266"/>
                  <a:pt x="1941685" y="2123658"/>
                </a:cubicBezTo>
                <a:cubicBezTo>
                  <a:pt x="1554143" y="2258258"/>
                  <a:pt x="856847" y="1966462"/>
                  <a:pt x="0" y="2123658"/>
                </a:cubicBezTo>
                <a:cubicBezTo>
                  <a:pt x="-20187" y="1822789"/>
                  <a:pt x="-152480" y="73639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 algn="ctr"/>
            <a:r>
              <a:rPr lang="fr-FR" sz="1350" b="1" dirty="0"/>
              <a:t>Model</a:t>
            </a:r>
          </a:p>
          <a:p>
            <a:r>
              <a:rPr lang="fr-FR" sz="1200" dirty="0"/>
              <a:t>Module:</a:t>
            </a:r>
            <a:endParaRPr lang="fr-FR" sz="1350" dirty="0"/>
          </a:p>
          <a:p>
            <a:r>
              <a:rPr lang="fr-FR" sz="1350" dirty="0"/>
              <a:t>	</a:t>
            </a:r>
            <a:r>
              <a:rPr lang="fr-FR" sz="1350" dirty="0" err="1"/>
              <a:t>connect_to_mysql</a:t>
            </a:r>
            <a:endParaRPr lang="fr-FR" sz="1350" dirty="0"/>
          </a:p>
          <a:p>
            <a:endParaRPr lang="fr-FR" sz="1350" dirty="0"/>
          </a:p>
          <a:p>
            <a:r>
              <a:rPr lang="fr-FR" sz="1200" dirty="0"/>
              <a:t>Classe :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MySQLQueries</a:t>
            </a:r>
            <a:endParaRPr lang="fr-FR" sz="1350" dirty="0"/>
          </a:p>
          <a:p>
            <a:endParaRPr lang="fr-FR" sz="1350" dirty="0"/>
          </a:p>
          <a:p>
            <a:r>
              <a:rPr lang="fr-FR" sz="1200" dirty="0"/>
              <a:t>Méthode: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create_database</a:t>
            </a:r>
            <a:r>
              <a:rPr lang="fr-FR" sz="1350" dirty="0"/>
              <a:t>()</a:t>
            </a:r>
          </a:p>
          <a:p>
            <a:endParaRPr lang="fr-FR" sz="1350" dirty="0"/>
          </a:p>
        </p:txBody>
      </p: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85B29219-747D-EC48-B75A-B39EDFEAD15C}"/>
              </a:ext>
            </a:extLst>
          </p:cNvPr>
          <p:cNvCxnSpPr>
            <a:cxnSpLocks/>
          </p:cNvCxnSpPr>
          <p:nvPr/>
        </p:nvCxnSpPr>
        <p:spPr>
          <a:xfrm rot="10800000">
            <a:off x="5218043" y="3645938"/>
            <a:ext cx="1719472" cy="1586597"/>
          </a:xfrm>
          <a:prstGeom prst="bentConnector3">
            <a:avLst>
              <a:gd name="adj1" fmla="val 99711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8">
            <a:extLst>
              <a:ext uri="{FF2B5EF4-FFF2-40B4-BE49-F238E27FC236}">
                <a16:creationId xmlns:a16="http://schemas.microsoft.com/office/drawing/2014/main" id="{7F7060C4-4775-E74D-90A4-C92BF93F53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3988" y="4036016"/>
            <a:ext cx="1939855" cy="1159699"/>
          </a:xfrm>
          <a:prstGeom prst="bentConnector3">
            <a:avLst>
              <a:gd name="adj1" fmla="val -212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22B735C-C981-3B4C-AD39-681FB13BD28F}"/>
              </a:ext>
            </a:extLst>
          </p:cNvPr>
          <p:cNvSpPr txBox="1"/>
          <p:nvPr/>
        </p:nvSpPr>
        <p:spPr>
          <a:xfrm>
            <a:off x="133557" y="616155"/>
            <a:ext cx="7923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Le script de création de la base de données est inclus dans l’application et s’intègre au parcours utilisateur.</a:t>
            </a:r>
          </a:p>
          <a:p>
            <a:r>
              <a:rPr lang="fr-FR" sz="1400" dirty="0"/>
              <a:t>Son fonctionnement général est décrit ci-dessous</a:t>
            </a:r>
            <a:br>
              <a:rPr lang="fr-FR" sz="1400" dirty="0"/>
            </a:br>
            <a:r>
              <a:rPr lang="fr-FR" sz="1400" dirty="0"/>
              <a:t>Les détails ont été omis pour plus de clarté.</a:t>
            </a:r>
          </a:p>
        </p:txBody>
      </p:sp>
    </p:spTree>
    <p:extLst>
      <p:ext uri="{BB962C8B-B14F-4D97-AF65-F5344CB8AC3E}">
        <p14:creationId xmlns:p14="http://schemas.microsoft.com/office/powerpoint/2010/main" val="3698199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162</Words>
  <Application>Microsoft Macintosh PowerPoint</Application>
  <PresentationFormat>Affichage à l'écran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Jaouën</dc:creator>
  <cp:lastModifiedBy>Fabrice Jaouën</cp:lastModifiedBy>
  <cp:revision>5</cp:revision>
  <dcterms:created xsi:type="dcterms:W3CDTF">2020-04-16T16:04:11Z</dcterms:created>
  <dcterms:modified xsi:type="dcterms:W3CDTF">2020-04-16T16:29:54Z</dcterms:modified>
</cp:coreProperties>
</file>