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062BFE-30E7-5B43-8FFD-4097C191E31A}"/>
              </a:ext>
            </a:extLst>
          </p:cNvPr>
          <p:cNvSpPr/>
          <p:nvPr userDrawn="1"/>
        </p:nvSpPr>
        <p:spPr>
          <a:xfrm>
            <a:off x="0" y="6306735"/>
            <a:ext cx="91440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A8F43F0-37D7-0E4C-B57F-F44AD88BCCF8}" type="datetime1">
              <a:rPr lang="fr-FR" smtClean="0"/>
              <a:pPr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Auteur Fabrice Jaouën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4F65849-51EF-5D45-A23E-2CB9A276CB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6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5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5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3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8B61-6AE0-8744-9942-041E72F2369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E067-E7B1-3C43-901C-555E36E3E4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rice-64/OC_Project_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ello.com/b/ik02lgdD/project5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02074B-4FBF-1443-9875-BF5FE4DA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06" y="5355"/>
            <a:ext cx="5340289" cy="4893339"/>
          </a:xfrm>
          <a:prstGeom prst="rect">
            <a:avLst/>
          </a:prstGeom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C45315-FA36-AF4B-874E-CDA0714A5E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3873" y="3993505"/>
            <a:ext cx="6858000" cy="15283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215" dirty="0"/>
              <a:t>Réalisé dans le cadre d’un parcours diplômant de </a:t>
            </a:r>
          </a:p>
          <a:p>
            <a:pPr marL="0" indent="0">
              <a:buNone/>
            </a:pPr>
            <a:r>
              <a:rPr lang="fr-FR" sz="2215" dirty="0"/>
              <a:t>« Développeur d’Applications – Python »</a:t>
            </a:r>
          </a:p>
          <a:p>
            <a:pPr marL="0" indent="0">
              <a:buNone/>
            </a:pPr>
            <a:r>
              <a:rPr lang="fr-FR" sz="2215" dirty="0"/>
              <a:t>auprès d’</a:t>
            </a:r>
            <a:r>
              <a:rPr lang="fr-FR" sz="2215" dirty="0" err="1"/>
              <a:t>OpenClassrooms</a:t>
            </a:r>
            <a:endParaRPr lang="fr-FR" sz="2215" dirty="0"/>
          </a:p>
          <a:p>
            <a:pPr marL="0" indent="0">
              <a:buNone/>
            </a:pPr>
            <a:r>
              <a:rPr lang="fr-FR" sz="2215" dirty="0"/>
              <a:t>GitHub : </a:t>
            </a:r>
            <a:r>
              <a:rPr lang="fr-FR" sz="2400" dirty="0">
                <a:hlinkClick r:id="rId3"/>
              </a:rPr>
              <a:t>https://github.com/Fabrice-64/OC_Project_5</a:t>
            </a: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Trello</a:t>
            </a:r>
            <a:r>
              <a:rPr lang="fr-FR" sz="2400" dirty="0"/>
              <a:t> : </a:t>
            </a:r>
            <a:r>
              <a:rPr lang="fr-FR" sz="2400" dirty="0">
                <a:hlinkClick r:id="rId4"/>
              </a:rPr>
              <a:t>https://trello.com/b/ik02lgdD/project5oc</a:t>
            </a:r>
            <a:endParaRPr lang="fr-FR" sz="2215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BB2D1-8363-514A-B516-1E98770158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873" y="1839477"/>
            <a:ext cx="4403694" cy="2224767"/>
          </a:xfrm>
        </p:spPr>
        <p:txBody>
          <a:bodyPr>
            <a:normAutofit/>
          </a:bodyPr>
          <a:lstStyle/>
          <a:p>
            <a:r>
              <a:rPr lang="fr-FR" dirty="0"/>
              <a:t>PROJET 5  APPLICATION: </a:t>
            </a:r>
            <a:br>
              <a:rPr lang="fr-FR" dirty="0"/>
            </a:b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Diet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3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2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268828" y="1145549"/>
            <a:ext cx="2818148" cy="2283451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52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Modèle de développement suivant le schéma MVC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DDE0EA-1E62-614D-831F-911AB337B7C5}"/>
              </a:ext>
            </a:extLst>
          </p:cNvPr>
          <p:cNvSpPr txBox="1"/>
          <p:nvPr/>
        </p:nvSpPr>
        <p:spPr>
          <a:xfrm>
            <a:off x="3511517" y="964922"/>
            <a:ext cx="2120965" cy="1754326"/>
          </a:xfrm>
          <a:custGeom>
            <a:avLst/>
            <a:gdLst>
              <a:gd name="connsiteX0" fmla="*/ 0 w 2120965"/>
              <a:gd name="connsiteY0" fmla="*/ 0 h 1754326"/>
              <a:gd name="connsiteX1" fmla="*/ 2120965 w 2120965"/>
              <a:gd name="connsiteY1" fmla="*/ 0 h 1754326"/>
              <a:gd name="connsiteX2" fmla="*/ 2120965 w 2120965"/>
              <a:gd name="connsiteY2" fmla="*/ 1754326 h 1754326"/>
              <a:gd name="connsiteX3" fmla="*/ 0 w 2120965"/>
              <a:gd name="connsiteY3" fmla="*/ 1754326 h 1754326"/>
              <a:gd name="connsiteX4" fmla="*/ 0 w 2120965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965" h="1754326" extrusionOk="0">
                <a:moveTo>
                  <a:pt x="0" y="0"/>
                </a:moveTo>
                <a:cubicBezTo>
                  <a:pt x="870043" y="118645"/>
                  <a:pt x="1191129" y="116012"/>
                  <a:pt x="2120965" y="0"/>
                </a:cubicBezTo>
                <a:cubicBezTo>
                  <a:pt x="2138239" y="469620"/>
                  <a:pt x="2009219" y="1143791"/>
                  <a:pt x="2120965" y="1754326"/>
                </a:cubicBezTo>
                <a:cubicBezTo>
                  <a:pt x="1153298" y="1888926"/>
                  <a:pt x="496449" y="1597130"/>
                  <a:pt x="0" y="1754326"/>
                </a:cubicBezTo>
                <a:cubicBezTo>
                  <a:pt x="111227" y="936605"/>
                  <a:pt x="-8620" y="29350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CONTROLLER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get_better_diet</a:t>
            </a:r>
            <a:endParaRPr lang="fr-FR" dirty="0"/>
          </a:p>
          <a:p>
            <a:r>
              <a:rPr lang="fr-FR" dirty="0"/>
              <a:t>	config</a:t>
            </a:r>
          </a:p>
          <a:p>
            <a:r>
              <a:rPr lang="fr-FR" sz="1600" dirty="0"/>
              <a:t>Classe Composite:</a:t>
            </a:r>
          </a:p>
          <a:p>
            <a:r>
              <a:rPr lang="fr-FR" dirty="0"/>
              <a:t>	</a:t>
            </a:r>
            <a:r>
              <a:rPr lang="fr-FR" dirty="0" err="1"/>
              <a:t>UserDialog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187183-8CAB-1648-9272-A2942C1B5BA4}"/>
              </a:ext>
            </a:extLst>
          </p:cNvPr>
          <p:cNvSpPr txBox="1"/>
          <p:nvPr/>
        </p:nvSpPr>
        <p:spPr>
          <a:xfrm>
            <a:off x="852453" y="3689246"/>
            <a:ext cx="2840521" cy="1415772"/>
          </a:xfrm>
          <a:custGeom>
            <a:avLst/>
            <a:gdLst>
              <a:gd name="connsiteX0" fmla="*/ 0 w 2840521"/>
              <a:gd name="connsiteY0" fmla="*/ 0 h 1415772"/>
              <a:gd name="connsiteX1" fmla="*/ 2840521 w 2840521"/>
              <a:gd name="connsiteY1" fmla="*/ 0 h 1415772"/>
              <a:gd name="connsiteX2" fmla="*/ 2840521 w 2840521"/>
              <a:gd name="connsiteY2" fmla="*/ 1415772 h 1415772"/>
              <a:gd name="connsiteX3" fmla="*/ 0 w 2840521"/>
              <a:gd name="connsiteY3" fmla="*/ 1415772 h 1415772"/>
              <a:gd name="connsiteX4" fmla="*/ 0 w 2840521"/>
              <a:gd name="connsiteY4" fmla="*/ 0 h 14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521" h="1415772" extrusionOk="0">
                <a:moveTo>
                  <a:pt x="0" y="0"/>
                </a:moveTo>
                <a:cubicBezTo>
                  <a:pt x="512464" y="118645"/>
                  <a:pt x="2081018" y="116012"/>
                  <a:pt x="2840521" y="0"/>
                </a:cubicBezTo>
                <a:cubicBezTo>
                  <a:pt x="2733401" y="262236"/>
                  <a:pt x="2831552" y="788439"/>
                  <a:pt x="2840521" y="1415772"/>
                </a:cubicBezTo>
                <a:cubicBezTo>
                  <a:pt x="1545623" y="1550372"/>
                  <a:pt x="317317" y="1258576"/>
                  <a:pt x="0" y="1415772"/>
                </a:cubicBezTo>
                <a:cubicBezTo>
                  <a:pt x="113996" y="1186537"/>
                  <a:pt x="110388" y="38369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VIEW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interface_management</a:t>
            </a:r>
            <a:endParaRPr lang="fr-FR" dirty="0"/>
          </a:p>
          <a:p>
            <a:r>
              <a:rPr lang="fr-FR" sz="1600" dirty="0"/>
              <a:t>Classe Composante:</a:t>
            </a:r>
          </a:p>
          <a:p>
            <a:r>
              <a:rPr lang="fr-FR" dirty="0"/>
              <a:t>	Interface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4B6EA5-10DA-9A4D-A6DE-11C3FC0B6E43}"/>
              </a:ext>
            </a:extLst>
          </p:cNvPr>
          <p:cNvSpPr txBox="1"/>
          <p:nvPr/>
        </p:nvSpPr>
        <p:spPr>
          <a:xfrm>
            <a:off x="5375171" y="3135248"/>
            <a:ext cx="2916376" cy="2523768"/>
          </a:xfrm>
          <a:custGeom>
            <a:avLst/>
            <a:gdLst>
              <a:gd name="connsiteX0" fmla="*/ 0 w 2916376"/>
              <a:gd name="connsiteY0" fmla="*/ 0 h 2523768"/>
              <a:gd name="connsiteX1" fmla="*/ 2916376 w 2916376"/>
              <a:gd name="connsiteY1" fmla="*/ 0 h 2523768"/>
              <a:gd name="connsiteX2" fmla="*/ 2916376 w 2916376"/>
              <a:gd name="connsiteY2" fmla="*/ 2523768 h 2523768"/>
              <a:gd name="connsiteX3" fmla="*/ 0 w 2916376"/>
              <a:gd name="connsiteY3" fmla="*/ 2523768 h 2523768"/>
              <a:gd name="connsiteX4" fmla="*/ 0 w 2916376"/>
              <a:gd name="connsiteY4" fmla="*/ 0 h 25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376" h="2523768" extrusionOk="0">
                <a:moveTo>
                  <a:pt x="0" y="0"/>
                </a:moveTo>
                <a:cubicBezTo>
                  <a:pt x="517449" y="118645"/>
                  <a:pt x="2306751" y="116012"/>
                  <a:pt x="2916376" y="0"/>
                </a:cubicBezTo>
                <a:cubicBezTo>
                  <a:pt x="2783494" y="1014728"/>
                  <a:pt x="3001327" y="1984433"/>
                  <a:pt x="2916376" y="2523768"/>
                </a:cubicBezTo>
                <a:cubicBezTo>
                  <a:pt x="2116229" y="2658368"/>
                  <a:pt x="1162341" y="2366572"/>
                  <a:pt x="0" y="2523768"/>
                </a:cubicBezTo>
                <a:cubicBezTo>
                  <a:pt x="-20187" y="2109051"/>
                  <a:pt x="-152480" y="10595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Model</a:t>
            </a:r>
          </a:p>
          <a:p>
            <a:r>
              <a:rPr lang="fr-FR" sz="1600" dirty="0"/>
              <a:t>Modules:</a:t>
            </a:r>
          </a:p>
          <a:p>
            <a:r>
              <a:rPr lang="fr-FR" dirty="0"/>
              <a:t>	</a:t>
            </a:r>
            <a:r>
              <a:rPr lang="fr-FR" dirty="0" err="1"/>
              <a:t>connect_to_OFF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config_open_food_facts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connect_to_mysql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config_queries</a:t>
            </a:r>
            <a:endParaRPr lang="fr-FR" dirty="0"/>
          </a:p>
          <a:p>
            <a:r>
              <a:rPr lang="fr-FR" sz="1600" dirty="0"/>
              <a:t>Classes Composantes:</a:t>
            </a:r>
          </a:p>
          <a:p>
            <a:r>
              <a:rPr lang="fr-FR" dirty="0"/>
              <a:t>	</a:t>
            </a:r>
            <a:r>
              <a:rPr lang="fr-FR" dirty="0" err="1"/>
              <a:t>MySQLQueries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ConnectToOFF</a:t>
            </a:r>
            <a:endParaRPr lang="fr-FR" dirty="0"/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85B29219-747D-EC48-B75A-B39EDFEAD1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23025" y="3468222"/>
            <a:ext cx="2558432" cy="1060484"/>
          </a:xfrm>
          <a:prstGeom prst="bentConnector3">
            <a:avLst>
              <a:gd name="adj1" fmla="val -503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7F7060C4-4775-E74D-90A4-C92BF93F53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5095" y="2873611"/>
            <a:ext cx="2222913" cy="1914184"/>
          </a:xfrm>
          <a:prstGeom prst="bentConnector3">
            <a:avLst>
              <a:gd name="adj1" fmla="val -525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2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3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31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Parcours Utilisateur Linéaire</a:t>
            </a:r>
          </a:p>
        </p:txBody>
      </p: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79159C63-8B01-7145-BC2A-0BBE2BE7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9" y="1553057"/>
            <a:ext cx="8469668" cy="40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4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746775" y="310662"/>
            <a:ext cx="2818148" cy="4893339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62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628650" y="467139"/>
            <a:ext cx="617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base de données élémentaire et évidemment fonctionnelle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6DC7D6-4877-4C47-B535-F92AEE05C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5566" r="45761" b="20158"/>
          <a:stretch/>
        </p:blipFill>
        <p:spPr>
          <a:xfrm>
            <a:off x="2174185" y="1242393"/>
            <a:ext cx="4959626" cy="28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02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159</Words>
  <Application>Microsoft Macintosh PowerPoint</Application>
  <PresentationFormat>Affichage à l'écran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5  APPLICATION:  Get a Better Diet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APPLICATION:  Get a Better Diet</dc:title>
  <dc:creator>Fabrice Jaouën</dc:creator>
  <cp:lastModifiedBy>Fabrice Jaouën</cp:lastModifiedBy>
  <cp:revision>5</cp:revision>
  <dcterms:created xsi:type="dcterms:W3CDTF">2020-04-02T14:15:16Z</dcterms:created>
  <dcterms:modified xsi:type="dcterms:W3CDTF">2020-04-02T15:46:06Z</dcterms:modified>
</cp:coreProperties>
</file>