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77" r:id="rId4"/>
    <p:sldId id="272" r:id="rId5"/>
    <p:sldId id="274" r:id="rId6"/>
    <p:sldId id="278" r:id="rId7"/>
    <p:sldId id="273" r:id="rId8"/>
    <p:sldId id="275" r:id="rId9"/>
    <p:sldId id="276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/>
    <p:restoredTop sz="95820"/>
  </p:normalViewPr>
  <p:slideViewPr>
    <p:cSldViewPr snapToGrid="0" snapToObjects="1">
      <p:cViewPr varScale="1">
        <p:scale>
          <a:sx n="124" d="100"/>
          <a:sy n="124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9CDCA-E64B-A943-B702-DD7733AB0C8D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2D2E9-AAFF-0E40-8256-B38F04B43F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91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B78F277-F440-3848-9FB6-292F2A5CB9A2}"/>
              </a:ext>
            </a:extLst>
          </p:cNvPr>
          <p:cNvSpPr/>
          <p:nvPr userDrawn="1"/>
        </p:nvSpPr>
        <p:spPr>
          <a:xfrm>
            <a:off x="1" y="6365170"/>
            <a:ext cx="9906000" cy="49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031793-CBA2-6848-B1BF-8F14D50C12D4}" type="datetime1">
              <a:rPr lang="fr-FR" smtClean="0"/>
              <a:pPr/>
              <a:t>19/06/2020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IT C&amp;D</a:t>
            </a:r>
            <a:endParaRPr lang="fr-FR" dirty="0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2451B4F-4AC1-DB4B-9409-59BD99AF10D5}"/>
              </a:ext>
            </a:extLst>
          </p:cNvPr>
          <p:cNvSpPr txBox="1">
            <a:spLocks/>
          </p:cNvSpPr>
          <p:nvPr userDrawn="1"/>
        </p:nvSpPr>
        <p:spPr>
          <a:xfrm>
            <a:off x="8750461" y="6429020"/>
            <a:ext cx="740780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1"/>
              </a:spcAft>
            </a:pPr>
            <a:fld id="{3D549460-2800-3D40-A6EE-052CAB9236AE}" type="slidenum">
              <a:rPr lang="fr-FR" sz="1400" b="1" smtClean="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ts val="601"/>
                </a:spcAft>
              </a:pPr>
              <a:t>‹N°›</a:t>
            </a:fld>
            <a:endParaRPr lang="fr-FR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13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9934-1740-4448-857C-B5461CE44AF9}" type="datetime1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66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FA18-4789-6245-9F99-73C898928011}" type="datetime1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51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F0C8-2255-D045-AFB8-C8BB8EF94D16}" type="datetime1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43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36F3-83CE-7245-A3C4-9DB8E0D02540}" type="datetime1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26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6EE7-0E00-9048-ACBE-9C4FBD2AEF7C}" type="datetime1">
              <a:rPr lang="fr-FR" smtClean="0"/>
              <a:t>19/06/2020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43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E127-E23D-E74C-8F56-46A0AB6FD150}" type="datetime1">
              <a:rPr lang="fr-FR" smtClean="0"/>
              <a:t>19/06/2020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1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C70A-11C1-0C4F-9D8F-8FD8F59824E8}" type="datetime1">
              <a:rPr lang="fr-FR" smtClean="0"/>
              <a:t>19/06/2020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16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B7C3-47F6-7746-B42A-4F89B6F64CA4}" type="datetime1">
              <a:rPr lang="fr-FR" smtClean="0"/>
              <a:t>19/06/2020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46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3876-A6B1-CA4E-B887-E7AF3605B51E}" type="datetime1">
              <a:rPr lang="fr-FR" smtClean="0"/>
              <a:t>19/06/2020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64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5551-8540-9641-A215-130D7495E71C}" type="datetime1">
              <a:rPr lang="fr-FR" smtClean="0"/>
              <a:t>19/06/2020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50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E0450-E201-B242-B6E1-F87817FD333F}" type="datetime1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IT C&amp;D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2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Fabrice-64/OC_Project_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brice-64/OC_Project_6" TargetMode="External"/><Relationship Id="rId2" Type="http://schemas.openxmlformats.org/officeDocument/2006/relationships/hyperlink" Target="https://app.lucidchart.com/invitations/accept/8a122c4c-684a-48f5-aaab-69765bb7f29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2427120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IT Concept &amp; Développement</a:t>
            </a:r>
            <a:br>
              <a:rPr lang="fr-FR" sz="2800" b="1" dirty="0"/>
            </a:br>
            <a:br>
              <a:rPr lang="fr-FR" sz="2800" b="1" dirty="0"/>
            </a:br>
            <a:r>
              <a:rPr lang="fr-FR" sz="3200" b="1" dirty="0"/>
              <a:t>Spécifications techniques</a:t>
            </a:r>
            <a:br>
              <a:rPr lang="fr-FR" sz="3200" b="1" dirty="0"/>
            </a:br>
            <a:br>
              <a:rPr lang="fr-FR" sz="2400" dirty="0"/>
            </a:br>
            <a:r>
              <a:rPr lang="fr-FR" sz="2400" dirty="0">
                <a:hlinkClick r:id="rId2"/>
              </a:rPr>
              <a:t>https://github.com/Fabrice-64/OC_Project_6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1BC1890-136E-084B-BCF0-7F4BD073B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262394"/>
            <a:ext cx="4953000" cy="309562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B130882-0493-6B43-B117-00388FBAA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097" y="3236532"/>
            <a:ext cx="3179852" cy="3179852"/>
          </a:xfrm>
          <a:prstGeom prst="rect">
            <a:avLst/>
          </a:prstGeom>
          <a:solidFill>
            <a:schemeClr val="bg2">
              <a:alpha val="28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3991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Note Liminaire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B4F61E-C420-BF49-A015-3AE7ACC57B87}"/>
              </a:ext>
            </a:extLst>
          </p:cNvPr>
          <p:cNvSpPr txBox="1"/>
          <p:nvPr/>
        </p:nvSpPr>
        <p:spPr>
          <a:xfrm>
            <a:off x="719192" y="1613118"/>
            <a:ext cx="79419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L’ensemble des diagrammes est accessible sur </a:t>
            </a:r>
            <a:r>
              <a:rPr lang="fr-FR" sz="2800" dirty="0" err="1">
                <a:solidFill>
                  <a:schemeClr val="accent1"/>
                </a:solidFill>
              </a:rPr>
              <a:t>LucidChart</a:t>
            </a:r>
            <a:r>
              <a:rPr lang="fr-FR" sz="2800" dirty="0">
                <a:solidFill>
                  <a:schemeClr val="accent1"/>
                </a:solidFill>
              </a:rPr>
              <a:t> avec le lien suivant : </a:t>
            </a:r>
            <a:r>
              <a:rPr lang="fr-FR" sz="2800" dirty="0">
                <a:solidFill>
                  <a:schemeClr val="accent1"/>
                </a:solidFill>
                <a:hlinkClick r:id="rId2"/>
              </a:rPr>
              <a:t>LIEN</a:t>
            </a:r>
            <a:endParaRPr lang="fr-FR" sz="2800" dirty="0">
              <a:solidFill>
                <a:schemeClr val="accent1"/>
              </a:solidFill>
            </a:endParaRPr>
          </a:p>
          <a:p>
            <a:endParaRPr lang="fr-FR" sz="2800" dirty="0">
              <a:solidFill>
                <a:schemeClr val="accent1"/>
              </a:solidFill>
            </a:endParaRPr>
          </a:p>
          <a:p>
            <a:r>
              <a:rPr lang="fr-FR" sz="2800" dirty="0">
                <a:solidFill>
                  <a:schemeClr val="accent1"/>
                </a:solidFill>
              </a:rPr>
              <a:t>Les dumps de la base de données  sont accessibles sur GitHub : </a:t>
            </a:r>
            <a:r>
              <a:rPr lang="fr-FR" sz="2800" dirty="0">
                <a:solidFill>
                  <a:schemeClr val="accent1"/>
                </a:solidFill>
                <a:hlinkClick r:id="rId3"/>
              </a:rPr>
              <a:t>LIEN</a:t>
            </a:r>
            <a:endParaRPr lang="fr-FR" sz="2800" dirty="0">
              <a:solidFill>
                <a:schemeClr val="accent1"/>
              </a:solidFill>
            </a:endParaRPr>
          </a:p>
          <a:p>
            <a:endParaRPr lang="fr-FR" sz="2800" dirty="0">
              <a:solidFill>
                <a:schemeClr val="accent1"/>
              </a:solidFill>
            </a:endParaRPr>
          </a:p>
          <a:p>
            <a:r>
              <a:rPr lang="fr-FR" sz="2800" dirty="0">
                <a:solidFill>
                  <a:schemeClr val="accent1"/>
                </a:solidFill>
              </a:rPr>
              <a:t>Un compte rendu du projet est joint à ce dossier.</a:t>
            </a:r>
          </a:p>
        </p:txBody>
      </p:sp>
    </p:spTree>
    <p:extLst>
      <p:ext uri="{BB962C8B-B14F-4D97-AF65-F5344CB8AC3E}">
        <p14:creationId xmlns:p14="http://schemas.microsoft.com/office/powerpoint/2010/main" val="343722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Liste des diagrammes disponibles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B4F61E-C420-BF49-A015-3AE7ACC57B87}"/>
              </a:ext>
            </a:extLst>
          </p:cNvPr>
          <p:cNvSpPr txBox="1"/>
          <p:nvPr/>
        </p:nvSpPr>
        <p:spPr>
          <a:xfrm>
            <a:off x="719192" y="1613118"/>
            <a:ext cx="79419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2800" dirty="0">
                <a:solidFill>
                  <a:schemeClr val="accent1"/>
                </a:solidFill>
              </a:rPr>
              <a:t>Diagramme de packages</a:t>
            </a:r>
          </a:p>
          <a:p>
            <a:pPr marL="342900" indent="-342900">
              <a:buAutoNum type="arabicPeriod"/>
            </a:pPr>
            <a:r>
              <a:rPr lang="fr-FR" sz="2800" dirty="0">
                <a:solidFill>
                  <a:schemeClr val="accent1"/>
                </a:solidFill>
              </a:rPr>
              <a:t>Diagramme de classes</a:t>
            </a:r>
          </a:p>
          <a:p>
            <a:pPr marL="342900" indent="-342900">
              <a:buAutoNum type="arabicPeriod"/>
            </a:pPr>
            <a:r>
              <a:rPr lang="fr-FR" sz="2800" dirty="0">
                <a:solidFill>
                  <a:schemeClr val="accent1"/>
                </a:solidFill>
              </a:rPr>
              <a:t>Diagramme des relations entre entités (ERD)</a:t>
            </a:r>
          </a:p>
          <a:p>
            <a:pPr marL="342900" indent="-342900">
              <a:buAutoNum type="arabicPeriod"/>
            </a:pPr>
            <a:r>
              <a:rPr lang="fr-FR" sz="2800" dirty="0">
                <a:solidFill>
                  <a:schemeClr val="accent1"/>
                </a:solidFill>
              </a:rPr>
              <a:t>Diagramme des composants</a:t>
            </a:r>
          </a:p>
          <a:p>
            <a:pPr marL="342900" indent="-342900">
              <a:buAutoNum type="arabicPeriod"/>
            </a:pPr>
            <a:r>
              <a:rPr lang="fr-FR" sz="2800" dirty="0">
                <a:solidFill>
                  <a:schemeClr val="accent1"/>
                </a:solidFill>
              </a:rPr>
              <a:t>Diagramme de déploiement</a:t>
            </a:r>
          </a:p>
        </p:txBody>
      </p:sp>
    </p:spTree>
    <p:extLst>
      <p:ext uri="{BB962C8B-B14F-4D97-AF65-F5344CB8AC3E}">
        <p14:creationId xmlns:p14="http://schemas.microsoft.com/office/powerpoint/2010/main" val="199172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Diagramme de Packages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B097B3-FB1D-F84A-90EF-B50927834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408" y="1165140"/>
            <a:ext cx="6946392" cy="511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7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Diagramme de Classes (Sales)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A4D3B4-C629-CB40-BF07-F8627E84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326827"/>
            <a:ext cx="7833360" cy="492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4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Diagramme de Classes (Point Of </a:t>
            </a:r>
            <a:r>
              <a:rPr lang="fr-FR" sz="2800" b="1">
                <a:solidFill>
                  <a:schemeClr val="accent1"/>
                </a:solidFill>
                <a:latin typeface="Apple Braille" pitchFamily="2" charset="0"/>
              </a:rPr>
              <a:t>Sales Operations)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0C7BFE-82CF-1F4F-851A-D01E21E77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0055"/>
            <a:ext cx="9906000" cy="455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1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Diagramme des relations entre entités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FA2A31-14FA-FB4A-8129-FC3D33BC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09" y="1226916"/>
            <a:ext cx="7845552" cy="508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7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Diagramme des Composants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42453D-6C6A-2640-95B2-7C7ECBD6E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81" y="1205804"/>
            <a:ext cx="6355038" cy="502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1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Diagramme de Déploiement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0FCADE0-2341-F349-868F-9A5C612C4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644" y="1226916"/>
            <a:ext cx="6731956" cy="480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759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7012</TotalTime>
  <Words>151</Words>
  <Application>Microsoft Macintosh PowerPoint</Application>
  <PresentationFormat>Format A4 (210 x 297 mm)</PresentationFormat>
  <Paragraphs>28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Apple Braille</vt:lpstr>
      <vt:lpstr>Arial</vt:lpstr>
      <vt:lpstr>Calibri</vt:lpstr>
      <vt:lpstr>Calibri Light</vt:lpstr>
      <vt:lpstr>Thème Office</vt:lpstr>
      <vt:lpstr>IT Concept &amp; Développement  Spécifications techniques  https://github.com/Fabrice-64/OC_Project_6</vt:lpstr>
      <vt:lpstr>Note Liminaire</vt:lpstr>
      <vt:lpstr>Liste des diagrammes disponibles</vt:lpstr>
      <vt:lpstr>Diagramme de Packages</vt:lpstr>
      <vt:lpstr>Diagramme de Classes (Sales)</vt:lpstr>
      <vt:lpstr>Diagramme de Classes (Point Of Sales Operations)</vt:lpstr>
      <vt:lpstr>Diagramme des relations entre entités</vt:lpstr>
      <vt:lpstr>Diagramme des Composants</vt:lpstr>
      <vt:lpstr>Diagramme de Déploiement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Fabrice Jaouën</dc:creator>
  <cp:lastModifiedBy>Fabrice Jaouën</cp:lastModifiedBy>
  <cp:revision>80</cp:revision>
  <dcterms:created xsi:type="dcterms:W3CDTF">2019-11-01T09:31:51Z</dcterms:created>
  <dcterms:modified xsi:type="dcterms:W3CDTF">2020-06-19T16:44:42Z</dcterms:modified>
</cp:coreProperties>
</file>