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71" r:id="rId4"/>
    <p:sldId id="266" r:id="rId5"/>
    <p:sldId id="269" r:id="rId6"/>
    <p:sldId id="27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/>
    <p:restoredTop sz="95820"/>
  </p:normalViewPr>
  <p:slideViewPr>
    <p:cSldViewPr snapToGrid="0" snapToObjects="1">
      <p:cViewPr varScale="1">
        <p:scale>
          <a:sx n="78" d="100"/>
          <a:sy n="78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07/04/2020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07/04/2020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07/04/2020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07/04/2020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t_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andcow.com/Page/Tutoriels/137/Comparaison-des-hebergements-web-mutualise-dedie-VPS-Cloud-Infrastructures-complexes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bigdata.fr/definition-saas" TargetMode="External"/><Relationship Id="rId5" Type="http://schemas.openxmlformats.org/officeDocument/2006/relationships/hyperlink" Target="https://www.lecoindesentrepreneurs.fr/le-mode-saas/" TargetMode="External"/><Relationship Id="rId4" Type="http://schemas.openxmlformats.org/officeDocument/2006/relationships/hyperlink" Target="https://www.bluehost.com/blog/webhosting/types-of-web-hosting-12508/?utm_source=google&amp;utm_medium=genericsearch&amp;kclickid=745dfea3-17d9-4d91-90be-ede65f059677&amp;kenshoo_ida=Blue%20Host%20IDA&amp;gclid=Cj0KCQiAw4jvBRCJARIsAHYewPPw3vWkeOWb9yoMfLELkj7_mFwK1FxGM3QCsE8YpFw2oH2D318RXkAaAk6AEALw_wc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odoo.com/fr_FR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trends.levif.be/economie/entreprises/fabien-pinckaers-fondateur-et-ceo-d-odoo-la-scale-up-wallonne-par-excellence/article-normal-1209877.html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/>
              <a:t>Projet d’un système de Gestion </a:t>
            </a:r>
            <a:br>
              <a:rPr lang="fr-FR" sz="3200" b="1" dirty="0"/>
            </a:br>
            <a:r>
              <a:rPr lang="fr-FR" sz="3200" b="1" dirty="0"/>
              <a:t>pour OC Pizza</a:t>
            </a:r>
            <a:br>
              <a:rPr lang="fr-FR" sz="28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https://github.com/Fabrice-64/OC_Projet_4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Plan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6412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Contexte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Ce qu’apporte notre solution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Choix technique</a:t>
            </a:r>
          </a:p>
          <a:p>
            <a:pPr marL="342900" indent="-342900">
              <a:buAutoNum type="arabicPeriod"/>
            </a:pP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technique: Simplicité du mode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SaaS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10095-B87C-AE4E-8CA1-E288C8843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89" y="1226917"/>
            <a:ext cx="5345672" cy="44401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168" y="1323474"/>
            <a:ext cx="3754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Hébergement type Cloud :</a:t>
            </a:r>
          </a:p>
          <a:p>
            <a:r>
              <a:rPr lang="fr-FR" dirty="0">
                <a:solidFill>
                  <a:schemeClr val="accent1"/>
                </a:solidFill>
              </a:rPr>
              <a:t> + économique que le VPS ou serveur privé</a:t>
            </a:r>
          </a:p>
          <a:p>
            <a:r>
              <a:rPr lang="fr-FR" dirty="0">
                <a:solidFill>
                  <a:schemeClr val="accent1"/>
                </a:solidFill>
              </a:rPr>
              <a:t>+ efficace que le serveur mutualisé</a:t>
            </a:r>
          </a:p>
          <a:p>
            <a:r>
              <a:rPr lang="fr-FR" dirty="0">
                <a:solidFill>
                  <a:schemeClr val="accent1"/>
                </a:solidFill>
              </a:rPr>
              <a:t>- coûteux que le serveur dédié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accent1"/>
                </a:solidFill>
              </a:rPr>
              <a:t>Pourquoi le mode Saas ?</a:t>
            </a:r>
          </a:p>
          <a:p>
            <a:r>
              <a:rPr lang="fr-FR" dirty="0">
                <a:solidFill>
                  <a:schemeClr val="accent1"/>
                </a:solidFill>
              </a:rPr>
              <a:t>Maintenance opérée par IT C&amp;D</a:t>
            </a:r>
          </a:p>
          <a:p>
            <a:r>
              <a:rPr lang="fr-FR" dirty="0">
                <a:solidFill>
                  <a:schemeClr val="accent1"/>
                </a:solidFill>
              </a:rPr>
              <a:t>Forte résilience et disponibilité</a:t>
            </a:r>
          </a:p>
          <a:p>
            <a:r>
              <a:rPr lang="fr-FR" dirty="0">
                <a:solidFill>
                  <a:schemeClr val="accent1"/>
                </a:solidFill>
              </a:rPr>
              <a:t>Forte sécurité des données</a:t>
            </a:r>
          </a:p>
          <a:p>
            <a:r>
              <a:rPr lang="fr-FR" dirty="0">
                <a:solidFill>
                  <a:schemeClr val="accent1"/>
                </a:solidFill>
              </a:rPr>
              <a:t>Accompagne croissance 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Pas d’investissement en matériel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DE86E-F30E-A44C-B671-E81BABEFB561}"/>
              </a:ext>
            </a:extLst>
          </p:cNvPr>
          <p:cNvSpPr txBox="1"/>
          <p:nvPr/>
        </p:nvSpPr>
        <p:spPr>
          <a:xfrm>
            <a:off x="548839" y="5169796"/>
            <a:ext cx="89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Sources : </a:t>
            </a:r>
          </a:p>
          <a:p>
            <a:r>
              <a:rPr lang="fr-FR" dirty="0"/>
              <a:t>Comparatif des hébergements: </a:t>
            </a:r>
            <a:r>
              <a:rPr lang="fr-FR" dirty="0">
                <a:hlinkClick r:id="rId3"/>
              </a:rPr>
              <a:t>Web and Co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Blue Host</a:t>
            </a:r>
            <a:endParaRPr lang="fr-FR" dirty="0"/>
          </a:p>
          <a:p>
            <a:r>
              <a:rPr lang="fr-FR" dirty="0"/>
              <a:t>Avantages et Inconvénients </a:t>
            </a:r>
            <a:r>
              <a:rPr lang="fr-FR" dirty="0" err="1"/>
              <a:t>SaaS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Le coin des Entrepreneurs</a:t>
            </a:r>
            <a:r>
              <a:rPr lang="fr-FR" dirty="0"/>
              <a:t> ; </a:t>
            </a:r>
            <a:r>
              <a:rPr lang="fr-FR" dirty="0" err="1">
                <a:hlinkClick r:id="rId6"/>
              </a:rPr>
              <a:t>LeBigData.fr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71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 : customisation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2E605E-109B-BA44-A16B-422DF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108811"/>
            <a:ext cx="2228850" cy="7783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8F9A6A-F0BD-5B44-89DB-ECD3534E3EEB}"/>
              </a:ext>
            </a:extLst>
          </p:cNvPr>
          <p:cNvSpPr txBox="1"/>
          <p:nvPr/>
        </p:nvSpPr>
        <p:spPr>
          <a:xfrm>
            <a:off x="4455408" y="5987020"/>
            <a:ext cx="58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Sources : </a:t>
            </a:r>
            <a:r>
              <a:rPr lang="fr-FR" dirty="0">
                <a:hlinkClick r:id="rId3"/>
              </a:rPr>
              <a:t>site web Odoo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Interview du CEO d’</a:t>
            </a:r>
            <a:r>
              <a:rPr lang="fr-FR" dirty="0" err="1">
                <a:hlinkClick r:id="rId4"/>
              </a:rPr>
              <a:t>Odoo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A205C2-896C-FD4C-A308-7B16C270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45" y="2772437"/>
            <a:ext cx="1389096" cy="124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051F4-4B81-1544-8A2C-C2D5714E5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141" y="2808752"/>
            <a:ext cx="1389096" cy="12404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5C2DFC-ACB8-B043-8AA5-B60ADBE35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45" y="1383590"/>
            <a:ext cx="1389096" cy="1240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4B2137-608D-FB4C-8ABB-84657C7D6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493" y="2793126"/>
            <a:ext cx="1389096" cy="12404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B75289-0F73-6E4F-8241-A54AD222A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258" y="4304786"/>
            <a:ext cx="1365250" cy="1244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EB1381-0045-FA4F-9D2B-90DEBEC40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5141" y="1379485"/>
            <a:ext cx="1365250" cy="1244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FD7283B-D920-6845-87FC-1842732B17C7}"/>
              </a:ext>
            </a:extLst>
          </p:cNvPr>
          <p:cNvSpPr txBox="1"/>
          <p:nvPr/>
        </p:nvSpPr>
        <p:spPr>
          <a:xfrm>
            <a:off x="7369845" y="4272634"/>
            <a:ext cx="136525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+ Modules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IT C&amp;D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pour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OC Pizza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F311DA-16F8-D140-BDFF-F1EDEECD9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7493" y="1379485"/>
            <a:ext cx="1365250" cy="12446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C1AA28F-8125-2F47-A6D3-86B6A8BD51C2}"/>
              </a:ext>
            </a:extLst>
          </p:cNvPr>
          <p:cNvSpPr txBox="1"/>
          <p:nvPr/>
        </p:nvSpPr>
        <p:spPr>
          <a:xfrm>
            <a:off x="1319969" y="2215040"/>
            <a:ext cx="243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Des modules conçus pour être intégrés ensemble et prêts à l’usage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1D9EF9-3993-464A-9C55-49C323C2C5FC}"/>
              </a:ext>
            </a:extLst>
          </p:cNvPr>
          <p:cNvSpPr txBox="1"/>
          <p:nvPr/>
        </p:nvSpPr>
        <p:spPr>
          <a:xfrm>
            <a:off x="445168" y="4304786"/>
            <a:ext cx="2432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Avec </a:t>
            </a:r>
            <a:r>
              <a:rPr lang="fr-FR" sz="1600" dirty="0" err="1">
                <a:solidFill>
                  <a:schemeClr val="accent1"/>
                </a:solidFill>
              </a:rPr>
              <a:t>Odoo.sh</a:t>
            </a:r>
            <a:r>
              <a:rPr lang="fr-FR" sz="1600" dirty="0">
                <a:solidFill>
                  <a:schemeClr val="accent1"/>
                </a:solidFill>
              </a:rPr>
              <a:t> un hébergement sûr et adapté aux évolutions du système de gestion d’OC Pizza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B9C3C4-DC59-294B-A278-C45759C2CBDD}"/>
              </a:ext>
            </a:extLst>
          </p:cNvPr>
          <p:cNvSpPr txBox="1"/>
          <p:nvPr/>
        </p:nvSpPr>
        <p:spPr>
          <a:xfrm>
            <a:off x="4937472" y="4281289"/>
            <a:ext cx="243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Une personnalisation poussée des modules + création de modules spécifiques pour OC Pizza</a:t>
            </a:r>
          </a:p>
        </p:txBody>
      </p:sp>
    </p:spTree>
    <p:extLst>
      <p:ext uri="{BB962C8B-B14F-4D97-AF65-F5344CB8AC3E}">
        <p14:creationId xmlns:p14="http://schemas.microsoft.com/office/powerpoint/2010/main" val="24798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Evaluation de la Solution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661E393-E81C-7941-B994-042297F4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94804"/>
              </p:ext>
            </p:extLst>
          </p:nvPr>
        </p:nvGraphicFramePr>
        <p:xfrm>
          <a:off x="414700" y="1040815"/>
          <a:ext cx="8808322" cy="51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94">
                  <a:extLst>
                    <a:ext uri="{9D8B030D-6E8A-4147-A177-3AD203B41FA5}">
                      <a16:colId xmlns:a16="http://schemas.microsoft.com/office/drawing/2014/main" val="3916403332"/>
                    </a:ext>
                  </a:extLst>
                </a:gridCol>
                <a:gridCol w="7271628">
                  <a:extLst>
                    <a:ext uri="{9D8B030D-6E8A-4147-A177-3AD203B41FA5}">
                      <a16:colId xmlns:a16="http://schemas.microsoft.com/office/drawing/2014/main" val="3320272912"/>
                    </a:ext>
                  </a:extLst>
                </a:gridCol>
              </a:tblGrid>
              <a:tr h="388753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180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Réponse mandat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Bonne : </a:t>
                      </a:r>
                    </a:p>
                    <a:p>
                      <a:r>
                        <a:rPr lang="fr-FR" sz="1400" b="0" dirty="0"/>
                        <a:t>Customisation poussée 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1627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Croissance OC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Très Bonne : </a:t>
                      </a:r>
                    </a:p>
                    <a:p>
                      <a:r>
                        <a:rPr lang="fr-FR" sz="1400" dirty="0" err="1"/>
                        <a:t>Odoo</a:t>
                      </a:r>
                      <a:r>
                        <a:rPr lang="fr-FR" sz="1400" dirty="0"/>
                        <a:t> est adapté à la croissance d’une entreprise (notamment la base de données </a:t>
                      </a:r>
                      <a:r>
                        <a:rPr lang="fr-FR" sz="1400" dirty="0" err="1"/>
                        <a:t>PostgreeSQL</a:t>
                      </a:r>
                      <a:r>
                        <a:rPr lang="fr-FR" sz="14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70362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Coût d’exploitation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</a:p>
                    <a:p>
                      <a:r>
                        <a:rPr lang="fr-FR" sz="1400" dirty="0"/>
                        <a:t>Essentiellement les abonnements à la solution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04136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Court : </a:t>
                      </a:r>
                    </a:p>
                    <a:p>
                      <a:r>
                        <a:rPr lang="fr-FR" sz="1400" b="0" dirty="0"/>
                        <a:t>Simple adaptation de modules existants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3784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Difficulté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Limitée : </a:t>
                      </a:r>
                    </a:p>
                    <a:p>
                      <a:r>
                        <a:rPr lang="fr-FR" sz="1400" b="0" dirty="0"/>
                        <a:t>Nombreux modules déjà existants</a:t>
                      </a:r>
                      <a:r>
                        <a:rPr lang="fr-FR" sz="1400" dirty="0"/>
                        <a:t>, hébergement maîtrisé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8433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endParaRPr lang="fr-FR" sz="1400" b="0" dirty="0"/>
                    </a:p>
                    <a:p>
                      <a:r>
                        <a:rPr lang="fr-FR" sz="1400" b="0" dirty="0"/>
                        <a:t>Traitée de bout en bout par les opérateurs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89621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Fiabilité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</a:t>
                      </a:r>
                      <a:r>
                        <a:rPr lang="fr-FR" sz="1400" dirty="0"/>
                        <a:t>: </a:t>
                      </a:r>
                    </a:p>
                    <a:p>
                      <a:r>
                        <a:rPr lang="fr-FR" sz="1400" dirty="0"/>
                        <a:t>Solution éprouvée (4 Millions d’utilisateurs)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63078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Coût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</a:p>
                    <a:p>
                      <a:r>
                        <a:rPr lang="fr-FR" sz="1400" dirty="0"/>
                        <a:t>Adaptation de modules existants, langage connu de l’équipe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12015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Evolutions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</a:p>
                    <a:p>
                      <a:r>
                        <a:rPr lang="fr-FR" sz="1400" dirty="0"/>
                        <a:t>Code source disponible dans un langage maîtrisé par IT C&amp;D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64506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BADBFA6-3382-8F4A-9F00-CAC1680C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1" y="1040815"/>
            <a:ext cx="920788" cy="3215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491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BE0DBD-AC78-2C4D-BBF2-3AD6162F6229}"/>
              </a:ext>
            </a:extLst>
          </p:cNvPr>
          <p:cNvSpPr txBox="1"/>
          <p:nvPr/>
        </p:nvSpPr>
        <p:spPr>
          <a:xfrm>
            <a:off x="349957" y="1320264"/>
            <a:ext cx="9211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Une solution éprouvée, adaptable au plus près des besoins d’OC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 mode d’hébergement économique, résilient et sécurisé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 coût et des délais maîtrisés</a:t>
            </a:r>
          </a:p>
        </p:txBody>
      </p:sp>
    </p:spTree>
    <p:extLst>
      <p:ext uri="{BB962C8B-B14F-4D97-AF65-F5344CB8AC3E}">
        <p14:creationId xmlns:p14="http://schemas.microsoft.com/office/powerpoint/2010/main" val="4204981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5315</TotalTime>
  <Words>363</Words>
  <Application>Microsoft Macintosh PowerPoint</Application>
  <PresentationFormat>Format A4 (210 x 297 mm)</PresentationFormat>
  <Paragraphs>68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Apple Braille</vt:lpstr>
      <vt:lpstr>Arial</vt:lpstr>
      <vt:lpstr>Calibri</vt:lpstr>
      <vt:lpstr>Calibri Light</vt:lpstr>
      <vt:lpstr>Thème Office</vt:lpstr>
      <vt:lpstr>IT Concept &amp; Développement  Projet d’un système de Gestion  pour OC Pizza  https://github.com/Fabrice-64/OC_Projet_4</vt:lpstr>
      <vt:lpstr>Plan</vt:lpstr>
      <vt:lpstr>3. Choix technique: Simplicité du mode SaaS</vt:lpstr>
      <vt:lpstr>3. Choix technique : customisation</vt:lpstr>
      <vt:lpstr>3. Notre proposition : Evaluation de la Solution</vt:lpstr>
      <vt:lpstr>3. Notre proposition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69</cp:revision>
  <dcterms:created xsi:type="dcterms:W3CDTF">2019-11-01T09:31:51Z</dcterms:created>
  <dcterms:modified xsi:type="dcterms:W3CDTF">2020-04-07T14:48:37Z</dcterms:modified>
</cp:coreProperties>
</file>