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72" r:id="rId4"/>
    <p:sldId id="274" r:id="rId5"/>
    <p:sldId id="273" r:id="rId6"/>
    <p:sldId id="271" r:id="rId7"/>
    <p:sldId id="266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34"/>
    <p:restoredTop sz="95820"/>
  </p:normalViewPr>
  <p:slideViewPr>
    <p:cSldViewPr snapToGrid="0" snapToObjects="1">
      <p:cViewPr varScale="1">
        <p:scale>
          <a:sx n="108" d="100"/>
          <a:sy n="108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CDCA-E64B-A943-B702-DD7733AB0C8D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2D2E9-AAFF-0E40-8256-B38F04B43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91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78F277-F440-3848-9FB6-292F2A5CB9A2}"/>
              </a:ext>
            </a:extLst>
          </p:cNvPr>
          <p:cNvSpPr/>
          <p:nvPr userDrawn="1"/>
        </p:nvSpPr>
        <p:spPr>
          <a:xfrm>
            <a:off x="1" y="6365170"/>
            <a:ext cx="9906000" cy="4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031793-CBA2-6848-B1BF-8F14D50C12D4}" type="datetime1">
              <a:rPr lang="fr-FR" smtClean="0"/>
              <a:pPr/>
              <a:t>07/04/2020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IT C&amp;D</a:t>
            </a:r>
            <a:endParaRPr lang="fr-FR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2451B4F-4AC1-DB4B-9409-59BD99AF10D5}"/>
              </a:ext>
            </a:extLst>
          </p:cNvPr>
          <p:cNvSpPr txBox="1">
            <a:spLocks/>
          </p:cNvSpPr>
          <p:nvPr userDrawn="1"/>
        </p:nvSpPr>
        <p:spPr>
          <a:xfrm>
            <a:off x="8750461" y="6429020"/>
            <a:ext cx="74078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1"/>
              </a:spcAft>
            </a:pPr>
            <a:fld id="{3D549460-2800-3D40-A6EE-052CAB9236AE}" type="slidenum">
              <a:rPr lang="fr-FR" sz="1400" b="1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1"/>
                </a:spcAft>
              </a:pPr>
              <a:t>‹N°›</a:t>
            </a:fld>
            <a:endParaRPr lang="fr-FR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3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934-1740-4448-857C-B5461CE44AF9}" type="datetime1">
              <a:rPr lang="fr-FR" smtClean="0"/>
              <a:t>07/04/2020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66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FA18-4789-6245-9F99-73C898928011}" type="datetime1">
              <a:rPr lang="fr-FR" smtClean="0"/>
              <a:t>07/04/2020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51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F0C8-2255-D045-AFB8-C8BB8EF94D16}" type="datetime1">
              <a:rPr lang="fr-FR" smtClean="0"/>
              <a:t>07/04/2020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43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6F3-83CE-7245-A3C4-9DB8E0D02540}" type="datetime1">
              <a:rPr lang="fr-FR" smtClean="0"/>
              <a:t>07/04/2020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26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6EE7-0E00-9048-ACBE-9C4FBD2AEF7C}" type="datetime1">
              <a:rPr lang="fr-FR" smtClean="0"/>
              <a:t>07/04/2020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43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127-E23D-E74C-8F56-46A0AB6FD150}" type="datetime1">
              <a:rPr lang="fr-FR" smtClean="0"/>
              <a:t>07/04/2020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0A-11C1-0C4F-9D8F-8FD8F59824E8}" type="datetime1">
              <a:rPr lang="fr-FR" smtClean="0"/>
              <a:t>07/04/2020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16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B7C3-47F6-7746-B42A-4F89B6F64CA4}" type="datetime1">
              <a:rPr lang="fr-FR" smtClean="0"/>
              <a:t>07/04/2020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46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3876-A6B1-CA4E-B887-E7AF3605B51E}" type="datetime1">
              <a:rPr lang="fr-FR" smtClean="0"/>
              <a:t>07/04/2020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64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551-8540-9641-A215-130D7495E71C}" type="datetime1">
              <a:rPr lang="fr-FR" smtClean="0"/>
              <a:t>07/04/2020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E0450-E201-B242-B6E1-F87817FD333F}" type="datetime1">
              <a:rPr lang="fr-FR" smtClean="0"/>
              <a:t>07/04/2020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Fabrice-64/OC_Project_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andcow.com/Page/Tutoriels/137/Comparaison-des-hebergements-web-mutualise-dedie-VPS-Cloud-Infrastructures-complexes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bigdata.fr/definition-saas" TargetMode="External"/><Relationship Id="rId5" Type="http://schemas.openxmlformats.org/officeDocument/2006/relationships/hyperlink" Target="https://www.lecoindesentrepreneurs.fr/le-mode-saas/" TargetMode="External"/><Relationship Id="rId4" Type="http://schemas.openxmlformats.org/officeDocument/2006/relationships/hyperlink" Target="https://www.bluehost.com/blog/webhosting/types-of-web-hosting-12508/?utm_source=google&amp;utm_medium=genericsearch&amp;kclickid=745dfea3-17d9-4d91-90be-ede65f059677&amp;kenshoo_ida=Blue%20Host%20IDA&amp;gclid=Cj0KCQiAw4jvBRCJARIsAHYewPPw3vWkeOWb9yoMfLELkj7_mFwK1FxGM3QCsE8YpFw2oH2D318RXkAaAk6AEALw_wc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odoo.com/fr_FR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hyperlink" Target="https://trends.levif.be/economie/entreprises/fabien-pinckaers-fondateur-et-ceo-d-odoo-la-scale-up-wallonne-par-excellence/article-normal-1209877.html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2427120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IT Concept &amp; Développement</a:t>
            </a:r>
            <a:br>
              <a:rPr lang="fr-FR" sz="2800" b="1" dirty="0"/>
            </a:br>
            <a:br>
              <a:rPr lang="fr-FR" sz="2800" b="1" dirty="0"/>
            </a:br>
            <a:r>
              <a:rPr lang="fr-FR" sz="3200" b="1" dirty="0" err="1"/>
              <a:t>Technical</a:t>
            </a:r>
            <a:r>
              <a:rPr lang="fr-FR" sz="3200" b="1" dirty="0"/>
              <a:t> </a:t>
            </a:r>
            <a:r>
              <a:rPr lang="fr-FR" sz="3200" b="1" dirty="0" err="1"/>
              <a:t>Specifications</a:t>
            </a:r>
            <a:br>
              <a:rPr lang="fr-FR" sz="3200" b="1" dirty="0"/>
            </a:br>
            <a:br>
              <a:rPr lang="fr-FR" sz="2400" dirty="0"/>
            </a:br>
            <a:r>
              <a:rPr lang="fr-FR" sz="2400" dirty="0">
                <a:hlinkClick r:id="rId2"/>
              </a:rPr>
              <a:t>https://github.com/Fabrice-64/OC_Project_6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1BC1890-136E-084B-BCF0-7F4BD073B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262394"/>
            <a:ext cx="4953000" cy="30956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B130882-0493-6B43-B117-00388FBAA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97" y="3236532"/>
            <a:ext cx="3179852" cy="3179852"/>
          </a:xfrm>
          <a:prstGeom prst="rect">
            <a:avLst/>
          </a:prstGeom>
          <a:solidFill>
            <a:schemeClr val="bg2">
              <a:alpha val="28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3991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Slides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B4F61E-C420-BF49-A015-3AE7ACC57B87}"/>
              </a:ext>
            </a:extLst>
          </p:cNvPr>
          <p:cNvSpPr txBox="1"/>
          <p:nvPr/>
        </p:nvSpPr>
        <p:spPr>
          <a:xfrm>
            <a:off x="1642100" y="1613118"/>
            <a:ext cx="6412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800" dirty="0" err="1">
                <a:solidFill>
                  <a:schemeClr val="accent1"/>
                </a:solidFill>
              </a:rPr>
              <a:t>Context</a:t>
            </a:r>
            <a:r>
              <a:rPr lang="fr-FR" sz="2800" dirty="0">
                <a:solidFill>
                  <a:schemeClr val="accent1"/>
                </a:solidFill>
              </a:rPr>
              <a:t> </a:t>
            </a:r>
            <a:r>
              <a:rPr lang="fr-FR" sz="2800" dirty="0" err="1">
                <a:solidFill>
                  <a:schemeClr val="accent1"/>
                </a:solidFill>
              </a:rPr>
              <a:t>Diagram</a:t>
            </a:r>
            <a:endParaRPr lang="fr-FR" sz="28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Package </a:t>
            </a:r>
            <a:r>
              <a:rPr lang="fr-FR" sz="2800" dirty="0" err="1">
                <a:solidFill>
                  <a:schemeClr val="accent1"/>
                </a:solidFill>
              </a:rPr>
              <a:t>Diagram</a:t>
            </a:r>
            <a:endParaRPr lang="fr-FR" sz="28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fr-FR" sz="2800" dirty="0" err="1">
                <a:solidFill>
                  <a:schemeClr val="accent1"/>
                </a:solidFill>
              </a:rPr>
              <a:t>Order</a:t>
            </a:r>
            <a:r>
              <a:rPr lang="fr-FR" sz="2800" dirty="0">
                <a:solidFill>
                  <a:schemeClr val="accent1"/>
                </a:solidFill>
              </a:rPr>
              <a:t> </a:t>
            </a:r>
            <a:r>
              <a:rPr lang="fr-FR" sz="2800" dirty="0" err="1">
                <a:solidFill>
                  <a:schemeClr val="accent1"/>
                </a:solidFill>
              </a:rPr>
              <a:t>Process</a:t>
            </a:r>
            <a:endParaRPr lang="fr-FR" sz="28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System </a:t>
            </a:r>
            <a:r>
              <a:rPr lang="fr-FR" sz="2800" dirty="0" err="1">
                <a:solidFill>
                  <a:schemeClr val="accent1"/>
                </a:solidFill>
              </a:rPr>
              <a:t>Deployment</a:t>
            </a:r>
            <a:endParaRPr lang="fr-FR" sz="28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fr-FR" sz="2800" dirty="0" err="1">
                <a:solidFill>
                  <a:schemeClr val="accent1"/>
                </a:solidFill>
              </a:rPr>
              <a:t>Technical</a:t>
            </a:r>
            <a:r>
              <a:rPr lang="fr-FR" sz="2800" dirty="0">
                <a:solidFill>
                  <a:schemeClr val="accent1"/>
                </a:solidFill>
              </a:rPr>
              <a:t> solution</a:t>
            </a:r>
          </a:p>
          <a:p>
            <a:pPr marL="342900" indent="-342900">
              <a:buAutoNum type="arabicPeriod"/>
            </a:pPr>
            <a:endParaRPr lang="fr-FR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2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>
                <a:solidFill>
                  <a:schemeClr val="accent1"/>
                </a:solidFill>
                <a:latin typeface="Apple Braille" pitchFamily="2" charset="0"/>
              </a:rPr>
              <a:t>Context Diagram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0FEB95-BE40-0F48-A25A-07AF08F73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226916"/>
            <a:ext cx="72136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7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Package </a:t>
            </a:r>
            <a:r>
              <a:rPr lang="fr-FR" sz="2800" b="1" dirty="0" err="1">
                <a:solidFill>
                  <a:schemeClr val="accent1"/>
                </a:solidFill>
                <a:latin typeface="Apple Braille" pitchFamily="2" charset="0"/>
              </a:rPr>
              <a:t>Diagram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294FA2-13FA-FA4E-AB08-A9338CB13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8505"/>
            <a:ext cx="9906000" cy="364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4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 err="1">
                <a:solidFill>
                  <a:schemeClr val="accent1"/>
                </a:solidFill>
                <a:latin typeface="Apple Braille" pitchFamily="2" charset="0"/>
              </a:rPr>
              <a:t>Order</a:t>
            </a:r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 </a:t>
            </a:r>
            <a:r>
              <a:rPr lang="fr-FR" sz="2800" b="1" dirty="0" err="1">
                <a:solidFill>
                  <a:schemeClr val="accent1"/>
                </a:solidFill>
                <a:latin typeface="Apple Braille" pitchFamily="2" charset="0"/>
              </a:rPr>
              <a:t>Process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7A350A-80E5-0847-9C0C-1CE040621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161" y="312516"/>
            <a:ext cx="4298485" cy="563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7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Choix technique: Simplicité du mode </a:t>
            </a:r>
            <a:r>
              <a:rPr lang="fr-FR" sz="2800" b="1" dirty="0" err="1">
                <a:solidFill>
                  <a:schemeClr val="accent1"/>
                </a:solidFill>
                <a:latin typeface="Apple Braille" pitchFamily="2" charset="0"/>
              </a:rPr>
              <a:t>SaaS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B10095-B87C-AE4E-8CA1-E288C88438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89" y="1226917"/>
            <a:ext cx="5345672" cy="444010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699583-B45A-254D-AF9B-41F7FCFAACB4}"/>
              </a:ext>
            </a:extLst>
          </p:cNvPr>
          <p:cNvSpPr txBox="1"/>
          <p:nvPr/>
        </p:nvSpPr>
        <p:spPr>
          <a:xfrm>
            <a:off x="445168" y="1323474"/>
            <a:ext cx="37542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Hébergement type Cloud :</a:t>
            </a:r>
          </a:p>
          <a:p>
            <a:r>
              <a:rPr lang="fr-FR" dirty="0">
                <a:solidFill>
                  <a:schemeClr val="accent1"/>
                </a:solidFill>
              </a:rPr>
              <a:t> + économique que le VPS ou serveur privé</a:t>
            </a:r>
          </a:p>
          <a:p>
            <a:r>
              <a:rPr lang="fr-FR" dirty="0">
                <a:solidFill>
                  <a:schemeClr val="accent1"/>
                </a:solidFill>
              </a:rPr>
              <a:t>+ efficace que le serveur mutualisé</a:t>
            </a:r>
          </a:p>
          <a:p>
            <a:r>
              <a:rPr lang="fr-FR" dirty="0">
                <a:solidFill>
                  <a:schemeClr val="accent1"/>
                </a:solidFill>
              </a:rPr>
              <a:t>- coûteux que le serveur dédié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b="1" dirty="0">
                <a:solidFill>
                  <a:schemeClr val="accent1"/>
                </a:solidFill>
              </a:rPr>
              <a:t>Pourquoi le mode Saas ?</a:t>
            </a:r>
          </a:p>
          <a:p>
            <a:r>
              <a:rPr lang="fr-FR" dirty="0">
                <a:solidFill>
                  <a:schemeClr val="accent1"/>
                </a:solidFill>
              </a:rPr>
              <a:t>Maintenance opérée par IT C&amp;D</a:t>
            </a:r>
          </a:p>
          <a:p>
            <a:r>
              <a:rPr lang="fr-FR" dirty="0">
                <a:solidFill>
                  <a:schemeClr val="accent1"/>
                </a:solidFill>
              </a:rPr>
              <a:t>Forte résilience et disponibilité</a:t>
            </a:r>
          </a:p>
          <a:p>
            <a:r>
              <a:rPr lang="fr-FR" dirty="0">
                <a:solidFill>
                  <a:schemeClr val="accent1"/>
                </a:solidFill>
              </a:rPr>
              <a:t>Forte sécurité des données</a:t>
            </a:r>
          </a:p>
          <a:p>
            <a:r>
              <a:rPr lang="fr-FR" dirty="0">
                <a:solidFill>
                  <a:schemeClr val="accent1"/>
                </a:solidFill>
              </a:rPr>
              <a:t>Accompagne croissance OC Pizza</a:t>
            </a:r>
          </a:p>
          <a:p>
            <a:r>
              <a:rPr lang="fr-FR" dirty="0">
                <a:solidFill>
                  <a:schemeClr val="accent1"/>
                </a:solidFill>
              </a:rPr>
              <a:t>Pas d’investissement en matériel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7DE86E-F30E-A44C-B671-E81BABEFB561}"/>
              </a:ext>
            </a:extLst>
          </p:cNvPr>
          <p:cNvSpPr txBox="1"/>
          <p:nvPr/>
        </p:nvSpPr>
        <p:spPr>
          <a:xfrm>
            <a:off x="548839" y="5169796"/>
            <a:ext cx="891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Sources : </a:t>
            </a:r>
          </a:p>
          <a:p>
            <a:r>
              <a:rPr lang="fr-FR" dirty="0"/>
              <a:t>Comparatif des hébergements: </a:t>
            </a:r>
            <a:r>
              <a:rPr lang="fr-FR" dirty="0">
                <a:hlinkClick r:id="rId3"/>
              </a:rPr>
              <a:t>Web and Co</a:t>
            </a:r>
            <a:r>
              <a:rPr lang="fr-FR" dirty="0"/>
              <a:t> ; </a:t>
            </a:r>
            <a:r>
              <a:rPr lang="fr-FR" dirty="0">
                <a:hlinkClick r:id="rId4"/>
              </a:rPr>
              <a:t>Blue Host</a:t>
            </a:r>
            <a:endParaRPr lang="fr-FR" dirty="0"/>
          </a:p>
          <a:p>
            <a:r>
              <a:rPr lang="fr-FR" dirty="0"/>
              <a:t>Avantages et Inconvénients </a:t>
            </a:r>
            <a:r>
              <a:rPr lang="fr-FR" dirty="0" err="1"/>
              <a:t>SaaS</a:t>
            </a:r>
            <a:r>
              <a:rPr lang="fr-FR" dirty="0"/>
              <a:t>: </a:t>
            </a:r>
            <a:r>
              <a:rPr lang="fr-FR" dirty="0">
                <a:hlinkClick r:id="rId5"/>
              </a:rPr>
              <a:t>Le coin des Entrepreneurs</a:t>
            </a:r>
            <a:r>
              <a:rPr lang="fr-FR" dirty="0"/>
              <a:t> ; </a:t>
            </a:r>
            <a:r>
              <a:rPr lang="fr-FR" dirty="0" err="1">
                <a:hlinkClick r:id="rId6"/>
              </a:rPr>
              <a:t>LeBigData.fr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471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Choix technique : customisation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32E605E-109B-BA44-A16B-422DF8BD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8" y="1108811"/>
            <a:ext cx="2228850" cy="77837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8F9A6A-F0BD-5B44-89DB-ECD3534E3EEB}"/>
              </a:ext>
            </a:extLst>
          </p:cNvPr>
          <p:cNvSpPr txBox="1"/>
          <p:nvPr/>
        </p:nvSpPr>
        <p:spPr>
          <a:xfrm>
            <a:off x="4455408" y="5987020"/>
            <a:ext cx="587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Sources : </a:t>
            </a:r>
            <a:r>
              <a:rPr lang="fr-FR" dirty="0">
                <a:hlinkClick r:id="rId3"/>
              </a:rPr>
              <a:t>site web Odoo</a:t>
            </a:r>
            <a:r>
              <a:rPr lang="fr-FR" dirty="0"/>
              <a:t> ; </a:t>
            </a:r>
            <a:r>
              <a:rPr lang="fr-FR" dirty="0">
                <a:hlinkClick r:id="rId4"/>
              </a:rPr>
              <a:t>Interview du CEO d’</a:t>
            </a:r>
            <a:r>
              <a:rPr lang="fr-FR" dirty="0" err="1">
                <a:hlinkClick r:id="rId4"/>
              </a:rPr>
              <a:t>Odoo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A205C2-896C-FD4C-A308-7B16C2709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845" y="2772437"/>
            <a:ext cx="1389096" cy="1240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6051F4-4B81-1544-8A2C-C2D5714E5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5141" y="2808752"/>
            <a:ext cx="1389096" cy="12404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5C2DFC-ACB8-B043-8AA5-B60ADBE35E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9845" y="1383590"/>
            <a:ext cx="1389096" cy="12404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84B2137-608D-FB4C-8ABB-84657C7D6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7493" y="2793126"/>
            <a:ext cx="1389096" cy="12404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2B75289-0F73-6E4F-8241-A54AD222A4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3258" y="4304786"/>
            <a:ext cx="1365250" cy="1244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7EB1381-0045-FA4F-9D2B-90DEBEC409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5141" y="1379485"/>
            <a:ext cx="1365250" cy="12446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FD7283B-D920-6845-87FC-1842732B17C7}"/>
              </a:ext>
            </a:extLst>
          </p:cNvPr>
          <p:cNvSpPr txBox="1"/>
          <p:nvPr/>
        </p:nvSpPr>
        <p:spPr>
          <a:xfrm>
            <a:off x="7369845" y="4272634"/>
            <a:ext cx="1365250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+ Modules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IT C&amp;D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pour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OC Pizza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7F311DA-16F8-D140-BDFF-F1EDEECD91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7493" y="1379485"/>
            <a:ext cx="1365250" cy="12446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C1AA28F-8125-2F47-A6D3-86B6A8BD51C2}"/>
              </a:ext>
            </a:extLst>
          </p:cNvPr>
          <p:cNvSpPr txBox="1"/>
          <p:nvPr/>
        </p:nvSpPr>
        <p:spPr>
          <a:xfrm>
            <a:off x="1319969" y="2215040"/>
            <a:ext cx="243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</a:rPr>
              <a:t>Des modules conçus pour être intégrés ensemble et prêts à l’usage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A1D9EF9-3993-464A-9C55-49C323C2C5FC}"/>
              </a:ext>
            </a:extLst>
          </p:cNvPr>
          <p:cNvSpPr txBox="1"/>
          <p:nvPr/>
        </p:nvSpPr>
        <p:spPr>
          <a:xfrm>
            <a:off x="445168" y="4304786"/>
            <a:ext cx="2432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</a:rPr>
              <a:t>Avec </a:t>
            </a:r>
            <a:r>
              <a:rPr lang="fr-FR" sz="1600" dirty="0" err="1">
                <a:solidFill>
                  <a:schemeClr val="accent1"/>
                </a:solidFill>
              </a:rPr>
              <a:t>Odoo.sh</a:t>
            </a:r>
            <a:r>
              <a:rPr lang="fr-FR" sz="1600" dirty="0">
                <a:solidFill>
                  <a:schemeClr val="accent1"/>
                </a:solidFill>
              </a:rPr>
              <a:t> un hébergement sûr et adapté aux évolutions du système de gestion d’OC Pizza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1B9C3C4-DC59-294B-A278-C45759C2CBDD}"/>
              </a:ext>
            </a:extLst>
          </p:cNvPr>
          <p:cNvSpPr txBox="1"/>
          <p:nvPr/>
        </p:nvSpPr>
        <p:spPr>
          <a:xfrm>
            <a:off x="4937472" y="4281289"/>
            <a:ext cx="243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</a:rPr>
              <a:t>Une personnalisation poussée des modules + création de modules spécifiques pour OC Pizza</a:t>
            </a:r>
          </a:p>
        </p:txBody>
      </p:sp>
    </p:spTree>
    <p:extLst>
      <p:ext uri="{BB962C8B-B14F-4D97-AF65-F5344CB8AC3E}">
        <p14:creationId xmlns:p14="http://schemas.microsoft.com/office/powerpoint/2010/main" val="2479870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6520</TotalTime>
  <Words>221</Words>
  <Application>Microsoft Macintosh PowerPoint</Application>
  <PresentationFormat>Format A4 (210 x 297 mm)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Apple Braille</vt:lpstr>
      <vt:lpstr>Arial</vt:lpstr>
      <vt:lpstr>Calibri</vt:lpstr>
      <vt:lpstr>Calibri Light</vt:lpstr>
      <vt:lpstr>Thème Office</vt:lpstr>
      <vt:lpstr>IT Concept &amp; Développement  Technical Specifications  https://github.com/Fabrice-64/OC_Project_6</vt:lpstr>
      <vt:lpstr>Slides</vt:lpstr>
      <vt:lpstr>Context Diagram</vt:lpstr>
      <vt:lpstr>Package Diagram</vt:lpstr>
      <vt:lpstr>Order Process</vt:lpstr>
      <vt:lpstr>3. Choix technique: Simplicité du mode SaaS</vt:lpstr>
      <vt:lpstr>3. Choix technique : customisation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Jaouën</dc:creator>
  <cp:lastModifiedBy>Fabrice Jaouën</cp:lastModifiedBy>
  <cp:revision>74</cp:revision>
  <dcterms:created xsi:type="dcterms:W3CDTF">2019-11-01T09:31:51Z</dcterms:created>
  <dcterms:modified xsi:type="dcterms:W3CDTF">2020-04-08T14:20:41Z</dcterms:modified>
</cp:coreProperties>
</file>