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75" d="100"/>
          <a:sy n="75" d="100"/>
        </p:scale>
        <p:origin x="23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2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5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7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37EE-7180-4175-A13E-DB67BE8945F4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uppieren 244"/>
          <p:cNvGrpSpPr/>
          <p:nvPr/>
        </p:nvGrpSpPr>
        <p:grpSpPr>
          <a:xfrm>
            <a:off x="3609770" y="1819275"/>
            <a:ext cx="4784786" cy="4596308"/>
            <a:chOff x="3609770" y="1819275"/>
            <a:chExt cx="4784786" cy="4596308"/>
          </a:xfrm>
        </p:grpSpPr>
        <p:sp>
          <p:nvSpPr>
            <p:cNvPr id="44" name="Rechteck 43"/>
            <p:cNvSpPr/>
            <p:nvPr/>
          </p:nvSpPr>
          <p:spPr>
            <a:xfrm rot="5400000">
              <a:off x="4693666" y="1123050"/>
              <a:ext cx="360000" cy="1942951"/>
            </a:xfrm>
            <a:custGeom>
              <a:avLst/>
              <a:gdLst>
                <a:gd name="connsiteX0" fmla="*/ 0 w 360000"/>
                <a:gd name="connsiteY0" fmla="*/ 0 h 1942951"/>
                <a:gd name="connsiteX1" fmla="*/ 360000 w 360000"/>
                <a:gd name="connsiteY1" fmla="*/ 0 h 1942951"/>
                <a:gd name="connsiteX2" fmla="*/ 360000 w 360000"/>
                <a:gd name="connsiteY2" fmla="*/ 1942951 h 1942951"/>
                <a:gd name="connsiteX3" fmla="*/ 0 w 360000"/>
                <a:gd name="connsiteY3" fmla="*/ 1942951 h 1942951"/>
                <a:gd name="connsiteX4" fmla="*/ 0 w 360000"/>
                <a:gd name="connsiteY4" fmla="*/ 0 h 1942951"/>
                <a:gd name="connsiteX0" fmla="*/ 0 w 360000"/>
                <a:gd name="connsiteY0" fmla="*/ 828 h 1943779"/>
                <a:gd name="connsiteX1" fmla="*/ 204788 w 360000"/>
                <a:gd name="connsiteY1" fmla="*/ 0 h 1943779"/>
                <a:gd name="connsiteX2" fmla="*/ 360000 w 360000"/>
                <a:gd name="connsiteY2" fmla="*/ 828 h 1943779"/>
                <a:gd name="connsiteX3" fmla="*/ 360000 w 360000"/>
                <a:gd name="connsiteY3" fmla="*/ 1943779 h 1943779"/>
                <a:gd name="connsiteX4" fmla="*/ 0 w 360000"/>
                <a:gd name="connsiteY4" fmla="*/ 1943779 h 1943779"/>
                <a:gd name="connsiteX5" fmla="*/ 0 w 360000"/>
                <a:gd name="connsiteY5" fmla="*/ 828 h 1943779"/>
                <a:gd name="connsiteX0" fmla="*/ 204788 w 360000"/>
                <a:gd name="connsiteY0" fmla="*/ 0 h 1943779"/>
                <a:gd name="connsiteX1" fmla="*/ 360000 w 360000"/>
                <a:gd name="connsiteY1" fmla="*/ 828 h 1943779"/>
                <a:gd name="connsiteX2" fmla="*/ 360000 w 360000"/>
                <a:gd name="connsiteY2" fmla="*/ 1943779 h 1943779"/>
                <a:gd name="connsiteX3" fmla="*/ 0 w 360000"/>
                <a:gd name="connsiteY3" fmla="*/ 1943779 h 1943779"/>
                <a:gd name="connsiteX4" fmla="*/ 0 w 360000"/>
                <a:gd name="connsiteY4" fmla="*/ 828 h 1943779"/>
                <a:gd name="connsiteX5" fmla="*/ 296228 w 360000"/>
                <a:gd name="connsiteY5" fmla="*/ 91440 h 1943779"/>
                <a:gd name="connsiteX0" fmla="*/ 204788 w 360000"/>
                <a:gd name="connsiteY0" fmla="*/ 0 h 1943779"/>
                <a:gd name="connsiteX1" fmla="*/ 360000 w 360000"/>
                <a:gd name="connsiteY1" fmla="*/ 828 h 1943779"/>
                <a:gd name="connsiteX2" fmla="*/ 360000 w 360000"/>
                <a:gd name="connsiteY2" fmla="*/ 1943779 h 1943779"/>
                <a:gd name="connsiteX3" fmla="*/ 0 w 360000"/>
                <a:gd name="connsiteY3" fmla="*/ 1943779 h 1943779"/>
                <a:gd name="connsiteX4" fmla="*/ 0 w 360000"/>
                <a:gd name="connsiteY4" fmla="*/ 828 h 1943779"/>
                <a:gd name="connsiteX0" fmla="*/ 360000 w 360000"/>
                <a:gd name="connsiteY0" fmla="*/ 0 h 1942951"/>
                <a:gd name="connsiteX1" fmla="*/ 360000 w 360000"/>
                <a:gd name="connsiteY1" fmla="*/ 1942951 h 1942951"/>
                <a:gd name="connsiteX2" fmla="*/ 0 w 360000"/>
                <a:gd name="connsiteY2" fmla="*/ 1942951 h 1942951"/>
                <a:gd name="connsiteX3" fmla="*/ 0 w 360000"/>
                <a:gd name="connsiteY3" fmla="*/ 0 h 19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942951">
                  <a:moveTo>
                    <a:pt x="360000" y="0"/>
                  </a:moveTo>
                  <a:lnTo>
                    <a:pt x="360000" y="1942951"/>
                  </a:lnTo>
                  <a:lnTo>
                    <a:pt x="0" y="194295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4693665" y="1483051"/>
              <a:ext cx="360000" cy="1942950"/>
            </a:xfrm>
            <a:custGeom>
              <a:avLst/>
              <a:gdLst>
                <a:gd name="connsiteX0" fmla="*/ 0 w 360000"/>
                <a:gd name="connsiteY0" fmla="*/ 0 h 1942950"/>
                <a:gd name="connsiteX1" fmla="*/ 360000 w 360000"/>
                <a:gd name="connsiteY1" fmla="*/ 0 h 1942950"/>
                <a:gd name="connsiteX2" fmla="*/ 360000 w 360000"/>
                <a:gd name="connsiteY2" fmla="*/ 1942950 h 1942950"/>
                <a:gd name="connsiteX3" fmla="*/ 0 w 360000"/>
                <a:gd name="connsiteY3" fmla="*/ 1942950 h 1942950"/>
                <a:gd name="connsiteX4" fmla="*/ 0 w 360000"/>
                <a:gd name="connsiteY4" fmla="*/ 0 h 1942950"/>
                <a:gd name="connsiteX0" fmla="*/ 0 w 360000"/>
                <a:gd name="connsiteY0" fmla="*/ 828 h 1943778"/>
                <a:gd name="connsiteX1" fmla="*/ 185305 w 360000"/>
                <a:gd name="connsiteY1" fmla="*/ 0 h 1943778"/>
                <a:gd name="connsiteX2" fmla="*/ 360000 w 360000"/>
                <a:gd name="connsiteY2" fmla="*/ 828 h 1943778"/>
                <a:gd name="connsiteX3" fmla="*/ 360000 w 360000"/>
                <a:gd name="connsiteY3" fmla="*/ 1943778 h 1943778"/>
                <a:gd name="connsiteX4" fmla="*/ 0 w 360000"/>
                <a:gd name="connsiteY4" fmla="*/ 1943778 h 1943778"/>
                <a:gd name="connsiteX5" fmla="*/ 0 w 360000"/>
                <a:gd name="connsiteY5" fmla="*/ 828 h 1943778"/>
                <a:gd name="connsiteX0" fmla="*/ 185305 w 360000"/>
                <a:gd name="connsiteY0" fmla="*/ 0 h 1943778"/>
                <a:gd name="connsiteX1" fmla="*/ 360000 w 360000"/>
                <a:gd name="connsiteY1" fmla="*/ 828 h 1943778"/>
                <a:gd name="connsiteX2" fmla="*/ 360000 w 360000"/>
                <a:gd name="connsiteY2" fmla="*/ 1943778 h 1943778"/>
                <a:gd name="connsiteX3" fmla="*/ 0 w 360000"/>
                <a:gd name="connsiteY3" fmla="*/ 1943778 h 1943778"/>
                <a:gd name="connsiteX4" fmla="*/ 0 w 360000"/>
                <a:gd name="connsiteY4" fmla="*/ 828 h 1943778"/>
                <a:gd name="connsiteX5" fmla="*/ 276745 w 360000"/>
                <a:gd name="connsiteY5" fmla="*/ 91440 h 1943778"/>
                <a:gd name="connsiteX0" fmla="*/ 360000 w 360000"/>
                <a:gd name="connsiteY0" fmla="*/ 1 h 1942951"/>
                <a:gd name="connsiteX1" fmla="*/ 360000 w 360000"/>
                <a:gd name="connsiteY1" fmla="*/ 1942951 h 1942951"/>
                <a:gd name="connsiteX2" fmla="*/ 0 w 360000"/>
                <a:gd name="connsiteY2" fmla="*/ 1942951 h 1942951"/>
                <a:gd name="connsiteX3" fmla="*/ 0 w 360000"/>
                <a:gd name="connsiteY3" fmla="*/ 1 h 1942951"/>
                <a:gd name="connsiteX4" fmla="*/ 276745 w 360000"/>
                <a:gd name="connsiteY4" fmla="*/ 90613 h 1942951"/>
                <a:gd name="connsiteX0" fmla="*/ 360000 w 360000"/>
                <a:gd name="connsiteY0" fmla="*/ 0 h 1942950"/>
                <a:gd name="connsiteX1" fmla="*/ 360000 w 360000"/>
                <a:gd name="connsiteY1" fmla="*/ 1942950 h 1942950"/>
                <a:gd name="connsiteX2" fmla="*/ 0 w 360000"/>
                <a:gd name="connsiteY2" fmla="*/ 1942950 h 1942950"/>
                <a:gd name="connsiteX3" fmla="*/ 0 w 360000"/>
                <a:gd name="connsiteY3" fmla="*/ 0 h 19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942950">
                  <a:moveTo>
                    <a:pt x="360000" y="0"/>
                  </a:moveTo>
                  <a:lnTo>
                    <a:pt x="360000" y="1942950"/>
                  </a:lnTo>
                  <a:lnTo>
                    <a:pt x="0" y="194295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 rot="5400000">
              <a:off x="4693665" y="1843050"/>
              <a:ext cx="360000" cy="1942950"/>
            </a:xfrm>
            <a:custGeom>
              <a:avLst/>
              <a:gdLst>
                <a:gd name="connsiteX0" fmla="*/ 0 w 360000"/>
                <a:gd name="connsiteY0" fmla="*/ 0 h 1942950"/>
                <a:gd name="connsiteX1" fmla="*/ 360000 w 360000"/>
                <a:gd name="connsiteY1" fmla="*/ 0 h 1942950"/>
                <a:gd name="connsiteX2" fmla="*/ 360000 w 360000"/>
                <a:gd name="connsiteY2" fmla="*/ 1942950 h 1942950"/>
                <a:gd name="connsiteX3" fmla="*/ 0 w 360000"/>
                <a:gd name="connsiteY3" fmla="*/ 1942950 h 1942950"/>
                <a:gd name="connsiteX4" fmla="*/ 0 w 360000"/>
                <a:gd name="connsiteY4" fmla="*/ 0 h 1942950"/>
                <a:gd name="connsiteX0" fmla="*/ 0 w 360000"/>
                <a:gd name="connsiteY0" fmla="*/ 828 h 1943778"/>
                <a:gd name="connsiteX1" fmla="*/ 192019 w 360000"/>
                <a:gd name="connsiteY1" fmla="*/ 0 h 1943778"/>
                <a:gd name="connsiteX2" fmla="*/ 360000 w 360000"/>
                <a:gd name="connsiteY2" fmla="*/ 828 h 1943778"/>
                <a:gd name="connsiteX3" fmla="*/ 360000 w 360000"/>
                <a:gd name="connsiteY3" fmla="*/ 1943778 h 1943778"/>
                <a:gd name="connsiteX4" fmla="*/ 0 w 360000"/>
                <a:gd name="connsiteY4" fmla="*/ 1943778 h 1943778"/>
                <a:gd name="connsiteX5" fmla="*/ 0 w 360000"/>
                <a:gd name="connsiteY5" fmla="*/ 828 h 1943778"/>
                <a:gd name="connsiteX0" fmla="*/ 192019 w 360000"/>
                <a:gd name="connsiteY0" fmla="*/ 0 h 1943778"/>
                <a:gd name="connsiteX1" fmla="*/ 360000 w 360000"/>
                <a:gd name="connsiteY1" fmla="*/ 828 h 1943778"/>
                <a:gd name="connsiteX2" fmla="*/ 360000 w 360000"/>
                <a:gd name="connsiteY2" fmla="*/ 1943778 h 1943778"/>
                <a:gd name="connsiteX3" fmla="*/ 0 w 360000"/>
                <a:gd name="connsiteY3" fmla="*/ 1943778 h 1943778"/>
                <a:gd name="connsiteX4" fmla="*/ 0 w 360000"/>
                <a:gd name="connsiteY4" fmla="*/ 828 h 1943778"/>
                <a:gd name="connsiteX5" fmla="*/ 283459 w 360000"/>
                <a:gd name="connsiteY5" fmla="*/ 91440 h 1943778"/>
                <a:gd name="connsiteX0" fmla="*/ 360000 w 360000"/>
                <a:gd name="connsiteY0" fmla="*/ 1 h 1942951"/>
                <a:gd name="connsiteX1" fmla="*/ 360000 w 360000"/>
                <a:gd name="connsiteY1" fmla="*/ 1942951 h 1942951"/>
                <a:gd name="connsiteX2" fmla="*/ 0 w 360000"/>
                <a:gd name="connsiteY2" fmla="*/ 1942951 h 1942951"/>
                <a:gd name="connsiteX3" fmla="*/ 0 w 360000"/>
                <a:gd name="connsiteY3" fmla="*/ 1 h 1942951"/>
                <a:gd name="connsiteX4" fmla="*/ 283459 w 360000"/>
                <a:gd name="connsiteY4" fmla="*/ 90613 h 1942951"/>
                <a:gd name="connsiteX0" fmla="*/ 360000 w 360000"/>
                <a:gd name="connsiteY0" fmla="*/ 0 h 1942950"/>
                <a:gd name="connsiteX1" fmla="*/ 360000 w 360000"/>
                <a:gd name="connsiteY1" fmla="*/ 1942950 h 1942950"/>
                <a:gd name="connsiteX2" fmla="*/ 0 w 360000"/>
                <a:gd name="connsiteY2" fmla="*/ 1942950 h 1942950"/>
                <a:gd name="connsiteX3" fmla="*/ 0 w 360000"/>
                <a:gd name="connsiteY3" fmla="*/ 0 h 19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942950">
                  <a:moveTo>
                    <a:pt x="360000" y="0"/>
                  </a:moveTo>
                  <a:lnTo>
                    <a:pt x="360000" y="1942950"/>
                  </a:lnTo>
                  <a:lnTo>
                    <a:pt x="0" y="194295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 rot="5400000">
              <a:off x="4693665" y="2203050"/>
              <a:ext cx="360000" cy="1942950"/>
            </a:xfrm>
            <a:custGeom>
              <a:avLst/>
              <a:gdLst>
                <a:gd name="connsiteX0" fmla="*/ 0 w 360000"/>
                <a:gd name="connsiteY0" fmla="*/ 0 h 1942950"/>
                <a:gd name="connsiteX1" fmla="*/ 360000 w 360000"/>
                <a:gd name="connsiteY1" fmla="*/ 0 h 1942950"/>
                <a:gd name="connsiteX2" fmla="*/ 360000 w 360000"/>
                <a:gd name="connsiteY2" fmla="*/ 1942950 h 1942950"/>
                <a:gd name="connsiteX3" fmla="*/ 0 w 360000"/>
                <a:gd name="connsiteY3" fmla="*/ 1942950 h 1942950"/>
                <a:gd name="connsiteX4" fmla="*/ 0 w 360000"/>
                <a:gd name="connsiteY4" fmla="*/ 0 h 1942950"/>
                <a:gd name="connsiteX0" fmla="*/ 0 w 360000"/>
                <a:gd name="connsiteY0" fmla="*/ 828 h 1943778"/>
                <a:gd name="connsiteX1" fmla="*/ 203494 w 360000"/>
                <a:gd name="connsiteY1" fmla="*/ 0 h 1943778"/>
                <a:gd name="connsiteX2" fmla="*/ 360000 w 360000"/>
                <a:gd name="connsiteY2" fmla="*/ 828 h 1943778"/>
                <a:gd name="connsiteX3" fmla="*/ 360000 w 360000"/>
                <a:gd name="connsiteY3" fmla="*/ 1943778 h 1943778"/>
                <a:gd name="connsiteX4" fmla="*/ 0 w 360000"/>
                <a:gd name="connsiteY4" fmla="*/ 1943778 h 1943778"/>
                <a:gd name="connsiteX5" fmla="*/ 0 w 360000"/>
                <a:gd name="connsiteY5" fmla="*/ 828 h 1943778"/>
                <a:gd name="connsiteX0" fmla="*/ 203494 w 360000"/>
                <a:gd name="connsiteY0" fmla="*/ 0 h 1943778"/>
                <a:gd name="connsiteX1" fmla="*/ 360000 w 360000"/>
                <a:gd name="connsiteY1" fmla="*/ 828 h 1943778"/>
                <a:gd name="connsiteX2" fmla="*/ 360000 w 360000"/>
                <a:gd name="connsiteY2" fmla="*/ 1943778 h 1943778"/>
                <a:gd name="connsiteX3" fmla="*/ 0 w 360000"/>
                <a:gd name="connsiteY3" fmla="*/ 1943778 h 1943778"/>
                <a:gd name="connsiteX4" fmla="*/ 0 w 360000"/>
                <a:gd name="connsiteY4" fmla="*/ 828 h 1943778"/>
                <a:gd name="connsiteX5" fmla="*/ 294934 w 360000"/>
                <a:gd name="connsiteY5" fmla="*/ 91440 h 1943778"/>
                <a:gd name="connsiteX0" fmla="*/ 360000 w 360000"/>
                <a:gd name="connsiteY0" fmla="*/ 1 h 1942951"/>
                <a:gd name="connsiteX1" fmla="*/ 360000 w 360000"/>
                <a:gd name="connsiteY1" fmla="*/ 1942951 h 1942951"/>
                <a:gd name="connsiteX2" fmla="*/ 0 w 360000"/>
                <a:gd name="connsiteY2" fmla="*/ 1942951 h 1942951"/>
                <a:gd name="connsiteX3" fmla="*/ 0 w 360000"/>
                <a:gd name="connsiteY3" fmla="*/ 1 h 1942951"/>
                <a:gd name="connsiteX4" fmla="*/ 294934 w 360000"/>
                <a:gd name="connsiteY4" fmla="*/ 90613 h 1942951"/>
                <a:gd name="connsiteX0" fmla="*/ 360000 w 360000"/>
                <a:gd name="connsiteY0" fmla="*/ 0 h 1942950"/>
                <a:gd name="connsiteX1" fmla="*/ 360000 w 360000"/>
                <a:gd name="connsiteY1" fmla="*/ 1942950 h 1942950"/>
                <a:gd name="connsiteX2" fmla="*/ 0 w 360000"/>
                <a:gd name="connsiteY2" fmla="*/ 1942950 h 1942950"/>
                <a:gd name="connsiteX3" fmla="*/ 0 w 360000"/>
                <a:gd name="connsiteY3" fmla="*/ 0 h 19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942950">
                  <a:moveTo>
                    <a:pt x="360000" y="0"/>
                  </a:moveTo>
                  <a:lnTo>
                    <a:pt x="360000" y="1942950"/>
                  </a:lnTo>
                  <a:lnTo>
                    <a:pt x="0" y="194295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 rot="5400000">
              <a:off x="4693665" y="2563049"/>
              <a:ext cx="360000" cy="1942950"/>
            </a:xfrm>
            <a:custGeom>
              <a:avLst/>
              <a:gdLst>
                <a:gd name="connsiteX0" fmla="*/ 0 w 360000"/>
                <a:gd name="connsiteY0" fmla="*/ 0 h 1942950"/>
                <a:gd name="connsiteX1" fmla="*/ 360000 w 360000"/>
                <a:gd name="connsiteY1" fmla="*/ 0 h 1942950"/>
                <a:gd name="connsiteX2" fmla="*/ 360000 w 360000"/>
                <a:gd name="connsiteY2" fmla="*/ 1942950 h 1942950"/>
                <a:gd name="connsiteX3" fmla="*/ 0 w 360000"/>
                <a:gd name="connsiteY3" fmla="*/ 1942950 h 1942950"/>
                <a:gd name="connsiteX4" fmla="*/ 0 w 360000"/>
                <a:gd name="connsiteY4" fmla="*/ 0 h 1942950"/>
                <a:gd name="connsiteX0" fmla="*/ 0 w 360000"/>
                <a:gd name="connsiteY0" fmla="*/ 828 h 1943778"/>
                <a:gd name="connsiteX1" fmla="*/ 153057 w 360000"/>
                <a:gd name="connsiteY1" fmla="*/ 0 h 1943778"/>
                <a:gd name="connsiteX2" fmla="*/ 360000 w 360000"/>
                <a:gd name="connsiteY2" fmla="*/ 828 h 1943778"/>
                <a:gd name="connsiteX3" fmla="*/ 360000 w 360000"/>
                <a:gd name="connsiteY3" fmla="*/ 1943778 h 1943778"/>
                <a:gd name="connsiteX4" fmla="*/ 0 w 360000"/>
                <a:gd name="connsiteY4" fmla="*/ 1943778 h 1943778"/>
                <a:gd name="connsiteX5" fmla="*/ 0 w 360000"/>
                <a:gd name="connsiteY5" fmla="*/ 828 h 1943778"/>
                <a:gd name="connsiteX0" fmla="*/ 153057 w 360000"/>
                <a:gd name="connsiteY0" fmla="*/ 0 h 1943778"/>
                <a:gd name="connsiteX1" fmla="*/ 360000 w 360000"/>
                <a:gd name="connsiteY1" fmla="*/ 828 h 1943778"/>
                <a:gd name="connsiteX2" fmla="*/ 360000 w 360000"/>
                <a:gd name="connsiteY2" fmla="*/ 1943778 h 1943778"/>
                <a:gd name="connsiteX3" fmla="*/ 0 w 360000"/>
                <a:gd name="connsiteY3" fmla="*/ 1943778 h 1943778"/>
                <a:gd name="connsiteX4" fmla="*/ 0 w 360000"/>
                <a:gd name="connsiteY4" fmla="*/ 828 h 1943778"/>
                <a:gd name="connsiteX5" fmla="*/ 244497 w 360000"/>
                <a:gd name="connsiteY5" fmla="*/ 91440 h 1943778"/>
                <a:gd name="connsiteX0" fmla="*/ 360000 w 360000"/>
                <a:gd name="connsiteY0" fmla="*/ 1 h 1942951"/>
                <a:gd name="connsiteX1" fmla="*/ 360000 w 360000"/>
                <a:gd name="connsiteY1" fmla="*/ 1942951 h 1942951"/>
                <a:gd name="connsiteX2" fmla="*/ 0 w 360000"/>
                <a:gd name="connsiteY2" fmla="*/ 1942951 h 1942951"/>
                <a:gd name="connsiteX3" fmla="*/ 0 w 360000"/>
                <a:gd name="connsiteY3" fmla="*/ 1 h 1942951"/>
                <a:gd name="connsiteX4" fmla="*/ 244497 w 360000"/>
                <a:gd name="connsiteY4" fmla="*/ 90613 h 1942951"/>
                <a:gd name="connsiteX0" fmla="*/ 360000 w 360000"/>
                <a:gd name="connsiteY0" fmla="*/ 0 h 1942950"/>
                <a:gd name="connsiteX1" fmla="*/ 360000 w 360000"/>
                <a:gd name="connsiteY1" fmla="*/ 1942950 h 1942950"/>
                <a:gd name="connsiteX2" fmla="*/ 0 w 360000"/>
                <a:gd name="connsiteY2" fmla="*/ 1942950 h 1942950"/>
                <a:gd name="connsiteX3" fmla="*/ 0 w 360000"/>
                <a:gd name="connsiteY3" fmla="*/ 0 h 19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942950">
                  <a:moveTo>
                    <a:pt x="360000" y="0"/>
                  </a:moveTo>
                  <a:lnTo>
                    <a:pt x="360000" y="1942950"/>
                  </a:lnTo>
                  <a:lnTo>
                    <a:pt x="0" y="194295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3902191" y="1863725"/>
              <a:ext cx="360000" cy="1850801"/>
            </a:xfrm>
            <a:custGeom>
              <a:avLst/>
              <a:gdLst>
                <a:gd name="connsiteX0" fmla="*/ 0 w 360000"/>
                <a:gd name="connsiteY0" fmla="*/ 0 h 1850801"/>
                <a:gd name="connsiteX1" fmla="*/ 360000 w 360000"/>
                <a:gd name="connsiteY1" fmla="*/ 0 h 1850801"/>
                <a:gd name="connsiteX2" fmla="*/ 360000 w 360000"/>
                <a:gd name="connsiteY2" fmla="*/ 1850801 h 1850801"/>
                <a:gd name="connsiteX3" fmla="*/ 0 w 360000"/>
                <a:gd name="connsiteY3" fmla="*/ 1850801 h 1850801"/>
                <a:gd name="connsiteX4" fmla="*/ 0 w 360000"/>
                <a:gd name="connsiteY4" fmla="*/ 0 h 1850801"/>
                <a:gd name="connsiteX0" fmla="*/ 0 w 360000"/>
                <a:gd name="connsiteY0" fmla="*/ 1586 h 1852387"/>
                <a:gd name="connsiteX1" fmla="*/ 174509 w 360000"/>
                <a:gd name="connsiteY1" fmla="*/ 0 h 1852387"/>
                <a:gd name="connsiteX2" fmla="*/ 360000 w 360000"/>
                <a:gd name="connsiteY2" fmla="*/ 1586 h 1852387"/>
                <a:gd name="connsiteX3" fmla="*/ 360000 w 360000"/>
                <a:gd name="connsiteY3" fmla="*/ 1852387 h 1852387"/>
                <a:gd name="connsiteX4" fmla="*/ 0 w 360000"/>
                <a:gd name="connsiteY4" fmla="*/ 1852387 h 1852387"/>
                <a:gd name="connsiteX5" fmla="*/ 0 w 360000"/>
                <a:gd name="connsiteY5" fmla="*/ 1586 h 1852387"/>
                <a:gd name="connsiteX0" fmla="*/ 174509 w 360000"/>
                <a:gd name="connsiteY0" fmla="*/ 0 h 1852387"/>
                <a:gd name="connsiteX1" fmla="*/ 360000 w 360000"/>
                <a:gd name="connsiteY1" fmla="*/ 1586 h 1852387"/>
                <a:gd name="connsiteX2" fmla="*/ 360000 w 360000"/>
                <a:gd name="connsiteY2" fmla="*/ 1852387 h 1852387"/>
                <a:gd name="connsiteX3" fmla="*/ 0 w 360000"/>
                <a:gd name="connsiteY3" fmla="*/ 1852387 h 1852387"/>
                <a:gd name="connsiteX4" fmla="*/ 0 w 360000"/>
                <a:gd name="connsiteY4" fmla="*/ 1586 h 1852387"/>
                <a:gd name="connsiteX5" fmla="*/ 265949 w 360000"/>
                <a:gd name="connsiteY5" fmla="*/ 91440 h 1852387"/>
                <a:gd name="connsiteX0" fmla="*/ 360000 w 360000"/>
                <a:gd name="connsiteY0" fmla="*/ 3 h 1850804"/>
                <a:gd name="connsiteX1" fmla="*/ 360000 w 360000"/>
                <a:gd name="connsiteY1" fmla="*/ 1850804 h 1850804"/>
                <a:gd name="connsiteX2" fmla="*/ 0 w 360000"/>
                <a:gd name="connsiteY2" fmla="*/ 1850804 h 1850804"/>
                <a:gd name="connsiteX3" fmla="*/ 0 w 360000"/>
                <a:gd name="connsiteY3" fmla="*/ 3 h 1850804"/>
                <a:gd name="connsiteX4" fmla="*/ 265949 w 360000"/>
                <a:gd name="connsiteY4" fmla="*/ 89857 h 1850804"/>
                <a:gd name="connsiteX0" fmla="*/ 360000 w 360000"/>
                <a:gd name="connsiteY0" fmla="*/ 0 h 1850801"/>
                <a:gd name="connsiteX1" fmla="*/ 360000 w 360000"/>
                <a:gd name="connsiteY1" fmla="*/ 1850801 h 1850801"/>
                <a:gd name="connsiteX2" fmla="*/ 0 w 360000"/>
                <a:gd name="connsiteY2" fmla="*/ 1850801 h 1850801"/>
                <a:gd name="connsiteX3" fmla="*/ 0 w 360000"/>
                <a:gd name="connsiteY3" fmla="*/ 0 h 185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50801">
                  <a:moveTo>
                    <a:pt x="360000" y="0"/>
                  </a:moveTo>
                  <a:lnTo>
                    <a:pt x="360000" y="1850801"/>
                  </a:lnTo>
                  <a:lnTo>
                    <a:pt x="0" y="1850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4262191" y="1863725"/>
              <a:ext cx="360000" cy="1850800"/>
            </a:xfrm>
            <a:custGeom>
              <a:avLst/>
              <a:gdLst>
                <a:gd name="connsiteX0" fmla="*/ 0 w 360000"/>
                <a:gd name="connsiteY0" fmla="*/ 0 h 1850800"/>
                <a:gd name="connsiteX1" fmla="*/ 360000 w 360000"/>
                <a:gd name="connsiteY1" fmla="*/ 0 h 1850800"/>
                <a:gd name="connsiteX2" fmla="*/ 360000 w 360000"/>
                <a:gd name="connsiteY2" fmla="*/ 1850800 h 1850800"/>
                <a:gd name="connsiteX3" fmla="*/ 0 w 360000"/>
                <a:gd name="connsiteY3" fmla="*/ 1850800 h 1850800"/>
                <a:gd name="connsiteX4" fmla="*/ 0 w 360000"/>
                <a:gd name="connsiteY4" fmla="*/ 0 h 1850800"/>
                <a:gd name="connsiteX0" fmla="*/ 0 w 360000"/>
                <a:gd name="connsiteY0" fmla="*/ 0 h 1850800"/>
                <a:gd name="connsiteX1" fmla="*/ 166934 w 360000"/>
                <a:gd name="connsiteY1" fmla="*/ 794 h 1850800"/>
                <a:gd name="connsiteX2" fmla="*/ 360000 w 360000"/>
                <a:gd name="connsiteY2" fmla="*/ 0 h 1850800"/>
                <a:gd name="connsiteX3" fmla="*/ 360000 w 360000"/>
                <a:gd name="connsiteY3" fmla="*/ 1850800 h 1850800"/>
                <a:gd name="connsiteX4" fmla="*/ 0 w 360000"/>
                <a:gd name="connsiteY4" fmla="*/ 1850800 h 1850800"/>
                <a:gd name="connsiteX5" fmla="*/ 0 w 360000"/>
                <a:gd name="connsiteY5" fmla="*/ 0 h 1850800"/>
                <a:gd name="connsiteX0" fmla="*/ 166934 w 360000"/>
                <a:gd name="connsiteY0" fmla="*/ 794 h 1850800"/>
                <a:gd name="connsiteX1" fmla="*/ 360000 w 360000"/>
                <a:gd name="connsiteY1" fmla="*/ 0 h 1850800"/>
                <a:gd name="connsiteX2" fmla="*/ 360000 w 360000"/>
                <a:gd name="connsiteY2" fmla="*/ 1850800 h 1850800"/>
                <a:gd name="connsiteX3" fmla="*/ 0 w 360000"/>
                <a:gd name="connsiteY3" fmla="*/ 1850800 h 1850800"/>
                <a:gd name="connsiteX4" fmla="*/ 0 w 360000"/>
                <a:gd name="connsiteY4" fmla="*/ 0 h 1850800"/>
                <a:gd name="connsiteX5" fmla="*/ 258374 w 360000"/>
                <a:gd name="connsiteY5" fmla="*/ 92234 h 1850800"/>
                <a:gd name="connsiteX0" fmla="*/ 360000 w 360000"/>
                <a:gd name="connsiteY0" fmla="*/ 0 h 1850800"/>
                <a:gd name="connsiteX1" fmla="*/ 360000 w 360000"/>
                <a:gd name="connsiteY1" fmla="*/ 1850800 h 1850800"/>
                <a:gd name="connsiteX2" fmla="*/ 0 w 360000"/>
                <a:gd name="connsiteY2" fmla="*/ 1850800 h 1850800"/>
                <a:gd name="connsiteX3" fmla="*/ 0 w 360000"/>
                <a:gd name="connsiteY3" fmla="*/ 0 h 1850800"/>
                <a:gd name="connsiteX4" fmla="*/ 258374 w 360000"/>
                <a:gd name="connsiteY4" fmla="*/ 92234 h 1850800"/>
                <a:gd name="connsiteX0" fmla="*/ 360000 w 360000"/>
                <a:gd name="connsiteY0" fmla="*/ 0 h 1850800"/>
                <a:gd name="connsiteX1" fmla="*/ 360000 w 360000"/>
                <a:gd name="connsiteY1" fmla="*/ 1850800 h 1850800"/>
                <a:gd name="connsiteX2" fmla="*/ 0 w 360000"/>
                <a:gd name="connsiteY2" fmla="*/ 1850800 h 1850800"/>
                <a:gd name="connsiteX3" fmla="*/ 0 w 360000"/>
                <a:gd name="connsiteY3" fmla="*/ 0 h 1850800"/>
                <a:gd name="connsiteX4" fmla="*/ 258374 w 360000"/>
                <a:gd name="connsiteY4" fmla="*/ 92234 h 1850800"/>
                <a:gd name="connsiteX5" fmla="*/ 266947 w 360000"/>
                <a:gd name="connsiteY5" fmla="*/ 96044 h 1850800"/>
                <a:gd name="connsiteX0" fmla="*/ 360000 w 360000"/>
                <a:gd name="connsiteY0" fmla="*/ 0 h 1850800"/>
                <a:gd name="connsiteX1" fmla="*/ 360000 w 360000"/>
                <a:gd name="connsiteY1" fmla="*/ 1850800 h 1850800"/>
                <a:gd name="connsiteX2" fmla="*/ 0 w 360000"/>
                <a:gd name="connsiteY2" fmla="*/ 1850800 h 1850800"/>
                <a:gd name="connsiteX3" fmla="*/ 0 w 360000"/>
                <a:gd name="connsiteY3" fmla="*/ 0 h 1850800"/>
                <a:gd name="connsiteX4" fmla="*/ 258374 w 360000"/>
                <a:gd name="connsiteY4" fmla="*/ 92234 h 1850800"/>
                <a:gd name="connsiteX0" fmla="*/ 360000 w 360000"/>
                <a:gd name="connsiteY0" fmla="*/ 0 h 1850800"/>
                <a:gd name="connsiteX1" fmla="*/ 360000 w 360000"/>
                <a:gd name="connsiteY1" fmla="*/ 1850800 h 1850800"/>
                <a:gd name="connsiteX2" fmla="*/ 0 w 360000"/>
                <a:gd name="connsiteY2" fmla="*/ 1850800 h 1850800"/>
                <a:gd name="connsiteX3" fmla="*/ 0 w 360000"/>
                <a:gd name="connsiteY3" fmla="*/ 0 h 18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50800">
                  <a:moveTo>
                    <a:pt x="360000" y="0"/>
                  </a:moveTo>
                  <a:lnTo>
                    <a:pt x="360000" y="1850800"/>
                  </a:lnTo>
                  <a:lnTo>
                    <a:pt x="0" y="185080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4622190" y="1863725"/>
              <a:ext cx="360000" cy="1850801"/>
            </a:xfrm>
            <a:custGeom>
              <a:avLst/>
              <a:gdLst>
                <a:gd name="connsiteX0" fmla="*/ 0 w 360000"/>
                <a:gd name="connsiteY0" fmla="*/ 0 h 1850801"/>
                <a:gd name="connsiteX1" fmla="*/ 360000 w 360000"/>
                <a:gd name="connsiteY1" fmla="*/ 0 h 1850801"/>
                <a:gd name="connsiteX2" fmla="*/ 360000 w 360000"/>
                <a:gd name="connsiteY2" fmla="*/ 1850801 h 1850801"/>
                <a:gd name="connsiteX3" fmla="*/ 0 w 360000"/>
                <a:gd name="connsiteY3" fmla="*/ 1850801 h 1850801"/>
                <a:gd name="connsiteX4" fmla="*/ 0 w 360000"/>
                <a:gd name="connsiteY4" fmla="*/ 0 h 1850801"/>
                <a:gd name="connsiteX0" fmla="*/ 0 w 360000"/>
                <a:gd name="connsiteY0" fmla="*/ 1586 h 1852387"/>
                <a:gd name="connsiteX1" fmla="*/ 197460 w 360000"/>
                <a:gd name="connsiteY1" fmla="*/ 0 h 1852387"/>
                <a:gd name="connsiteX2" fmla="*/ 360000 w 360000"/>
                <a:gd name="connsiteY2" fmla="*/ 1586 h 1852387"/>
                <a:gd name="connsiteX3" fmla="*/ 360000 w 360000"/>
                <a:gd name="connsiteY3" fmla="*/ 1852387 h 1852387"/>
                <a:gd name="connsiteX4" fmla="*/ 0 w 360000"/>
                <a:gd name="connsiteY4" fmla="*/ 1852387 h 1852387"/>
                <a:gd name="connsiteX5" fmla="*/ 0 w 360000"/>
                <a:gd name="connsiteY5" fmla="*/ 1586 h 1852387"/>
                <a:gd name="connsiteX0" fmla="*/ 197460 w 360000"/>
                <a:gd name="connsiteY0" fmla="*/ 0 h 1852387"/>
                <a:gd name="connsiteX1" fmla="*/ 360000 w 360000"/>
                <a:gd name="connsiteY1" fmla="*/ 1586 h 1852387"/>
                <a:gd name="connsiteX2" fmla="*/ 360000 w 360000"/>
                <a:gd name="connsiteY2" fmla="*/ 1852387 h 1852387"/>
                <a:gd name="connsiteX3" fmla="*/ 0 w 360000"/>
                <a:gd name="connsiteY3" fmla="*/ 1852387 h 1852387"/>
                <a:gd name="connsiteX4" fmla="*/ 0 w 360000"/>
                <a:gd name="connsiteY4" fmla="*/ 1586 h 1852387"/>
                <a:gd name="connsiteX5" fmla="*/ 288900 w 360000"/>
                <a:gd name="connsiteY5" fmla="*/ 91440 h 1852387"/>
                <a:gd name="connsiteX0" fmla="*/ 360000 w 360000"/>
                <a:gd name="connsiteY0" fmla="*/ 3 h 1850804"/>
                <a:gd name="connsiteX1" fmla="*/ 360000 w 360000"/>
                <a:gd name="connsiteY1" fmla="*/ 1850804 h 1850804"/>
                <a:gd name="connsiteX2" fmla="*/ 0 w 360000"/>
                <a:gd name="connsiteY2" fmla="*/ 1850804 h 1850804"/>
                <a:gd name="connsiteX3" fmla="*/ 0 w 360000"/>
                <a:gd name="connsiteY3" fmla="*/ 3 h 1850804"/>
                <a:gd name="connsiteX4" fmla="*/ 288900 w 360000"/>
                <a:gd name="connsiteY4" fmla="*/ 89857 h 1850804"/>
                <a:gd name="connsiteX0" fmla="*/ 360000 w 360000"/>
                <a:gd name="connsiteY0" fmla="*/ 0 h 1850801"/>
                <a:gd name="connsiteX1" fmla="*/ 360000 w 360000"/>
                <a:gd name="connsiteY1" fmla="*/ 1850801 h 1850801"/>
                <a:gd name="connsiteX2" fmla="*/ 0 w 360000"/>
                <a:gd name="connsiteY2" fmla="*/ 1850801 h 1850801"/>
                <a:gd name="connsiteX3" fmla="*/ 0 w 360000"/>
                <a:gd name="connsiteY3" fmla="*/ 0 h 185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50801">
                  <a:moveTo>
                    <a:pt x="360000" y="0"/>
                  </a:moveTo>
                  <a:lnTo>
                    <a:pt x="360000" y="1850801"/>
                  </a:lnTo>
                  <a:lnTo>
                    <a:pt x="0" y="1850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982190" y="1863725"/>
              <a:ext cx="360000" cy="1850800"/>
            </a:xfrm>
            <a:custGeom>
              <a:avLst/>
              <a:gdLst>
                <a:gd name="connsiteX0" fmla="*/ 0 w 360000"/>
                <a:gd name="connsiteY0" fmla="*/ 0 h 1850800"/>
                <a:gd name="connsiteX1" fmla="*/ 360000 w 360000"/>
                <a:gd name="connsiteY1" fmla="*/ 0 h 1850800"/>
                <a:gd name="connsiteX2" fmla="*/ 360000 w 360000"/>
                <a:gd name="connsiteY2" fmla="*/ 1850800 h 1850800"/>
                <a:gd name="connsiteX3" fmla="*/ 0 w 360000"/>
                <a:gd name="connsiteY3" fmla="*/ 1850800 h 1850800"/>
                <a:gd name="connsiteX4" fmla="*/ 0 w 360000"/>
                <a:gd name="connsiteY4" fmla="*/ 0 h 1850800"/>
                <a:gd name="connsiteX0" fmla="*/ 0 w 360000"/>
                <a:gd name="connsiteY0" fmla="*/ 1587 h 1852387"/>
                <a:gd name="connsiteX1" fmla="*/ 142260 w 360000"/>
                <a:gd name="connsiteY1" fmla="*/ 0 h 1852387"/>
                <a:gd name="connsiteX2" fmla="*/ 360000 w 360000"/>
                <a:gd name="connsiteY2" fmla="*/ 1587 h 1852387"/>
                <a:gd name="connsiteX3" fmla="*/ 360000 w 360000"/>
                <a:gd name="connsiteY3" fmla="*/ 1852387 h 1852387"/>
                <a:gd name="connsiteX4" fmla="*/ 0 w 360000"/>
                <a:gd name="connsiteY4" fmla="*/ 1852387 h 1852387"/>
                <a:gd name="connsiteX5" fmla="*/ 0 w 360000"/>
                <a:gd name="connsiteY5" fmla="*/ 1587 h 1852387"/>
                <a:gd name="connsiteX0" fmla="*/ 142260 w 360000"/>
                <a:gd name="connsiteY0" fmla="*/ 0 h 1852387"/>
                <a:gd name="connsiteX1" fmla="*/ 360000 w 360000"/>
                <a:gd name="connsiteY1" fmla="*/ 1587 h 1852387"/>
                <a:gd name="connsiteX2" fmla="*/ 360000 w 360000"/>
                <a:gd name="connsiteY2" fmla="*/ 1852387 h 1852387"/>
                <a:gd name="connsiteX3" fmla="*/ 0 w 360000"/>
                <a:gd name="connsiteY3" fmla="*/ 1852387 h 1852387"/>
                <a:gd name="connsiteX4" fmla="*/ 0 w 360000"/>
                <a:gd name="connsiteY4" fmla="*/ 1587 h 1852387"/>
                <a:gd name="connsiteX5" fmla="*/ 233700 w 360000"/>
                <a:gd name="connsiteY5" fmla="*/ 91440 h 1852387"/>
                <a:gd name="connsiteX0" fmla="*/ 360000 w 360000"/>
                <a:gd name="connsiteY0" fmla="*/ 3 h 1850803"/>
                <a:gd name="connsiteX1" fmla="*/ 360000 w 360000"/>
                <a:gd name="connsiteY1" fmla="*/ 1850803 h 1850803"/>
                <a:gd name="connsiteX2" fmla="*/ 0 w 360000"/>
                <a:gd name="connsiteY2" fmla="*/ 1850803 h 1850803"/>
                <a:gd name="connsiteX3" fmla="*/ 0 w 360000"/>
                <a:gd name="connsiteY3" fmla="*/ 3 h 1850803"/>
                <a:gd name="connsiteX4" fmla="*/ 233700 w 360000"/>
                <a:gd name="connsiteY4" fmla="*/ 89856 h 1850803"/>
                <a:gd name="connsiteX0" fmla="*/ 360000 w 360000"/>
                <a:gd name="connsiteY0" fmla="*/ 0 h 1850800"/>
                <a:gd name="connsiteX1" fmla="*/ 360000 w 360000"/>
                <a:gd name="connsiteY1" fmla="*/ 1850800 h 1850800"/>
                <a:gd name="connsiteX2" fmla="*/ 0 w 360000"/>
                <a:gd name="connsiteY2" fmla="*/ 1850800 h 1850800"/>
                <a:gd name="connsiteX3" fmla="*/ 0 w 360000"/>
                <a:gd name="connsiteY3" fmla="*/ 0 h 18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50800">
                  <a:moveTo>
                    <a:pt x="360000" y="0"/>
                  </a:moveTo>
                  <a:lnTo>
                    <a:pt x="360000" y="1850800"/>
                  </a:lnTo>
                  <a:lnTo>
                    <a:pt x="0" y="185080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5342189" y="1863725"/>
              <a:ext cx="360000" cy="1850801"/>
            </a:xfrm>
            <a:custGeom>
              <a:avLst/>
              <a:gdLst>
                <a:gd name="connsiteX0" fmla="*/ 0 w 360000"/>
                <a:gd name="connsiteY0" fmla="*/ 0 h 1850801"/>
                <a:gd name="connsiteX1" fmla="*/ 360000 w 360000"/>
                <a:gd name="connsiteY1" fmla="*/ 0 h 1850801"/>
                <a:gd name="connsiteX2" fmla="*/ 360000 w 360000"/>
                <a:gd name="connsiteY2" fmla="*/ 1850801 h 1850801"/>
                <a:gd name="connsiteX3" fmla="*/ 0 w 360000"/>
                <a:gd name="connsiteY3" fmla="*/ 1850801 h 1850801"/>
                <a:gd name="connsiteX4" fmla="*/ 0 w 360000"/>
                <a:gd name="connsiteY4" fmla="*/ 0 h 1850801"/>
                <a:gd name="connsiteX0" fmla="*/ 0 w 360000"/>
                <a:gd name="connsiteY0" fmla="*/ 1586 h 1852387"/>
                <a:gd name="connsiteX1" fmla="*/ 141830 w 360000"/>
                <a:gd name="connsiteY1" fmla="*/ 0 h 1852387"/>
                <a:gd name="connsiteX2" fmla="*/ 360000 w 360000"/>
                <a:gd name="connsiteY2" fmla="*/ 1586 h 1852387"/>
                <a:gd name="connsiteX3" fmla="*/ 360000 w 360000"/>
                <a:gd name="connsiteY3" fmla="*/ 1852387 h 1852387"/>
                <a:gd name="connsiteX4" fmla="*/ 0 w 360000"/>
                <a:gd name="connsiteY4" fmla="*/ 1852387 h 1852387"/>
                <a:gd name="connsiteX5" fmla="*/ 0 w 360000"/>
                <a:gd name="connsiteY5" fmla="*/ 1586 h 1852387"/>
                <a:gd name="connsiteX0" fmla="*/ 0 w 360000"/>
                <a:gd name="connsiteY0" fmla="*/ 0 h 1850801"/>
                <a:gd name="connsiteX1" fmla="*/ 360000 w 360000"/>
                <a:gd name="connsiteY1" fmla="*/ 0 h 1850801"/>
                <a:gd name="connsiteX2" fmla="*/ 360000 w 360000"/>
                <a:gd name="connsiteY2" fmla="*/ 1850801 h 1850801"/>
                <a:gd name="connsiteX3" fmla="*/ 0 w 360000"/>
                <a:gd name="connsiteY3" fmla="*/ 1850801 h 1850801"/>
                <a:gd name="connsiteX4" fmla="*/ 0 w 360000"/>
                <a:gd name="connsiteY4" fmla="*/ 0 h 1850801"/>
                <a:gd name="connsiteX0" fmla="*/ 0 w 360000"/>
                <a:gd name="connsiteY0" fmla="*/ 1586 h 1852387"/>
                <a:gd name="connsiteX1" fmla="*/ 108492 w 360000"/>
                <a:gd name="connsiteY1" fmla="*/ 0 h 1852387"/>
                <a:gd name="connsiteX2" fmla="*/ 360000 w 360000"/>
                <a:gd name="connsiteY2" fmla="*/ 1586 h 1852387"/>
                <a:gd name="connsiteX3" fmla="*/ 360000 w 360000"/>
                <a:gd name="connsiteY3" fmla="*/ 1852387 h 1852387"/>
                <a:gd name="connsiteX4" fmla="*/ 0 w 360000"/>
                <a:gd name="connsiteY4" fmla="*/ 1852387 h 1852387"/>
                <a:gd name="connsiteX5" fmla="*/ 0 w 360000"/>
                <a:gd name="connsiteY5" fmla="*/ 1586 h 1852387"/>
                <a:gd name="connsiteX0" fmla="*/ 108492 w 360000"/>
                <a:gd name="connsiteY0" fmla="*/ 0 h 1852387"/>
                <a:gd name="connsiteX1" fmla="*/ 360000 w 360000"/>
                <a:gd name="connsiteY1" fmla="*/ 1586 h 1852387"/>
                <a:gd name="connsiteX2" fmla="*/ 360000 w 360000"/>
                <a:gd name="connsiteY2" fmla="*/ 1852387 h 1852387"/>
                <a:gd name="connsiteX3" fmla="*/ 0 w 360000"/>
                <a:gd name="connsiteY3" fmla="*/ 1852387 h 1852387"/>
                <a:gd name="connsiteX4" fmla="*/ 0 w 360000"/>
                <a:gd name="connsiteY4" fmla="*/ 1586 h 1852387"/>
                <a:gd name="connsiteX5" fmla="*/ 199932 w 360000"/>
                <a:gd name="connsiteY5" fmla="*/ 91440 h 1852387"/>
                <a:gd name="connsiteX0" fmla="*/ 360000 w 360000"/>
                <a:gd name="connsiteY0" fmla="*/ 3 h 1850804"/>
                <a:gd name="connsiteX1" fmla="*/ 360000 w 360000"/>
                <a:gd name="connsiteY1" fmla="*/ 1850804 h 1850804"/>
                <a:gd name="connsiteX2" fmla="*/ 0 w 360000"/>
                <a:gd name="connsiteY2" fmla="*/ 1850804 h 1850804"/>
                <a:gd name="connsiteX3" fmla="*/ 0 w 360000"/>
                <a:gd name="connsiteY3" fmla="*/ 3 h 1850804"/>
                <a:gd name="connsiteX4" fmla="*/ 199932 w 360000"/>
                <a:gd name="connsiteY4" fmla="*/ 89857 h 1850804"/>
                <a:gd name="connsiteX0" fmla="*/ 360000 w 360000"/>
                <a:gd name="connsiteY0" fmla="*/ 3 h 1850804"/>
                <a:gd name="connsiteX1" fmla="*/ 360000 w 360000"/>
                <a:gd name="connsiteY1" fmla="*/ 1850804 h 1850804"/>
                <a:gd name="connsiteX2" fmla="*/ 0 w 360000"/>
                <a:gd name="connsiteY2" fmla="*/ 1850804 h 1850804"/>
                <a:gd name="connsiteX3" fmla="*/ 0 w 360000"/>
                <a:gd name="connsiteY3" fmla="*/ 3 h 1850804"/>
                <a:gd name="connsiteX4" fmla="*/ 199932 w 360000"/>
                <a:gd name="connsiteY4" fmla="*/ 89857 h 1850804"/>
                <a:gd name="connsiteX5" fmla="*/ 198980 w 360000"/>
                <a:gd name="connsiteY5" fmla="*/ 91284 h 1850804"/>
                <a:gd name="connsiteX0" fmla="*/ 360000 w 360000"/>
                <a:gd name="connsiteY0" fmla="*/ 3 h 1850804"/>
                <a:gd name="connsiteX1" fmla="*/ 360000 w 360000"/>
                <a:gd name="connsiteY1" fmla="*/ 1850804 h 1850804"/>
                <a:gd name="connsiteX2" fmla="*/ 0 w 360000"/>
                <a:gd name="connsiteY2" fmla="*/ 1850804 h 1850804"/>
                <a:gd name="connsiteX3" fmla="*/ 0 w 360000"/>
                <a:gd name="connsiteY3" fmla="*/ 3 h 1850804"/>
                <a:gd name="connsiteX4" fmla="*/ 199932 w 360000"/>
                <a:gd name="connsiteY4" fmla="*/ 89857 h 1850804"/>
                <a:gd name="connsiteX0" fmla="*/ 360000 w 360000"/>
                <a:gd name="connsiteY0" fmla="*/ 0 h 1850801"/>
                <a:gd name="connsiteX1" fmla="*/ 360000 w 360000"/>
                <a:gd name="connsiteY1" fmla="*/ 1850801 h 1850801"/>
                <a:gd name="connsiteX2" fmla="*/ 0 w 360000"/>
                <a:gd name="connsiteY2" fmla="*/ 1850801 h 1850801"/>
                <a:gd name="connsiteX3" fmla="*/ 0 w 360000"/>
                <a:gd name="connsiteY3" fmla="*/ 0 h 185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50801">
                  <a:moveTo>
                    <a:pt x="360000" y="0"/>
                  </a:moveTo>
                  <a:lnTo>
                    <a:pt x="360000" y="1850801"/>
                  </a:lnTo>
                  <a:lnTo>
                    <a:pt x="0" y="1850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4114553" y="3714522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553" y="3714522"/>
                  <a:ext cx="295273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4474550" y="3714522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550" y="3714522"/>
                  <a:ext cx="295273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4834547" y="3714522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547" y="3714522"/>
                  <a:ext cx="29527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/>
                <p:cNvSpPr txBox="1"/>
                <p:nvPr/>
              </p:nvSpPr>
              <p:spPr>
                <a:xfrm>
                  <a:off x="5194544" y="3714522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2" name="Textfeld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44" y="3714522"/>
                  <a:ext cx="29527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/>
                <p:cNvSpPr txBox="1"/>
                <p:nvPr/>
              </p:nvSpPr>
              <p:spPr>
                <a:xfrm>
                  <a:off x="5549868" y="3714522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3" name="Textfeld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868" y="3714522"/>
                  <a:ext cx="295273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3609770" y="2146059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70" y="2146059"/>
                  <a:ext cx="29527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/>
                <p:cNvSpPr txBox="1"/>
                <p:nvPr/>
              </p:nvSpPr>
              <p:spPr>
                <a:xfrm>
                  <a:off x="3609770" y="2506056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60" name="Textfeld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70" y="2506056"/>
                  <a:ext cx="29527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3609770" y="2866053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70" y="2866053"/>
                  <a:ext cx="295273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3609770" y="3221377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70" y="3221377"/>
                  <a:ext cx="295273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Ellipse 64"/>
            <p:cNvSpPr>
              <a:spLocks noChangeAspect="1"/>
            </p:cNvSpPr>
            <p:nvPr/>
          </p:nvSpPr>
          <p:spPr>
            <a:xfrm>
              <a:off x="4568190" y="294052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>
              <a:spLocks noChangeAspect="1"/>
            </p:cNvSpPr>
            <p:nvPr/>
          </p:nvSpPr>
          <p:spPr>
            <a:xfrm>
              <a:off x="5108190" y="330081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>
              <a:spLocks noChangeAspect="1"/>
            </p:cNvSpPr>
            <p:nvPr/>
          </p:nvSpPr>
          <p:spPr>
            <a:xfrm>
              <a:off x="5284029" y="294023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>
              <a:spLocks noChangeAspect="1"/>
            </p:cNvSpPr>
            <p:nvPr/>
          </p:nvSpPr>
          <p:spPr>
            <a:xfrm>
              <a:off x="5648190" y="222052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>
              <a:spLocks noChangeAspect="1"/>
            </p:cNvSpPr>
            <p:nvPr/>
          </p:nvSpPr>
          <p:spPr>
            <a:xfrm>
              <a:off x="4388190" y="2217326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>
              <a:spLocks noChangeAspect="1"/>
            </p:cNvSpPr>
            <p:nvPr/>
          </p:nvSpPr>
          <p:spPr>
            <a:xfrm>
              <a:off x="4208548" y="258023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6" name="Gruppieren 195"/>
            <p:cNvGrpSpPr/>
            <p:nvPr/>
          </p:nvGrpSpPr>
          <p:grpSpPr>
            <a:xfrm>
              <a:off x="3609770" y="4258726"/>
              <a:ext cx="2259721" cy="2156857"/>
              <a:chOff x="3893817" y="1819275"/>
              <a:chExt cx="2259721" cy="2156857"/>
            </a:xfrm>
          </p:grpSpPr>
          <p:grpSp>
            <p:nvGrpSpPr>
              <p:cNvPr id="198" name="Gruppieren 197"/>
              <p:cNvGrpSpPr/>
              <p:nvPr/>
            </p:nvGrpSpPr>
            <p:grpSpPr>
              <a:xfrm>
                <a:off x="3893817" y="1819275"/>
                <a:ext cx="2259721" cy="2156857"/>
                <a:chOff x="3893817" y="1819275"/>
                <a:chExt cx="2259721" cy="2156857"/>
              </a:xfrm>
            </p:grpSpPr>
            <p:grpSp>
              <p:nvGrpSpPr>
                <p:cNvPr id="205" name="Gruppieren 204"/>
                <p:cNvGrpSpPr/>
                <p:nvPr/>
              </p:nvGrpSpPr>
              <p:grpSpPr>
                <a:xfrm rot="5400000">
                  <a:off x="4257713" y="1843049"/>
                  <a:ext cx="1799999" cy="1942951"/>
                  <a:chOff x="4186238" y="1771575"/>
                  <a:chExt cx="1799999" cy="1942951"/>
                </a:xfrm>
              </p:grpSpPr>
              <p:sp>
                <p:nvSpPr>
                  <p:cNvPr id="227" name="Rechteck 226"/>
                  <p:cNvSpPr/>
                  <p:nvPr/>
                </p:nvSpPr>
                <p:spPr>
                  <a:xfrm>
                    <a:off x="4186238" y="1771575"/>
                    <a:ext cx="360000" cy="194295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8" name="Rechteck 227"/>
                  <p:cNvSpPr/>
                  <p:nvPr/>
                </p:nvSpPr>
                <p:spPr>
                  <a:xfrm>
                    <a:off x="4546239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9" name="Rechteck 228"/>
                  <p:cNvSpPr/>
                  <p:nvPr/>
                </p:nvSpPr>
                <p:spPr>
                  <a:xfrm>
                    <a:off x="4906238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0" name="Rechteck 229"/>
                  <p:cNvSpPr/>
                  <p:nvPr/>
                </p:nvSpPr>
                <p:spPr>
                  <a:xfrm>
                    <a:off x="5266238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1" name="Rechteck 230"/>
                  <p:cNvSpPr/>
                  <p:nvPr/>
                </p:nvSpPr>
                <p:spPr>
                  <a:xfrm>
                    <a:off x="5626237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6" name="Gruppieren 205"/>
                <p:cNvGrpSpPr/>
                <p:nvPr/>
              </p:nvGrpSpPr>
              <p:grpSpPr>
                <a:xfrm>
                  <a:off x="4186238" y="1863724"/>
                  <a:ext cx="1799998" cy="1850801"/>
                  <a:chOff x="4186238" y="1863724"/>
                  <a:chExt cx="1799998" cy="1850801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4186238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3" name="Rechteck 222"/>
                  <p:cNvSpPr/>
                  <p:nvPr/>
                </p:nvSpPr>
                <p:spPr>
                  <a:xfrm>
                    <a:off x="4546238" y="1863725"/>
                    <a:ext cx="360000" cy="1850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4" name="Rechteck 223"/>
                  <p:cNvSpPr/>
                  <p:nvPr/>
                </p:nvSpPr>
                <p:spPr>
                  <a:xfrm>
                    <a:off x="4906237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5" name="Rechteck 224"/>
                  <p:cNvSpPr/>
                  <p:nvPr/>
                </p:nvSpPr>
                <p:spPr>
                  <a:xfrm>
                    <a:off x="5266237" y="1863725"/>
                    <a:ext cx="360000" cy="1850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6" name="Rechteck 225"/>
                  <p:cNvSpPr/>
                  <p:nvPr/>
                </p:nvSpPr>
                <p:spPr>
                  <a:xfrm>
                    <a:off x="5626236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7" name="Gruppieren 206"/>
                <p:cNvGrpSpPr/>
                <p:nvPr/>
              </p:nvGrpSpPr>
              <p:grpSpPr>
                <a:xfrm>
                  <a:off x="4398600" y="3714522"/>
                  <a:ext cx="1730588" cy="261610"/>
                  <a:chOff x="4398600" y="3714522"/>
                  <a:chExt cx="1730588" cy="26161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feld 216"/>
                      <p:cNvSpPr txBox="1"/>
                      <p:nvPr/>
                    </p:nvSpPr>
                    <p:spPr>
                      <a:xfrm>
                        <a:off x="4398600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7" name="Textfeld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600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8" name="Textfeld 217"/>
                      <p:cNvSpPr txBox="1"/>
                      <p:nvPr/>
                    </p:nvSpPr>
                    <p:spPr>
                      <a:xfrm>
                        <a:off x="4758597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8" name="Textfeld 2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58597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" name="Textfeld 218"/>
                      <p:cNvSpPr txBox="1"/>
                      <p:nvPr/>
                    </p:nvSpPr>
                    <p:spPr>
                      <a:xfrm>
                        <a:off x="5118594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9" name="Textfeld 2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594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" name="Textfeld 219"/>
                      <p:cNvSpPr txBox="1"/>
                      <p:nvPr/>
                    </p:nvSpPr>
                    <p:spPr>
                      <a:xfrm>
                        <a:off x="5478591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20" name="Textfeld 2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8591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feld 220"/>
                      <p:cNvSpPr txBox="1"/>
                      <p:nvPr/>
                    </p:nvSpPr>
                    <p:spPr>
                      <a:xfrm>
                        <a:off x="5833915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21" name="Textfeld 2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33915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9" name="Gruppieren 208"/>
                <p:cNvGrpSpPr/>
                <p:nvPr/>
              </p:nvGrpSpPr>
              <p:grpSpPr>
                <a:xfrm>
                  <a:off x="4173538" y="1819275"/>
                  <a:ext cx="1980000" cy="1908000"/>
                  <a:chOff x="4173538" y="1819275"/>
                  <a:chExt cx="1980000" cy="1908000"/>
                </a:xfrm>
              </p:grpSpPr>
              <p:cxnSp>
                <p:nvCxnSpPr>
                  <p:cNvPr id="215" name="Gerader Verbinder 214"/>
                  <p:cNvCxnSpPr/>
                  <p:nvPr/>
                </p:nvCxnSpPr>
                <p:spPr>
                  <a:xfrm flipH="1">
                    <a:off x="4173538" y="3714525"/>
                    <a:ext cx="1980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Gerader Verbinder 215"/>
                  <p:cNvCxnSpPr/>
                  <p:nvPr/>
                </p:nvCxnSpPr>
                <p:spPr>
                  <a:xfrm flipH="1">
                    <a:off x="4186238" y="1819275"/>
                    <a:ext cx="0" cy="1908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uppieren 209"/>
                <p:cNvGrpSpPr/>
                <p:nvPr/>
              </p:nvGrpSpPr>
              <p:grpSpPr>
                <a:xfrm rot="5400000">
                  <a:off x="3372990" y="2666887"/>
                  <a:ext cx="1336928" cy="295273"/>
                  <a:chOff x="3806295" y="2605346"/>
                  <a:chExt cx="1336928" cy="2952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feld 210"/>
                      <p:cNvSpPr txBox="1"/>
                      <p:nvPr/>
                    </p:nvSpPr>
                    <p:spPr>
                      <a:xfrm rot="16200000">
                        <a:off x="3789463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1" name="Textfeld 2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3789463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Textfeld 211"/>
                      <p:cNvSpPr txBox="1"/>
                      <p:nvPr/>
                    </p:nvSpPr>
                    <p:spPr>
                      <a:xfrm rot="16200000">
                        <a:off x="4149460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2" name="Textfeld 2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149460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Textfeld 212"/>
                      <p:cNvSpPr txBox="1"/>
                      <p:nvPr/>
                    </p:nvSpPr>
                    <p:spPr>
                      <a:xfrm rot="16200000">
                        <a:off x="4509457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3" name="Textfeld 2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509457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4" name="Textfeld 213"/>
                      <p:cNvSpPr txBox="1"/>
                      <p:nvPr/>
                    </p:nvSpPr>
                    <p:spPr>
                      <a:xfrm rot="16200000">
                        <a:off x="4864781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214" name="Textfeld 2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864781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99" name="Ellipse 198"/>
              <p:cNvSpPr>
                <a:spLocks noChangeAspect="1"/>
              </p:cNvSpPr>
              <p:nvPr/>
            </p:nvSpPr>
            <p:spPr>
              <a:xfrm>
                <a:off x="4852237" y="2940521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Ellipse 199"/>
              <p:cNvSpPr>
                <a:spLocks noChangeAspect="1"/>
              </p:cNvSpPr>
              <p:nvPr/>
            </p:nvSpPr>
            <p:spPr>
              <a:xfrm>
                <a:off x="5392237" y="3300817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Ellipse 200"/>
              <p:cNvSpPr>
                <a:spLocks noChangeAspect="1"/>
              </p:cNvSpPr>
              <p:nvPr/>
            </p:nvSpPr>
            <p:spPr>
              <a:xfrm>
                <a:off x="5568076" y="2940233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Ellipse 201"/>
              <p:cNvSpPr>
                <a:spLocks noChangeAspect="1"/>
              </p:cNvSpPr>
              <p:nvPr/>
            </p:nvSpPr>
            <p:spPr>
              <a:xfrm>
                <a:off x="5932237" y="222052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" name="Ellipse 202"/>
              <p:cNvSpPr>
                <a:spLocks noChangeAspect="1"/>
              </p:cNvSpPr>
              <p:nvPr/>
            </p:nvSpPr>
            <p:spPr>
              <a:xfrm>
                <a:off x="4672237" y="2217326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Ellipse 203"/>
              <p:cNvSpPr>
                <a:spLocks noChangeAspect="1"/>
              </p:cNvSpPr>
              <p:nvPr/>
            </p:nvSpPr>
            <p:spPr>
              <a:xfrm>
                <a:off x="4492595" y="2580233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97" name="Gerader Verbinder 196"/>
            <p:cNvCxnSpPr/>
            <p:nvPr/>
          </p:nvCxnSpPr>
          <p:spPr>
            <a:xfrm>
              <a:off x="4622186" y="4268337"/>
              <a:ext cx="0" cy="187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/>
            <p:cNvCxnSpPr/>
            <p:nvPr/>
          </p:nvCxnSpPr>
          <p:spPr>
            <a:xfrm flipV="1">
              <a:off x="3922373" y="5073684"/>
              <a:ext cx="684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/>
            <p:cNvCxnSpPr/>
            <p:nvPr/>
          </p:nvCxnSpPr>
          <p:spPr>
            <a:xfrm flipV="1">
              <a:off x="4676190" y="5433684"/>
              <a:ext cx="1116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uppieren 79"/>
            <p:cNvGrpSpPr/>
            <p:nvPr/>
          </p:nvGrpSpPr>
          <p:grpSpPr>
            <a:xfrm rot="5400000">
              <a:off x="6493084" y="1843049"/>
              <a:ext cx="1799999" cy="1942951"/>
              <a:chOff x="4186238" y="1771575"/>
              <a:chExt cx="1799999" cy="1942951"/>
            </a:xfrm>
          </p:grpSpPr>
          <p:sp>
            <p:nvSpPr>
              <p:cNvPr id="102" name="Rechteck 101"/>
              <p:cNvSpPr/>
              <p:nvPr/>
            </p:nvSpPr>
            <p:spPr>
              <a:xfrm>
                <a:off x="4186238" y="1771575"/>
                <a:ext cx="360000" cy="19429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Rechteck 102"/>
              <p:cNvSpPr/>
              <p:nvPr/>
            </p:nvSpPr>
            <p:spPr>
              <a:xfrm>
                <a:off x="4546239" y="1771575"/>
                <a:ext cx="360000" cy="194295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Rechteck 103"/>
              <p:cNvSpPr/>
              <p:nvPr/>
            </p:nvSpPr>
            <p:spPr>
              <a:xfrm>
                <a:off x="4906238" y="1771575"/>
                <a:ext cx="360000" cy="194295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Rechteck 104"/>
              <p:cNvSpPr/>
              <p:nvPr/>
            </p:nvSpPr>
            <p:spPr>
              <a:xfrm>
                <a:off x="5266238" y="1771575"/>
                <a:ext cx="360000" cy="194295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5626237" y="1771575"/>
                <a:ext cx="360000" cy="194295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6421609" y="1863724"/>
              <a:ext cx="1799998" cy="1850801"/>
              <a:chOff x="4186238" y="1863724"/>
              <a:chExt cx="1799998" cy="1850801"/>
            </a:xfrm>
          </p:grpSpPr>
          <p:sp>
            <p:nvSpPr>
              <p:cNvPr id="97" name="Rechteck 96"/>
              <p:cNvSpPr/>
              <p:nvPr/>
            </p:nvSpPr>
            <p:spPr>
              <a:xfrm>
                <a:off x="4186238" y="1863724"/>
                <a:ext cx="360000" cy="185080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4546238" y="1863725"/>
                <a:ext cx="360000" cy="18508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4906237" y="1863724"/>
                <a:ext cx="360000" cy="185080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5266237" y="1863725"/>
                <a:ext cx="360000" cy="18508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5626236" y="1863724"/>
                <a:ext cx="360000" cy="185080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2" name="Gruppieren 81"/>
            <p:cNvGrpSpPr/>
            <p:nvPr/>
          </p:nvGrpSpPr>
          <p:grpSpPr>
            <a:xfrm>
              <a:off x="6633971" y="3714522"/>
              <a:ext cx="1730588" cy="261610"/>
              <a:chOff x="4398600" y="3714522"/>
              <a:chExt cx="1730588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feld 91"/>
                  <p:cNvSpPr txBox="1"/>
                  <p:nvPr/>
                </p:nvSpPr>
                <p:spPr>
                  <a:xfrm>
                    <a:off x="4398600" y="3714522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92" name="Textfeld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8600" y="3714522"/>
                    <a:ext cx="295273" cy="2616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feld 92"/>
                  <p:cNvSpPr txBox="1"/>
                  <p:nvPr/>
                </p:nvSpPr>
                <p:spPr>
                  <a:xfrm>
                    <a:off x="4758597" y="3714522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93" name="Textfeld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8597" y="3714522"/>
                    <a:ext cx="295273" cy="2616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feld 93"/>
                  <p:cNvSpPr txBox="1"/>
                  <p:nvPr/>
                </p:nvSpPr>
                <p:spPr>
                  <a:xfrm>
                    <a:off x="5118594" y="3714522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94" name="Textfeld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8594" y="3714522"/>
                    <a:ext cx="295273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feld 94"/>
                  <p:cNvSpPr txBox="1"/>
                  <p:nvPr/>
                </p:nvSpPr>
                <p:spPr>
                  <a:xfrm>
                    <a:off x="5478591" y="3714522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95" name="Textfeld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591" y="3714522"/>
                    <a:ext cx="295273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feld 95"/>
                  <p:cNvSpPr txBox="1"/>
                  <p:nvPr/>
                </p:nvSpPr>
                <p:spPr>
                  <a:xfrm>
                    <a:off x="5833915" y="3714522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96" name="Textfeld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915" y="3714522"/>
                    <a:ext cx="295273" cy="26161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uppieren 83"/>
            <p:cNvGrpSpPr/>
            <p:nvPr/>
          </p:nvGrpSpPr>
          <p:grpSpPr>
            <a:xfrm>
              <a:off x="6408909" y="1819275"/>
              <a:ext cx="1980000" cy="1908000"/>
              <a:chOff x="4173538" y="1819275"/>
              <a:chExt cx="1980000" cy="1908000"/>
            </a:xfrm>
          </p:grpSpPr>
          <p:cxnSp>
            <p:nvCxnSpPr>
              <p:cNvPr id="90" name="Gerader Verbinder 89"/>
              <p:cNvCxnSpPr/>
              <p:nvPr/>
            </p:nvCxnSpPr>
            <p:spPr>
              <a:xfrm flipH="1">
                <a:off x="4173538" y="3714525"/>
                <a:ext cx="19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/>
              <p:cNvCxnSpPr/>
              <p:nvPr/>
            </p:nvCxnSpPr>
            <p:spPr>
              <a:xfrm flipH="1">
                <a:off x="4186238" y="1819275"/>
                <a:ext cx="0" cy="19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84"/>
            <p:cNvGrpSpPr/>
            <p:nvPr/>
          </p:nvGrpSpPr>
          <p:grpSpPr>
            <a:xfrm rot="5400000">
              <a:off x="5608361" y="2666887"/>
              <a:ext cx="1336928" cy="295273"/>
              <a:chOff x="3806295" y="2605346"/>
              <a:chExt cx="1336928" cy="2952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feld 85"/>
                  <p:cNvSpPr txBox="1"/>
                  <p:nvPr/>
                </p:nvSpPr>
                <p:spPr>
                  <a:xfrm rot="16200000">
                    <a:off x="3789463" y="2622178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86" name="Textfeld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789463" y="2622178"/>
                    <a:ext cx="295273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feld 86"/>
                  <p:cNvSpPr txBox="1"/>
                  <p:nvPr/>
                </p:nvSpPr>
                <p:spPr>
                  <a:xfrm rot="16200000">
                    <a:off x="4149460" y="2622178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87" name="Textfeld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149460" y="2622178"/>
                    <a:ext cx="295273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feld 87"/>
                  <p:cNvSpPr txBox="1"/>
                  <p:nvPr/>
                </p:nvSpPr>
                <p:spPr>
                  <a:xfrm rot="16200000">
                    <a:off x="4509457" y="2622178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88" name="Textfeld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509457" y="2622178"/>
                    <a:ext cx="295273" cy="2616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 rot="16200000">
                    <a:off x="4864781" y="2622178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5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sz="1050" dirty="0"/>
                  </a:p>
                </p:txBody>
              </p:sp>
            </mc:Choice>
            <mc:Fallback xmlns="">
              <p:sp>
                <p:nvSpPr>
                  <p:cNvPr id="89" name="Textfeld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864781" y="2622178"/>
                    <a:ext cx="295273" cy="2616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Ellipse 73"/>
            <p:cNvSpPr>
              <a:spLocks noChangeAspect="1"/>
            </p:cNvSpPr>
            <p:nvPr/>
          </p:nvSpPr>
          <p:spPr>
            <a:xfrm>
              <a:off x="7087608" y="2940521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>
              <a:spLocks noChangeAspect="1"/>
            </p:cNvSpPr>
            <p:nvPr/>
          </p:nvSpPr>
          <p:spPr>
            <a:xfrm>
              <a:off x="7627608" y="330081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7803447" y="294023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>
              <a:spLocks noChangeAspect="1"/>
            </p:cNvSpPr>
            <p:nvPr/>
          </p:nvSpPr>
          <p:spPr>
            <a:xfrm>
              <a:off x="8167608" y="222052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>
              <a:spLocks noChangeAspect="1"/>
            </p:cNvSpPr>
            <p:nvPr/>
          </p:nvSpPr>
          <p:spPr>
            <a:xfrm>
              <a:off x="6907608" y="2217326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6727966" y="258023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/>
            <p:cNvCxnSpPr/>
            <p:nvPr/>
          </p:nvCxnSpPr>
          <p:spPr>
            <a:xfrm>
              <a:off x="7141604" y="1828886"/>
              <a:ext cx="0" cy="187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uppieren 152"/>
            <p:cNvGrpSpPr/>
            <p:nvPr/>
          </p:nvGrpSpPr>
          <p:grpSpPr>
            <a:xfrm>
              <a:off x="6134835" y="4258726"/>
              <a:ext cx="2259721" cy="2156857"/>
              <a:chOff x="3893817" y="1819275"/>
              <a:chExt cx="2259721" cy="2156857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3893817" y="1819275"/>
                <a:ext cx="2259721" cy="2156857"/>
                <a:chOff x="3893817" y="1819275"/>
                <a:chExt cx="2259721" cy="2156857"/>
              </a:xfrm>
            </p:grpSpPr>
            <p:grpSp>
              <p:nvGrpSpPr>
                <p:cNvPr id="162" name="Gruppieren 161"/>
                <p:cNvGrpSpPr/>
                <p:nvPr/>
              </p:nvGrpSpPr>
              <p:grpSpPr>
                <a:xfrm rot="5400000">
                  <a:off x="4257713" y="1843049"/>
                  <a:ext cx="1799999" cy="1942951"/>
                  <a:chOff x="4186238" y="1771575"/>
                  <a:chExt cx="1799999" cy="1942951"/>
                </a:xfrm>
              </p:grpSpPr>
              <p:sp>
                <p:nvSpPr>
                  <p:cNvPr id="184" name="Rechteck 183"/>
                  <p:cNvSpPr/>
                  <p:nvPr/>
                </p:nvSpPr>
                <p:spPr>
                  <a:xfrm>
                    <a:off x="4186238" y="1771575"/>
                    <a:ext cx="360000" cy="194295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5" name="Rechteck 184"/>
                  <p:cNvSpPr/>
                  <p:nvPr/>
                </p:nvSpPr>
                <p:spPr>
                  <a:xfrm>
                    <a:off x="4546239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6" name="Rechteck 185"/>
                  <p:cNvSpPr/>
                  <p:nvPr/>
                </p:nvSpPr>
                <p:spPr>
                  <a:xfrm>
                    <a:off x="4906238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7" name="Rechteck 186"/>
                  <p:cNvSpPr/>
                  <p:nvPr/>
                </p:nvSpPr>
                <p:spPr>
                  <a:xfrm>
                    <a:off x="5266238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8" name="Rechteck 187"/>
                  <p:cNvSpPr/>
                  <p:nvPr/>
                </p:nvSpPr>
                <p:spPr>
                  <a:xfrm>
                    <a:off x="5626237" y="1771575"/>
                    <a:ext cx="360000" cy="19429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63" name="Gruppieren 162"/>
                <p:cNvGrpSpPr/>
                <p:nvPr/>
              </p:nvGrpSpPr>
              <p:grpSpPr>
                <a:xfrm>
                  <a:off x="4186238" y="1863724"/>
                  <a:ext cx="1799998" cy="1850801"/>
                  <a:chOff x="4186238" y="1863724"/>
                  <a:chExt cx="1799998" cy="1850801"/>
                </a:xfrm>
              </p:grpSpPr>
              <p:sp>
                <p:nvSpPr>
                  <p:cNvPr id="179" name="Rechteck 178"/>
                  <p:cNvSpPr/>
                  <p:nvPr/>
                </p:nvSpPr>
                <p:spPr>
                  <a:xfrm>
                    <a:off x="4186238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/>
                  <p:cNvSpPr/>
                  <p:nvPr/>
                </p:nvSpPr>
                <p:spPr>
                  <a:xfrm>
                    <a:off x="4546238" y="1863725"/>
                    <a:ext cx="360000" cy="1850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/>
                  <p:cNvSpPr/>
                  <p:nvPr/>
                </p:nvSpPr>
                <p:spPr>
                  <a:xfrm>
                    <a:off x="4906237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/>
                  <p:cNvSpPr/>
                  <p:nvPr/>
                </p:nvSpPr>
                <p:spPr>
                  <a:xfrm>
                    <a:off x="5266237" y="1863725"/>
                    <a:ext cx="360000" cy="1850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3" name="Rechteck 182"/>
                  <p:cNvSpPr/>
                  <p:nvPr/>
                </p:nvSpPr>
                <p:spPr>
                  <a:xfrm>
                    <a:off x="5626236" y="1863724"/>
                    <a:ext cx="360000" cy="18508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64" name="Gruppieren 163"/>
                <p:cNvGrpSpPr/>
                <p:nvPr/>
              </p:nvGrpSpPr>
              <p:grpSpPr>
                <a:xfrm>
                  <a:off x="4398600" y="3714522"/>
                  <a:ext cx="1730588" cy="261610"/>
                  <a:chOff x="4398600" y="3714522"/>
                  <a:chExt cx="1730588" cy="26161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4" name="Textfeld 173"/>
                      <p:cNvSpPr txBox="1"/>
                      <p:nvPr/>
                    </p:nvSpPr>
                    <p:spPr>
                      <a:xfrm>
                        <a:off x="4398600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4" name="Textfeld 1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600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5" name="Textfeld 174"/>
                      <p:cNvSpPr txBox="1"/>
                      <p:nvPr/>
                    </p:nvSpPr>
                    <p:spPr>
                      <a:xfrm>
                        <a:off x="4758597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5" name="Textfeld 1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58597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Textfeld 175"/>
                      <p:cNvSpPr txBox="1"/>
                      <p:nvPr/>
                    </p:nvSpPr>
                    <p:spPr>
                      <a:xfrm>
                        <a:off x="5118594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6" name="Textfeld 1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594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feld 176"/>
                      <p:cNvSpPr txBox="1"/>
                      <p:nvPr/>
                    </p:nvSpPr>
                    <p:spPr>
                      <a:xfrm>
                        <a:off x="5478591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7" name="Textfeld 1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8591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Textfeld 177"/>
                      <p:cNvSpPr txBox="1"/>
                      <p:nvPr/>
                    </p:nvSpPr>
                    <p:spPr>
                      <a:xfrm>
                        <a:off x="5833915" y="3714522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8" name="Textfeld 1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33915" y="3714522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6" name="Gruppieren 165"/>
                <p:cNvGrpSpPr/>
                <p:nvPr/>
              </p:nvGrpSpPr>
              <p:grpSpPr>
                <a:xfrm>
                  <a:off x="4173538" y="1819275"/>
                  <a:ext cx="1980000" cy="1908000"/>
                  <a:chOff x="4173538" y="1819275"/>
                  <a:chExt cx="1980000" cy="1908000"/>
                </a:xfrm>
              </p:grpSpPr>
              <p:cxnSp>
                <p:nvCxnSpPr>
                  <p:cNvPr id="172" name="Gerader Verbinder 171"/>
                  <p:cNvCxnSpPr/>
                  <p:nvPr/>
                </p:nvCxnSpPr>
                <p:spPr>
                  <a:xfrm flipH="1">
                    <a:off x="4173538" y="3714525"/>
                    <a:ext cx="1980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Gerader Verbinder 172"/>
                  <p:cNvCxnSpPr/>
                  <p:nvPr/>
                </p:nvCxnSpPr>
                <p:spPr>
                  <a:xfrm flipH="1">
                    <a:off x="4186238" y="1819275"/>
                    <a:ext cx="0" cy="1908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uppieren 166"/>
                <p:cNvGrpSpPr/>
                <p:nvPr/>
              </p:nvGrpSpPr>
              <p:grpSpPr>
                <a:xfrm rot="5400000">
                  <a:off x="3372990" y="2666887"/>
                  <a:ext cx="1336928" cy="295273"/>
                  <a:chOff x="3806295" y="2605346"/>
                  <a:chExt cx="1336928" cy="2952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8" name="Textfeld 167"/>
                      <p:cNvSpPr txBox="1"/>
                      <p:nvPr/>
                    </p:nvSpPr>
                    <p:spPr>
                      <a:xfrm rot="16200000">
                        <a:off x="3789463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68" name="Textfeld 1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3789463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Textfeld 168"/>
                      <p:cNvSpPr txBox="1"/>
                      <p:nvPr/>
                    </p:nvSpPr>
                    <p:spPr>
                      <a:xfrm rot="16200000">
                        <a:off x="4149460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69" name="Textfeld 1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149460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Textfeld 169"/>
                      <p:cNvSpPr txBox="1"/>
                      <p:nvPr/>
                    </p:nvSpPr>
                    <p:spPr>
                      <a:xfrm rot="16200000">
                        <a:off x="4509457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0" name="Textfeld 1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509457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feld 170"/>
                      <p:cNvSpPr txBox="1"/>
                      <p:nvPr/>
                    </p:nvSpPr>
                    <p:spPr>
                      <a:xfrm rot="16200000">
                        <a:off x="4864781" y="2622178"/>
                        <a:ext cx="2952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05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de-DE" sz="1050" dirty="0"/>
                      </a:p>
                    </p:txBody>
                  </p:sp>
                </mc:Choice>
                <mc:Fallback xmlns="">
                  <p:sp>
                    <p:nvSpPr>
                      <p:cNvPr id="171" name="Textfeld 1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864781" y="2622178"/>
                        <a:ext cx="295273" cy="26161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56" name="Ellipse 155"/>
              <p:cNvSpPr>
                <a:spLocks noChangeAspect="1"/>
              </p:cNvSpPr>
              <p:nvPr/>
            </p:nvSpPr>
            <p:spPr>
              <a:xfrm>
                <a:off x="4852237" y="2940521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/>
              <p:cNvSpPr>
                <a:spLocks noChangeAspect="1"/>
              </p:cNvSpPr>
              <p:nvPr/>
            </p:nvSpPr>
            <p:spPr>
              <a:xfrm>
                <a:off x="5392237" y="3300817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/>
              <p:cNvSpPr>
                <a:spLocks noChangeAspect="1"/>
              </p:cNvSpPr>
              <p:nvPr/>
            </p:nvSpPr>
            <p:spPr>
              <a:xfrm>
                <a:off x="5568076" y="2940233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/>
              <p:cNvSpPr>
                <a:spLocks noChangeAspect="1"/>
              </p:cNvSpPr>
              <p:nvPr/>
            </p:nvSpPr>
            <p:spPr>
              <a:xfrm>
                <a:off x="5932237" y="2220522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/>
              <p:cNvSpPr>
                <a:spLocks noChangeAspect="1"/>
              </p:cNvSpPr>
              <p:nvPr/>
            </p:nvSpPr>
            <p:spPr>
              <a:xfrm>
                <a:off x="4672237" y="2217326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/>
              <p:cNvSpPr>
                <a:spLocks noChangeAspect="1"/>
              </p:cNvSpPr>
              <p:nvPr/>
            </p:nvSpPr>
            <p:spPr>
              <a:xfrm>
                <a:off x="4492595" y="2580233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54" name="Gerader Verbinder 153"/>
            <p:cNvCxnSpPr/>
            <p:nvPr/>
          </p:nvCxnSpPr>
          <p:spPr>
            <a:xfrm>
              <a:off x="7147251" y="4268337"/>
              <a:ext cx="0" cy="187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6447438" y="5073684"/>
              <a:ext cx="684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/>
            <p:cNvCxnSpPr/>
            <p:nvPr/>
          </p:nvCxnSpPr>
          <p:spPr>
            <a:xfrm flipV="1">
              <a:off x="7201255" y="5433684"/>
              <a:ext cx="1116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/>
            <p:cNvCxnSpPr/>
            <p:nvPr/>
          </p:nvCxnSpPr>
          <p:spPr>
            <a:xfrm>
              <a:off x="6964783" y="4271034"/>
              <a:ext cx="0" cy="79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/>
            <p:cNvCxnSpPr/>
            <p:nvPr/>
          </p:nvCxnSpPr>
          <p:spPr>
            <a:xfrm>
              <a:off x="8226087" y="4267935"/>
              <a:ext cx="0" cy="115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/>
            <p:cNvCxnSpPr/>
            <p:nvPr/>
          </p:nvCxnSpPr>
          <p:spPr>
            <a:xfrm>
              <a:off x="7684783" y="5445868"/>
              <a:ext cx="0" cy="684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H="1">
              <a:off x="3889491" y="37145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/>
            <p:cNvCxnSpPr/>
            <p:nvPr/>
          </p:nvCxnSpPr>
          <p:spPr>
            <a:xfrm flipH="1">
              <a:off x="3902191" y="1819275"/>
              <a:ext cx="0" cy="190800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4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5148" y="-1262345"/>
            <a:ext cx="7230484" cy="404869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5148" y="2877823"/>
            <a:ext cx="803069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5634998" y="1537715"/>
            <a:ext cx="734496" cy="920644"/>
            <a:chOff x="5431797" y="1580203"/>
            <a:chExt cx="734496" cy="920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/>
                <p:cNvSpPr txBox="1"/>
                <p:nvPr/>
              </p:nvSpPr>
              <p:spPr>
                <a:xfrm>
                  <a:off x="5431797" y="1580203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" name="Textfeld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797" y="1580203"/>
                  <a:ext cx="73449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uppieren 7"/>
            <p:cNvGrpSpPr/>
            <p:nvPr/>
          </p:nvGrpSpPr>
          <p:grpSpPr>
            <a:xfrm>
              <a:off x="5619047" y="1955800"/>
              <a:ext cx="359999" cy="545047"/>
              <a:chOff x="5619047" y="1955800"/>
              <a:chExt cx="359999" cy="545047"/>
            </a:xfrm>
          </p:grpSpPr>
          <p:sp>
            <p:nvSpPr>
              <p:cNvPr id="232" name="Ellipse 231"/>
              <p:cNvSpPr>
                <a:spLocks noChangeAspect="1"/>
              </p:cNvSpPr>
              <p:nvPr/>
            </p:nvSpPr>
            <p:spPr>
              <a:xfrm>
                <a:off x="5619047" y="2048324"/>
                <a:ext cx="359999" cy="35999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6" name="Gerader Verbinder 235"/>
              <p:cNvCxnSpPr>
                <a:endCxn id="232" idx="0"/>
              </p:cNvCxnSpPr>
              <p:nvPr/>
            </p:nvCxnSpPr>
            <p:spPr>
              <a:xfrm>
                <a:off x="5799046" y="1955800"/>
                <a:ext cx="1" cy="92524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/>
              <p:cNvCxnSpPr/>
              <p:nvPr/>
            </p:nvCxnSpPr>
            <p:spPr>
              <a:xfrm>
                <a:off x="5799045" y="2408323"/>
                <a:ext cx="1" cy="92524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pieren 8"/>
          <p:cNvGrpSpPr/>
          <p:nvPr/>
        </p:nvGrpSpPr>
        <p:grpSpPr>
          <a:xfrm>
            <a:off x="4047498" y="2604409"/>
            <a:ext cx="734496" cy="724664"/>
            <a:chOff x="4314198" y="2667909"/>
            <a:chExt cx="734496" cy="724664"/>
          </a:xfrm>
        </p:grpSpPr>
        <p:grpSp>
          <p:nvGrpSpPr>
            <p:cNvPr id="243" name="Gruppieren 242"/>
            <p:cNvGrpSpPr/>
            <p:nvPr/>
          </p:nvGrpSpPr>
          <p:grpSpPr>
            <a:xfrm rot="5400000">
              <a:off x="4501447" y="2940050"/>
              <a:ext cx="359999" cy="545047"/>
              <a:chOff x="5619047" y="1955800"/>
              <a:chExt cx="359999" cy="545047"/>
            </a:xfrm>
          </p:grpSpPr>
          <p:sp>
            <p:nvSpPr>
              <p:cNvPr id="244" name="Ellipse 243"/>
              <p:cNvSpPr>
                <a:spLocks noChangeAspect="1"/>
              </p:cNvSpPr>
              <p:nvPr/>
            </p:nvSpPr>
            <p:spPr>
              <a:xfrm>
                <a:off x="5619047" y="2048324"/>
                <a:ext cx="359999" cy="359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5" name="Gerader Verbinder 244"/>
              <p:cNvCxnSpPr>
                <a:endCxn id="244" idx="0"/>
              </p:cNvCxnSpPr>
              <p:nvPr/>
            </p:nvCxnSpPr>
            <p:spPr>
              <a:xfrm>
                <a:off x="5799046" y="1955800"/>
                <a:ext cx="1" cy="9252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r Verbinder 245"/>
              <p:cNvCxnSpPr/>
              <p:nvPr/>
            </p:nvCxnSpPr>
            <p:spPr>
              <a:xfrm>
                <a:off x="5799045" y="2408323"/>
                <a:ext cx="1" cy="9252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feld 246"/>
                <p:cNvSpPr txBox="1"/>
                <p:nvPr/>
              </p:nvSpPr>
              <p:spPr>
                <a:xfrm>
                  <a:off x="4314198" y="2667909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(1,3)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7" name="Textfeld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198" y="2667909"/>
                  <a:ext cx="73449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Gruppieren 247"/>
          <p:cNvGrpSpPr/>
          <p:nvPr/>
        </p:nvGrpSpPr>
        <p:grpSpPr>
          <a:xfrm>
            <a:off x="7222498" y="2604409"/>
            <a:ext cx="734496" cy="724664"/>
            <a:chOff x="4314198" y="2667909"/>
            <a:chExt cx="734496" cy="724664"/>
          </a:xfrm>
        </p:grpSpPr>
        <p:grpSp>
          <p:nvGrpSpPr>
            <p:cNvPr id="249" name="Gruppieren 248"/>
            <p:cNvGrpSpPr/>
            <p:nvPr/>
          </p:nvGrpSpPr>
          <p:grpSpPr>
            <a:xfrm rot="5400000">
              <a:off x="4501447" y="2940050"/>
              <a:ext cx="359999" cy="545047"/>
              <a:chOff x="5619047" y="1955800"/>
              <a:chExt cx="359999" cy="545047"/>
            </a:xfrm>
          </p:grpSpPr>
          <p:sp>
            <p:nvSpPr>
              <p:cNvPr id="251" name="Ellipse 250"/>
              <p:cNvSpPr>
                <a:spLocks noChangeAspect="1"/>
              </p:cNvSpPr>
              <p:nvPr/>
            </p:nvSpPr>
            <p:spPr>
              <a:xfrm>
                <a:off x="5619047" y="2048324"/>
                <a:ext cx="359999" cy="359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2" name="Gerader Verbinder 251"/>
              <p:cNvCxnSpPr>
                <a:endCxn id="251" idx="0"/>
              </p:cNvCxnSpPr>
              <p:nvPr/>
            </p:nvCxnSpPr>
            <p:spPr>
              <a:xfrm>
                <a:off x="5799046" y="1955800"/>
                <a:ext cx="1" cy="9252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52"/>
              <p:cNvCxnSpPr/>
              <p:nvPr/>
            </p:nvCxnSpPr>
            <p:spPr>
              <a:xfrm>
                <a:off x="5799045" y="2408323"/>
                <a:ext cx="1" cy="9252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feld 249"/>
                <p:cNvSpPr txBox="1"/>
                <p:nvPr/>
              </p:nvSpPr>
              <p:spPr>
                <a:xfrm>
                  <a:off x="4314198" y="2667909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(4,2)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50" name="Textfeld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198" y="2667909"/>
                  <a:ext cx="73449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3313002" y="3694175"/>
            <a:ext cx="2379819" cy="920644"/>
            <a:chOff x="3313002" y="3694175"/>
            <a:chExt cx="2379819" cy="920644"/>
          </a:xfrm>
        </p:grpSpPr>
        <p:grpSp>
          <p:nvGrpSpPr>
            <p:cNvPr id="278" name="Gruppieren 277"/>
            <p:cNvGrpSpPr/>
            <p:nvPr/>
          </p:nvGrpSpPr>
          <p:grpSpPr>
            <a:xfrm>
              <a:off x="3313002" y="3694175"/>
              <a:ext cx="734496" cy="920644"/>
              <a:chOff x="5431797" y="1580203"/>
              <a:chExt cx="734496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feld 278"/>
                  <p:cNvSpPr txBox="1"/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(2,2)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79" name="Textfeld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" name="Gruppieren 279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281" name="Ellipse 280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2" name="Gerader Verbinder 281"/>
                <p:cNvCxnSpPr>
                  <a:endCxn id="281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r Verbinder 282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4" name="Gruppieren 283"/>
            <p:cNvGrpSpPr/>
            <p:nvPr/>
          </p:nvGrpSpPr>
          <p:grpSpPr>
            <a:xfrm>
              <a:off x="4781994" y="3694175"/>
              <a:ext cx="910827" cy="920644"/>
              <a:chOff x="5431797" y="1580203"/>
              <a:chExt cx="910827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feld 284"/>
                  <p:cNvSpPr txBox="1"/>
                  <p:nvPr/>
                </p:nvSpPr>
                <p:spPr>
                  <a:xfrm>
                    <a:off x="5431797" y="1580203"/>
                    <a:ext cx="9108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(1.5,4)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5" name="Textfeld 2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797" y="1580203"/>
                    <a:ext cx="91082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uppieren 285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287" name="Ellipse 286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8" name="Gerader Verbinder 287"/>
                <p:cNvCxnSpPr>
                  <a:endCxn id="287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Gerader Verbinder 288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0" name="Gruppieren 289"/>
          <p:cNvGrpSpPr/>
          <p:nvPr/>
        </p:nvGrpSpPr>
        <p:grpSpPr>
          <a:xfrm>
            <a:off x="6315693" y="3694175"/>
            <a:ext cx="2375797" cy="920644"/>
            <a:chOff x="3140693" y="3694175"/>
            <a:chExt cx="2375797" cy="920644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3140693" y="3694175"/>
              <a:ext cx="910826" cy="920644"/>
              <a:chOff x="5259488" y="1580203"/>
              <a:chExt cx="910826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feld 297"/>
                  <p:cNvSpPr txBox="1"/>
                  <p:nvPr/>
                </p:nvSpPr>
                <p:spPr>
                  <a:xfrm>
                    <a:off x="5259488" y="1580203"/>
                    <a:ext cx="910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(3.5,1)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8" name="Textfeld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8" y="1580203"/>
                    <a:ext cx="9108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9" name="Gruppieren 298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300" name="Ellipse 299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01" name="Gerader Verbinder 300"/>
                <p:cNvCxnSpPr>
                  <a:endCxn id="300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Gerader Verbinder 301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2" name="Gruppieren 291"/>
            <p:cNvGrpSpPr/>
            <p:nvPr/>
          </p:nvGrpSpPr>
          <p:grpSpPr>
            <a:xfrm>
              <a:off x="4781994" y="3694175"/>
              <a:ext cx="734496" cy="920644"/>
              <a:chOff x="5431797" y="1580203"/>
              <a:chExt cx="734496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feld 292"/>
                  <p:cNvSpPr txBox="1"/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(5,4)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3" name="Textfeld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4" name="Gruppieren 293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295" name="Ellipse 294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96" name="Gerader Verbinder 295"/>
                <p:cNvCxnSpPr>
                  <a:endCxn id="295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Gerader Verbinder 296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3" name="Gerader Verbinder 302"/>
          <p:cNvCxnSpPr>
            <a:stCxn id="232" idx="3"/>
            <a:endCxn id="244" idx="1"/>
          </p:cNvCxnSpPr>
          <p:nvPr/>
        </p:nvCxnSpPr>
        <p:spPr>
          <a:xfrm flipH="1">
            <a:off x="4542025" y="2313114"/>
            <a:ext cx="1332944" cy="708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>
            <a:stCxn id="232" idx="5"/>
            <a:endCxn id="251" idx="3"/>
          </p:cNvCxnSpPr>
          <p:nvPr/>
        </p:nvCxnSpPr>
        <p:spPr>
          <a:xfrm>
            <a:off x="6129526" y="2313114"/>
            <a:ext cx="1332942" cy="708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r Verbinder 304"/>
          <p:cNvCxnSpPr>
            <a:stCxn id="300" idx="7"/>
            <a:endCxn id="251" idx="5"/>
          </p:cNvCxnSpPr>
          <p:nvPr/>
        </p:nvCxnSpPr>
        <p:spPr>
          <a:xfrm flipV="1">
            <a:off x="6982530" y="3276352"/>
            <a:ext cx="479938" cy="938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95" idx="1"/>
            <a:endCxn id="251" idx="7"/>
          </p:cNvCxnSpPr>
          <p:nvPr/>
        </p:nvCxnSpPr>
        <p:spPr>
          <a:xfrm flipH="1" flipV="1">
            <a:off x="7717025" y="3276352"/>
            <a:ext cx="479940" cy="938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306"/>
          <p:cNvCxnSpPr>
            <a:stCxn id="287" idx="1"/>
            <a:endCxn id="244" idx="7"/>
          </p:cNvCxnSpPr>
          <p:nvPr/>
        </p:nvCxnSpPr>
        <p:spPr>
          <a:xfrm flipH="1" flipV="1">
            <a:off x="4542025" y="3276352"/>
            <a:ext cx="479940" cy="938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r Verbinder 307"/>
          <p:cNvCxnSpPr>
            <a:stCxn id="281" idx="7"/>
            <a:endCxn id="244" idx="5"/>
          </p:cNvCxnSpPr>
          <p:nvPr/>
        </p:nvCxnSpPr>
        <p:spPr>
          <a:xfrm flipV="1">
            <a:off x="3807530" y="3276352"/>
            <a:ext cx="479938" cy="938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4906357" y="2118386"/>
            <a:ext cx="2201624" cy="372192"/>
            <a:chOff x="4906357" y="2118386"/>
            <a:chExt cx="2201624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feld 308"/>
                <p:cNvSpPr txBox="1"/>
                <p:nvPr/>
              </p:nvSpPr>
              <p:spPr>
                <a:xfrm>
                  <a:off x="6310391" y="2121246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09" name="Textfeld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391" y="2121246"/>
                  <a:ext cx="79759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feld 309"/>
                <p:cNvSpPr txBox="1"/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0" name="Textfeld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1" name="Gruppieren 310"/>
          <p:cNvGrpSpPr/>
          <p:nvPr/>
        </p:nvGrpSpPr>
        <p:grpSpPr>
          <a:xfrm>
            <a:off x="6663262" y="3113379"/>
            <a:ext cx="1860047" cy="371418"/>
            <a:chOff x="4906357" y="2118386"/>
            <a:chExt cx="1860047" cy="371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feld 311"/>
                <p:cNvSpPr txBox="1"/>
                <p:nvPr/>
              </p:nvSpPr>
              <p:spPr>
                <a:xfrm>
                  <a:off x="5968814" y="2120472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2" name="Textfeld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814" y="2120472"/>
                  <a:ext cx="79759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feld 312"/>
                <p:cNvSpPr txBox="1"/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3" name="Textfeld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4" name="Gruppieren 313"/>
          <p:cNvGrpSpPr/>
          <p:nvPr/>
        </p:nvGrpSpPr>
        <p:grpSpPr>
          <a:xfrm>
            <a:off x="3489400" y="3108815"/>
            <a:ext cx="1860047" cy="371418"/>
            <a:chOff x="4906357" y="2118386"/>
            <a:chExt cx="1860047" cy="371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feld 314"/>
                <p:cNvSpPr txBox="1"/>
                <p:nvPr/>
              </p:nvSpPr>
              <p:spPr>
                <a:xfrm>
                  <a:off x="5968814" y="2120472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5" name="Textfeld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814" y="2120472"/>
                  <a:ext cx="79759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feld 315"/>
                <p:cNvSpPr txBox="1"/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6" name="Textfeld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57" y="2118386"/>
                  <a:ext cx="79759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518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489400" y="1537715"/>
            <a:ext cx="5202090" cy="3077104"/>
            <a:chOff x="3489400" y="1537715"/>
            <a:chExt cx="5202090" cy="307710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634998" y="1537715"/>
              <a:ext cx="734496" cy="920644"/>
              <a:chOff x="5431797" y="1580203"/>
              <a:chExt cx="734496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feld 3"/>
                  <p:cNvSpPr txBox="1"/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(2,2)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Textfeld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797" y="1580203"/>
                    <a:ext cx="734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uppieren 7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232" name="Ellipse 231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>
                  <a:endCxn id="232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Gerader Verbinder 241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uppieren 8"/>
            <p:cNvGrpSpPr/>
            <p:nvPr/>
          </p:nvGrpSpPr>
          <p:grpSpPr>
            <a:xfrm>
              <a:off x="4047498" y="2604409"/>
              <a:ext cx="734496" cy="724664"/>
              <a:chOff x="4314198" y="2667909"/>
              <a:chExt cx="734496" cy="724664"/>
            </a:xfrm>
          </p:grpSpPr>
          <p:grpSp>
            <p:nvGrpSpPr>
              <p:cNvPr id="243" name="Gruppieren 242"/>
              <p:cNvGrpSpPr/>
              <p:nvPr/>
            </p:nvGrpSpPr>
            <p:grpSpPr>
              <a:xfrm rot="5400000">
                <a:off x="4501447" y="2940050"/>
                <a:ext cx="359999" cy="545047"/>
                <a:chOff x="5619047" y="1955800"/>
                <a:chExt cx="359999" cy="545047"/>
              </a:xfrm>
            </p:grpSpPr>
            <p:sp>
              <p:nvSpPr>
                <p:cNvPr id="244" name="Ellipse 243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>
                  <a:endCxn id="244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Gerader Verbinder 245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feld 246"/>
                  <p:cNvSpPr txBox="1"/>
                  <p:nvPr/>
                </p:nvSpPr>
                <p:spPr>
                  <a:xfrm>
                    <a:off x="4314198" y="2667909"/>
                    <a:ext cx="734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47" name="Textfeld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4198" y="2667909"/>
                    <a:ext cx="73449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8" name="Gruppieren 247"/>
            <p:cNvGrpSpPr/>
            <p:nvPr/>
          </p:nvGrpSpPr>
          <p:grpSpPr>
            <a:xfrm>
              <a:off x="7222498" y="2604409"/>
              <a:ext cx="734496" cy="724664"/>
              <a:chOff x="4314198" y="2667909"/>
              <a:chExt cx="734496" cy="724664"/>
            </a:xfrm>
          </p:grpSpPr>
          <p:grpSp>
            <p:nvGrpSpPr>
              <p:cNvPr id="249" name="Gruppieren 248"/>
              <p:cNvGrpSpPr/>
              <p:nvPr/>
            </p:nvGrpSpPr>
            <p:grpSpPr>
              <a:xfrm rot="5400000">
                <a:off x="4501447" y="2940050"/>
                <a:ext cx="359999" cy="545047"/>
                <a:chOff x="5619047" y="1955800"/>
                <a:chExt cx="359999" cy="545047"/>
              </a:xfrm>
            </p:grpSpPr>
            <p:sp>
              <p:nvSpPr>
                <p:cNvPr id="251" name="Ellipse 250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2" name="Gerader Verbinder 251"/>
                <p:cNvCxnSpPr>
                  <a:endCxn id="251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Gerader Verbinder 252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feld 249"/>
                  <p:cNvSpPr txBox="1"/>
                  <p:nvPr/>
                </p:nvSpPr>
                <p:spPr>
                  <a:xfrm>
                    <a:off x="4314198" y="2667909"/>
                    <a:ext cx="734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(4,2)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50" name="Textfeld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4198" y="2667909"/>
                    <a:ext cx="73449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uppieren 283"/>
            <p:cNvGrpSpPr/>
            <p:nvPr/>
          </p:nvGrpSpPr>
          <p:grpSpPr>
            <a:xfrm>
              <a:off x="4781994" y="3694175"/>
              <a:ext cx="910827" cy="920644"/>
              <a:chOff x="5431797" y="1580203"/>
              <a:chExt cx="910827" cy="920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feld 284"/>
                  <p:cNvSpPr txBox="1"/>
                  <p:nvPr/>
                </p:nvSpPr>
                <p:spPr>
                  <a:xfrm>
                    <a:off x="5431797" y="1580203"/>
                    <a:ext cx="9108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(1.5,4)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5" name="Textfeld 2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797" y="1580203"/>
                    <a:ext cx="91082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uppieren 285"/>
              <p:cNvGrpSpPr/>
              <p:nvPr/>
            </p:nvGrpSpPr>
            <p:grpSpPr>
              <a:xfrm>
                <a:off x="5619047" y="1955800"/>
                <a:ext cx="359999" cy="545047"/>
                <a:chOff x="5619047" y="1955800"/>
                <a:chExt cx="359999" cy="545047"/>
              </a:xfrm>
            </p:grpSpPr>
            <p:sp>
              <p:nvSpPr>
                <p:cNvPr id="287" name="Ellipse 286"/>
                <p:cNvSpPr>
                  <a:spLocks noChangeAspect="1"/>
                </p:cNvSpPr>
                <p:nvPr/>
              </p:nvSpPr>
              <p:spPr>
                <a:xfrm>
                  <a:off x="5619047" y="2048324"/>
                  <a:ext cx="359999" cy="359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8" name="Gerader Verbinder 287"/>
                <p:cNvCxnSpPr>
                  <a:endCxn id="287" idx="0"/>
                </p:cNvCxnSpPr>
                <p:nvPr/>
              </p:nvCxnSpPr>
              <p:spPr>
                <a:xfrm>
                  <a:off x="5799046" y="1955800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Gerader Verbinder 288"/>
                <p:cNvCxnSpPr/>
                <p:nvPr/>
              </p:nvCxnSpPr>
              <p:spPr>
                <a:xfrm>
                  <a:off x="5799045" y="2408323"/>
                  <a:ext cx="1" cy="92524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0" name="Gruppieren 289"/>
            <p:cNvGrpSpPr/>
            <p:nvPr/>
          </p:nvGrpSpPr>
          <p:grpSpPr>
            <a:xfrm>
              <a:off x="6315693" y="3694175"/>
              <a:ext cx="2375797" cy="920644"/>
              <a:chOff x="3140693" y="3694175"/>
              <a:chExt cx="2375797" cy="920644"/>
            </a:xfrm>
          </p:grpSpPr>
          <p:grpSp>
            <p:nvGrpSpPr>
              <p:cNvPr id="291" name="Gruppieren 290"/>
              <p:cNvGrpSpPr/>
              <p:nvPr/>
            </p:nvGrpSpPr>
            <p:grpSpPr>
              <a:xfrm>
                <a:off x="3140693" y="3694175"/>
                <a:ext cx="910826" cy="920644"/>
                <a:chOff x="5259488" y="1580203"/>
                <a:chExt cx="910826" cy="9206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feld 297"/>
                    <p:cNvSpPr txBox="1"/>
                    <p:nvPr/>
                  </p:nvSpPr>
                  <p:spPr>
                    <a:xfrm>
                      <a:off x="5259488" y="1580203"/>
                      <a:ext cx="9108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(3.5,1)</m:t>
                            </m:r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298" name="Textfeld 2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9488" y="1580203"/>
                      <a:ext cx="910826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9" name="Gruppieren 298"/>
                <p:cNvGrpSpPr/>
                <p:nvPr/>
              </p:nvGrpSpPr>
              <p:grpSpPr>
                <a:xfrm>
                  <a:off x="5619047" y="1955800"/>
                  <a:ext cx="359999" cy="545047"/>
                  <a:chOff x="5619047" y="1955800"/>
                  <a:chExt cx="359999" cy="545047"/>
                </a:xfrm>
              </p:grpSpPr>
              <p:sp>
                <p:nvSpPr>
                  <p:cNvPr id="300" name="Ellipse 299"/>
                  <p:cNvSpPr>
                    <a:spLocks noChangeAspect="1"/>
                  </p:cNvSpPr>
                  <p:nvPr/>
                </p:nvSpPr>
                <p:spPr>
                  <a:xfrm>
                    <a:off x="5619047" y="2048324"/>
                    <a:ext cx="359999" cy="359999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301" name="Gerader Verbinder 300"/>
                  <p:cNvCxnSpPr>
                    <a:endCxn id="300" idx="0"/>
                  </p:cNvCxnSpPr>
                  <p:nvPr/>
                </p:nvCxnSpPr>
                <p:spPr>
                  <a:xfrm>
                    <a:off x="5799046" y="1955800"/>
                    <a:ext cx="1" cy="92524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Gerader Verbinder 301"/>
                  <p:cNvCxnSpPr/>
                  <p:nvPr/>
                </p:nvCxnSpPr>
                <p:spPr>
                  <a:xfrm>
                    <a:off x="5799045" y="2408323"/>
                    <a:ext cx="1" cy="92524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2" name="Gruppieren 291"/>
              <p:cNvGrpSpPr/>
              <p:nvPr/>
            </p:nvGrpSpPr>
            <p:grpSpPr>
              <a:xfrm>
                <a:off x="4781994" y="3694175"/>
                <a:ext cx="734496" cy="920644"/>
                <a:chOff x="5431797" y="1580203"/>
                <a:chExt cx="734496" cy="9206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feld 292"/>
                    <p:cNvSpPr txBox="1"/>
                    <p:nvPr/>
                  </p:nvSpPr>
                  <p:spPr>
                    <a:xfrm>
                      <a:off x="5431797" y="1580203"/>
                      <a:ext cx="7344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(5,4)</m:t>
                            </m:r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293" name="Textfeld 2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1797" y="1580203"/>
                      <a:ext cx="734496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4" name="Gruppieren 293"/>
                <p:cNvGrpSpPr/>
                <p:nvPr/>
              </p:nvGrpSpPr>
              <p:grpSpPr>
                <a:xfrm>
                  <a:off x="5619047" y="1955800"/>
                  <a:ext cx="359999" cy="545047"/>
                  <a:chOff x="5619047" y="1955800"/>
                  <a:chExt cx="359999" cy="545047"/>
                </a:xfrm>
              </p:grpSpPr>
              <p:sp>
                <p:nvSpPr>
                  <p:cNvPr id="295" name="Ellipse 294"/>
                  <p:cNvSpPr>
                    <a:spLocks noChangeAspect="1"/>
                  </p:cNvSpPr>
                  <p:nvPr/>
                </p:nvSpPr>
                <p:spPr>
                  <a:xfrm>
                    <a:off x="5619047" y="2048324"/>
                    <a:ext cx="359999" cy="359999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96" name="Gerader Verbinder 295"/>
                  <p:cNvCxnSpPr>
                    <a:endCxn id="295" idx="0"/>
                  </p:cNvCxnSpPr>
                  <p:nvPr/>
                </p:nvCxnSpPr>
                <p:spPr>
                  <a:xfrm>
                    <a:off x="5799046" y="1955800"/>
                    <a:ext cx="1" cy="92524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Gerader Verbinder 296"/>
                  <p:cNvCxnSpPr/>
                  <p:nvPr/>
                </p:nvCxnSpPr>
                <p:spPr>
                  <a:xfrm>
                    <a:off x="5799045" y="2408323"/>
                    <a:ext cx="1" cy="92524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03" name="Gerader Verbinder 302"/>
            <p:cNvCxnSpPr>
              <a:stCxn id="232" idx="3"/>
              <a:endCxn id="244" idx="1"/>
            </p:cNvCxnSpPr>
            <p:nvPr/>
          </p:nvCxnSpPr>
          <p:spPr>
            <a:xfrm flipH="1">
              <a:off x="4542025" y="2313114"/>
              <a:ext cx="1332944" cy="708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r Verbinder 303"/>
            <p:cNvCxnSpPr>
              <a:stCxn id="232" idx="5"/>
              <a:endCxn id="251" idx="3"/>
            </p:cNvCxnSpPr>
            <p:nvPr/>
          </p:nvCxnSpPr>
          <p:spPr>
            <a:xfrm>
              <a:off x="6129526" y="2313114"/>
              <a:ext cx="1332942" cy="708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r Verbinder 304"/>
            <p:cNvCxnSpPr>
              <a:stCxn id="300" idx="7"/>
              <a:endCxn id="251" idx="5"/>
            </p:cNvCxnSpPr>
            <p:nvPr/>
          </p:nvCxnSpPr>
          <p:spPr>
            <a:xfrm flipV="1">
              <a:off x="6982530" y="3276352"/>
              <a:ext cx="479938" cy="9386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/>
            <p:cNvCxnSpPr>
              <a:stCxn id="295" idx="1"/>
              <a:endCxn id="251" idx="7"/>
            </p:cNvCxnSpPr>
            <p:nvPr/>
          </p:nvCxnSpPr>
          <p:spPr>
            <a:xfrm flipH="1" flipV="1">
              <a:off x="7717025" y="3276352"/>
              <a:ext cx="479940" cy="9386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r Verbinder 306"/>
            <p:cNvCxnSpPr>
              <a:stCxn id="287" idx="1"/>
              <a:endCxn id="244" idx="7"/>
            </p:cNvCxnSpPr>
            <p:nvPr/>
          </p:nvCxnSpPr>
          <p:spPr>
            <a:xfrm flipH="1" flipV="1">
              <a:off x="4542025" y="3276352"/>
              <a:ext cx="479940" cy="9386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/>
            <p:cNvCxnSpPr>
              <a:cxnSpLocks noChangeAspect="1"/>
              <a:endCxn id="244" idx="5"/>
            </p:cNvCxnSpPr>
            <p:nvPr/>
          </p:nvCxnSpPr>
          <p:spPr>
            <a:xfrm flipV="1">
              <a:off x="4073836" y="3276352"/>
              <a:ext cx="213632" cy="4178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/>
            <p:cNvGrpSpPr/>
            <p:nvPr/>
          </p:nvGrpSpPr>
          <p:grpSpPr>
            <a:xfrm>
              <a:off x="4906357" y="2118386"/>
              <a:ext cx="2201624" cy="372192"/>
              <a:chOff x="4906357" y="2118386"/>
              <a:chExt cx="2201624" cy="372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feld 308"/>
                  <p:cNvSpPr txBox="1"/>
                  <p:nvPr/>
                </p:nvSpPr>
                <p:spPr>
                  <a:xfrm>
                    <a:off x="6310391" y="2121246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9" name="Textfeld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0391" y="2121246"/>
                    <a:ext cx="79759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feld 309"/>
                  <p:cNvSpPr txBox="1"/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0" name="Textfeld 3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1" name="Gruppieren 310"/>
            <p:cNvGrpSpPr/>
            <p:nvPr/>
          </p:nvGrpSpPr>
          <p:grpSpPr>
            <a:xfrm>
              <a:off x="6663262" y="3113379"/>
              <a:ext cx="1860047" cy="371418"/>
              <a:chOff x="4906357" y="2118386"/>
              <a:chExt cx="1860047" cy="3714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feld 311"/>
                  <p:cNvSpPr txBox="1"/>
                  <p:nvPr/>
                </p:nvSpPr>
                <p:spPr>
                  <a:xfrm>
                    <a:off x="5968814" y="2120472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2" name="Textfeld 3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814" y="2120472"/>
                    <a:ext cx="79759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feld 312"/>
                  <p:cNvSpPr txBox="1"/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3" name="Textfeld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4" name="Gruppieren 313"/>
            <p:cNvGrpSpPr/>
            <p:nvPr/>
          </p:nvGrpSpPr>
          <p:grpSpPr>
            <a:xfrm>
              <a:off x="3489400" y="3108815"/>
              <a:ext cx="1860047" cy="371418"/>
              <a:chOff x="4906357" y="2118386"/>
              <a:chExt cx="1860047" cy="3714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feld 314"/>
                  <p:cNvSpPr txBox="1"/>
                  <p:nvPr/>
                </p:nvSpPr>
                <p:spPr>
                  <a:xfrm>
                    <a:off x="5968814" y="2120472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&gt;3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5" name="Textfeld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814" y="2120472"/>
                    <a:ext cx="79759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feld 315"/>
                  <p:cNvSpPr txBox="1"/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6" name="Textfeld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357" y="2118386"/>
                    <a:ext cx="79759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19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4738655" y="1584352"/>
            <a:ext cx="2259721" cy="2156857"/>
            <a:chOff x="4738655" y="1584352"/>
            <a:chExt cx="2259721" cy="2156857"/>
          </a:xfrm>
        </p:grpSpPr>
        <p:grpSp>
          <p:nvGrpSpPr>
            <p:cNvPr id="155" name="Gruppieren 154"/>
            <p:cNvGrpSpPr/>
            <p:nvPr/>
          </p:nvGrpSpPr>
          <p:grpSpPr>
            <a:xfrm>
              <a:off x="4738655" y="1584352"/>
              <a:ext cx="2259721" cy="2156857"/>
              <a:chOff x="3893817" y="1819275"/>
              <a:chExt cx="2259721" cy="2156857"/>
            </a:xfrm>
          </p:grpSpPr>
          <p:grpSp>
            <p:nvGrpSpPr>
              <p:cNvPr id="162" name="Gruppieren 161"/>
              <p:cNvGrpSpPr/>
              <p:nvPr/>
            </p:nvGrpSpPr>
            <p:grpSpPr>
              <a:xfrm rot="5400000">
                <a:off x="4257713" y="1843049"/>
                <a:ext cx="1799999" cy="1942951"/>
                <a:chOff x="4186238" y="1771575"/>
                <a:chExt cx="1799999" cy="1942951"/>
              </a:xfrm>
            </p:grpSpPr>
            <p:sp>
              <p:nvSpPr>
                <p:cNvPr id="184" name="Rechteck 183"/>
                <p:cNvSpPr/>
                <p:nvPr/>
              </p:nvSpPr>
              <p:spPr>
                <a:xfrm>
                  <a:off x="4186238" y="1771575"/>
                  <a:ext cx="360000" cy="1942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5" name="Rechteck 184"/>
                <p:cNvSpPr/>
                <p:nvPr/>
              </p:nvSpPr>
              <p:spPr>
                <a:xfrm>
                  <a:off x="4546239" y="1771575"/>
                  <a:ext cx="360000" cy="1942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Rechteck 185"/>
                <p:cNvSpPr/>
                <p:nvPr/>
              </p:nvSpPr>
              <p:spPr>
                <a:xfrm>
                  <a:off x="4906238" y="1771575"/>
                  <a:ext cx="360000" cy="1942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7" name="Rechteck 186"/>
                <p:cNvSpPr/>
                <p:nvPr/>
              </p:nvSpPr>
              <p:spPr>
                <a:xfrm>
                  <a:off x="5266238" y="1771575"/>
                  <a:ext cx="360000" cy="1942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8" name="Rechteck 187"/>
                <p:cNvSpPr/>
                <p:nvPr/>
              </p:nvSpPr>
              <p:spPr>
                <a:xfrm>
                  <a:off x="5626237" y="1771575"/>
                  <a:ext cx="360000" cy="1942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3" name="Gruppieren 162"/>
              <p:cNvGrpSpPr/>
              <p:nvPr/>
            </p:nvGrpSpPr>
            <p:grpSpPr>
              <a:xfrm>
                <a:off x="4186238" y="1863724"/>
                <a:ext cx="1799998" cy="1850801"/>
                <a:chOff x="4186238" y="1863724"/>
                <a:chExt cx="1799998" cy="1850801"/>
              </a:xfrm>
            </p:grpSpPr>
            <p:sp>
              <p:nvSpPr>
                <p:cNvPr id="179" name="Rechteck 178"/>
                <p:cNvSpPr/>
                <p:nvPr/>
              </p:nvSpPr>
              <p:spPr>
                <a:xfrm>
                  <a:off x="4186238" y="1863724"/>
                  <a:ext cx="360000" cy="185080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0" name="Rechteck 179"/>
                <p:cNvSpPr/>
                <p:nvPr/>
              </p:nvSpPr>
              <p:spPr>
                <a:xfrm>
                  <a:off x="4546238" y="1863725"/>
                  <a:ext cx="360000" cy="18508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Rechteck 180"/>
                <p:cNvSpPr/>
                <p:nvPr/>
              </p:nvSpPr>
              <p:spPr>
                <a:xfrm>
                  <a:off x="4906237" y="1863724"/>
                  <a:ext cx="360000" cy="185080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Rechteck 181"/>
                <p:cNvSpPr/>
                <p:nvPr/>
              </p:nvSpPr>
              <p:spPr>
                <a:xfrm>
                  <a:off x="5266237" y="1863725"/>
                  <a:ext cx="360000" cy="18508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Rechteck 182"/>
                <p:cNvSpPr/>
                <p:nvPr/>
              </p:nvSpPr>
              <p:spPr>
                <a:xfrm>
                  <a:off x="5626236" y="1863724"/>
                  <a:ext cx="360000" cy="185080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4" name="Gruppieren 163"/>
              <p:cNvGrpSpPr/>
              <p:nvPr/>
            </p:nvGrpSpPr>
            <p:grpSpPr>
              <a:xfrm>
                <a:off x="4398600" y="3714522"/>
                <a:ext cx="1730588" cy="261610"/>
                <a:chOff x="4398600" y="3714522"/>
                <a:chExt cx="1730588" cy="2616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feld 173"/>
                    <p:cNvSpPr txBox="1"/>
                    <p:nvPr/>
                  </p:nvSpPr>
                  <p:spPr>
                    <a:xfrm>
                      <a:off x="4398600" y="3714522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4" name="Textfeld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600" y="3714522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feld 174"/>
                    <p:cNvSpPr txBox="1"/>
                    <p:nvPr/>
                  </p:nvSpPr>
                  <p:spPr>
                    <a:xfrm>
                      <a:off x="4758597" y="3714522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5" name="Textfeld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8597" y="3714522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feld 175"/>
                    <p:cNvSpPr txBox="1"/>
                    <p:nvPr/>
                  </p:nvSpPr>
                  <p:spPr>
                    <a:xfrm>
                      <a:off x="5118594" y="3714522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6" name="Textfeld 1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8594" y="3714522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feld 176"/>
                    <p:cNvSpPr txBox="1"/>
                    <p:nvPr/>
                  </p:nvSpPr>
                  <p:spPr>
                    <a:xfrm>
                      <a:off x="5478591" y="3714522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7" name="Textfeld 1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591" y="3714522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feld 177"/>
                    <p:cNvSpPr txBox="1"/>
                    <p:nvPr/>
                  </p:nvSpPr>
                  <p:spPr>
                    <a:xfrm>
                      <a:off x="5833915" y="3714522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8" name="Textfeld 1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3915" y="3714522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Gruppieren 165"/>
              <p:cNvGrpSpPr/>
              <p:nvPr/>
            </p:nvGrpSpPr>
            <p:grpSpPr>
              <a:xfrm>
                <a:off x="4173538" y="1819275"/>
                <a:ext cx="1980000" cy="1908000"/>
                <a:chOff x="4173538" y="1819275"/>
                <a:chExt cx="1980000" cy="1908000"/>
              </a:xfrm>
            </p:grpSpPr>
            <p:cxnSp>
              <p:nvCxnSpPr>
                <p:cNvPr id="172" name="Gerader Verbinder 171"/>
                <p:cNvCxnSpPr/>
                <p:nvPr/>
              </p:nvCxnSpPr>
              <p:spPr>
                <a:xfrm flipH="1">
                  <a:off x="4173538" y="3714525"/>
                  <a:ext cx="198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 flipH="1">
                  <a:off x="4186238" y="1819275"/>
                  <a:ext cx="0" cy="190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uppieren 166"/>
              <p:cNvGrpSpPr/>
              <p:nvPr/>
            </p:nvGrpSpPr>
            <p:grpSpPr>
              <a:xfrm rot="5400000">
                <a:off x="3372990" y="2666887"/>
                <a:ext cx="1336928" cy="295273"/>
                <a:chOff x="3806295" y="2605346"/>
                <a:chExt cx="1336928" cy="2952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feld 167"/>
                    <p:cNvSpPr txBox="1"/>
                    <p:nvPr/>
                  </p:nvSpPr>
                  <p:spPr>
                    <a:xfrm rot="16200000">
                      <a:off x="3789463" y="2622178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68" name="Textfeld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89463" y="2622178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feld 168"/>
                    <p:cNvSpPr txBox="1"/>
                    <p:nvPr/>
                  </p:nvSpPr>
                  <p:spPr>
                    <a:xfrm rot="16200000">
                      <a:off x="4149460" y="2622178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69" name="Textfeld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149460" y="2622178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feld 169"/>
                    <p:cNvSpPr txBox="1"/>
                    <p:nvPr/>
                  </p:nvSpPr>
                  <p:spPr>
                    <a:xfrm rot="16200000">
                      <a:off x="4509457" y="2622178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0" name="Textfeld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09457" y="2622178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feld 170"/>
                    <p:cNvSpPr txBox="1"/>
                    <p:nvPr/>
                  </p:nvSpPr>
                  <p:spPr>
                    <a:xfrm rot="16200000">
                      <a:off x="4864781" y="2622178"/>
                      <a:ext cx="2952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5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50" dirty="0"/>
                    </a:p>
                  </p:txBody>
                </p:sp>
              </mc:Choice>
              <mc:Fallback xmlns="">
                <p:sp>
                  <p:nvSpPr>
                    <p:cNvPr id="171" name="Textfeld 1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864781" y="2622178"/>
                      <a:ext cx="295273" cy="26161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6" name="Ellipse 155"/>
            <p:cNvSpPr>
              <a:spLocks noChangeAspect="1"/>
            </p:cNvSpPr>
            <p:nvPr/>
          </p:nvSpPr>
          <p:spPr>
            <a:xfrm>
              <a:off x="5697075" y="270559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/>
            <p:cNvSpPr>
              <a:spLocks noChangeAspect="1"/>
            </p:cNvSpPr>
            <p:nvPr/>
          </p:nvSpPr>
          <p:spPr>
            <a:xfrm>
              <a:off x="6237075" y="3065894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/>
            <p:cNvSpPr>
              <a:spLocks noChangeAspect="1"/>
            </p:cNvSpPr>
            <p:nvPr/>
          </p:nvSpPr>
          <p:spPr>
            <a:xfrm>
              <a:off x="6412914" y="2705310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/>
            <p:cNvSpPr>
              <a:spLocks noChangeAspect="1"/>
            </p:cNvSpPr>
            <p:nvPr/>
          </p:nvSpPr>
          <p:spPr>
            <a:xfrm>
              <a:off x="6777075" y="1985599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/>
            <p:cNvSpPr>
              <a:spLocks noChangeAspect="1"/>
            </p:cNvSpPr>
            <p:nvPr/>
          </p:nvSpPr>
          <p:spPr>
            <a:xfrm>
              <a:off x="5517075" y="198240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/>
            <p:cNvSpPr>
              <a:spLocks noChangeAspect="1"/>
            </p:cNvSpPr>
            <p:nvPr/>
          </p:nvSpPr>
          <p:spPr>
            <a:xfrm>
              <a:off x="5337433" y="2345310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r Verbinder 153"/>
            <p:cNvCxnSpPr/>
            <p:nvPr/>
          </p:nvCxnSpPr>
          <p:spPr>
            <a:xfrm>
              <a:off x="5751071" y="1593963"/>
              <a:ext cx="0" cy="187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5051258" y="2399310"/>
              <a:ext cx="684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/>
            <p:cNvCxnSpPr/>
            <p:nvPr/>
          </p:nvCxnSpPr>
          <p:spPr>
            <a:xfrm flipV="1">
              <a:off x="5805075" y="2759310"/>
              <a:ext cx="1116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/>
            <p:cNvCxnSpPr/>
            <p:nvPr/>
          </p:nvCxnSpPr>
          <p:spPr>
            <a:xfrm>
              <a:off x="5568603" y="1596660"/>
              <a:ext cx="0" cy="79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/>
            <p:cNvCxnSpPr/>
            <p:nvPr/>
          </p:nvCxnSpPr>
          <p:spPr>
            <a:xfrm>
              <a:off x="6829907" y="1593561"/>
              <a:ext cx="0" cy="115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/>
            <p:cNvCxnSpPr/>
            <p:nvPr/>
          </p:nvCxnSpPr>
          <p:spPr>
            <a:xfrm>
              <a:off x="6288603" y="2771494"/>
              <a:ext cx="0" cy="684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Ellipse 231"/>
            <p:cNvSpPr>
              <a:spLocks noChangeAspect="1"/>
            </p:cNvSpPr>
            <p:nvPr/>
          </p:nvSpPr>
          <p:spPr>
            <a:xfrm>
              <a:off x="6052782" y="270531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mit Pfeil 3"/>
            <p:cNvCxnSpPr>
              <a:endCxn id="157" idx="1"/>
            </p:cNvCxnSpPr>
            <p:nvPr/>
          </p:nvCxnSpPr>
          <p:spPr>
            <a:xfrm>
              <a:off x="6123310" y="2813310"/>
              <a:ext cx="129581" cy="268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232" idx="2"/>
              <a:endCxn id="156" idx="6"/>
            </p:cNvCxnSpPr>
            <p:nvPr/>
          </p:nvCxnSpPr>
          <p:spPr>
            <a:xfrm flipH="1">
              <a:off x="5805075" y="2759310"/>
              <a:ext cx="247707" cy="2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/>
            <p:cNvCxnSpPr>
              <a:stCxn id="232" idx="6"/>
              <a:endCxn id="158" idx="2"/>
            </p:cNvCxnSpPr>
            <p:nvPr/>
          </p:nvCxnSpPr>
          <p:spPr>
            <a:xfrm>
              <a:off x="6160782" y="2759310"/>
              <a:ext cx="2521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feld 240"/>
                <p:cNvSpPr txBox="1"/>
                <p:nvPr/>
              </p:nvSpPr>
              <p:spPr>
                <a:xfrm>
                  <a:off x="5691114" y="2567239"/>
                  <a:ext cx="2840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" b="0" i="1" dirty="0" smtClean="0">
                            <a:latin typeface="Cambria Math" panose="02040503050406030204" pitchFamily="18" charset="0"/>
                          </a:rPr>
                          <m:t>1.</m:t>
                        </m:r>
                      </m:oMath>
                    </m:oMathPara>
                  </a14:m>
                  <a:endParaRPr lang="de-DE" sz="800" dirty="0"/>
                </a:p>
              </p:txBody>
            </p:sp>
          </mc:Choice>
          <mc:Fallback xmlns="">
            <p:sp>
              <p:nvSpPr>
                <p:cNvPr id="241" name="Textfeld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114" y="2567239"/>
                  <a:ext cx="28405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feld 241"/>
                <p:cNvSpPr txBox="1"/>
                <p:nvPr/>
              </p:nvSpPr>
              <p:spPr>
                <a:xfrm>
                  <a:off x="6223905" y="2567239"/>
                  <a:ext cx="2840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</m:oMath>
                    </m:oMathPara>
                  </a14:m>
                  <a:endParaRPr lang="de-DE" sz="800" dirty="0"/>
                </a:p>
              </p:txBody>
            </p:sp>
          </mc:Choice>
          <mc:Fallback xmlns="">
            <p:sp>
              <p:nvSpPr>
                <p:cNvPr id="242" name="Textfeld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905" y="2567239"/>
                  <a:ext cx="28405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feld 242"/>
                <p:cNvSpPr txBox="1"/>
                <p:nvPr/>
              </p:nvSpPr>
              <p:spPr>
                <a:xfrm>
                  <a:off x="6058792" y="2981012"/>
                  <a:ext cx="2840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" b="0" i="1" dirty="0" smtClean="0">
                            <a:latin typeface="Cambria Math" panose="02040503050406030204" pitchFamily="18" charset="0"/>
                          </a:rPr>
                          <m:t>3.</m:t>
                        </m:r>
                      </m:oMath>
                    </m:oMathPara>
                  </a14:m>
                  <a:endParaRPr lang="de-DE" sz="800" dirty="0"/>
                </a:p>
              </p:txBody>
            </p:sp>
          </mc:Choice>
          <mc:Fallback xmlns="">
            <p:sp>
              <p:nvSpPr>
                <p:cNvPr id="243" name="Textfeld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792" y="2981012"/>
                  <a:ext cx="28405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10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4736429" y="1584352"/>
            <a:ext cx="2261947" cy="2156568"/>
            <a:chOff x="4736429" y="1584352"/>
            <a:chExt cx="2261947" cy="2156568"/>
          </a:xfrm>
        </p:grpSpPr>
        <p:cxnSp>
          <p:nvCxnSpPr>
            <p:cNvPr id="152" name="Gerader Verbinder 151"/>
            <p:cNvCxnSpPr>
              <a:endCxn id="161" idx="6"/>
            </p:cNvCxnSpPr>
            <p:nvPr/>
          </p:nvCxnSpPr>
          <p:spPr>
            <a:xfrm>
              <a:off x="5051258" y="2223096"/>
              <a:ext cx="56562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uppieren 165"/>
            <p:cNvGrpSpPr/>
            <p:nvPr/>
          </p:nvGrpSpPr>
          <p:grpSpPr>
            <a:xfrm>
              <a:off x="5018376" y="1584352"/>
              <a:ext cx="1980000" cy="1908000"/>
              <a:chOff x="4173538" y="1819275"/>
              <a:chExt cx="1980000" cy="1908000"/>
            </a:xfrm>
          </p:grpSpPr>
          <p:cxnSp>
            <p:nvCxnSpPr>
              <p:cNvPr id="172" name="Gerader Verbinder 171"/>
              <p:cNvCxnSpPr/>
              <p:nvPr/>
            </p:nvCxnSpPr>
            <p:spPr>
              <a:xfrm flipH="1">
                <a:off x="4173538" y="3714525"/>
                <a:ext cx="19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/>
              <p:cNvCxnSpPr/>
              <p:nvPr/>
            </p:nvCxnSpPr>
            <p:spPr>
              <a:xfrm flipH="1">
                <a:off x="4186238" y="1819275"/>
                <a:ext cx="0" cy="19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Ellipse 155"/>
            <p:cNvSpPr>
              <a:spLocks noChangeAspect="1"/>
            </p:cNvSpPr>
            <p:nvPr/>
          </p:nvSpPr>
          <p:spPr>
            <a:xfrm>
              <a:off x="5511332" y="288339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/>
            <p:cNvSpPr>
              <a:spLocks noChangeAspect="1"/>
            </p:cNvSpPr>
            <p:nvPr/>
          </p:nvSpPr>
          <p:spPr>
            <a:xfrm>
              <a:off x="6241464" y="2883110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/>
            <p:cNvSpPr>
              <a:spLocks noChangeAspect="1"/>
            </p:cNvSpPr>
            <p:nvPr/>
          </p:nvSpPr>
          <p:spPr>
            <a:xfrm>
              <a:off x="6242974" y="212504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/>
            <p:cNvSpPr>
              <a:spLocks noChangeAspect="1"/>
            </p:cNvSpPr>
            <p:nvPr/>
          </p:nvSpPr>
          <p:spPr>
            <a:xfrm>
              <a:off x="5508883" y="216909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r Verbinder 153"/>
            <p:cNvCxnSpPr/>
            <p:nvPr/>
          </p:nvCxnSpPr>
          <p:spPr>
            <a:xfrm>
              <a:off x="5565328" y="1593963"/>
              <a:ext cx="0" cy="1872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/>
            <p:cNvCxnSpPr/>
            <p:nvPr/>
          </p:nvCxnSpPr>
          <p:spPr>
            <a:xfrm flipV="1">
              <a:off x="5633625" y="2937110"/>
              <a:ext cx="1332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/>
            <p:cNvCxnSpPr/>
            <p:nvPr/>
          </p:nvCxnSpPr>
          <p:spPr>
            <a:xfrm>
              <a:off x="6295806" y="1593302"/>
              <a:ext cx="0" cy="12780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Ellipse 231"/>
            <p:cNvSpPr>
              <a:spLocks noChangeAspect="1"/>
            </p:cNvSpPr>
            <p:nvPr/>
          </p:nvSpPr>
          <p:spPr>
            <a:xfrm>
              <a:off x="5876567" y="25002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mit Pfeil 3"/>
            <p:cNvCxnSpPr>
              <a:stCxn id="232" idx="7"/>
              <a:endCxn id="159" idx="3"/>
            </p:cNvCxnSpPr>
            <p:nvPr/>
          </p:nvCxnSpPr>
          <p:spPr>
            <a:xfrm flipV="1">
              <a:off x="5968751" y="2217224"/>
              <a:ext cx="290039" cy="29879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232" idx="3"/>
              <a:endCxn id="156" idx="7"/>
            </p:cNvCxnSpPr>
            <p:nvPr/>
          </p:nvCxnSpPr>
          <p:spPr>
            <a:xfrm flipH="1">
              <a:off x="5603516" y="2592385"/>
              <a:ext cx="288867" cy="30682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/>
            <p:cNvCxnSpPr>
              <a:stCxn id="232" idx="5"/>
              <a:endCxn id="158" idx="1"/>
            </p:cNvCxnSpPr>
            <p:nvPr/>
          </p:nvCxnSpPr>
          <p:spPr>
            <a:xfrm>
              <a:off x="5968751" y="2592385"/>
              <a:ext cx="288529" cy="30654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4736429" y="2811128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429" y="2811128"/>
                  <a:ext cx="295273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4736429" y="2092308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429" y="2092308"/>
                  <a:ext cx="295273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423924" y="3479310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924" y="3479310"/>
                  <a:ext cx="29527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/>
                <p:cNvSpPr txBox="1"/>
                <p:nvPr/>
              </p:nvSpPr>
              <p:spPr>
                <a:xfrm>
                  <a:off x="6146478" y="3479310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 xmlns="">
            <p:sp>
              <p:nvSpPr>
                <p:cNvPr id="52" name="Textfeld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478" y="3479310"/>
                  <a:ext cx="29527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/>
            <p:cNvCxnSpPr>
              <a:stCxn id="232" idx="1"/>
              <a:endCxn id="161" idx="5"/>
            </p:cNvCxnSpPr>
            <p:nvPr/>
          </p:nvCxnSpPr>
          <p:spPr>
            <a:xfrm flipH="1" flipV="1">
              <a:off x="5601067" y="2261280"/>
              <a:ext cx="291316" cy="25473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2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2491013" y="898103"/>
            <a:ext cx="5777478" cy="3954001"/>
            <a:chOff x="2491013" y="898103"/>
            <a:chExt cx="5777478" cy="3954001"/>
          </a:xfrm>
        </p:grpSpPr>
        <p:grpSp>
          <p:nvGrpSpPr>
            <p:cNvPr id="6" name="Gruppieren 5"/>
            <p:cNvGrpSpPr/>
            <p:nvPr/>
          </p:nvGrpSpPr>
          <p:grpSpPr>
            <a:xfrm>
              <a:off x="2491013" y="898103"/>
              <a:ext cx="5777478" cy="3954001"/>
              <a:chOff x="2491013" y="898103"/>
              <a:chExt cx="5777478" cy="3954001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2491013" y="898103"/>
                <a:ext cx="5777478" cy="3950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505917" y="1825203"/>
                <a:ext cx="42832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no</a:t>
                </a:r>
                <a:endParaRPr lang="de-DE" dirty="0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5382039" y="1825203"/>
                <a:ext cx="49122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yes</a:t>
                </a: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6825265" y="3019519"/>
                <a:ext cx="49122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yes</a:t>
                </a:r>
                <a:endParaRPr lang="de-DE" dirty="0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4947216" y="3019519"/>
                <a:ext cx="42832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no</a:t>
                </a:r>
                <a:endParaRPr lang="de-DE" dirty="0"/>
              </a:p>
            </p:txBody>
          </p:sp>
          <p:cxnSp>
            <p:nvCxnSpPr>
              <p:cNvPr id="29" name="Gerader Verbinder 28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3212626" y="1838419"/>
                <a:ext cx="1447800" cy="5969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1" idx="2"/>
                <a:endCxn id="34" idx="0"/>
              </p:cNvCxnSpPr>
              <p:nvPr/>
            </p:nvCxnSpPr>
            <p:spPr>
              <a:xfrm>
                <a:off x="4660426" y="1838419"/>
                <a:ext cx="1443226" cy="5969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/>
              <p:cNvSpPr/>
              <p:nvPr/>
            </p:nvSpPr>
            <p:spPr>
              <a:xfrm>
                <a:off x="3938813" y="1254219"/>
                <a:ext cx="1443226" cy="584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Contained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by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a </a:t>
                </a:r>
                <a:r>
                  <a:rPr lang="de-DE" dirty="0" err="1" smtClean="0">
                    <a:solidFill>
                      <a:schemeClr val="accent1"/>
                    </a:solidFill>
                  </a:rPr>
                  <a:t>blue</a:t>
                </a:r>
                <a:r>
                  <a:rPr lang="de-DE" dirty="0" smtClean="0">
                    <a:solidFill>
                      <a:schemeClr val="accent1"/>
                    </a:solidFill>
                  </a:rPr>
                  <a:t> ball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?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610125" y="2233667"/>
                <a:ext cx="460752" cy="633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7" name="Gerader Verbinder 36"/>
              <p:cNvCxnSpPr>
                <a:stCxn id="34" idx="2"/>
                <a:endCxn id="36" idx="0"/>
              </p:cNvCxnSpPr>
              <p:nvPr/>
            </p:nvCxnSpPr>
            <p:spPr>
              <a:xfrm>
                <a:off x="6103652" y="3019519"/>
                <a:ext cx="1443226" cy="5969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4" idx="2"/>
              </p:cNvCxnSpPr>
              <p:nvPr/>
            </p:nvCxnSpPr>
            <p:spPr>
              <a:xfrm flipH="1">
                <a:off x="4660426" y="3019519"/>
                <a:ext cx="1443226" cy="5969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feld 38"/>
                  <p:cNvSpPr txBox="1"/>
                  <p:nvPr/>
                </p:nvSpPr>
                <p:spPr>
                  <a:xfrm>
                    <a:off x="3625463" y="898103"/>
                    <a:ext cx="20699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de-DE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feld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63" y="898103"/>
                    <a:ext cx="206992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5914242" y="2093927"/>
                    <a:ext cx="13612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242" y="2093927"/>
                    <a:ext cx="136127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hteck 31"/>
              <p:cNvSpPr/>
              <p:nvPr/>
            </p:nvSpPr>
            <p:spPr>
              <a:xfrm>
                <a:off x="2491013" y="2435319"/>
                <a:ext cx="1443226" cy="584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„NO“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6825265" y="3616419"/>
                <a:ext cx="1443226" cy="1231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„YES“</a:t>
                </a:r>
                <a:br>
                  <a:rPr lang="de-DE" dirty="0" smtClean="0">
                    <a:solidFill>
                      <a:sysClr val="windowText" lastClr="000000"/>
                    </a:solidFill>
                  </a:rPr>
                </a:br>
                <a:r>
                  <a:rPr lang="de-DE" dirty="0" smtClean="0">
                    <a:solidFill>
                      <a:sysClr val="windowText" lastClr="000000"/>
                    </a:solidFill>
                  </a:rPr>
                  <a:t>+</a:t>
                </a:r>
                <a:br>
                  <a:rPr lang="de-DE" dirty="0" smtClean="0">
                    <a:solidFill>
                      <a:sysClr val="windowText" lastClr="000000"/>
                    </a:solidFill>
                  </a:rPr>
                </a:b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center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of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</a:t>
                </a:r>
                <a:br>
                  <a:rPr lang="de-DE" dirty="0" smtClean="0">
                    <a:solidFill>
                      <a:sysClr val="windowText" lastClr="000000"/>
                    </a:solidFill>
                  </a:rPr>
                </a:b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one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blue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ball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" name="Gruppieren 4"/>
              <p:cNvGrpSpPr/>
              <p:nvPr/>
            </p:nvGrpSpPr>
            <p:grpSpPr>
              <a:xfrm>
                <a:off x="3925963" y="3620204"/>
                <a:ext cx="1449576" cy="1231900"/>
                <a:chOff x="3937640" y="4206969"/>
                <a:chExt cx="1449576" cy="1231900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Rechteck 40"/>
                <p:cNvSpPr/>
                <p:nvPr/>
              </p:nvSpPr>
              <p:spPr>
                <a:xfrm>
                  <a:off x="4659254" y="4206969"/>
                  <a:ext cx="727962" cy="1231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„YES“</a:t>
                  </a:r>
                  <a:br>
                    <a:rPr lang="de-DE" sz="14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+</a:t>
                  </a:r>
                  <a:br>
                    <a:rPr lang="de-DE" sz="14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de-DE" sz="1400" dirty="0" err="1" smtClean="0">
                      <a:solidFill>
                        <a:sysClr val="windowText" lastClr="000000"/>
                      </a:solidFill>
                    </a:rPr>
                    <a:t>center</a:t>
                  </a:r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de-DE" sz="1400" dirty="0" err="1" smtClean="0">
                      <a:solidFill>
                        <a:sysClr val="windowText" lastClr="000000"/>
                      </a:solidFill>
                    </a:rPr>
                    <a:t>of</a:t>
                  </a:r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 </a:t>
                  </a:r>
                  <a:br>
                    <a:rPr lang="de-DE" sz="14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de-DE" sz="1400" dirty="0" err="1" smtClean="0">
                      <a:solidFill>
                        <a:sysClr val="windowText" lastClr="000000"/>
                      </a:solidFill>
                    </a:rPr>
                    <a:t>one</a:t>
                  </a:r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de-DE" sz="1400" dirty="0" err="1" smtClean="0">
                      <a:solidFill>
                        <a:sysClr val="windowText" lastClr="000000"/>
                      </a:solidFill>
                    </a:rPr>
                    <a:t>blue</a:t>
                  </a:r>
                  <a:r>
                    <a:rPr lang="de-DE" sz="1400" dirty="0" smtClean="0">
                      <a:solidFill>
                        <a:sysClr val="windowText" lastClr="000000"/>
                      </a:solidFill>
                    </a:rPr>
                    <a:t> ball</a:t>
                  </a:r>
                  <a:endParaRPr lang="de-DE" sz="14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Rechteck 41"/>
                <p:cNvSpPr/>
                <p:nvPr/>
              </p:nvSpPr>
              <p:spPr>
                <a:xfrm>
                  <a:off x="3937640" y="4206969"/>
                  <a:ext cx="721613" cy="1231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ysClr val="windowText" lastClr="000000"/>
                      </a:solidFill>
                    </a:rPr>
                    <a:t>„NO“</a:t>
                  </a:r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Rechteck 33"/>
              <p:cNvSpPr/>
              <p:nvPr/>
            </p:nvSpPr>
            <p:spPr>
              <a:xfrm>
                <a:off x="5382039" y="2435319"/>
                <a:ext cx="1443226" cy="584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Contained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dirty="0" err="1" smtClean="0">
                    <a:solidFill>
                      <a:sysClr val="windowText" lastClr="000000"/>
                    </a:solidFill>
                  </a:rPr>
                  <a:t>by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 a </a:t>
                </a:r>
                <a:r>
                  <a:rPr lang="de-DE" dirty="0" err="1" smtClean="0">
                    <a:solidFill>
                      <a:srgbClr val="FF0000"/>
                    </a:solidFill>
                  </a:rPr>
                  <a:t>red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ball</a:t>
                </a:r>
                <a:r>
                  <a:rPr lang="de-DE" dirty="0" smtClean="0">
                    <a:solidFill>
                      <a:sysClr val="windowText" lastClr="000000"/>
                    </a:solidFill>
                  </a:rPr>
                  <a:t>?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5" name="Gerader Verbinder 44"/>
            <p:cNvCxnSpPr/>
            <p:nvPr/>
          </p:nvCxnSpPr>
          <p:spPr>
            <a:xfrm flipH="1" flipV="1">
              <a:off x="4647576" y="3622769"/>
              <a:ext cx="0" cy="119431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20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966847" y="2614136"/>
            <a:ext cx="2663934" cy="738664"/>
            <a:chOff x="2966847" y="2614136"/>
            <a:chExt cx="2663934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4786735" y="2614136"/>
                  <a:ext cx="825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de-DE" dirty="0" smtClean="0"/>
                    <a:t>-NNS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35" y="2614136"/>
                  <a:ext cx="82516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000" r="-5147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966847" y="2983468"/>
                  <a:ext cx="1363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de-DE" dirty="0" smtClean="0"/>
                    <a:t>-PLEB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847" y="2983468"/>
                  <a:ext cx="13630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3139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3041289" y="2614136"/>
                  <a:ext cx="12141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de-DE" dirty="0" smtClean="0"/>
                    <a:t>-PLEB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289" y="2614136"/>
                  <a:ext cx="12141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452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329912" y="2614136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912" y="2614136"/>
                  <a:ext cx="437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767852" y="2983468"/>
                  <a:ext cx="862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dirty="0"/>
                    <a:t>-</a:t>
                  </a:r>
                  <a:r>
                    <a:rPr lang="de-DE" dirty="0" smtClean="0"/>
                    <a:t>NNS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852" y="2983468"/>
                  <a:ext cx="8629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r="-6338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4329912" y="2983468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⇐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912" y="2983468"/>
                  <a:ext cx="43794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13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491012" y="898103"/>
            <a:ext cx="6706328" cy="4082270"/>
            <a:chOff x="2491012" y="898103"/>
            <a:chExt cx="6706328" cy="4082270"/>
          </a:xfrm>
        </p:grpSpPr>
        <p:sp>
          <p:nvSpPr>
            <p:cNvPr id="25" name="Rechteck 24"/>
            <p:cNvSpPr/>
            <p:nvPr/>
          </p:nvSpPr>
          <p:spPr>
            <a:xfrm>
              <a:off x="2491012" y="898103"/>
              <a:ext cx="6706327" cy="4082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505917" y="1825203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382039" y="1825203"/>
              <a:ext cx="4912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yes</a:t>
              </a:r>
              <a:endParaRPr lang="de-DE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947216" y="3019519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cxnSp>
          <p:nvCxnSpPr>
            <p:cNvPr id="30" name="Gerader Verbinder 29"/>
            <p:cNvCxnSpPr>
              <a:stCxn id="32" idx="2"/>
              <a:endCxn id="38" idx="0"/>
            </p:cNvCxnSpPr>
            <p:nvPr/>
          </p:nvCxnSpPr>
          <p:spPr>
            <a:xfrm flipH="1">
              <a:off x="3212626" y="1838419"/>
              <a:ext cx="1447800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32" idx="2"/>
              <a:endCxn id="41" idx="0"/>
            </p:cNvCxnSpPr>
            <p:nvPr/>
          </p:nvCxnSpPr>
          <p:spPr>
            <a:xfrm>
              <a:off x="4660426" y="18384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3938813" y="12542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chemeClr val="accent1"/>
                  </a:solidFill>
                </a:rPr>
                <a:t>blue</a:t>
              </a:r>
              <a:r>
                <a:rPr lang="de-DE" dirty="0" smtClean="0">
                  <a:solidFill>
                    <a:schemeClr val="accent1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610125" y="2233667"/>
              <a:ext cx="460752" cy="63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yes – </a:t>
                  </a:r>
                  <a:r>
                    <a:rPr lang="de-DE" dirty="0" err="1" smtClean="0"/>
                    <a:t>with</a:t>
                  </a:r>
                  <a:r>
                    <a:rPr lang="de-DE" dirty="0" smtClean="0"/>
                    <a:t> </a:t>
                  </a:r>
                  <a:r>
                    <a:rPr lang="de-DE" dirty="0" err="1" smtClean="0"/>
                    <a:t>probability</a:t>
                  </a:r>
                  <a:r>
                    <a:rPr lang="de-DE" dirty="0" smtClean="0"/>
                    <a:t/>
                  </a:r>
                  <a:br>
                    <a:rPr lang="de-DE" dirty="0" smtClean="0"/>
                  </a:br>
                  <a:r>
                    <a:rPr lang="de-DE" dirty="0" err="1" smtClean="0">
                      <a:solidFill>
                        <a:schemeClr val="bg1"/>
                      </a:solidFill>
                    </a:rPr>
                    <a:t>dffsdfsdf</a:t>
                  </a:r>
                  <a:r>
                    <a:rPr lang="de-DE" dirty="0" err="1" smtClean="0"/>
                    <a:t>at</a:t>
                  </a:r>
                  <a:r>
                    <a:rPr lang="de-DE" dirty="0" smtClean="0"/>
                    <a:t> </a:t>
                  </a:r>
                  <a:r>
                    <a:rPr lang="de-DE" dirty="0" smtClean="0"/>
                    <a:t>least </a:t>
                  </a:r>
                  <a14:m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de-DE" b="1" dirty="0"/>
                </a:p>
              </p:txBody>
            </p:sp>
          </mc:Choice>
          <mc:Fallback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51" t="-4630" b="-129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r Verbinder 33"/>
            <p:cNvCxnSpPr>
              <a:stCxn id="41" idx="2"/>
              <a:endCxn id="39" idx="0"/>
            </p:cNvCxnSpPr>
            <p:nvPr/>
          </p:nvCxnSpPr>
          <p:spPr>
            <a:xfrm>
              <a:off x="6103652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41" idx="2"/>
            </p:cNvCxnSpPr>
            <p:nvPr/>
          </p:nvCxnSpPr>
          <p:spPr>
            <a:xfrm flipH="1">
              <a:off x="4660426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hteck 37"/>
            <p:cNvSpPr/>
            <p:nvPr/>
          </p:nvSpPr>
          <p:spPr>
            <a:xfrm>
              <a:off x="2491013" y="2435319"/>
              <a:ext cx="1443226" cy="584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„NO“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6825265" y="3616419"/>
              <a:ext cx="1443226" cy="1231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„YES“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smtClean="0">
                  <a:solidFill>
                    <a:sysClr val="windowText" lastClr="000000"/>
                  </a:solidFill>
                </a:rPr>
                <a:t>+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center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of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one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blue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ball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925963" y="3620204"/>
              <a:ext cx="1449576" cy="1231900"/>
              <a:chOff x="3937640" y="4206969"/>
              <a:chExt cx="1449576" cy="12319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2" name="Rechteck 41"/>
              <p:cNvSpPr/>
              <p:nvPr/>
            </p:nvSpPr>
            <p:spPr>
              <a:xfrm>
                <a:off x="4659254" y="4206969"/>
                <a:ext cx="727962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„YES“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+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center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of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one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blue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ball</a:t>
                </a:r>
                <a:endParaRPr lang="de-DE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3937640" y="4206969"/>
                <a:ext cx="721613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„NO“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5382039" y="24353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rgbClr val="FF0000"/>
                  </a:solidFill>
                </a:rPr>
                <a:t>red</a:t>
              </a:r>
              <a:r>
                <a:rPr lang="de-DE" dirty="0" smtClean="0">
                  <a:solidFill>
                    <a:srgbClr val="FF0000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 flipV="1">
              <a:off x="4647576" y="3622769"/>
              <a:ext cx="0" cy="119431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18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219774" y="365735"/>
            <a:ext cx="9569156" cy="6116039"/>
            <a:chOff x="597474" y="1610335"/>
            <a:chExt cx="9569156" cy="6116039"/>
          </a:xfrm>
        </p:grpSpPr>
        <p:sp>
          <p:nvSpPr>
            <p:cNvPr id="109" name="Rechteck 108"/>
            <p:cNvSpPr/>
            <p:nvPr/>
          </p:nvSpPr>
          <p:spPr>
            <a:xfrm>
              <a:off x="600477" y="1610335"/>
              <a:ext cx="9566153" cy="2901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97474" y="4825106"/>
              <a:ext cx="9566153" cy="29012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1256034" y="5195363"/>
              <a:ext cx="8242172" cy="2217508"/>
              <a:chOff x="1281434" y="5908774"/>
              <a:chExt cx="8242172" cy="2217508"/>
            </a:xfrm>
          </p:grpSpPr>
          <p:sp>
            <p:nvSpPr>
              <p:cNvPr id="102" name="Freihandform 101"/>
              <p:cNvSpPr>
                <a:spLocks noChangeAspect="1"/>
              </p:cNvSpPr>
              <p:nvPr/>
            </p:nvSpPr>
            <p:spPr>
              <a:xfrm>
                <a:off x="1281434" y="5908774"/>
                <a:ext cx="8242172" cy="2217508"/>
              </a:xfrm>
              <a:custGeom>
                <a:avLst/>
                <a:gdLst>
                  <a:gd name="connsiteX0" fmla="*/ 1108753 w 8242172"/>
                  <a:gd name="connsiteY0" fmla="*/ 2 h 2217508"/>
                  <a:gd name="connsiteX1" fmla="*/ 2217506 w 8242172"/>
                  <a:gd name="connsiteY1" fmla="*/ 1108755 h 2217508"/>
                  <a:gd name="connsiteX2" fmla="*/ 1108753 w 8242172"/>
                  <a:gd name="connsiteY2" fmla="*/ 2217508 h 2217508"/>
                  <a:gd name="connsiteX3" fmla="*/ 0 w 8242172"/>
                  <a:gd name="connsiteY3" fmla="*/ 1108755 h 2217508"/>
                  <a:gd name="connsiteX4" fmla="*/ 1108753 w 8242172"/>
                  <a:gd name="connsiteY4" fmla="*/ 2 h 2217508"/>
                  <a:gd name="connsiteX5" fmla="*/ 5528457 w 8242172"/>
                  <a:gd name="connsiteY5" fmla="*/ 0 h 2217508"/>
                  <a:gd name="connsiteX6" fmla="*/ 6312464 w 8242172"/>
                  <a:gd name="connsiteY6" fmla="*/ 324747 h 2217508"/>
                  <a:gd name="connsiteX7" fmla="*/ 6330938 w 8242172"/>
                  <a:gd name="connsiteY7" fmla="*/ 347138 h 2217508"/>
                  <a:gd name="connsiteX8" fmla="*/ 6349413 w 8242172"/>
                  <a:gd name="connsiteY8" fmla="*/ 324747 h 2217508"/>
                  <a:gd name="connsiteX9" fmla="*/ 7133419 w 8242172"/>
                  <a:gd name="connsiteY9" fmla="*/ 0 h 2217508"/>
                  <a:gd name="connsiteX10" fmla="*/ 8242172 w 8242172"/>
                  <a:gd name="connsiteY10" fmla="*/ 1108753 h 2217508"/>
                  <a:gd name="connsiteX11" fmla="*/ 7133419 w 8242172"/>
                  <a:gd name="connsiteY11" fmla="*/ 2217506 h 2217508"/>
                  <a:gd name="connsiteX12" fmla="*/ 6349413 w 8242172"/>
                  <a:gd name="connsiteY12" fmla="*/ 1892760 h 2217508"/>
                  <a:gd name="connsiteX13" fmla="*/ 6330938 w 8242172"/>
                  <a:gd name="connsiteY13" fmla="*/ 1870369 h 2217508"/>
                  <a:gd name="connsiteX14" fmla="*/ 6312464 w 8242172"/>
                  <a:gd name="connsiteY14" fmla="*/ 1892760 h 2217508"/>
                  <a:gd name="connsiteX15" fmla="*/ 5528457 w 8242172"/>
                  <a:gd name="connsiteY15" fmla="*/ 2217506 h 2217508"/>
                  <a:gd name="connsiteX16" fmla="*/ 4506836 w 8242172"/>
                  <a:gd name="connsiteY16" fmla="*/ 1540330 h 2217508"/>
                  <a:gd name="connsiteX17" fmla="*/ 4506830 w 8242172"/>
                  <a:gd name="connsiteY17" fmla="*/ 1540313 h 2217508"/>
                  <a:gd name="connsiteX18" fmla="*/ 4506825 w 8242172"/>
                  <a:gd name="connsiteY18" fmla="*/ 1540331 h 2217508"/>
                  <a:gd name="connsiteX19" fmla="*/ 3485203 w 8242172"/>
                  <a:gd name="connsiteY19" fmla="*/ 2217507 h 2217508"/>
                  <a:gd name="connsiteX20" fmla="*/ 2376450 w 8242172"/>
                  <a:gd name="connsiteY20" fmla="*/ 1108754 h 2217508"/>
                  <a:gd name="connsiteX21" fmla="*/ 3485203 w 8242172"/>
                  <a:gd name="connsiteY21" fmla="*/ 1 h 2217508"/>
                  <a:gd name="connsiteX22" fmla="*/ 4506825 w 8242172"/>
                  <a:gd name="connsiteY22" fmla="*/ 677178 h 2217508"/>
                  <a:gd name="connsiteX23" fmla="*/ 4506830 w 8242172"/>
                  <a:gd name="connsiteY23" fmla="*/ 677195 h 2217508"/>
                  <a:gd name="connsiteX24" fmla="*/ 4506836 w 8242172"/>
                  <a:gd name="connsiteY24" fmla="*/ 677177 h 2217508"/>
                  <a:gd name="connsiteX25" fmla="*/ 5528457 w 8242172"/>
                  <a:gd name="connsiteY25" fmla="*/ 0 h 221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242172" h="2217508">
                    <a:moveTo>
                      <a:pt x="1108753" y="2"/>
                    </a:moveTo>
                    <a:cubicBezTo>
                      <a:pt x="1721100" y="2"/>
                      <a:pt x="2217506" y="496408"/>
                      <a:pt x="2217506" y="1108755"/>
                    </a:cubicBezTo>
                    <a:cubicBezTo>
                      <a:pt x="2217506" y="1721102"/>
                      <a:pt x="1721100" y="2217508"/>
                      <a:pt x="1108753" y="2217508"/>
                    </a:cubicBezTo>
                    <a:cubicBezTo>
                      <a:pt x="496406" y="2217508"/>
                      <a:pt x="0" y="1721102"/>
                      <a:pt x="0" y="1108755"/>
                    </a:cubicBezTo>
                    <a:cubicBezTo>
                      <a:pt x="0" y="496408"/>
                      <a:pt x="496406" y="2"/>
                      <a:pt x="1108753" y="2"/>
                    </a:cubicBezTo>
                    <a:close/>
                    <a:moveTo>
                      <a:pt x="5528457" y="0"/>
                    </a:moveTo>
                    <a:cubicBezTo>
                      <a:pt x="5834630" y="0"/>
                      <a:pt x="6111819" y="124102"/>
                      <a:pt x="6312464" y="324747"/>
                    </a:cubicBezTo>
                    <a:lnTo>
                      <a:pt x="6330938" y="347138"/>
                    </a:lnTo>
                    <a:lnTo>
                      <a:pt x="6349413" y="324747"/>
                    </a:lnTo>
                    <a:cubicBezTo>
                      <a:pt x="6550058" y="124102"/>
                      <a:pt x="6827246" y="0"/>
                      <a:pt x="7133419" y="0"/>
                    </a:cubicBezTo>
                    <a:cubicBezTo>
                      <a:pt x="7745766" y="0"/>
                      <a:pt x="8242172" y="496406"/>
                      <a:pt x="8242172" y="1108753"/>
                    </a:cubicBezTo>
                    <a:cubicBezTo>
                      <a:pt x="8242172" y="1721100"/>
                      <a:pt x="7745766" y="2217506"/>
                      <a:pt x="7133419" y="2217506"/>
                    </a:cubicBezTo>
                    <a:cubicBezTo>
                      <a:pt x="6827246" y="2217506"/>
                      <a:pt x="6550058" y="2093405"/>
                      <a:pt x="6349413" y="1892760"/>
                    </a:cubicBezTo>
                    <a:lnTo>
                      <a:pt x="6330938" y="1870369"/>
                    </a:lnTo>
                    <a:lnTo>
                      <a:pt x="6312464" y="1892760"/>
                    </a:lnTo>
                    <a:cubicBezTo>
                      <a:pt x="6111819" y="2093405"/>
                      <a:pt x="5834630" y="2217506"/>
                      <a:pt x="5528457" y="2217506"/>
                    </a:cubicBezTo>
                    <a:cubicBezTo>
                      <a:pt x="5069197" y="2217506"/>
                      <a:pt x="4675154" y="1938278"/>
                      <a:pt x="4506836" y="1540330"/>
                    </a:cubicBezTo>
                    <a:lnTo>
                      <a:pt x="4506830" y="1540313"/>
                    </a:lnTo>
                    <a:lnTo>
                      <a:pt x="4506825" y="1540331"/>
                    </a:lnTo>
                    <a:cubicBezTo>
                      <a:pt x="4338507" y="1938279"/>
                      <a:pt x="3944464" y="2217507"/>
                      <a:pt x="3485203" y="2217507"/>
                    </a:cubicBezTo>
                    <a:cubicBezTo>
                      <a:pt x="2872856" y="2217507"/>
                      <a:pt x="2376450" y="1721101"/>
                      <a:pt x="2376450" y="1108754"/>
                    </a:cubicBezTo>
                    <a:cubicBezTo>
                      <a:pt x="2376450" y="496407"/>
                      <a:pt x="2872856" y="1"/>
                      <a:pt x="3485203" y="1"/>
                    </a:cubicBezTo>
                    <a:cubicBezTo>
                      <a:pt x="3944464" y="1"/>
                      <a:pt x="4338507" y="279230"/>
                      <a:pt x="4506825" y="677178"/>
                    </a:cubicBezTo>
                    <a:lnTo>
                      <a:pt x="4506830" y="677195"/>
                    </a:lnTo>
                    <a:lnTo>
                      <a:pt x="4506836" y="677177"/>
                    </a:lnTo>
                    <a:cubicBezTo>
                      <a:pt x="4675154" y="279229"/>
                      <a:pt x="5069197" y="0"/>
                      <a:pt x="5528457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1494837" y="6122179"/>
                <a:ext cx="1790700" cy="17907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Freihandform 102"/>
              <p:cNvSpPr>
                <a:spLocks noChangeAspect="1"/>
              </p:cNvSpPr>
              <p:nvPr/>
            </p:nvSpPr>
            <p:spPr>
              <a:xfrm>
                <a:off x="3871287" y="6122177"/>
                <a:ext cx="5438916" cy="1790701"/>
              </a:xfrm>
              <a:custGeom>
                <a:avLst/>
                <a:gdLst>
                  <a:gd name="connsiteX0" fmla="*/ 895350 w 5438916"/>
                  <a:gd name="connsiteY0" fmla="*/ 1 h 1790701"/>
                  <a:gd name="connsiteX1" fmla="*/ 1790700 w 5438916"/>
                  <a:gd name="connsiteY1" fmla="*/ 895351 h 1790701"/>
                  <a:gd name="connsiteX2" fmla="*/ 895350 w 5438916"/>
                  <a:gd name="connsiteY2" fmla="*/ 1790701 h 1790701"/>
                  <a:gd name="connsiteX3" fmla="*/ 0 w 5438916"/>
                  <a:gd name="connsiteY3" fmla="*/ 895351 h 1790701"/>
                  <a:gd name="connsiteX4" fmla="*/ 895350 w 5438916"/>
                  <a:gd name="connsiteY4" fmla="*/ 1 h 1790701"/>
                  <a:gd name="connsiteX5" fmla="*/ 2938604 w 5438916"/>
                  <a:gd name="connsiteY5" fmla="*/ 0 h 1790701"/>
                  <a:gd name="connsiteX6" fmla="*/ 3681043 w 5438916"/>
                  <a:gd name="connsiteY6" fmla="*/ 394752 h 1790701"/>
                  <a:gd name="connsiteX7" fmla="*/ 3741085 w 5438916"/>
                  <a:gd name="connsiteY7" fmla="*/ 505372 h 1790701"/>
                  <a:gd name="connsiteX8" fmla="*/ 3801128 w 5438916"/>
                  <a:gd name="connsiteY8" fmla="*/ 394752 h 1790701"/>
                  <a:gd name="connsiteX9" fmla="*/ 4543566 w 5438916"/>
                  <a:gd name="connsiteY9" fmla="*/ 0 h 1790701"/>
                  <a:gd name="connsiteX10" fmla="*/ 5438916 w 5438916"/>
                  <a:gd name="connsiteY10" fmla="*/ 895350 h 1790701"/>
                  <a:gd name="connsiteX11" fmla="*/ 4543566 w 5438916"/>
                  <a:gd name="connsiteY11" fmla="*/ 1790700 h 1790701"/>
                  <a:gd name="connsiteX12" fmla="*/ 3801128 w 5438916"/>
                  <a:gd name="connsiteY12" fmla="*/ 1395949 h 1790701"/>
                  <a:gd name="connsiteX13" fmla="*/ 3741085 w 5438916"/>
                  <a:gd name="connsiteY13" fmla="*/ 1285328 h 1790701"/>
                  <a:gd name="connsiteX14" fmla="*/ 3681043 w 5438916"/>
                  <a:gd name="connsiteY14" fmla="*/ 1395949 h 1790701"/>
                  <a:gd name="connsiteX15" fmla="*/ 2938604 w 5438916"/>
                  <a:gd name="connsiteY15" fmla="*/ 1790700 h 1790701"/>
                  <a:gd name="connsiteX16" fmla="*/ 2043254 w 5438916"/>
                  <a:gd name="connsiteY16" fmla="*/ 895350 h 1790701"/>
                  <a:gd name="connsiteX17" fmla="*/ 2938604 w 5438916"/>
                  <a:gd name="connsiteY17" fmla="*/ 0 h 179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38916" h="1790701">
                    <a:moveTo>
                      <a:pt x="895350" y="1"/>
                    </a:moveTo>
                    <a:cubicBezTo>
                      <a:pt x="1389838" y="1"/>
                      <a:pt x="1790700" y="400863"/>
                      <a:pt x="1790700" y="895351"/>
                    </a:cubicBezTo>
                    <a:cubicBezTo>
                      <a:pt x="1790700" y="1389839"/>
                      <a:pt x="1389838" y="1790701"/>
                      <a:pt x="895350" y="1790701"/>
                    </a:cubicBezTo>
                    <a:cubicBezTo>
                      <a:pt x="400862" y="1790701"/>
                      <a:pt x="0" y="1389839"/>
                      <a:pt x="0" y="895351"/>
                    </a:cubicBezTo>
                    <a:cubicBezTo>
                      <a:pt x="0" y="400863"/>
                      <a:pt x="400862" y="1"/>
                      <a:pt x="895350" y="1"/>
                    </a:cubicBezTo>
                    <a:close/>
                    <a:moveTo>
                      <a:pt x="2938604" y="0"/>
                    </a:moveTo>
                    <a:cubicBezTo>
                      <a:pt x="3247659" y="0"/>
                      <a:pt x="3520142" y="156587"/>
                      <a:pt x="3681043" y="394752"/>
                    </a:cubicBezTo>
                    <a:lnTo>
                      <a:pt x="3741085" y="505372"/>
                    </a:lnTo>
                    <a:lnTo>
                      <a:pt x="3801128" y="394752"/>
                    </a:lnTo>
                    <a:cubicBezTo>
                      <a:pt x="3962029" y="156587"/>
                      <a:pt x="4234511" y="0"/>
                      <a:pt x="4543566" y="0"/>
                    </a:cubicBezTo>
                    <a:cubicBezTo>
                      <a:pt x="5038054" y="0"/>
                      <a:pt x="5438916" y="400862"/>
                      <a:pt x="5438916" y="895350"/>
                    </a:cubicBezTo>
                    <a:cubicBezTo>
                      <a:pt x="5438916" y="1389838"/>
                      <a:pt x="5038054" y="1790700"/>
                      <a:pt x="4543566" y="1790700"/>
                    </a:cubicBezTo>
                    <a:cubicBezTo>
                      <a:pt x="4234511" y="1790700"/>
                      <a:pt x="3962029" y="1634114"/>
                      <a:pt x="3801128" y="1395949"/>
                    </a:cubicBezTo>
                    <a:lnTo>
                      <a:pt x="3741085" y="1285328"/>
                    </a:lnTo>
                    <a:lnTo>
                      <a:pt x="3681043" y="1395949"/>
                    </a:lnTo>
                    <a:cubicBezTo>
                      <a:pt x="3520142" y="1634114"/>
                      <a:pt x="3247659" y="1790700"/>
                      <a:pt x="2938604" y="1790700"/>
                    </a:cubicBezTo>
                    <a:cubicBezTo>
                      <a:pt x="2444116" y="1790700"/>
                      <a:pt x="2043254" y="1389838"/>
                      <a:pt x="2043254" y="895350"/>
                    </a:cubicBezTo>
                    <a:cubicBezTo>
                      <a:pt x="2043254" y="400862"/>
                      <a:pt x="2444116" y="0"/>
                      <a:pt x="293860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1256034" y="1952217"/>
              <a:ext cx="2217506" cy="2217506"/>
              <a:chOff x="2076450" y="3619500"/>
              <a:chExt cx="2217506" cy="2217506"/>
            </a:xfrm>
          </p:grpSpPr>
          <p:sp>
            <p:nvSpPr>
              <p:cNvPr id="3" name="Ellipse 2"/>
              <p:cNvSpPr>
                <a:spLocks noChangeAspect="1"/>
              </p:cNvSpPr>
              <p:nvPr/>
            </p:nvSpPr>
            <p:spPr>
              <a:xfrm>
                <a:off x="2076450" y="3619500"/>
                <a:ext cx="2217506" cy="2217506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/>
              <p:cNvSpPr>
                <a:spLocks noChangeAspect="1"/>
              </p:cNvSpPr>
              <p:nvPr/>
            </p:nvSpPr>
            <p:spPr>
              <a:xfrm>
                <a:off x="2289853" y="3832903"/>
                <a:ext cx="1790700" cy="17907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Multiplizieren 4"/>
              <p:cNvSpPr>
                <a:spLocks noChangeAspect="1"/>
              </p:cNvSpPr>
              <p:nvPr/>
            </p:nvSpPr>
            <p:spPr>
              <a:xfrm>
                <a:off x="2999465" y="4542515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3185202" y="465136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202" y="4651360"/>
                    <a:ext cx="460511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uppieren 25"/>
            <p:cNvGrpSpPr/>
            <p:nvPr/>
          </p:nvGrpSpPr>
          <p:grpSpPr>
            <a:xfrm>
              <a:off x="7280700" y="1952215"/>
              <a:ext cx="2217506" cy="2217506"/>
              <a:chOff x="2076450" y="3619500"/>
              <a:chExt cx="2217506" cy="2217506"/>
            </a:xfrm>
          </p:grpSpPr>
          <p:sp>
            <p:nvSpPr>
              <p:cNvPr id="27" name="Ellipse 26"/>
              <p:cNvSpPr>
                <a:spLocks noChangeAspect="1"/>
              </p:cNvSpPr>
              <p:nvPr/>
            </p:nvSpPr>
            <p:spPr>
              <a:xfrm>
                <a:off x="2076450" y="3619500"/>
                <a:ext cx="2217506" cy="2217506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2289853" y="3832903"/>
                <a:ext cx="1790700" cy="17907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Multiplizieren 28"/>
              <p:cNvSpPr>
                <a:spLocks noChangeAspect="1"/>
              </p:cNvSpPr>
              <p:nvPr/>
            </p:nvSpPr>
            <p:spPr>
              <a:xfrm>
                <a:off x="2999465" y="4542515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3185202" y="465136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202" y="4651360"/>
                    <a:ext cx="460511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uppieren 30"/>
            <p:cNvGrpSpPr/>
            <p:nvPr/>
          </p:nvGrpSpPr>
          <p:grpSpPr>
            <a:xfrm>
              <a:off x="3632484" y="1952216"/>
              <a:ext cx="2217506" cy="2217506"/>
              <a:chOff x="2076450" y="3619500"/>
              <a:chExt cx="2217506" cy="2217506"/>
            </a:xfrm>
          </p:grpSpPr>
          <p:sp>
            <p:nvSpPr>
              <p:cNvPr id="32" name="Ellipse 31"/>
              <p:cNvSpPr>
                <a:spLocks noChangeAspect="1"/>
              </p:cNvSpPr>
              <p:nvPr/>
            </p:nvSpPr>
            <p:spPr>
              <a:xfrm>
                <a:off x="2076450" y="3619500"/>
                <a:ext cx="2217506" cy="2217506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/>
              <p:cNvSpPr>
                <a:spLocks noChangeAspect="1"/>
              </p:cNvSpPr>
              <p:nvPr/>
            </p:nvSpPr>
            <p:spPr>
              <a:xfrm>
                <a:off x="2289853" y="3832903"/>
                <a:ext cx="1790700" cy="17907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Multiplizieren 33"/>
              <p:cNvSpPr>
                <a:spLocks noChangeAspect="1"/>
              </p:cNvSpPr>
              <p:nvPr/>
            </p:nvSpPr>
            <p:spPr>
              <a:xfrm>
                <a:off x="2999465" y="4542515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feld 34"/>
                  <p:cNvSpPr txBox="1"/>
                  <p:nvPr/>
                </p:nvSpPr>
                <p:spPr>
                  <a:xfrm>
                    <a:off x="3185202" y="4651360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5" name="Textfeld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202" y="4651360"/>
                    <a:ext cx="46583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uppieren 35"/>
            <p:cNvGrpSpPr/>
            <p:nvPr/>
          </p:nvGrpSpPr>
          <p:grpSpPr>
            <a:xfrm>
              <a:off x="5675738" y="1952215"/>
              <a:ext cx="2217506" cy="2217506"/>
              <a:chOff x="2076450" y="3619500"/>
              <a:chExt cx="2217506" cy="2217506"/>
            </a:xfrm>
          </p:grpSpPr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2076450" y="3619500"/>
                <a:ext cx="2217506" cy="2217506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2289853" y="3832903"/>
                <a:ext cx="1790700" cy="17907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Multiplizieren 38"/>
              <p:cNvSpPr>
                <a:spLocks noChangeAspect="1"/>
              </p:cNvSpPr>
              <p:nvPr/>
            </p:nvSpPr>
            <p:spPr>
              <a:xfrm>
                <a:off x="2999465" y="4542515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3185202" y="4651360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202" y="4651360"/>
                    <a:ext cx="46583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520314" y="2456130"/>
              <a:ext cx="651185" cy="478177"/>
              <a:chOff x="8381515" y="4270474"/>
              <a:chExt cx="651185" cy="478177"/>
            </a:xfrm>
          </p:grpSpPr>
          <p:sp>
            <p:nvSpPr>
              <p:cNvPr id="104" name="Multiplizieren 103"/>
              <p:cNvSpPr>
                <a:spLocks noChangeAspect="1"/>
              </p:cNvSpPr>
              <p:nvPr/>
            </p:nvSpPr>
            <p:spPr>
              <a:xfrm>
                <a:off x="8381515" y="4270474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05" name="Textfeld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uppieren 105"/>
            <p:cNvGrpSpPr/>
            <p:nvPr/>
          </p:nvGrpSpPr>
          <p:grpSpPr>
            <a:xfrm>
              <a:off x="7404891" y="2967135"/>
              <a:ext cx="651185" cy="478177"/>
              <a:chOff x="8381515" y="4270474"/>
              <a:chExt cx="651185" cy="478177"/>
            </a:xfrm>
          </p:grpSpPr>
          <p:sp>
            <p:nvSpPr>
              <p:cNvPr id="107" name="Multiplizieren 106"/>
              <p:cNvSpPr>
                <a:spLocks noChangeAspect="1"/>
              </p:cNvSpPr>
              <p:nvPr/>
            </p:nvSpPr>
            <p:spPr>
              <a:xfrm>
                <a:off x="8381515" y="4270474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08" name="Textfeld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uppieren 120"/>
            <p:cNvGrpSpPr/>
            <p:nvPr/>
          </p:nvGrpSpPr>
          <p:grpSpPr>
            <a:xfrm>
              <a:off x="7522468" y="5699278"/>
              <a:ext cx="651185" cy="478177"/>
              <a:chOff x="8381515" y="4270474"/>
              <a:chExt cx="651185" cy="478177"/>
            </a:xfrm>
          </p:grpSpPr>
          <p:sp>
            <p:nvSpPr>
              <p:cNvPr id="122" name="Multiplizieren 121"/>
              <p:cNvSpPr>
                <a:spLocks noChangeAspect="1"/>
              </p:cNvSpPr>
              <p:nvPr/>
            </p:nvSpPr>
            <p:spPr>
              <a:xfrm>
                <a:off x="8381515" y="4270474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uppieren 123"/>
            <p:cNvGrpSpPr/>
            <p:nvPr/>
          </p:nvGrpSpPr>
          <p:grpSpPr>
            <a:xfrm>
              <a:off x="7407045" y="6210283"/>
              <a:ext cx="651185" cy="478177"/>
              <a:chOff x="8381515" y="4270474"/>
              <a:chExt cx="651185" cy="478177"/>
            </a:xfrm>
          </p:grpSpPr>
          <p:sp>
            <p:nvSpPr>
              <p:cNvPr id="125" name="Multiplizieren 124"/>
              <p:cNvSpPr>
                <a:spLocks noChangeAspect="1"/>
              </p:cNvSpPr>
              <p:nvPr/>
            </p:nvSpPr>
            <p:spPr>
              <a:xfrm>
                <a:off x="8381515" y="4270474"/>
                <a:ext cx="371475" cy="371475"/>
              </a:xfrm>
              <a:prstGeom prst="mathMultiply">
                <a:avLst>
                  <a:gd name="adj1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Textfeld 125"/>
                  <p:cNvSpPr txBox="1"/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6" name="Textfeld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252" y="4379319"/>
                    <a:ext cx="46544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1958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115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Fabrice Beaumont</dc:creator>
  <cp:lastModifiedBy>Fabrice Beaumont</cp:lastModifiedBy>
  <cp:revision>45</cp:revision>
  <dcterms:created xsi:type="dcterms:W3CDTF">2019-11-24T17:22:38Z</dcterms:created>
  <dcterms:modified xsi:type="dcterms:W3CDTF">2020-05-20T21:23:06Z</dcterms:modified>
</cp:coreProperties>
</file>