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88" r:id="rId3"/>
    <p:sldId id="289" r:id="rId4"/>
    <p:sldId id="287" r:id="rId5"/>
    <p:sldId id="291" r:id="rId6"/>
    <p:sldId id="290" r:id="rId7"/>
    <p:sldId id="292" r:id="rId8"/>
    <p:sldId id="285" r:id="rId9"/>
    <p:sldId id="268" r:id="rId10"/>
    <p:sldId id="274" r:id="rId11"/>
    <p:sldId id="275" r:id="rId12"/>
    <p:sldId id="278" r:id="rId13"/>
    <p:sldId id="279" r:id="rId14"/>
    <p:sldId id="281" r:id="rId15"/>
    <p:sldId id="282" r:id="rId16"/>
    <p:sldId id="280" r:id="rId17"/>
    <p:sldId id="283" r:id="rId18"/>
    <p:sldId id="277" r:id="rId19"/>
    <p:sldId id="266" r:id="rId20"/>
    <p:sldId id="273" r:id="rId21"/>
    <p:sldId id="267" r:id="rId22"/>
    <p:sldId id="271" r:id="rId23"/>
    <p:sldId id="272" r:id="rId24"/>
    <p:sldId id="264" r:id="rId25"/>
    <p:sldId id="293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6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9576"/>
    <a:srgbClr val="000000"/>
    <a:srgbClr val="FF0000"/>
    <a:srgbClr val="7030A0"/>
    <a:srgbClr val="70AD47"/>
    <a:srgbClr val="ED7D31"/>
    <a:srgbClr val="FFC000"/>
    <a:srgbClr val="5B9BD5"/>
    <a:srgbClr val="DEEBF7"/>
    <a:srgbClr val="A66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3" autoAdjust="0"/>
    <p:restoredTop sz="94660"/>
  </p:normalViewPr>
  <p:slideViewPr>
    <p:cSldViewPr snapToGrid="0">
      <p:cViewPr>
        <p:scale>
          <a:sx n="75" d="100"/>
          <a:sy n="75" d="100"/>
        </p:scale>
        <p:origin x="2256" y="2052"/>
      </p:cViewPr>
      <p:guideLst>
        <p:guide orient="horz" pos="186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12.760688696031197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0</c:v>
                </c:pt>
                <c:pt idx="1">
                  <c:v>20.327914433764118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23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Tabelle1!$D$2:$D$7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15.904111121747253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Datenreihe 232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Tabelle1!$E$2:$E$7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13.421966407766448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Datenreihe 24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Tabelle1!$F$2:$F$7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13.017362456064536</c:v>
                </c:pt>
                <c:pt idx="5">
                  <c:v>0</c:v>
                </c:pt>
              </c:numCache>
            </c:numRef>
          </c:val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Datenreihe 22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Tabelle1!$G$2:$G$7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16.538717151569585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602712576"/>
        <c:axId val="602715320"/>
      </c:barChart>
      <c:catAx>
        <c:axId val="6027125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02715320"/>
        <c:crosses val="autoZero"/>
        <c:auto val="1"/>
        <c:lblAlgn val="ctr"/>
        <c:lblOffset val="100"/>
        <c:noMultiLvlLbl val="0"/>
      </c:catAx>
      <c:valAx>
        <c:axId val="6027153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02712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u="sng"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3.1087477833982557</c:v>
                </c:pt>
                <c:pt idx="1">
                  <c:v>2.9110227285106793</c:v>
                </c:pt>
                <c:pt idx="2">
                  <c:v>0.54341652720248712</c:v>
                </c:pt>
                <c:pt idx="3">
                  <c:v>2.5762278569807853</c:v>
                </c:pt>
                <c:pt idx="4">
                  <c:v>2.7218899931101865</c:v>
                </c:pt>
                <c:pt idx="5">
                  <c:v>0.8993838068288007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4.9931644155134558</c:v>
                </c:pt>
                <c:pt idx="1">
                  <c:v>4.3024517529574968</c:v>
                </c:pt>
                <c:pt idx="2">
                  <c:v>4.0398729473936159</c:v>
                </c:pt>
                <c:pt idx="3">
                  <c:v>4.8287423656951356</c:v>
                </c:pt>
                <c:pt idx="4">
                  <c:v>1.8128833592631306</c:v>
                </c:pt>
                <c:pt idx="5">
                  <c:v>0.35079959294128382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23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Tabelle1!$D$2:$D$7</c:f>
              <c:numCache>
                <c:formatCode>General</c:formatCode>
                <c:ptCount val="6"/>
                <c:pt idx="0">
                  <c:v>2.6692988002405449</c:v>
                </c:pt>
                <c:pt idx="1">
                  <c:v>4.9119736095552122</c:v>
                </c:pt>
                <c:pt idx="2">
                  <c:v>2.461579556726448</c:v>
                </c:pt>
                <c:pt idx="3">
                  <c:v>0.17481111063607391</c:v>
                </c:pt>
                <c:pt idx="4">
                  <c:v>3.4812563025668131</c:v>
                </c:pt>
                <c:pt idx="5">
                  <c:v>2.2051917420221594</c:v>
                </c:pt>
              </c:numCache>
            </c:numRef>
          </c:val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Datenreihe 232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Tabelle1!$E$2:$E$7</c:f>
              <c:numCache>
                <c:formatCode>General</c:formatCode>
                <c:ptCount val="6"/>
                <c:pt idx="0">
                  <c:v>2.437479301459625</c:v>
                </c:pt>
                <c:pt idx="1">
                  <c:v>3.3341684262298537</c:v>
                </c:pt>
                <c:pt idx="2">
                  <c:v>2.6560694543303134</c:v>
                </c:pt>
                <c:pt idx="3">
                  <c:v>0.61660468955647918</c:v>
                </c:pt>
                <c:pt idx="4">
                  <c:v>1.8758592760824784</c:v>
                </c:pt>
                <c:pt idx="5">
                  <c:v>2.5017852601076997</c:v>
                </c:pt>
              </c:numCache>
            </c:numRef>
          </c:val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Datenreihe 24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Tabelle1!$F$2:$F$7</c:f>
              <c:numCache>
                <c:formatCode>General</c:formatCode>
                <c:ptCount val="6"/>
                <c:pt idx="0">
                  <c:v>1.8859891216854163</c:v>
                </c:pt>
                <c:pt idx="1">
                  <c:v>0.80599582302023465</c:v>
                </c:pt>
                <c:pt idx="2">
                  <c:v>4.3509102328046154</c:v>
                </c:pt>
                <c:pt idx="3">
                  <c:v>1.5836079594504049</c:v>
                </c:pt>
                <c:pt idx="4">
                  <c:v>2.3778459176731719</c:v>
                </c:pt>
                <c:pt idx="5">
                  <c:v>2.0130134014306926</c:v>
                </c:pt>
              </c:numCache>
            </c:numRef>
          </c:val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Datenreihe 22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Tabelle1!$G$2:$G$7</c:f>
              <c:numCache>
                <c:formatCode>General</c:formatCode>
                <c:ptCount val="6"/>
                <c:pt idx="0">
                  <c:v>1.9720450535807683</c:v>
                </c:pt>
                <c:pt idx="1">
                  <c:v>2.8520593022831449</c:v>
                </c:pt>
                <c:pt idx="2">
                  <c:v>2.5683347228197158</c:v>
                </c:pt>
                <c:pt idx="3">
                  <c:v>4.9351558218041429</c:v>
                </c:pt>
                <c:pt idx="4">
                  <c:v>1.6190631121894294</c:v>
                </c:pt>
                <c:pt idx="5">
                  <c:v>2.5920591388923837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622874072"/>
        <c:axId val="622866232"/>
      </c:barChart>
      <c:catAx>
        <c:axId val="6228740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22866232"/>
        <c:crosses val="autoZero"/>
        <c:auto val="1"/>
        <c:lblAlgn val="ctr"/>
        <c:lblOffset val="100"/>
        <c:noMultiLvlLbl val="0"/>
      </c:catAx>
      <c:valAx>
        <c:axId val="6228662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22874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12.760688696031197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1.2102427937641167</c:v>
                </c:pt>
                <c:pt idx="1">
                  <c:v>19.117671640000001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23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Tabelle1!$D$2:$D$7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15.904111121747253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Datenreihe 232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Tabelle1!$E$2:$E$7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13.421966407766448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Datenreihe 24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Tabelle1!$F$2:$F$7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13.017362456064536</c:v>
                </c:pt>
                <c:pt idx="5">
                  <c:v>0</c:v>
                </c:pt>
              </c:numCache>
            </c:numRef>
          </c:val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Datenreihe 22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  <c:pt idx="4">
                  <c:v>Kategorie 5</c:v>
                </c:pt>
                <c:pt idx="5">
                  <c:v>Kategorie 6</c:v>
                </c:pt>
              </c:strCache>
            </c:strRef>
          </c:cat>
          <c:val>
            <c:numRef>
              <c:f>Tabelle1!$G$2:$G$7</c:f>
              <c:numCache>
                <c:formatCode>General</c:formatCode>
                <c:ptCount val="6"/>
                <c:pt idx="0">
                  <c:v>3.0957929902046875</c:v>
                </c:pt>
                <c:pt idx="1">
                  <c:v>0</c:v>
                </c:pt>
                <c:pt idx="2">
                  <c:v>0.71607231825274908</c:v>
                </c:pt>
                <c:pt idx="3">
                  <c:v>1.2931833922335532</c:v>
                </c:pt>
                <c:pt idx="4">
                  <c:v>0.87143550393546221</c:v>
                </c:pt>
                <c:pt idx="5">
                  <c:v>10.562232939999999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622839968"/>
        <c:axId val="622855648"/>
      </c:barChart>
      <c:catAx>
        <c:axId val="6228399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22855648"/>
        <c:crosses val="autoZero"/>
        <c:auto val="1"/>
        <c:lblAlgn val="ctr"/>
        <c:lblOffset val="100"/>
        <c:noMultiLvlLbl val="0"/>
      </c:catAx>
      <c:valAx>
        <c:axId val="6228556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22839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37EE-7180-4175-A13E-DB67BE8945F4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FF557-D059-4FF6-B655-D4669F2B0A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52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37EE-7180-4175-A13E-DB67BE8945F4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FF557-D059-4FF6-B655-D4669F2B0A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228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37EE-7180-4175-A13E-DB67BE8945F4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FF557-D059-4FF6-B655-D4669F2B0A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35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37EE-7180-4175-A13E-DB67BE8945F4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FF557-D059-4FF6-B655-D4669F2B0A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92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37EE-7180-4175-A13E-DB67BE8945F4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FF557-D059-4FF6-B655-D4669F2B0A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6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37EE-7180-4175-A13E-DB67BE8945F4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FF557-D059-4FF6-B655-D4669F2B0A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75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37EE-7180-4175-A13E-DB67BE8945F4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FF557-D059-4FF6-B655-D4669F2B0A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61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37EE-7180-4175-A13E-DB67BE8945F4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FF557-D059-4FF6-B655-D4669F2B0A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59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37EE-7180-4175-A13E-DB67BE8945F4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FF557-D059-4FF6-B655-D4669F2B0A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77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37EE-7180-4175-A13E-DB67BE8945F4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FF557-D059-4FF6-B655-D4669F2B0A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1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37EE-7180-4175-A13E-DB67BE8945F4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FF557-D059-4FF6-B655-D4669F2B0A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97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337EE-7180-4175-A13E-DB67BE8945F4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FF557-D059-4FF6-B655-D4669F2B0A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41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20.png"/><Relationship Id="rId7" Type="http://schemas.openxmlformats.org/officeDocument/2006/relationships/image" Target="../media/image15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2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12" Type="http://schemas.openxmlformats.org/officeDocument/2006/relationships/image" Target="../media/image31.png"/><Relationship Id="rId2" Type="http://schemas.openxmlformats.org/officeDocument/2006/relationships/image" Target="../media/image28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30.png"/><Relationship Id="rId5" Type="http://schemas.openxmlformats.org/officeDocument/2006/relationships/image" Target="../media/image23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2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12" Type="http://schemas.openxmlformats.org/officeDocument/2006/relationships/image" Target="../media/image31.png"/><Relationship Id="rId17" Type="http://schemas.openxmlformats.org/officeDocument/2006/relationships/image" Target="../media/image37.png"/><Relationship Id="rId2" Type="http://schemas.openxmlformats.org/officeDocument/2006/relationships/image" Target="../media/image36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30.png"/><Relationship Id="rId5" Type="http://schemas.openxmlformats.org/officeDocument/2006/relationships/image" Target="../media/image23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2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12" Type="http://schemas.openxmlformats.org/officeDocument/2006/relationships/image" Target="../media/image31.png"/><Relationship Id="rId2" Type="http://schemas.openxmlformats.org/officeDocument/2006/relationships/image" Target="../media/image38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30.png"/><Relationship Id="rId5" Type="http://schemas.openxmlformats.org/officeDocument/2006/relationships/image" Target="../media/image23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2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12" Type="http://schemas.openxmlformats.org/officeDocument/2006/relationships/image" Target="../media/image31.png"/><Relationship Id="rId2" Type="http://schemas.openxmlformats.org/officeDocument/2006/relationships/image" Target="../media/image39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30.png"/><Relationship Id="rId5" Type="http://schemas.openxmlformats.org/officeDocument/2006/relationships/image" Target="../media/image23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2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12" Type="http://schemas.openxmlformats.org/officeDocument/2006/relationships/image" Target="../media/image31.png"/><Relationship Id="rId17" Type="http://schemas.openxmlformats.org/officeDocument/2006/relationships/image" Target="../media/image41.png"/><Relationship Id="rId2" Type="http://schemas.openxmlformats.org/officeDocument/2006/relationships/image" Target="../media/image40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30.png"/><Relationship Id="rId5" Type="http://schemas.openxmlformats.org/officeDocument/2006/relationships/image" Target="../media/image23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2.png"/><Relationship Id="rId18" Type="http://schemas.openxmlformats.org/officeDocument/2006/relationships/image" Target="../media/image44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12" Type="http://schemas.openxmlformats.org/officeDocument/2006/relationships/image" Target="../media/image31.png"/><Relationship Id="rId17" Type="http://schemas.openxmlformats.org/officeDocument/2006/relationships/image" Target="../media/image43.png"/><Relationship Id="rId2" Type="http://schemas.openxmlformats.org/officeDocument/2006/relationships/image" Target="../media/image42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30.png"/><Relationship Id="rId5" Type="http://schemas.openxmlformats.org/officeDocument/2006/relationships/image" Target="../media/image23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63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image" Target="../media/image62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57.png"/><Relationship Id="rId3" Type="http://schemas.openxmlformats.org/officeDocument/2006/relationships/image" Target="../media/image63.png"/><Relationship Id="rId7" Type="http://schemas.openxmlformats.org/officeDocument/2006/relationships/image" Target="../media/image66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image" Target="../media/image64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65.png"/><Relationship Id="rId9" Type="http://schemas.openxmlformats.org/officeDocument/2006/relationships/image" Target="../media/image68.png"/><Relationship Id="rId1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image" Target="../media/image69.png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image" Target="../media/image69.png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chart" Target="../charts/chart3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hteck 128"/>
              <p:cNvSpPr/>
              <p:nvPr/>
            </p:nvSpPr>
            <p:spPr>
              <a:xfrm>
                <a:off x="3916445" y="5674574"/>
                <a:ext cx="5295039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…</m:t>
                        </m:r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e>
                    </m:d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GB" dirty="0" smtClean="0"/>
                  <a:t> (concatenation)</a:t>
                </a:r>
                <a:endParaRPr lang="en-GB" dirty="0"/>
              </a:p>
            </p:txBody>
          </p:sp>
        </mc:Choice>
        <mc:Fallback xmlns="">
          <p:sp>
            <p:nvSpPr>
              <p:cNvPr id="129" name="Rechteck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445" y="5674574"/>
                <a:ext cx="5295039" cy="404983"/>
              </a:xfrm>
              <a:prstGeom prst="rect">
                <a:avLst/>
              </a:prstGeom>
              <a:blipFill rotWithShape="0">
                <a:blip r:embed="rId2"/>
                <a:stretch>
                  <a:fillRect l="-345" t="-3030" r="-345" b="-212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hteck 129"/>
              <p:cNvSpPr/>
              <p:nvPr/>
            </p:nvSpPr>
            <p:spPr>
              <a:xfrm>
                <a:off x="1331551" y="2608304"/>
                <a:ext cx="3863237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))∈</m:t>
                      </m:r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0" name="Rechteck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551" y="2608304"/>
                <a:ext cx="3863237" cy="374270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hteck 234"/>
              <p:cNvSpPr/>
              <p:nvPr/>
            </p:nvSpPr>
            <p:spPr>
              <a:xfrm>
                <a:off x="1781657" y="703864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 smtClean="0"/>
                  <a:t>:</a:t>
                </a:r>
                <a:r>
                  <a:rPr lang="en-GB" dirty="0"/>
                  <a:t> </a:t>
                </a:r>
                <a:r>
                  <a:rPr lang="en-GB" dirty="0" smtClean="0"/>
                  <a:t>dimensionality </a:t>
                </a:r>
                <a:r>
                  <a:rPr lang="en-GB" dirty="0"/>
                  <a:t>of the node </a:t>
                </a:r>
                <a:r>
                  <a:rPr lang="en-GB" dirty="0" smtClean="0"/>
                  <a:t>labels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GB" dirty="0" smtClean="0"/>
                  <a:t>: cardinality </a:t>
                </a:r>
                <a:r>
                  <a:rPr lang="en-GB" dirty="0"/>
                  <a:t>of the vertex </a:t>
                </a:r>
                <a:r>
                  <a:rPr lang="en-GB" dirty="0" smtClean="0"/>
                  <a:t>set</a:t>
                </a:r>
                <a:endParaRPr lang="en-GB" dirty="0"/>
              </a:p>
            </p:txBody>
          </p:sp>
        </mc:Choice>
        <mc:Fallback xmlns="">
          <p:sp>
            <p:nvSpPr>
              <p:cNvPr id="235" name="Rechteck 2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657" y="703864"/>
                <a:ext cx="6096000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hteck 131"/>
              <p:cNvSpPr/>
              <p:nvPr/>
            </p:nvSpPr>
            <p:spPr>
              <a:xfrm>
                <a:off x="5743771" y="703864"/>
                <a:ext cx="3654205" cy="415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}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func>
                                    <m:func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DE" b="0" i="0" smtClean="0">
                                          <a:latin typeface="Cambria Math" panose="02040503050406030204" pitchFamily="18" charset="0"/>
                                        </a:rPr>
                                        <m:t>deg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2" name="Rechteck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771" y="703864"/>
                <a:ext cx="3654205" cy="415242"/>
              </a:xfrm>
              <a:prstGeom prst="rect">
                <a:avLst/>
              </a:prstGeom>
              <a:blipFill rotWithShape="0">
                <a:blip r:embed="rId5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hteck 132"/>
              <p:cNvSpPr/>
              <p:nvPr/>
            </p:nvSpPr>
            <p:spPr>
              <a:xfrm>
                <a:off x="5958883" y="2602500"/>
                <a:ext cx="6233117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3" name="Rechteck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883" y="2602500"/>
                <a:ext cx="6233117" cy="9840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hteck 133"/>
              <p:cNvSpPr/>
              <p:nvPr/>
            </p:nvSpPr>
            <p:spPr>
              <a:xfrm>
                <a:off x="5771788" y="1119106"/>
                <a:ext cx="26616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neighbourhood of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34" name="Rechteck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788" y="1119106"/>
                <a:ext cx="2661691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hteck 134"/>
              <p:cNvSpPr/>
              <p:nvPr/>
            </p:nvSpPr>
            <p:spPr>
              <a:xfrm>
                <a:off x="3916444" y="4711116"/>
                <a:ext cx="3961213" cy="469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5" name="Rechteck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444" y="4711116"/>
                <a:ext cx="3961213" cy="469424"/>
              </a:xfrm>
              <a:prstGeom prst="rect">
                <a:avLst/>
              </a:prstGeom>
              <a:blipFill rotWithShape="0">
                <a:blip r:embed="rId8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Rechteck 236"/>
              <p:cNvSpPr/>
              <p:nvPr/>
            </p:nvSpPr>
            <p:spPr>
              <a:xfrm>
                <a:off x="2734702" y="3825794"/>
                <a:ext cx="1795941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7" name="Rechteck 2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702" y="3825794"/>
                <a:ext cx="1795941" cy="374270"/>
              </a:xfrm>
              <a:prstGeom prst="rect">
                <a:avLst/>
              </a:prstGeom>
              <a:blipFill rotWithShape="0"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hteck 136"/>
              <p:cNvSpPr/>
              <p:nvPr/>
            </p:nvSpPr>
            <p:spPr>
              <a:xfrm>
                <a:off x="6747902" y="3825794"/>
                <a:ext cx="1822999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7" name="Rechteck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902" y="3825794"/>
                <a:ext cx="1822999" cy="374270"/>
              </a:xfrm>
              <a:prstGeom prst="rect">
                <a:avLst/>
              </a:prstGeom>
              <a:blipFill rotWithShape="0"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94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0278491"/>
                  </p:ext>
                </p:extLst>
              </p:nvPr>
            </p:nvGraphicFramePr>
            <p:xfrm>
              <a:off x="1146432" y="3230415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0278491"/>
                  </p:ext>
                </p:extLst>
              </p:nvPr>
            </p:nvGraphicFramePr>
            <p:xfrm>
              <a:off x="1146432" y="3230415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r="-2211268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736" r="-579654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797" r="-134091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52797" r="-34091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10000" r="-225000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23881" r="-746" b="-7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t="-100000" r="-2211268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0736" t="-100000" r="-579654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52797" t="-100000" r="-134091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2410000" t="-100000" r="-225000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123881" t="-100000" r="-746" b="-6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200000" r="-2211268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200000" r="-579654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200000" r="-225000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200000" r="-746" b="-5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300000" r="-2211268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300000" r="-579654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300000" r="-225000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300000" r="-746" b="-4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400000" r="-2211268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400000" r="-579654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400000" r="-225000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400000" r="-746" b="-3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500000" r="-2211268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500000" r="-579654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500000" r="-225000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500000" r="-746" b="-2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600000" r="-2211268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600000" r="-579654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600000" r="-225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600000" r="-746" b="-1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700000" r="-2211268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700000" r="-579654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700000" r="-22500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700000" r="-746" b="-16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34" name="Gruppieren 233"/>
          <p:cNvGrpSpPr/>
          <p:nvPr/>
        </p:nvGrpSpPr>
        <p:grpSpPr>
          <a:xfrm>
            <a:off x="3356751" y="9802"/>
            <a:ext cx="5573748" cy="2966055"/>
            <a:chOff x="2836566" y="301882"/>
            <a:chExt cx="5573748" cy="2966055"/>
          </a:xfrm>
        </p:grpSpPr>
        <p:grpSp>
          <p:nvGrpSpPr>
            <p:cNvPr id="226" name="Gruppieren 225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Ellipse 243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rgbClr val="DEEBF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4" name="Ellipse 2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8" name="Gerader Verbinder 307"/>
              <p:cNvCxnSpPr>
                <a:cxnSpLocks/>
                <a:stCxn id="244" idx="6"/>
                <a:endCxn id="68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Ellipse 67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68" name="Ellips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Ellipse 68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69" name="Ellipse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Ellipse 69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70" name="Ellipse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Ellipse 70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71" name="Ellips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Ellipse 71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72" name="Ellipse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Ellipse 72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3" name="Ellipse 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Gerader Verbinder 76"/>
              <p:cNvCxnSpPr>
                <a:cxnSpLocks/>
                <a:stCxn id="244" idx="4"/>
                <a:endCxn id="71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r Verbinder 79"/>
              <p:cNvCxnSpPr>
                <a:cxnSpLocks/>
                <a:stCxn id="71" idx="4"/>
                <a:endCxn id="72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rader Verbinder 83"/>
              <p:cNvCxnSpPr>
                <a:cxnSpLocks/>
                <a:stCxn id="72" idx="6"/>
                <a:endCxn id="73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r Verbinder 86"/>
              <p:cNvCxnSpPr>
                <a:cxnSpLocks/>
                <a:stCxn id="69" idx="2"/>
                <a:endCxn id="68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r Verbinder 89"/>
              <p:cNvCxnSpPr>
                <a:cxnSpLocks/>
                <a:stCxn id="70" idx="0"/>
                <a:endCxn id="69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Gerader Verbinder 94"/>
            <p:cNvCxnSpPr>
              <a:cxnSpLocks/>
              <a:stCxn id="71" idx="7"/>
              <a:endCxn id="68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>
              <a:cxnSpLocks/>
              <a:stCxn id="70" idx="1"/>
              <a:endCxn id="68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3165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9101486"/>
                  </p:ext>
                </p:extLst>
              </p:nvPr>
            </p:nvGraphicFramePr>
            <p:xfrm>
              <a:off x="1146432" y="3230415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bg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9101486"/>
                  </p:ext>
                </p:extLst>
              </p:nvPr>
            </p:nvGraphicFramePr>
            <p:xfrm>
              <a:off x="1146432" y="3230415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r="-2211268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736" r="-579654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797" r="-1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52797" r="-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10000" r="-225000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23881" r="-746" b="-7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t="-100000" r="-2211268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0736" t="-100000" r="-579654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52797" t="-100000" r="-1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2410000" t="-100000" r="-225000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123881" t="-100000" r="-746" b="-6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200000" r="-2211268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200000" r="-579654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200000" r="-1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200000" r="-225000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200000" r="-746" b="-5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300000" r="-221126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300000" r="-57965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300000" r="-1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300000" r="-225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300000" r="-746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400000" r="-221126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400000" r="-57965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400000" r="-1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400000" r="-225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400000" r="-746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500000" r="-221126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500000" r="-5796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500000" r="-1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500000" r="-225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500000" r="-746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600000" r="-221126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600000" r="-57965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600000" r="-1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600000" r="-225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600000" r="-746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700000" r="-221126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700000" r="-57965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700000" r="-1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700000" r="-225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700000" r="-74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34" name="Gruppieren 233"/>
          <p:cNvGrpSpPr/>
          <p:nvPr/>
        </p:nvGrpSpPr>
        <p:grpSpPr>
          <a:xfrm>
            <a:off x="3356751" y="9802"/>
            <a:ext cx="5573748" cy="2966055"/>
            <a:chOff x="2836566" y="301882"/>
            <a:chExt cx="5573748" cy="2966055"/>
          </a:xfrm>
        </p:grpSpPr>
        <p:grpSp>
          <p:nvGrpSpPr>
            <p:cNvPr id="226" name="Gruppieren 225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Ellipse 243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4" name="Ellipse 2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8" name="Gerader Verbinder 307"/>
              <p:cNvCxnSpPr>
                <a:cxnSpLocks/>
                <a:stCxn id="244" idx="6"/>
                <a:endCxn id="68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Ellipse 67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8" name="Ellips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Ellipse 68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Ellipse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Ellipse 69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70" name="Ellipse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Ellipse 70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71" name="Ellips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Ellipse 71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2" name="Ellipse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Ellipse 72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3" name="Ellipse 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Gerader Verbinder 76"/>
              <p:cNvCxnSpPr>
                <a:cxnSpLocks/>
                <a:stCxn id="244" idx="4"/>
                <a:endCxn id="71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r Verbinder 79"/>
              <p:cNvCxnSpPr>
                <a:cxnSpLocks/>
                <a:stCxn id="71" idx="4"/>
                <a:endCxn id="72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rader Verbinder 83"/>
              <p:cNvCxnSpPr>
                <a:cxnSpLocks/>
                <a:stCxn id="72" idx="6"/>
                <a:endCxn id="73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r Verbinder 86"/>
              <p:cNvCxnSpPr>
                <a:cxnSpLocks/>
                <a:stCxn id="69" idx="2"/>
                <a:endCxn id="68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r Verbinder 89"/>
              <p:cNvCxnSpPr>
                <a:cxnSpLocks/>
                <a:stCxn id="70" idx="0"/>
                <a:endCxn id="69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Gerader Verbinder 94"/>
            <p:cNvCxnSpPr>
              <a:cxnSpLocks/>
              <a:stCxn id="71" idx="7"/>
              <a:endCxn id="68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>
              <a:cxnSpLocks/>
              <a:stCxn id="70" idx="1"/>
              <a:endCxn id="68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feld 45"/>
          <p:cNvSpPr txBox="1"/>
          <p:nvPr/>
        </p:nvSpPr>
        <p:spPr>
          <a:xfrm>
            <a:off x="479208" y="6858000"/>
            <a:ext cx="550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Note that N(v) is a set – not a multi set!! Example for v_3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4415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6026381"/>
                  </p:ext>
                </p:extLst>
              </p:nvPr>
            </p:nvGraphicFramePr>
            <p:xfrm>
              <a:off x="1146432" y="3230415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>
                              <a:solidFill>
                                <a:schemeClr val="accent6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6026381"/>
                  </p:ext>
                </p:extLst>
              </p:nvPr>
            </p:nvGraphicFramePr>
            <p:xfrm>
              <a:off x="1146432" y="3230415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r="-2211268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736" r="-579654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797" r="-1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52797" r="-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10000" r="-225000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23881" r="-746" b="-7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t="-100000" r="-2211268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0736" t="-100000" r="-579654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52797" t="-100000" r="-1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52797" t="-100000" r="-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2410000" t="-100000" r="-225000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123881" t="-100000" r="-746" b="-6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200000" r="-2211268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200000" r="-579654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200000" r="-1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200000" r="-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200000" r="-225000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200000" r="-746" b="-5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300000" r="-221126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300000" r="-57965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300000" r="-1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300000" r="-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300000" r="-225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300000" r="-746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400000" r="-221126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400000" r="-57965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400000" r="-1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400000" r="-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400000" r="-225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400000" r="-746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500000" r="-221126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500000" r="-5796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500000" r="-1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500000" r="-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500000" r="-225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500000" r="-746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600000" r="-221126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600000" r="-57965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600000" r="-1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600000" r="-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600000" r="-225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600000" r="-746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700000" r="-221126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700000" r="-57965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700000" r="-1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700000" r="-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700000" r="-225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700000" r="-74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0" name="Gruppieren 19"/>
          <p:cNvGrpSpPr/>
          <p:nvPr/>
        </p:nvGrpSpPr>
        <p:grpSpPr>
          <a:xfrm>
            <a:off x="3356751" y="9802"/>
            <a:ext cx="5573748" cy="2966055"/>
            <a:chOff x="2836566" y="301882"/>
            <a:chExt cx="5573748" cy="2966055"/>
          </a:xfrm>
        </p:grpSpPr>
        <p:grpSp>
          <p:nvGrpSpPr>
            <p:cNvPr id="21" name="Gruppieren 20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Ellipse 23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Ellips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Gerader Verbinder 24"/>
              <p:cNvCxnSpPr>
                <a:cxnSpLocks/>
                <a:stCxn id="24" idx="6"/>
                <a:endCxn id="26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Ellipse 25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Ellipse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Ellipse 26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Ellips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Ellipse 27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28" name="Ellips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Ellipse 28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29" name="Ellipse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Ellipse 29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Ellips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Ellipse 30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Ellips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Gerader Verbinder 31"/>
              <p:cNvCxnSpPr>
                <a:cxnSpLocks/>
                <a:stCxn id="24" idx="4"/>
                <a:endCxn id="29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>
                <a:cxnSpLocks/>
                <a:stCxn id="29" idx="4"/>
                <a:endCxn id="30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>
                <a:cxnSpLocks/>
                <a:stCxn id="30" idx="6"/>
                <a:endCxn id="31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>
                <a:cxnSpLocks/>
                <a:stCxn id="27" idx="2"/>
                <a:endCxn id="26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>
                <a:cxnSpLocks/>
                <a:stCxn id="28" idx="0"/>
                <a:endCxn id="27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Gerader Verbinder 21"/>
            <p:cNvCxnSpPr>
              <a:cxnSpLocks/>
              <a:stCxn id="29" idx="7"/>
              <a:endCxn id="26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cxnSpLocks/>
              <a:stCxn id="28" idx="1"/>
              <a:endCxn id="26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Freihandform 1"/>
          <p:cNvSpPr/>
          <p:nvPr/>
        </p:nvSpPr>
        <p:spPr>
          <a:xfrm>
            <a:off x="939800" y="774700"/>
            <a:ext cx="1574800" cy="1054100"/>
          </a:xfrm>
          <a:custGeom>
            <a:avLst/>
            <a:gdLst>
              <a:gd name="connsiteX0" fmla="*/ 101600 w 1574800"/>
              <a:gd name="connsiteY0" fmla="*/ 635000 h 1054100"/>
              <a:gd name="connsiteX1" fmla="*/ 76200 w 1574800"/>
              <a:gd name="connsiteY1" fmla="*/ 558800 h 1054100"/>
              <a:gd name="connsiteX2" fmla="*/ 25400 w 1574800"/>
              <a:gd name="connsiteY2" fmla="*/ 508000 h 1054100"/>
              <a:gd name="connsiteX3" fmla="*/ 50800 w 1574800"/>
              <a:gd name="connsiteY3" fmla="*/ 127000 h 1054100"/>
              <a:gd name="connsiteX4" fmla="*/ 101600 w 1574800"/>
              <a:gd name="connsiteY4" fmla="*/ 76200 h 1054100"/>
              <a:gd name="connsiteX5" fmla="*/ 355600 w 1574800"/>
              <a:gd name="connsiteY5" fmla="*/ 0 h 1054100"/>
              <a:gd name="connsiteX6" fmla="*/ 609600 w 1574800"/>
              <a:gd name="connsiteY6" fmla="*/ 38100 h 1054100"/>
              <a:gd name="connsiteX7" fmla="*/ 762000 w 1574800"/>
              <a:gd name="connsiteY7" fmla="*/ 88900 h 1054100"/>
              <a:gd name="connsiteX8" fmla="*/ 965200 w 1574800"/>
              <a:gd name="connsiteY8" fmla="*/ 76200 h 1054100"/>
              <a:gd name="connsiteX9" fmla="*/ 1016000 w 1574800"/>
              <a:gd name="connsiteY9" fmla="*/ 25400 h 1054100"/>
              <a:gd name="connsiteX10" fmla="*/ 1422400 w 1574800"/>
              <a:gd name="connsiteY10" fmla="*/ 38100 h 1054100"/>
              <a:gd name="connsiteX11" fmla="*/ 1473200 w 1574800"/>
              <a:gd name="connsiteY11" fmla="*/ 63500 h 1054100"/>
              <a:gd name="connsiteX12" fmla="*/ 1574800 w 1574800"/>
              <a:gd name="connsiteY12" fmla="*/ 165100 h 1054100"/>
              <a:gd name="connsiteX13" fmla="*/ 1549400 w 1574800"/>
              <a:gd name="connsiteY13" fmla="*/ 469900 h 1054100"/>
              <a:gd name="connsiteX14" fmla="*/ 1524000 w 1574800"/>
              <a:gd name="connsiteY14" fmla="*/ 546100 h 1054100"/>
              <a:gd name="connsiteX15" fmla="*/ 965200 w 1574800"/>
              <a:gd name="connsiteY15" fmla="*/ 622300 h 1054100"/>
              <a:gd name="connsiteX16" fmla="*/ 889000 w 1574800"/>
              <a:gd name="connsiteY16" fmla="*/ 647700 h 1054100"/>
              <a:gd name="connsiteX17" fmla="*/ 762000 w 1574800"/>
              <a:gd name="connsiteY17" fmla="*/ 800100 h 1054100"/>
              <a:gd name="connsiteX18" fmla="*/ 736600 w 1574800"/>
              <a:gd name="connsiteY18" fmla="*/ 927100 h 1054100"/>
              <a:gd name="connsiteX19" fmla="*/ 558800 w 1574800"/>
              <a:gd name="connsiteY19" fmla="*/ 1054100 h 1054100"/>
              <a:gd name="connsiteX20" fmla="*/ 381000 w 1574800"/>
              <a:gd name="connsiteY20" fmla="*/ 1041400 h 1054100"/>
              <a:gd name="connsiteX21" fmla="*/ 330200 w 1574800"/>
              <a:gd name="connsiteY21" fmla="*/ 1016000 h 1054100"/>
              <a:gd name="connsiteX22" fmla="*/ 152400 w 1574800"/>
              <a:gd name="connsiteY22" fmla="*/ 990600 h 1054100"/>
              <a:gd name="connsiteX23" fmla="*/ 76200 w 1574800"/>
              <a:gd name="connsiteY23" fmla="*/ 965200 h 1054100"/>
              <a:gd name="connsiteX24" fmla="*/ 0 w 1574800"/>
              <a:gd name="connsiteY24" fmla="*/ 863600 h 1054100"/>
              <a:gd name="connsiteX25" fmla="*/ 25400 w 1574800"/>
              <a:gd name="connsiteY25" fmla="*/ 711200 h 1054100"/>
              <a:gd name="connsiteX26" fmla="*/ 50800 w 1574800"/>
              <a:gd name="connsiteY26" fmla="*/ 660400 h 1054100"/>
              <a:gd name="connsiteX27" fmla="*/ 50800 w 1574800"/>
              <a:gd name="connsiteY27" fmla="*/ 53340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574800" h="1054100">
                <a:moveTo>
                  <a:pt x="101600" y="635000"/>
                </a:moveTo>
                <a:cubicBezTo>
                  <a:pt x="93133" y="609600"/>
                  <a:pt x="89975" y="581758"/>
                  <a:pt x="76200" y="558800"/>
                </a:cubicBezTo>
                <a:cubicBezTo>
                  <a:pt x="63879" y="538265"/>
                  <a:pt x="26806" y="531906"/>
                  <a:pt x="25400" y="508000"/>
                </a:cubicBezTo>
                <a:cubicBezTo>
                  <a:pt x="17926" y="380938"/>
                  <a:pt x="28680" y="252345"/>
                  <a:pt x="50800" y="127000"/>
                </a:cubicBezTo>
                <a:cubicBezTo>
                  <a:pt x="54962" y="103417"/>
                  <a:pt x="81675" y="89484"/>
                  <a:pt x="101600" y="76200"/>
                </a:cubicBezTo>
                <a:cubicBezTo>
                  <a:pt x="200042" y="10572"/>
                  <a:pt x="232799" y="20467"/>
                  <a:pt x="355600" y="0"/>
                </a:cubicBezTo>
                <a:cubicBezTo>
                  <a:pt x="440267" y="12700"/>
                  <a:pt x="525964" y="19805"/>
                  <a:pt x="609600" y="38100"/>
                </a:cubicBezTo>
                <a:cubicBezTo>
                  <a:pt x="661911" y="49543"/>
                  <a:pt x="762000" y="88900"/>
                  <a:pt x="762000" y="88900"/>
                </a:cubicBezTo>
                <a:cubicBezTo>
                  <a:pt x="829733" y="84667"/>
                  <a:pt x="899361" y="92660"/>
                  <a:pt x="965200" y="76200"/>
                </a:cubicBezTo>
                <a:cubicBezTo>
                  <a:pt x="988432" y="70392"/>
                  <a:pt x="992135" y="27389"/>
                  <a:pt x="1016000" y="25400"/>
                </a:cubicBezTo>
                <a:cubicBezTo>
                  <a:pt x="1151065" y="14145"/>
                  <a:pt x="1286933" y="33867"/>
                  <a:pt x="1422400" y="38100"/>
                </a:cubicBezTo>
                <a:cubicBezTo>
                  <a:pt x="1439333" y="46567"/>
                  <a:pt x="1458656" y="51380"/>
                  <a:pt x="1473200" y="63500"/>
                </a:cubicBezTo>
                <a:cubicBezTo>
                  <a:pt x="1509994" y="94161"/>
                  <a:pt x="1574800" y="165100"/>
                  <a:pt x="1574800" y="165100"/>
                </a:cubicBezTo>
                <a:cubicBezTo>
                  <a:pt x="1566333" y="266700"/>
                  <a:pt x="1562874" y="368842"/>
                  <a:pt x="1549400" y="469900"/>
                </a:cubicBezTo>
                <a:cubicBezTo>
                  <a:pt x="1545861" y="496439"/>
                  <a:pt x="1537775" y="523142"/>
                  <a:pt x="1524000" y="546100"/>
                </a:cubicBezTo>
                <a:cubicBezTo>
                  <a:pt x="1423700" y="713267"/>
                  <a:pt x="998791" y="620620"/>
                  <a:pt x="965200" y="622300"/>
                </a:cubicBezTo>
                <a:cubicBezTo>
                  <a:pt x="939800" y="630767"/>
                  <a:pt x="911958" y="633925"/>
                  <a:pt x="889000" y="647700"/>
                </a:cubicBezTo>
                <a:cubicBezTo>
                  <a:pt x="852303" y="669718"/>
                  <a:pt x="774722" y="783138"/>
                  <a:pt x="762000" y="800100"/>
                </a:cubicBezTo>
                <a:cubicBezTo>
                  <a:pt x="753533" y="842433"/>
                  <a:pt x="757566" y="889361"/>
                  <a:pt x="736600" y="927100"/>
                </a:cubicBezTo>
                <a:cubicBezTo>
                  <a:pt x="681813" y="1025717"/>
                  <a:pt x="643684" y="1025805"/>
                  <a:pt x="558800" y="1054100"/>
                </a:cubicBezTo>
                <a:cubicBezTo>
                  <a:pt x="499533" y="1049867"/>
                  <a:pt x="439609" y="1051168"/>
                  <a:pt x="381000" y="1041400"/>
                </a:cubicBezTo>
                <a:cubicBezTo>
                  <a:pt x="362326" y="1038288"/>
                  <a:pt x="348681" y="1020107"/>
                  <a:pt x="330200" y="1016000"/>
                </a:cubicBezTo>
                <a:cubicBezTo>
                  <a:pt x="271757" y="1003013"/>
                  <a:pt x="211667" y="999067"/>
                  <a:pt x="152400" y="990600"/>
                </a:cubicBezTo>
                <a:cubicBezTo>
                  <a:pt x="127000" y="982133"/>
                  <a:pt x="99158" y="978975"/>
                  <a:pt x="76200" y="965200"/>
                </a:cubicBezTo>
                <a:cubicBezTo>
                  <a:pt x="30352" y="937691"/>
                  <a:pt x="21611" y="906822"/>
                  <a:pt x="0" y="863600"/>
                </a:cubicBezTo>
                <a:cubicBezTo>
                  <a:pt x="8467" y="812800"/>
                  <a:pt x="12909" y="761163"/>
                  <a:pt x="25400" y="711200"/>
                </a:cubicBezTo>
                <a:cubicBezTo>
                  <a:pt x="29992" y="692833"/>
                  <a:pt x="48123" y="679142"/>
                  <a:pt x="50800" y="660400"/>
                </a:cubicBezTo>
                <a:cubicBezTo>
                  <a:pt x="56787" y="618492"/>
                  <a:pt x="50800" y="575733"/>
                  <a:pt x="50800" y="533400"/>
                </a:cubicBezTo>
              </a:path>
            </a:pathLst>
          </a:cu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7" name="Gruppieren 36"/>
          <p:cNvGrpSpPr>
            <a:grpSpLocks noChangeAspect="1"/>
          </p:cNvGrpSpPr>
          <p:nvPr/>
        </p:nvGrpSpPr>
        <p:grpSpPr>
          <a:xfrm>
            <a:off x="1146432" y="942311"/>
            <a:ext cx="2096592" cy="1115696"/>
            <a:chOff x="2836566" y="301882"/>
            <a:chExt cx="5573748" cy="2966055"/>
          </a:xfrm>
        </p:grpSpPr>
        <p:grpSp>
          <p:nvGrpSpPr>
            <p:cNvPr id="38" name="Gruppieren 37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Ellipse 40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1" name="Ellips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Gerader Verbinder 41"/>
              <p:cNvCxnSpPr>
                <a:cxnSpLocks/>
                <a:stCxn id="41" idx="6"/>
                <a:endCxn id="43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Ellipse 42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3" name="Ellipse 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b="-638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Ellipse 43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4" name="Ellipse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Ellipse 44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5" name="Ellipse 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Ellipse 45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6" name="Ellips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Ellipse 46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7" name="Ellips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5"/>
                    <a:stretch>
                      <a:fillRect b="-638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Ellipse 47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8" name="Ellipse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Gerader Verbinder 48"/>
              <p:cNvCxnSpPr>
                <a:cxnSpLocks/>
                <a:stCxn id="41" idx="4"/>
                <a:endCxn id="46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>
                <a:cxnSpLocks/>
                <a:stCxn id="46" idx="4"/>
                <a:endCxn id="47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>
                <a:cxnSpLocks/>
                <a:stCxn id="47" idx="6"/>
                <a:endCxn id="48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>
                <a:cxnSpLocks/>
                <a:stCxn id="44" idx="2"/>
                <a:endCxn id="43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>
                <a:cxnSpLocks/>
                <a:stCxn id="45" idx="0"/>
                <a:endCxn id="44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Gerader Verbinder 38"/>
            <p:cNvCxnSpPr>
              <a:cxnSpLocks/>
              <a:stCxn id="46" idx="7"/>
              <a:endCxn id="43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>
              <a:cxnSpLocks/>
              <a:stCxn id="45" idx="1"/>
              <a:endCxn id="43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3683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8245864"/>
                  </p:ext>
                </p:extLst>
              </p:nvPr>
            </p:nvGraphicFramePr>
            <p:xfrm>
              <a:off x="1146432" y="3230415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>
                              <a:solidFill>
                                <a:schemeClr val="accent6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accent6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8245864"/>
                  </p:ext>
                </p:extLst>
              </p:nvPr>
            </p:nvGraphicFramePr>
            <p:xfrm>
              <a:off x="1146432" y="3230415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r="-2211268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736" r="-579654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797" r="-1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52797" r="-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10000" r="-225000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23881" r="-746" b="-7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t="-100000" r="-2211268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0736" t="-100000" r="-579654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52797" t="-100000" r="-1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52797" t="-100000" r="-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2410000" t="-100000" r="-225000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123881" t="-100000" r="-746" b="-6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200000" r="-2211268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200000" r="-579654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200000" r="-1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200000" r="-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200000" r="-225000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200000" r="-746" b="-5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300000" r="-221126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300000" r="-57965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300000" r="-1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300000" r="-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300000" r="-225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300000" r="-746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400000" r="-221126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400000" r="-57965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400000" r="-1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400000" r="-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400000" r="-225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400000" r="-746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500000" r="-221126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500000" r="-5796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500000" r="-1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500000" r="-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500000" r="-225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500000" r="-746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600000" r="-221126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600000" r="-57965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600000" r="-1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600000" r="-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600000" r="-225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600000" r="-746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700000" r="-221126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700000" r="-57965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700000" r="-1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700000" r="-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700000" r="-225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700000" r="-74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0" name="Gruppieren 19"/>
          <p:cNvGrpSpPr/>
          <p:nvPr/>
        </p:nvGrpSpPr>
        <p:grpSpPr>
          <a:xfrm>
            <a:off x="3356751" y="9802"/>
            <a:ext cx="5573748" cy="2966055"/>
            <a:chOff x="2836566" y="301882"/>
            <a:chExt cx="5573748" cy="2966055"/>
          </a:xfrm>
        </p:grpSpPr>
        <p:grpSp>
          <p:nvGrpSpPr>
            <p:cNvPr id="21" name="Gruppieren 20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Ellipse 23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Ellips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Gerader Verbinder 24"/>
              <p:cNvCxnSpPr>
                <a:cxnSpLocks/>
                <a:stCxn id="24" idx="6"/>
                <a:endCxn id="26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Ellipse 25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Ellipse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Ellipse 26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Ellips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Ellipse 27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28" name="Ellips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Ellipse 28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29" name="Ellipse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Ellipse 29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Ellips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Ellipse 30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Ellips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Gerader Verbinder 31"/>
              <p:cNvCxnSpPr>
                <a:cxnSpLocks/>
                <a:stCxn id="24" idx="4"/>
                <a:endCxn id="29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>
                <a:cxnSpLocks/>
                <a:stCxn id="29" idx="4"/>
                <a:endCxn id="30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>
                <a:cxnSpLocks/>
                <a:stCxn id="30" idx="6"/>
                <a:endCxn id="31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>
                <a:cxnSpLocks/>
                <a:stCxn id="27" idx="2"/>
                <a:endCxn id="26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>
                <a:cxnSpLocks/>
                <a:stCxn id="28" idx="0"/>
                <a:endCxn id="27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Gerader Verbinder 21"/>
            <p:cNvCxnSpPr>
              <a:cxnSpLocks/>
              <a:stCxn id="29" idx="7"/>
              <a:endCxn id="26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cxnSpLocks/>
              <a:stCxn id="28" idx="1"/>
              <a:endCxn id="26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Freihandform 54"/>
          <p:cNvSpPr/>
          <p:nvPr/>
        </p:nvSpPr>
        <p:spPr>
          <a:xfrm flipH="1">
            <a:off x="1823756" y="774533"/>
            <a:ext cx="1578040" cy="1054100"/>
          </a:xfrm>
          <a:custGeom>
            <a:avLst/>
            <a:gdLst>
              <a:gd name="connsiteX0" fmla="*/ 101600 w 1574800"/>
              <a:gd name="connsiteY0" fmla="*/ 635000 h 1054100"/>
              <a:gd name="connsiteX1" fmla="*/ 76200 w 1574800"/>
              <a:gd name="connsiteY1" fmla="*/ 558800 h 1054100"/>
              <a:gd name="connsiteX2" fmla="*/ 25400 w 1574800"/>
              <a:gd name="connsiteY2" fmla="*/ 508000 h 1054100"/>
              <a:gd name="connsiteX3" fmla="*/ 50800 w 1574800"/>
              <a:gd name="connsiteY3" fmla="*/ 127000 h 1054100"/>
              <a:gd name="connsiteX4" fmla="*/ 101600 w 1574800"/>
              <a:gd name="connsiteY4" fmla="*/ 76200 h 1054100"/>
              <a:gd name="connsiteX5" fmla="*/ 355600 w 1574800"/>
              <a:gd name="connsiteY5" fmla="*/ 0 h 1054100"/>
              <a:gd name="connsiteX6" fmla="*/ 609600 w 1574800"/>
              <a:gd name="connsiteY6" fmla="*/ 38100 h 1054100"/>
              <a:gd name="connsiteX7" fmla="*/ 762000 w 1574800"/>
              <a:gd name="connsiteY7" fmla="*/ 88900 h 1054100"/>
              <a:gd name="connsiteX8" fmla="*/ 965200 w 1574800"/>
              <a:gd name="connsiteY8" fmla="*/ 76200 h 1054100"/>
              <a:gd name="connsiteX9" fmla="*/ 1016000 w 1574800"/>
              <a:gd name="connsiteY9" fmla="*/ 25400 h 1054100"/>
              <a:gd name="connsiteX10" fmla="*/ 1422400 w 1574800"/>
              <a:gd name="connsiteY10" fmla="*/ 38100 h 1054100"/>
              <a:gd name="connsiteX11" fmla="*/ 1473200 w 1574800"/>
              <a:gd name="connsiteY11" fmla="*/ 63500 h 1054100"/>
              <a:gd name="connsiteX12" fmla="*/ 1574800 w 1574800"/>
              <a:gd name="connsiteY12" fmla="*/ 165100 h 1054100"/>
              <a:gd name="connsiteX13" fmla="*/ 1549400 w 1574800"/>
              <a:gd name="connsiteY13" fmla="*/ 469900 h 1054100"/>
              <a:gd name="connsiteX14" fmla="*/ 1524000 w 1574800"/>
              <a:gd name="connsiteY14" fmla="*/ 546100 h 1054100"/>
              <a:gd name="connsiteX15" fmla="*/ 965200 w 1574800"/>
              <a:gd name="connsiteY15" fmla="*/ 622300 h 1054100"/>
              <a:gd name="connsiteX16" fmla="*/ 889000 w 1574800"/>
              <a:gd name="connsiteY16" fmla="*/ 647700 h 1054100"/>
              <a:gd name="connsiteX17" fmla="*/ 762000 w 1574800"/>
              <a:gd name="connsiteY17" fmla="*/ 800100 h 1054100"/>
              <a:gd name="connsiteX18" fmla="*/ 736600 w 1574800"/>
              <a:gd name="connsiteY18" fmla="*/ 927100 h 1054100"/>
              <a:gd name="connsiteX19" fmla="*/ 558800 w 1574800"/>
              <a:gd name="connsiteY19" fmla="*/ 1054100 h 1054100"/>
              <a:gd name="connsiteX20" fmla="*/ 381000 w 1574800"/>
              <a:gd name="connsiteY20" fmla="*/ 1041400 h 1054100"/>
              <a:gd name="connsiteX21" fmla="*/ 330200 w 1574800"/>
              <a:gd name="connsiteY21" fmla="*/ 1016000 h 1054100"/>
              <a:gd name="connsiteX22" fmla="*/ 152400 w 1574800"/>
              <a:gd name="connsiteY22" fmla="*/ 990600 h 1054100"/>
              <a:gd name="connsiteX23" fmla="*/ 76200 w 1574800"/>
              <a:gd name="connsiteY23" fmla="*/ 965200 h 1054100"/>
              <a:gd name="connsiteX24" fmla="*/ 0 w 1574800"/>
              <a:gd name="connsiteY24" fmla="*/ 863600 h 1054100"/>
              <a:gd name="connsiteX25" fmla="*/ 25400 w 1574800"/>
              <a:gd name="connsiteY25" fmla="*/ 711200 h 1054100"/>
              <a:gd name="connsiteX26" fmla="*/ 50800 w 1574800"/>
              <a:gd name="connsiteY26" fmla="*/ 660400 h 1054100"/>
              <a:gd name="connsiteX27" fmla="*/ 50800 w 1574800"/>
              <a:gd name="connsiteY27" fmla="*/ 53340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574800" h="1054100">
                <a:moveTo>
                  <a:pt x="101600" y="635000"/>
                </a:moveTo>
                <a:cubicBezTo>
                  <a:pt x="93133" y="609600"/>
                  <a:pt x="89975" y="581758"/>
                  <a:pt x="76200" y="558800"/>
                </a:cubicBezTo>
                <a:cubicBezTo>
                  <a:pt x="63879" y="538265"/>
                  <a:pt x="26806" y="531906"/>
                  <a:pt x="25400" y="508000"/>
                </a:cubicBezTo>
                <a:cubicBezTo>
                  <a:pt x="17926" y="380938"/>
                  <a:pt x="28680" y="252345"/>
                  <a:pt x="50800" y="127000"/>
                </a:cubicBezTo>
                <a:cubicBezTo>
                  <a:pt x="54962" y="103417"/>
                  <a:pt x="81675" y="89484"/>
                  <a:pt x="101600" y="76200"/>
                </a:cubicBezTo>
                <a:cubicBezTo>
                  <a:pt x="200042" y="10572"/>
                  <a:pt x="232799" y="20467"/>
                  <a:pt x="355600" y="0"/>
                </a:cubicBezTo>
                <a:cubicBezTo>
                  <a:pt x="440267" y="12700"/>
                  <a:pt x="525964" y="19805"/>
                  <a:pt x="609600" y="38100"/>
                </a:cubicBezTo>
                <a:cubicBezTo>
                  <a:pt x="661911" y="49543"/>
                  <a:pt x="762000" y="88900"/>
                  <a:pt x="762000" y="88900"/>
                </a:cubicBezTo>
                <a:cubicBezTo>
                  <a:pt x="829733" y="84667"/>
                  <a:pt x="899361" y="92660"/>
                  <a:pt x="965200" y="76200"/>
                </a:cubicBezTo>
                <a:cubicBezTo>
                  <a:pt x="988432" y="70392"/>
                  <a:pt x="992135" y="27389"/>
                  <a:pt x="1016000" y="25400"/>
                </a:cubicBezTo>
                <a:cubicBezTo>
                  <a:pt x="1151065" y="14145"/>
                  <a:pt x="1286933" y="33867"/>
                  <a:pt x="1422400" y="38100"/>
                </a:cubicBezTo>
                <a:cubicBezTo>
                  <a:pt x="1439333" y="46567"/>
                  <a:pt x="1458656" y="51380"/>
                  <a:pt x="1473200" y="63500"/>
                </a:cubicBezTo>
                <a:cubicBezTo>
                  <a:pt x="1509994" y="94161"/>
                  <a:pt x="1574800" y="165100"/>
                  <a:pt x="1574800" y="165100"/>
                </a:cubicBezTo>
                <a:cubicBezTo>
                  <a:pt x="1566333" y="266700"/>
                  <a:pt x="1562874" y="368842"/>
                  <a:pt x="1549400" y="469900"/>
                </a:cubicBezTo>
                <a:cubicBezTo>
                  <a:pt x="1545861" y="496439"/>
                  <a:pt x="1537775" y="523142"/>
                  <a:pt x="1524000" y="546100"/>
                </a:cubicBezTo>
                <a:cubicBezTo>
                  <a:pt x="1423700" y="713267"/>
                  <a:pt x="998791" y="620620"/>
                  <a:pt x="965200" y="622300"/>
                </a:cubicBezTo>
                <a:cubicBezTo>
                  <a:pt x="939800" y="630767"/>
                  <a:pt x="911958" y="633925"/>
                  <a:pt x="889000" y="647700"/>
                </a:cubicBezTo>
                <a:cubicBezTo>
                  <a:pt x="852303" y="669718"/>
                  <a:pt x="774722" y="783138"/>
                  <a:pt x="762000" y="800100"/>
                </a:cubicBezTo>
                <a:cubicBezTo>
                  <a:pt x="753533" y="842433"/>
                  <a:pt x="757566" y="889361"/>
                  <a:pt x="736600" y="927100"/>
                </a:cubicBezTo>
                <a:cubicBezTo>
                  <a:pt x="681813" y="1025717"/>
                  <a:pt x="643684" y="1025805"/>
                  <a:pt x="558800" y="1054100"/>
                </a:cubicBezTo>
                <a:cubicBezTo>
                  <a:pt x="499533" y="1049867"/>
                  <a:pt x="439609" y="1051168"/>
                  <a:pt x="381000" y="1041400"/>
                </a:cubicBezTo>
                <a:cubicBezTo>
                  <a:pt x="362326" y="1038288"/>
                  <a:pt x="348681" y="1020107"/>
                  <a:pt x="330200" y="1016000"/>
                </a:cubicBezTo>
                <a:cubicBezTo>
                  <a:pt x="271757" y="1003013"/>
                  <a:pt x="211667" y="999067"/>
                  <a:pt x="152400" y="990600"/>
                </a:cubicBezTo>
                <a:cubicBezTo>
                  <a:pt x="127000" y="982133"/>
                  <a:pt x="99158" y="978975"/>
                  <a:pt x="76200" y="965200"/>
                </a:cubicBezTo>
                <a:cubicBezTo>
                  <a:pt x="30352" y="937691"/>
                  <a:pt x="21611" y="906822"/>
                  <a:pt x="0" y="863600"/>
                </a:cubicBezTo>
                <a:cubicBezTo>
                  <a:pt x="8467" y="812800"/>
                  <a:pt x="12909" y="761163"/>
                  <a:pt x="25400" y="711200"/>
                </a:cubicBezTo>
                <a:cubicBezTo>
                  <a:pt x="29992" y="692833"/>
                  <a:pt x="48123" y="679142"/>
                  <a:pt x="50800" y="660400"/>
                </a:cubicBezTo>
                <a:cubicBezTo>
                  <a:pt x="56787" y="618492"/>
                  <a:pt x="50800" y="575733"/>
                  <a:pt x="50800" y="533400"/>
                </a:cubicBezTo>
              </a:path>
            </a:pathLst>
          </a:cu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7" name="Gruppieren 36"/>
          <p:cNvGrpSpPr>
            <a:grpSpLocks noChangeAspect="1"/>
          </p:cNvGrpSpPr>
          <p:nvPr/>
        </p:nvGrpSpPr>
        <p:grpSpPr>
          <a:xfrm>
            <a:off x="1146432" y="942311"/>
            <a:ext cx="2096592" cy="1115696"/>
            <a:chOff x="2836566" y="301882"/>
            <a:chExt cx="5573748" cy="2966055"/>
          </a:xfrm>
        </p:grpSpPr>
        <p:grpSp>
          <p:nvGrpSpPr>
            <p:cNvPr id="38" name="Gruppieren 37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Ellipse 40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1" name="Ellips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Gerader Verbinder 41"/>
              <p:cNvCxnSpPr>
                <a:cxnSpLocks/>
                <a:stCxn id="41" idx="6"/>
                <a:endCxn id="43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Ellipse 42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3" name="Ellipse 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b="-638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Ellipse 43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4" name="Ellipse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Ellipse 44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5" name="Ellipse 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Ellipse 45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6" name="Ellips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Ellipse 46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7" name="Ellips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5"/>
                    <a:stretch>
                      <a:fillRect b="-638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Ellipse 47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8" name="Ellipse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Gerader Verbinder 48"/>
              <p:cNvCxnSpPr>
                <a:cxnSpLocks/>
                <a:stCxn id="41" idx="4"/>
                <a:endCxn id="46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>
                <a:cxnSpLocks/>
                <a:stCxn id="46" idx="4"/>
                <a:endCxn id="47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>
                <a:cxnSpLocks/>
                <a:stCxn id="47" idx="6"/>
                <a:endCxn id="48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>
                <a:cxnSpLocks/>
                <a:stCxn id="44" idx="2"/>
                <a:endCxn id="43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>
                <a:cxnSpLocks/>
                <a:stCxn id="45" idx="0"/>
                <a:endCxn id="44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Gerader Verbinder 38"/>
            <p:cNvCxnSpPr>
              <a:cxnSpLocks/>
              <a:stCxn id="46" idx="7"/>
              <a:endCxn id="43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>
              <a:cxnSpLocks/>
              <a:stCxn id="45" idx="1"/>
              <a:endCxn id="43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3046671" y="6425261"/>
                <a:ext cx="5309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First-order neighbourhoods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GB" dirty="0" smtClean="0"/>
                  <a:t> are the same 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671" y="6425261"/>
                <a:ext cx="5309274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1033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987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ihandform 56"/>
          <p:cNvSpPr/>
          <p:nvPr/>
        </p:nvSpPr>
        <p:spPr>
          <a:xfrm>
            <a:off x="939800" y="776035"/>
            <a:ext cx="1574800" cy="1499090"/>
          </a:xfrm>
          <a:custGeom>
            <a:avLst/>
            <a:gdLst>
              <a:gd name="connsiteX0" fmla="*/ 101600 w 1574800"/>
              <a:gd name="connsiteY0" fmla="*/ 635000 h 1054100"/>
              <a:gd name="connsiteX1" fmla="*/ 76200 w 1574800"/>
              <a:gd name="connsiteY1" fmla="*/ 558800 h 1054100"/>
              <a:gd name="connsiteX2" fmla="*/ 25400 w 1574800"/>
              <a:gd name="connsiteY2" fmla="*/ 508000 h 1054100"/>
              <a:gd name="connsiteX3" fmla="*/ 50800 w 1574800"/>
              <a:gd name="connsiteY3" fmla="*/ 127000 h 1054100"/>
              <a:gd name="connsiteX4" fmla="*/ 101600 w 1574800"/>
              <a:gd name="connsiteY4" fmla="*/ 76200 h 1054100"/>
              <a:gd name="connsiteX5" fmla="*/ 355600 w 1574800"/>
              <a:gd name="connsiteY5" fmla="*/ 0 h 1054100"/>
              <a:gd name="connsiteX6" fmla="*/ 609600 w 1574800"/>
              <a:gd name="connsiteY6" fmla="*/ 38100 h 1054100"/>
              <a:gd name="connsiteX7" fmla="*/ 762000 w 1574800"/>
              <a:gd name="connsiteY7" fmla="*/ 88900 h 1054100"/>
              <a:gd name="connsiteX8" fmla="*/ 965200 w 1574800"/>
              <a:gd name="connsiteY8" fmla="*/ 76200 h 1054100"/>
              <a:gd name="connsiteX9" fmla="*/ 1016000 w 1574800"/>
              <a:gd name="connsiteY9" fmla="*/ 25400 h 1054100"/>
              <a:gd name="connsiteX10" fmla="*/ 1422400 w 1574800"/>
              <a:gd name="connsiteY10" fmla="*/ 38100 h 1054100"/>
              <a:gd name="connsiteX11" fmla="*/ 1473200 w 1574800"/>
              <a:gd name="connsiteY11" fmla="*/ 63500 h 1054100"/>
              <a:gd name="connsiteX12" fmla="*/ 1574800 w 1574800"/>
              <a:gd name="connsiteY12" fmla="*/ 165100 h 1054100"/>
              <a:gd name="connsiteX13" fmla="*/ 1549400 w 1574800"/>
              <a:gd name="connsiteY13" fmla="*/ 469900 h 1054100"/>
              <a:gd name="connsiteX14" fmla="*/ 1524000 w 1574800"/>
              <a:gd name="connsiteY14" fmla="*/ 546100 h 1054100"/>
              <a:gd name="connsiteX15" fmla="*/ 965200 w 1574800"/>
              <a:gd name="connsiteY15" fmla="*/ 622300 h 1054100"/>
              <a:gd name="connsiteX16" fmla="*/ 889000 w 1574800"/>
              <a:gd name="connsiteY16" fmla="*/ 647700 h 1054100"/>
              <a:gd name="connsiteX17" fmla="*/ 762000 w 1574800"/>
              <a:gd name="connsiteY17" fmla="*/ 800100 h 1054100"/>
              <a:gd name="connsiteX18" fmla="*/ 736600 w 1574800"/>
              <a:gd name="connsiteY18" fmla="*/ 927100 h 1054100"/>
              <a:gd name="connsiteX19" fmla="*/ 558800 w 1574800"/>
              <a:gd name="connsiteY19" fmla="*/ 1054100 h 1054100"/>
              <a:gd name="connsiteX20" fmla="*/ 381000 w 1574800"/>
              <a:gd name="connsiteY20" fmla="*/ 1041400 h 1054100"/>
              <a:gd name="connsiteX21" fmla="*/ 330200 w 1574800"/>
              <a:gd name="connsiteY21" fmla="*/ 1016000 h 1054100"/>
              <a:gd name="connsiteX22" fmla="*/ 152400 w 1574800"/>
              <a:gd name="connsiteY22" fmla="*/ 990600 h 1054100"/>
              <a:gd name="connsiteX23" fmla="*/ 76200 w 1574800"/>
              <a:gd name="connsiteY23" fmla="*/ 965200 h 1054100"/>
              <a:gd name="connsiteX24" fmla="*/ 0 w 1574800"/>
              <a:gd name="connsiteY24" fmla="*/ 863600 h 1054100"/>
              <a:gd name="connsiteX25" fmla="*/ 25400 w 1574800"/>
              <a:gd name="connsiteY25" fmla="*/ 711200 h 1054100"/>
              <a:gd name="connsiteX26" fmla="*/ 50800 w 1574800"/>
              <a:gd name="connsiteY26" fmla="*/ 660400 h 1054100"/>
              <a:gd name="connsiteX27" fmla="*/ 50800 w 1574800"/>
              <a:gd name="connsiteY27" fmla="*/ 533400 h 1054100"/>
              <a:gd name="connsiteX0" fmla="*/ 101600 w 1574800"/>
              <a:gd name="connsiteY0" fmla="*/ 635000 h 1397000"/>
              <a:gd name="connsiteX1" fmla="*/ 76200 w 1574800"/>
              <a:gd name="connsiteY1" fmla="*/ 558800 h 1397000"/>
              <a:gd name="connsiteX2" fmla="*/ 25400 w 1574800"/>
              <a:gd name="connsiteY2" fmla="*/ 508000 h 1397000"/>
              <a:gd name="connsiteX3" fmla="*/ 50800 w 1574800"/>
              <a:gd name="connsiteY3" fmla="*/ 127000 h 1397000"/>
              <a:gd name="connsiteX4" fmla="*/ 101600 w 1574800"/>
              <a:gd name="connsiteY4" fmla="*/ 76200 h 1397000"/>
              <a:gd name="connsiteX5" fmla="*/ 355600 w 1574800"/>
              <a:gd name="connsiteY5" fmla="*/ 0 h 1397000"/>
              <a:gd name="connsiteX6" fmla="*/ 609600 w 1574800"/>
              <a:gd name="connsiteY6" fmla="*/ 38100 h 1397000"/>
              <a:gd name="connsiteX7" fmla="*/ 762000 w 1574800"/>
              <a:gd name="connsiteY7" fmla="*/ 88900 h 1397000"/>
              <a:gd name="connsiteX8" fmla="*/ 965200 w 1574800"/>
              <a:gd name="connsiteY8" fmla="*/ 76200 h 1397000"/>
              <a:gd name="connsiteX9" fmla="*/ 1016000 w 1574800"/>
              <a:gd name="connsiteY9" fmla="*/ 25400 h 1397000"/>
              <a:gd name="connsiteX10" fmla="*/ 1422400 w 1574800"/>
              <a:gd name="connsiteY10" fmla="*/ 38100 h 1397000"/>
              <a:gd name="connsiteX11" fmla="*/ 1473200 w 1574800"/>
              <a:gd name="connsiteY11" fmla="*/ 63500 h 1397000"/>
              <a:gd name="connsiteX12" fmla="*/ 1574800 w 1574800"/>
              <a:gd name="connsiteY12" fmla="*/ 165100 h 1397000"/>
              <a:gd name="connsiteX13" fmla="*/ 1549400 w 1574800"/>
              <a:gd name="connsiteY13" fmla="*/ 469900 h 1397000"/>
              <a:gd name="connsiteX14" fmla="*/ 1524000 w 1574800"/>
              <a:gd name="connsiteY14" fmla="*/ 546100 h 1397000"/>
              <a:gd name="connsiteX15" fmla="*/ 965200 w 1574800"/>
              <a:gd name="connsiteY15" fmla="*/ 622300 h 1397000"/>
              <a:gd name="connsiteX16" fmla="*/ 889000 w 1574800"/>
              <a:gd name="connsiteY16" fmla="*/ 647700 h 1397000"/>
              <a:gd name="connsiteX17" fmla="*/ 762000 w 1574800"/>
              <a:gd name="connsiteY17" fmla="*/ 800100 h 1397000"/>
              <a:gd name="connsiteX18" fmla="*/ 736600 w 1574800"/>
              <a:gd name="connsiteY18" fmla="*/ 927100 h 1397000"/>
              <a:gd name="connsiteX19" fmla="*/ 660400 w 1574800"/>
              <a:gd name="connsiteY19" fmla="*/ 1397000 h 1397000"/>
              <a:gd name="connsiteX20" fmla="*/ 381000 w 1574800"/>
              <a:gd name="connsiteY20" fmla="*/ 1041400 h 1397000"/>
              <a:gd name="connsiteX21" fmla="*/ 330200 w 1574800"/>
              <a:gd name="connsiteY21" fmla="*/ 1016000 h 1397000"/>
              <a:gd name="connsiteX22" fmla="*/ 152400 w 1574800"/>
              <a:gd name="connsiteY22" fmla="*/ 990600 h 1397000"/>
              <a:gd name="connsiteX23" fmla="*/ 76200 w 1574800"/>
              <a:gd name="connsiteY23" fmla="*/ 965200 h 1397000"/>
              <a:gd name="connsiteX24" fmla="*/ 0 w 1574800"/>
              <a:gd name="connsiteY24" fmla="*/ 863600 h 1397000"/>
              <a:gd name="connsiteX25" fmla="*/ 25400 w 1574800"/>
              <a:gd name="connsiteY25" fmla="*/ 711200 h 1397000"/>
              <a:gd name="connsiteX26" fmla="*/ 50800 w 1574800"/>
              <a:gd name="connsiteY26" fmla="*/ 660400 h 1397000"/>
              <a:gd name="connsiteX27" fmla="*/ 50800 w 1574800"/>
              <a:gd name="connsiteY27" fmla="*/ 533400 h 1397000"/>
              <a:gd name="connsiteX0" fmla="*/ 101600 w 1574800"/>
              <a:gd name="connsiteY0" fmla="*/ 635000 h 1435246"/>
              <a:gd name="connsiteX1" fmla="*/ 76200 w 1574800"/>
              <a:gd name="connsiteY1" fmla="*/ 558800 h 1435246"/>
              <a:gd name="connsiteX2" fmla="*/ 25400 w 1574800"/>
              <a:gd name="connsiteY2" fmla="*/ 508000 h 1435246"/>
              <a:gd name="connsiteX3" fmla="*/ 50800 w 1574800"/>
              <a:gd name="connsiteY3" fmla="*/ 127000 h 1435246"/>
              <a:gd name="connsiteX4" fmla="*/ 101600 w 1574800"/>
              <a:gd name="connsiteY4" fmla="*/ 76200 h 1435246"/>
              <a:gd name="connsiteX5" fmla="*/ 355600 w 1574800"/>
              <a:gd name="connsiteY5" fmla="*/ 0 h 1435246"/>
              <a:gd name="connsiteX6" fmla="*/ 609600 w 1574800"/>
              <a:gd name="connsiteY6" fmla="*/ 38100 h 1435246"/>
              <a:gd name="connsiteX7" fmla="*/ 762000 w 1574800"/>
              <a:gd name="connsiteY7" fmla="*/ 88900 h 1435246"/>
              <a:gd name="connsiteX8" fmla="*/ 965200 w 1574800"/>
              <a:gd name="connsiteY8" fmla="*/ 76200 h 1435246"/>
              <a:gd name="connsiteX9" fmla="*/ 1016000 w 1574800"/>
              <a:gd name="connsiteY9" fmla="*/ 25400 h 1435246"/>
              <a:gd name="connsiteX10" fmla="*/ 1422400 w 1574800"/>
              <a:gd name="connsiteY10" fmla="*/ 38100 h 1435246"/>
              <a:gd name="connsiteX11" fmla="*/ 1473200 w 1574800"/>
              <a:gd name="connsiteY11" fmla="*/ 63500 h 1435246"/>
              <a:gd name="connsiteX12" fmla="*/ 1574800 w 1574800"/>
              <a:gd name="connsiteY12" fmla="*/ 165100 h 1435246"/>
              <a:gd name="connsiteX13" fmla="*/ 1549400 w 1574800"/>
              <a:gd name="connsiteY13" fmla="*/ 469900 h 1435246"/>
              <a:gd name="connsiteX14" fmla="*/ 1524000 w 1574800"/>
              <a:gd name="connsiteY14" fmla="*/ 546100 h 1435246"/>
              <a:gd name="connsiteX15" fmla="*/ 965200 w 1574800"/>
              <a:gd name="connsiteY15" fmla="*/ 622300 h 1435246"/>
              <a:gd name="connsiteX16" fmla="*/ 889000 w 1574800"/>
              <a:gd name="connsiteY16" fmla="*/ 647700 h 1435246"/>
              <a:gd name="connsiteX17" fmla="*/ 762000 w 1574800"/>
              <a:gd name="connsiteY17" fmla="*/ 800100 h 1435246"/>
              <a:gd name="connsiteX18" fmla="*/ 736600 w 1574800"/>
              <a:gd name="connsiteY18" fmla="*/ 927100 h 1435246"/>
              <a:gd name="connsiteX19" fmla="*/ 660400 w 1574800"/>
              <a:gd name="connsiteY19" fmla="*/ 1397000 h 1435246"/>
              <a:gd name="connsiteX20" fmla="*/ 381000 w 1574800"/>
              <a:gd name="connsiteY20" fmla="*/ 1041400 h 1435246"/>
              <a:gd name="connsiteX21" fmla="*/ 330200 w 1574800"/>
              <a:gd name="connsiteY21" fmla="*/ 1016000 h 1435246"/>
              <a:gd name="connsiteX22" fmla="*/ 76200 w 1574800"/>
              <a:gd name="connsiteY22" fmla="*/ 1435100 h 1435246"/>
              <a:gd name="connsiteX23" fmla="*/ 76200 w 1574800"/>
              <a:gd name="connsiteY23" fmla="*/ 965200 h 1435246"/>
              <a:gd name="connsiteX24" fmla="*/ 0 w 1574800"/>
              <a:gd name="connsiteY24" fmla="*/ 863600 h 1435246"/>
              <a:gd name="connsiteX25" fmla="*/ 25400 w 1574800"/>
              <a:gd name="connsiteY25" fmla="*/ 711200 h 1435246"/>
              <a:gd name="connsiteX26" fmla="*/ 50800 w 1574800"/>
              <a:gd name="connsiteY26" fmla="*/ 660400 h 1435246"/>
              <a:gd name="connsiteX27" fmla="*/ 50800 w 1574800"/>
              <a:gd name="connsiteY27" fmla="*/ 533400 h 1435246"/>
              <a:gd name="connsiteX0" fmla="*/ 101600 w 1574800"/>
              <a:gd name="connsiteY0" fmla="*/ 635000 h 1435396"/>
              <a:gd name="connsiteX1" fmla="*/ 76200 w 1574800"/>
              <a:gd name="connsiteY1" fmla="*/ 558800 h 1435396"/>
              <a:gd name="connsiteX2" fmla="*/ 25400 w 1574800"/>
              <a:gd name="connsiteY2" fmla="*/ 508000 h 1435396"/>
              <a:gd name="connsiteX3" fmla="*/ 50800 w 1574800"/>
              <a:gd name="connsiteY3" fmla="*/ 127000 h 1435396"/>
              <a:gd name="connsiteX4" fmla="*/ 101600 w 1574800"/>
              <a:gd name="connsiteY4" fmla="*/ 76200 h 1435396"/>
              <a:gd name="connsiteX5" fmla="*/ 355600 w 1574800"/>
              <a:gd name="connsiteY5" fmla="*/ 0 h 1435396"/>
              <a:gd name="connsiteX6" fmla="*/ 609600 w 1574800"/>
              <a:gd name="connsiteY6" fmla="*/ 38100 h 1435396"/>
              <a:gd name="connsiteX7" fmla="*/ 762000 w 1574800"/>
              <a:gd name="connsiteY7" fmla="*/ 88900 h 1435396"/>
              <a:gd name="connsiteX8" fmla="*/ 965200 w 1574800"/>
              <a:gd name="connsiteY8" fmla="*/ 76200 h 1435396"/>
              <a:gd name="connsiteX9" fmla="*/ 1016000 w 1574800"/>
              <a:gd name="connsiteY9" fmla="*/ 25400 h 1435396"/>
              <a:gd name="connsiteX10" fmla="*/ 1422400 w 1574800"/>
              <a:gd name="connsiteY10" fmla="*/ 38100 h 1435396"/>
              <a:gd name="connsiteX11" fmla="*/ 1473200 w 1574800"/>
              <a:gd name="connsiteY11" fmla="*/ 63500 h 1435396"/>
              <a:gd name="connsiteX12" fmla="*/ 1574800 w 1574800"/>
              <a:gd name="connsiteY12" fmla="*/ 165100 h 1435396"/>
              <a:gd name="connsiteX13" fmla="*/ 1549400 w 1574800"/>
              <a:gd name="connsiteY13" fmla="*/ 469900 h 1435396"/>
              <a:gd name="connsiteX14" fmla="*/ 1524000 w 1574800"/>
              <a:gd name="connsiteY14" fmla="*/ 546100 h 1435396"/>
              <a:gd name="connsiteX15" fmla="*/ 965200 w 1574800"/>
              <a:gd name="connsiteY15" fmla="*/ 622300 h 1435396"/>
              <a:gd name="connsiteX16" fmla="*/ 889000 w 1574800"/>
              <a:gd name="connsiteY16" fmla="*/ 647700 h 1435396"/>
              <a:gd name="connsiteX17" fmla="*/ 762000 w 1574800"/>
              <a:gd name="connsiteY17" fmla="*/ 800100 h 1435396"/>
              <a:gd name="connsiteX18" fmla="*/ 736600 w 1574800"/>
              <a:gd name="connsiteY18" fmla="*/ 927100 h 1435396"/>
              <a:gd name="connsiteX19" fmla="*/ 660400 w 1574800"/>
              <a:gd name="connsiteY19" fmla="*/ 1397000 h 1435396"/>
              <a:gd name="connsiteX20" fmla="*/ 381000 w 1574800"/>
              <a:gd name="connsiteY20" fmla="*/ 1041400 h 1435396"/>
              <a:gd name="connsiteX21" fmla="*/ 76200 w 1574800"/>
              <a:gd name="connsiteY21" fmla="*/ 1435100 h 1435396"/>
              <a:gd name="connsiteX22" fmla="*/ 76200 w 1574800"/>
              <a:gd name="connsiteY22" fmla="*/ 965200 h 1435396"/>
              <a:gd name="connsiteX23" fmla="*/ 0 w 1574800"/>
              <a:gd name="connsiteY23" fmla="*/ 863600 h 1435396"/>
              <a:gd name="connsiteX24" fmla="*/ 25400 w 1574800"/>
              <a:gd name="connsiteY24" fmla="*/ 711200 h 1435396"/>
              <a:gd name="connsiteX25" fmla="*/ 50800 w 1574800"/>
              <a:gd name="connsiteY25" fmla="*/ 660400 h 1435396"/>
              <a:gd name="connsiteX26" fmla="*/ 50800 w 1574800"/>
              <a:gd name="connsiteY26" fmla="*/ 533400 h 1435396"/>
              <a:gd name="connsiteX0" fmla="*/ 101600 w 1574800"/>
              <a:gd name="connsiteY0" fmla="*/ 635000 h 1499090"/>
              <a:gd name="connsiteX1" fmla="*/ 76200 w 1574800"/>
              <a:gd name="connsiteY1" fmla="*/ 558800 h 1499090"/>
              <a:gd name="connsiteX2" fmla="*/ 25400 w 1574800"/>
              <a:gd name="connsiteY2" fmla="*/ 508000 h 1499090"/>
              <a:gd name="connsiteX3" fmla="*/ 50800 w 1574800"/>
              <a:gd name="connsiteY3" fmla="*/ 127000 h 1499090"/>
              <a:gd name="connsiteX4" fmla="*/ 101600 w 1574800"/>
              <a:gd name="connsiteY4" fmla="*/ 76200 h 1499090"/>
              <a:gd name="connsiteX5" fmla="*/ 355600 w 1574800"/>
              <a:gd name="connsiteY5" fmla="*/ 0 h 1499090"/>
              <a:gd name="connsiteX6" fmla="*/ 609600 w 1574800"/>
              <a:gd name="connsiteY6" fmla="*/ 38100 h 1499090"/>
              <a:gd name="connsiteX7" fmla="*/ 762000 w 1574800"/>
              <a:gd name="connsiteY7" fmla="*/ 88900 h 1499090"/>
              <a:gd name="connsiteX8" fmla="*/ 965200 w 1574800"/>
              <a:gd name="connsiteY8" fmla="*/ 76200 h 1499090"/>
              <a:gd name="connsiteX9" fmla="*/ 1016000 w 1574800"/>
              <a:gd name="connsiteY9" fmla="*/ 25400 h 1499090"/>
              <a:gd name="connsiteX10" fmla="*/ 1422400 w 1574800"/>
              <a:gd name="connsiteY10" fmla="*/ 38100 h 1499090"/>
              <a:gd name="connsiteX11" fmla="*/ 1473200 w 1574800"/>
              <a:gd name="connsiteY11" fmla="*/ 63500 h 1499090"/>
              <a:gd name="connsiteX12" fmla="*/ 1574800 w 1574800"/>
              <a:gd name="connsiteY12" fmla="*/ 165100 h 1499090"/>
              <a:gd name="connsiteX13" fmla="*/ 1549400 w 1574800"/>
              <a:gd name="connsiteY13" fmla="*/ 469900 h 1499090"/>
              <a:gd name="connsiteX14" fmla="*/ 1524000 w 1574800"/>
              <a:gd name="connsiteY14" fmla="*/ 546100 h 1499090"/>
              <a:gd name="connsiteX15" fmla="*/ 965200 w 1574800"/>
              <a:gd name="connsiteY15" fmla="*/ 622300 h 1499090"/>
              <a:gd name="connsiteX16" fmla="*/ 889000 w 1574800"/>
              <a:gd name="connsiteY16" fmla="*/ 647700 h 1499090"/>
              <a:gd name="connsiteX17" fmla="*/ 762000 w 1574800"/>
              <a:gd name="connsiteY17" fmla="*/ 800100 h 1499090"/>
              <a:gd name="connsiteX18" fmla="*/ 736600 w 1574800"/>
              <a:gd name="connsiteY18" fmla="*/ 927100 h 1499090"/>
              <a:gd name="connsiteX19" fmla="*/ 660400 w 1574800"/>
              <a:gd name="connsiteY19" fmla="*/ 1397000 h 1499090"/>
              <a:gd name="connsiteX20" fmla="*/ 355600 w 1574800"/>
              <a:gd name="connsiteY20" fmla="*/ 1498600 h 1499090"/>
              <a:gd name="connsiteX21" fmla="*/ 76200 w 1574800"/>
              <a:gd name="connsiteY21" fmla="*/ 1435100 h 1499090"/>
              <a:gd name="connsiteX22" fmla="*/ 76200 w 1574800"/>
              <a:gd name="connsiteY22" fmla="*/ 965200 h 1499090"/>
              <a:gd name="connsiteX23" fmla="*/ 0 w 1574800"/>
              <a:gd name="connsiteY23" fmla="*/ 863600 h 1499090"/>
              <a:gd name="connsiteX24" fmla="*/ 25400 w 1574800"/>
              <a:gd name="connsiteY24" fmla="*/ 711200 h 1499090"/>
              <a:gd name="connsiteX25" fmla="*/ 50800 w 1574800"/>
              <a:gd name="connsiteY25" fmla="*/ 660400 h 1499090"/>
              <a:gd name="connsiteX26" fmla="*/ 50800 w 1574800"/>
              <a:gd name="connsiteY26" fmla="*/ 533400 h 149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74800" h="1499090">
                <a:moveTo>
                  <a:pt x="101600" y="635000"/>
                </a:moveTo>
                <a:cubicBezTo>
                  <a:pt x="93133" y="609600"/>
                  <a:pt x="89975" y="581758"/>
                  <a:pt x="76200" y="558800"/>
                </a:cubicBezTo>
                <a:cubicBezTo>
                  <a:pt x="63879" y="538265"/>
                  <a:pt x="26806" y="531906"/>
                  <a:pt x="25400" y="508000"/>
                </a:cubicBezTo>
                <a:cubicBezTo>
                  <a:pt x="17926" y="380938"/>
                  <a:pt x="28680" y="252345"/>
                  <a:pt x="50800" y="127000"/>
                </a:cubicBezTo>
                <a:cubicBezTo>
                  <a:pt x="54962" y="103417"/>
                  <a:pt x="81675" y="89484"/>
                  <a:pt x="101600" y="76200"/>
                </a:cubicBezTo>
                <a:cubicBezTo>
                  <a:pt x="200042" y="10572"/>
                  <a:pt x="232799" y="20467"/>
                  <a:pt x="355600" y="0"/>
                </a:cubicBezTo>
                <a:cubicBezTo>
                  <a:pt x="440267" y="12700"/>
                  <a:pt x="525964" y="19805"/>
                  <a:pt x="609600" y="38100"/>
                </a:cubicBezTo>
                <a:cubicBezTo>
                  <a:pt x="661911" y="49543"/>
                  <a:pt x="762000" y="88900"/>
                  <a:pt x="762000" y="88900"/>
                </a:cubicBezTo>
                <a:cubicBezTo>
                  <a:pt x="829733" y="84667"/>
                  <a:pt x="899361" y="92660"/>
                  <a:pt x="965200" y="76200"/>
                </a:cubicBezTo>
                <a:cubicBezTo>
                  <a:pt x="988432" y="70392"/>
                  <a:pt x="992135" y="27389"/>
                  <a:pt x="1016000" y="25400"/>
                </a:cubicBezTo>
                <a:cubicBezTo>
                  <a:pt x="1151065" y="14145"/>
                  <a:pt x="1286933" y="33867"/>
                  <a:pt x="1422400" y="38100"/>
                </a:cubicBezTo>
                <a:cubicBezTo>
                  <a:pt x="1439333" y="46567"/>
                  <a:pt x="1458656" y="51380"/>
                  <a:pt x="1473200" y="63500"/>
                </a:cubicBezTo>
                <a:cubicBezTo>
                  <a:pt x="1509994" y="94161"/>
                  <a:pt x="1574800" y="165100"/>
                  <a:pt x="1574800" y="165100"/>
                </a:cubicBezTo>
                <a:cubicBezTo>
                  <a:pt x="1566333" y="266700"/>
                  <a:pt x="1562874" y="368842"/>
                  <a:pt x="1549400" y="469900"/>
                </a:cubicBezTo>
                <a:cubicBezTo>
                  <a:pt x="1545861" y="496439"/>
                  <a:pt x="1537775" y="523142"/>
                  <a:pt x="1524000" y="546100"/>
                </a:cubicBezTo>
                <a:cubicBezTo>
                  <a:pt x="1423700" y="713267"/>
                  <a:pt x="998791" y="620620"/>
                  <a:pt x="965200" y="622300"/>
                </a:cubicBezTo>
                <a:cubicBezTo>
                  <a:pt x="939800" y="630767"/>
                  <a:pt x="911958" y="633925"/>
                  <a:pt x="889000" y="647700"/>
                </a:cubicBezTo>
                <a:cubicBezTo>
                  <a:pt x="852303" y="669718"/>
                  <a:pt x="774722" y="783138"/>
                  <a:pt x="762000" y="800100"/>
                </a:cubicBezTo>
                <a:cubicBezTo>
                  <a:pt x="753533" y="842433"/>
                  <a:pt x="753533" y="827617"/>
                  <a:pt x="736600" y="927100"/>
                </a:cubicBezTo>
                <a:cubicBezTo>
                  <a:pt x="719667" y="1026583"/>
                  <a:pt x="745284" y="1368705"/>
                  <a:pt x="660400" y="1397000"/>
                </a:cubicBezTo>
                <a:cubicBezTo>
                  <a:pt x="601133" y="1392767"/>
                  <a:pt x="452967" y="1492250"/>
                  <a:pt x="355600" y="1498600"/>
                </a:cubicBezTo>
                <a:cubicBezTo>
                  <a:pt x="258233" y="1504950"/>
                  <a:pt x="127000" y="1447800"/>
                  <a:pt x="76200" y="1435100"/>
                </a:cubicBezTo>
                <a:cubicBezTo>
                  <a:pt x="25400" y="1422400"/>
                  <a:pt x="88900" y="1060450"/>
                  <a:pt x="76200" y="965200"/>
                </a:cubicBezTo>
                <a:cubicBezTo>
                  <a:pt x="63500" y="869950"/>
                  <a:pt x="21611" y="906822"/>
                  <a:pt x="0" y="863600"/>
                </a:cubicBezTo>
                <a:cubicBezTo>
                  <a:pt x="8467" y="812800"/>
                  <a:pt x="12909" y="761163"/>
                  <a:pt x="25400" y="711200"/>
                </a:cubicBezTo>
                <a:cubicBezTo>
                  <a:pt x="29992" y="692833"/>
                  <a:pt x="48123" y="679142"/>
                  <a:pt x="50800" y="660400"/>
                </a:cubicBezTo>
                <a:cubicBezTo>
                  <a:pt x="56787" y="618492"/>
                  <a:pt x="50800" y="575733"/>
                  <a:pt x="50800" y="533400"/>
                </a:cubicBezTo>
              </a:path>
            </a:pathLst>
          </a:custGeom>
          <a:solidFill>
            <a:srgbClr val="A66BD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4081250"/>
                  </p:ext>
                </p:extLst>
              </p:nvPr>
            </p:nvGraphicFramePr>
            <p:xfrm>
              <a:off x="1146432" y="3230415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>
                              <a:solidFill>
                                <a:schemeClr val="accent6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rgbClr val="7030A0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accent6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accent2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4081250"/>
                  </p:ext>
                </p:extLst>
              </p:nvPr>
            </p:nvGraphicFramePr>
            <p:xfrm>
              <a:off x="1146432" y="3230415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r="-2211268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736" r="-579654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797" r="-1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52797" r="-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10000" r="-225000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23881" r="-746" b="-7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t="-100000" r="-2211268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0736" t="-100000" r="-579654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52797" t="-100000" r="-1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52797" t="-100000" r="-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2410000" t="-100000" r="-225000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123881" t="-100000" r="-746" b="-6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200000" r="-2211268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200000" r="-579654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200000" r="-1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200000" r="-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200000" r="-225000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200000" r="-746" b="-5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300000" r="-221126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300000" r="-57965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300000" r="-1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300000" r="-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300000" r="-225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300000" r="-746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400000" r="-221126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400000" r="-57965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400000" r="-1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400000" r="-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400000" r="-225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400000" r="-746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500000" r="-221126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500000" r="-5796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500000" r="-1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500000" r="-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500000" r="-225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500000" r="-746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600000" r="-221126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600000" r="-57965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600000" r="-1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600000" r="-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600000" r="-225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600000" r="-746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700000" r="-221126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700000" r="-57965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700000" r="-1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700000" r="-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700000" r="-225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700000" r="-74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0" name="Gruppieren 19"/>
          <p:cNvGrpSpPr/>
          <p:nvPr/>
        </p:nvGrpSpPr>
        <p:grpSpPr>
          <a:xfrm>
            <a:off x="3356751" y="9802"/>
            <a:ext cx="5573748" cy="2966055"/>
            <a:chOff x="2836566" y="301882"/>
            <a:chExt cx="5573748" cy="2966055"/>
          </a:xfrm>
        </p:grpSpPr>
        <p:grpSp>
          <p:nvGrpSpPr>
            <p:cNvPr id="21" name="Gruppieren 20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Ellipse 23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Ellips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Gerader Verbinder 24"/>
              <p:cNvCxnSpPr>
                <a:cxnSpLocks/>
                <a:stCxn id="24" idx="6"/>
                <a:endCxn id="26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Ellipse 25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Ellipse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Ellipse 26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Ellips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Ellipse 27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28" name="Ellips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Ellipse 28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29" name="Ellipse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Ellipse 29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Ellips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Ellipse 30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Ellips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Gerader Verbinder 31"/>
              <p:cNvCxnSpPr>
                <a:cxnSpLocks/>
                <a:stCxn id="24" idx="4"/>
                <a:endCxn id="29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>
                <a:cxnSpLocks/>
                <a:stCxn id="29" idx="4"/>
                <a:endCxn id="30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>
                <a:cxnSpLocks/>
                <a:stCxn id="30" idx="6"/>
                <a:endCxn id="31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>
                <a:cxnSpLocks/>
                <a:stCxn id="27" idx="2"/>
                <a:endCxn id="26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>
                <a:cxnSpLocks/>
                <a:stCxn id="28" idx="0"/>
                <a:endCxn id="27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Gerader Verbinder 21"/>
            <p:cNvCxnSpPr>
              <a:cxnSpLocks/>
              <a:stCxn id="29" idx="7"/>
              <a:endCxn id="26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cxnSpLocks/>
              <a:stCxn id="28" idx="1"/>
              <a:endCxn id="26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pieren 36"/>
          <p:cNvGrpSpPr>
            <a:grpSpLocks noChangeAspect="1"/>
          </p:cNvGrpSpPr>
          <p:nvPr/>
        </p:nvGrpSpPr>
        <p:grpSpPr>
          <a:xfrm>
            <a:off x="1146432" y="942311"/>
            <a:ext cx="2096592" cy="1115696"/>
            <a:chOff x="2836566" y="301882"/>
            <a:chExt cx="5573748" cy="2966055"/>
          </a:xfrm>
        </p:grpSpPr>
        <p:grpSp>
          <p:nvGrpSpPr>
            <p:cNvPr id="38" name="Gruppieren 37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Ellipse 40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1" name="Ellips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Gerader Verbinder 41"/>
              <p:cNvCxnSpPr>
                <a:cxnSpLocks/>
                <a:stCxn id="41" idx="6"/>
                <a:endCxn id="43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Ellipse 42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3" name="Ellipse 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b="-638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Ellipse 43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4" name="Ellipse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Ellipse 44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5" name="Ellipse 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Ellipse 45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6" name="Ellips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Ellipse 46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7" name="Ellips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5"/>
                    <a:stretch>
                      <a:fillRect b="-638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Ellipse 47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8" name="Ellipse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Gerader Verbinder 48"/>
              <p:cNvCxnSpPr>
                <a:cxnSpLocks/>
                <a:stCxn id="41" idx="4"/>
                <a:endCxn id="46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>
                <a:cxnSpLocks/>
                <a:stCxn id="46" idx="4"/>
                <a:endCxn id="47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>
                <a:cxnSpLocks/>
                <a:stCxn id="47" idx="6"/>
                <a:endCxn id="48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>
                <a:cxnSpLocks/>
                <a:stCxn id="44" idx="2"/>
                <a:endCxn id="43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>
                <a:cxnSpLocks/>
                <a:stCxn id="45" idx="0"/>
                <a:endCxn id="44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Gerader Verbinder 38"/>
            <p:cNvCxnSpPr>
              <a:cxnSpLocks/>
              <a:stCxn id="46" idx="7"/>
              <a:endCxn id="43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>
              <a:cxnSpLocks/>
              <a:stCxn id="45" idx="1"/>
              <a:endCxn id="43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3493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ihandform 55"/>
          <p:cNvSpPr/>
          <p:nvPr/>
        </p:nvSpPr>
        <p:spPr>
          <a:xfrm flipH="1">
            <a:off x="1820516" y="763271"/>
            <a:ext cx="1578040" cy="1054100"/>
          </a:xfrm>
          <a:custGeom>
            <a:avLst/>
            <a:gdLst>
              <a:gd name="connsiteX0" fmla="*/ 101600 w 1574800"/>
              <a:gd name="connsiteY0" fmla="*/ 635000 h 1054100"/>
              <a:gd name="connsiteX1" fmla="*/ 76200 w 1574800"/>
              <a:gd name="connsiteY1" fmla="*/ 558800 h 1054100"/>
              <a:gd name="connsiteX2" fmla="*/ 25400 w 1574800"/>
              <a:gd name="connsiteY2" fmla="*/ 508000 h 1054100"/>
              <a:gd name="connsiteX3" fmla="*/ 50800 w 1574800"/>
              <a:gd name="connsiteY3" fmla="*/ 127000 h 1054100"/>
              <a:gd name="connsiteX4" fmla="*/ 101600 w 1574800"/>
              <a:gd name="connsiteY4" fmla="*/ 76200 h 1054100"/>
              <a:gd name="connsiteX5" fmla="*/ 355600 w 1574800"/>
              <a:gd name="connsiteY5" fmla="*/ 0 h 1054100"/>
              <a:gd name="connsiteX6" fmla="*/ 609600 w 1574800"/>
              <a:gd name="connsiteY6" fmla="*/ 38100 h 1054100"/>
              <a:gd name="connsiteX7" fmla="*/ 762000 w 1574800"/>
              <a:gd name="connsiteY7" fmla="*/ 88900 h 1054100"/>
              <a:gd name="connsiteX8" fmla="*/ 965200 w 1574800"/>
              <a:gd name="connsiteY8" fmla="*/ 76200 h 1054100"/>
              <a:gd name="connsiteX9" fmla="*/ 1016000 w 1574800"/>
              <a:gd name="connsiteY9" fmla="*/ 25400 h 1054100"/>
              <a:gd name="connsiteX10" fmla="*/ 1422400 w 1574800"/>
              <a:gd name="connsiteY10" fmla="*/ 38100 h 1054100"/>
              <a:gd name="connsiteX11" fmla="*/ 1473200 w 1574800"/>
              <a:gd name="connsiteY11" fmla="*/ 63500 h 1054100"/>
              <a:gd name="connsiteX12" fmla="*/ 1574800 w 1574800"/>
              <a:gd name="connsiteY12" fmla="*/ 165100 h 1054100"/>
              <a:gd name="connsiteX13" fmla="*/ 1549400 w 1574800"/>
              <a:gd name="connsiteY13" fmla="*/ 469900 h 1054100"/>
              <a:gd name="connsiteX14" fmla="*/ 1524000 w 1574800"/>
              <a:gd name="connsiteY14" fmla="*/ 546100 h 1054100"/>
              <a:gd name="connsiteX15" fmla="*/ 965200 w 1574800"/>
              <a:gd name="connsiteY15" fmla="*/ 622300 h 1054100"/>
              <a:gd name="connsiteX16" fmla="*/ 889000 w 1574800"/>
              <a:gd name="connsiteY16" fmla="*/ 647700 h 1054100"/>
              <a:gd name="connsiteX17" fmla="*/ 762000 w 1574800"/>
              <a:gd name="connsiteY17" fmla="*/ 800100 h 1054100"/>
              <a:gd name="connsiteX18" fmla="*/ 736600 w 1574800"/>
              <a:gd name="connsiteY18" fmla="*/ 927100 h 1054100"/>
              <a:gd name="connsiteX19" fmla="*/ 558800 w 1574800"/>
              <a:gd name="connsiteY19" fmla="*/ 1054100 h 1054100"/>
              <a:gd name="connsiteX20" fmla="*/ 381000 w 1574800"/>
              <a:gd name="connsiteY20" fmla="*/ 1041400 h 1054100"/>
              <a:gd name="connsiteX21" fmla="*/ 330200 w 1574800"/>
              <a:gd name="connsiteY21" fmla="*/ 1016000 h 1054100"/>
              <a:gd name="connsiteX22" fmla="*/ 152400 w 1574800"/>
              <a:gd name="connsiteY22" fmla="*/ 990600 h 1054100"/>
              <a:gd name="connsiteX23" fmla="*/ 76200 w 1574800"/>
              <a:gd name="connsiteY23" fmla="*/ 965200 h 1054100"/>
              <a:gd name="connsiteX24" fmla="*/ 0 w 1574800"/>
              <a:gd name="connsiteY24" fmla="*/ 863600 h 1054100"/>
              <a:gd name="connsiteX25" fmla="*/ 25400 w 1574800"/>
              <a:gd name="connsiteY25" fmla="*/ 711200 h 1054100"/>
              <a:gd name="connsiteX26" fmla="*/ 50800 w 1574800"/>
              <a:gd name="connsiteY26" fmla="*/ 660400 h 1054100"/>
              <a:gd name="connsiteX27" fmla="*/ 50800 w 1574800"/>
              <a:gd name="connsiteY27" fmla="*/ 53340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574800" h="1054100">
                <a:moveTo>
                  <a:pt x="101600" y="635000"/>
                </a:moveTo>
                <a:cubicBezTo>
                  <a:pt x="93133" y="609600"/>
                  <a:pt x="89975" y="581758"/>
                  <a:pt x="76200" y="558800"/>
                </a:cubicBezTo>
                <a:cubicBezTo>
                  <a:pt x="63879" y="538265"/>
                  <a:pt x="26806" y="531906"/>
                  <a:pt x="25400" y="508000"/>
                </a:cubicBezTo>
                <a:cubicBezTo>
                  <a:pt x="17926" y="380938"/>
                  <a:pt x="28680" y="252345"/>
                  <a:pt x="50800" y="127000"/>
                </a:cubicBezTo>
                <a:cubicBezTo>
                  <a:pt x="54962" y="103417"/>
                  <a:pt x="81675" y="89484"/>
                  <a:pt x="101600" y="76200"/>
                </a:cubicBezTo>
                <a:cubicBezTo>
                  <a:pt x="200042" y="10572"/>
                  <a:pt x="232799" y="20467"/>
                  <a:pt x="355600" y="0"/>
                </a:cubicBezTo>
                <a:cubicBezTo>
                  <a:pt x="440267" y="12700"/>
                  <a:pt x="525964" y="19805"/>
                  <a:pt x="609600" y="38100"/>
                </a:cubicBezTo>
                <a:cubicBezTo>
                  <a:pt x="661911" y="49543"/>
                  <a:pt x="762000" y="88900"/>
                  <a:pt x="762000" y="88900"/>
                </a:cubicBezTo>
                <a:cubicBezTo>
                  <a:pt x="829733" y="84667"/>
                  <a:pt x="899361" y="92660"/>
                  <a:pt x="965200" y="76200"/>
                </a:cubicBezTo>
                <a:cubicBezTo>
                  <a:pt x="988432" y="70392"/>
                  <a:pt x="992135" y="27389"/>
                  <a:pt x="1016000" y="25400"/>
                </a:cubicBezTo>
                <a:cubicBezTo>
                  <a:pt x="1151065" y="14145"/>
                  <a:pt x="1286933" y="33867"/>
                  <a:pt x="1422400" y="38100"/>
                </a:cubicBezTo>
                <a:cubicBezTo>
                  <a:pt x="1439333" y="46567"/>
                  <a:pt x="1458656" y="51380"/>
                  <a:pt x="1473200" y="63500"/>
                </a:cubicBezTo>
                <a:cubicBezTo>
                  <a:pt x="1509994" y="94161"/>
                  <a:pt x="1574800" y="165100"/>
                  <a:pt x="1574800" y="165100"/>
                </a:cubicBezTo>
                <a:cubicBezTo>
                  <a:pt x="1566333" y="266700"/>
                  <a:pt x="1562874" y="368842"/>
                  <a:pt x="1549400" y="469900"/>
                </a:cubicBezTo>
                <a:cubicBezTo>
                  <a:pt x="1545861" y="496439"/>
                  <a:pt x="1537775" y="523142"/>
                  <a:pt x="1524000" y="546100"/>
                </a:cubicBezTo>
                <a:cubicBezTo>
                  <a:pt x="1423700" y="713267"/>
                  <a:pt x="998791" y="620620"/>
                  <a:pt x="965200" y="622300"/>
                </a:cubicBezTo>
                <a:cubicBezTo>
                  <a:pt x="939800" y="630767"/>
                  <a:pt x="911958" y="633925"/>
                  <a:pt x="889000" y="647700"/>
                </a:cubicBezTo>
                <a:cubicBezTo>
                  <a:pt x="852303" y="669718"/>
                  <a:pt x="774722" y="783138"/>
                  <a:pt x="762000" y="800100"/>
                </a:cubicBezTo>
                <a:cubicBezTo>
                  <a:pt x="753533" y="842433"/>
                  <a:pt x="757566" y="889361"/>
                  <a:pt x="736600" y="927100"/>
                </a:cubicBezTo>
                <a:cubicBezTo>
                  <a:pt x="681813" y="1025717"/>
                  <a:pt x="643684" y="1025805"/>
                  <a:pt x="558800" y="1054100"/>
                </a:cubicBezTo>
                <a:cubicBezTo>
                  <a:pt x="499533" y="1049867"/>
                  <a:pt x="439609" y="1051168"/>
                  <a:pt x="381000" y="1041400"/>
                </a:cubicBezTo>
                <a:cubicBezTo>
                  <a:pt x="362326" y="1038288"/>
                  <a:pt x="348681" y="1020107"/>
                  <a:pt x="330200" y="1016000"/>
                </a:cubicBezTo>
                <a:cubicBezTo>
                  <a:pt x="271757" y="1003013"/>
                  <a:pt x="211667" y="999067"/>
                  <a:pt x="152400" y="990600"/>
                </a:cubicBezTo>
                <a:cubicBezTo>
                  <a:pt x="127000" y="982133"/>
                  <a:pt x="99158" y="978975"/>
                  <a:pt x="76200" y="965200"/>
                </a:cubicBezTo>
                <a:cubicBezTo>
                  <a:pt x="30352" y="937691"/>
                  <a:pt x="21611" y="906822"/>
                  <a:pt x="0" y="863600"/>
                </a:cubicBezTo>
                <a:cubicBezTo>
                  <a:pt x="8467" y="812800"/>
                  <a:pt x="12909" y="761163"/>
                  <a:pt x="25400" y="711200"/>
                </a:cubicBezTo>
                <a:cubicBezTo>
                  <a:pt x="29992" y="692833"/>
                  <a:pt x="48123" y="679142"/>
                  <a:pt x="50800" y="660400"/>
                </a:cubicBezTo>
                <a:cubicBezTo>
                  <a:pt x="56787" y="618492"/>
                  <a:pt x="50800" y="575733"/>
                  <a:pt x="50800" y="533400"/>
                </a:cubicBezTo>
              </a:path>
            </a:pathLst>
          </a:custGeom>
          <a:solidFill>
            <a:schemeClr val="accent2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6313295"/>
                  </p:ext>
                </p:extLst>
              </p:nvPr>
            </p:nvGraphicFramePr>
            <p:xfrm>
              <a:off x="1146432" y="3230415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>
                              <a:solidFill>
                                <a:schemeClr val="accent6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rgbClr val="7030A0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GB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accent6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accent2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6313295"/>
                  </p:ext>
                </p:extLst>
              </p:nvPr>
            </p:nvGraphicFramePr>
            <p:xfrm>
              <a:off x="1146432" y="3230415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r="-2211268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736" r="-579654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797" r="-1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52797" r="-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10000" r="-225000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23881" r="-746" b="-7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t="-100000" r="-2211268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0736" t="-100000" r="-579654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52797" t="-100000" r="-1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52797" t="-100000" r="-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2410000" t="-100000" r="-225000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123881" t="-100000" r="-746" b="-6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200000" r="-2211268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200000" r="-579654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200000" r="-1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200000" r="-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200000" r="-225000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200000" r="-746" b="-5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300000" r="-221126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300000" r="-57965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300000" r="-1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300000" r="-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300000" r="-225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300000" r="-746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400000" r="-221126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400000" r="-57965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400000" r="-1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400000" r="-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400000" r="-225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400000" r="-746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500000" r="-221126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500000" r="-5796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500000" r="-1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500000" r="-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500000" r="-225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500000" r="-746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600000" r="-221126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600000" r="-57965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600000" r="-1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600000" r="-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600000" r="-225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600000" r="-746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700000" r="-221126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700000" r="-57965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700000" r="-1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700000" r="-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700000" r="-225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700000" r="-74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0" name="Gruppieren 19"/>
          <p:cNvGrpSpPr/>
          <p:nvPr/>
        </p:nvGrpSpPr>
        <p:grpSpPr>
          <a:xfrm>
            <a:off x="3356751" y="9802"/>
            <a:ext cx="5573748" cy="2966055"/>
            <a:chOff x="2836566" y="301882"/>
            <a:chExt cx="5573748" cy="2966055"/>
          </a:xfrm>
        </p:grpSpPr>
        <p:grpSp>
          <p:nvGrpSpPr>
            <p:cNvPr id="21" name="Gruppieren 20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Ellipse 23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Ellips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Gerader Verbinder 24"/>
              <p:cNvCxnSpPr>
                <a:cxnSpLocks/>
                <a:stCxn id="24" idx="6"/>
                <a:endCxn id="26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Ellipse 25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Ellipse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Ellipse 26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Ellips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Ellipse 27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28" name="Ellips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Ellipse 28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29" name="Ellipse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Ellipse 29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Ellips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Ellipse 30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Ellips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Gerader Verbinder 31"/>
              <p:cNvCxnSpPr>
                <a:cxnSpLocks/>
                <a:stCxn id="24" idx="4"/>
                <a:endCxn id="29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>
                <a:cxnSpLocks/>
                <a:stCxn id="29" idx="4"/>
                <a:endCxn id="30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>
                <a:cxnSpLocks/>
                <a:stCxn id="30" idx="6"/>
                <a:endCxn id="31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>
                <a:cxnSpLocks/>
                <a:stCxn id="27" idx="2"/>
                <a:endCxn id="26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>
                <a:cxnSpLocks/>
                <a:stCxn id="28" idx="0"/>
                <a:endCxn id="27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Gerader Verbinder 21"/>
            <p:cNvCxnSpPr>
              <a:cxnSpLocks/>
              <a:stCxn id="29" idx="7"/>
              <a:endCxn id="26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cxnSpLocks/>
              <a:stCxn id="28" idx="1"/>
              <a:endCxn id="26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pieren 36"/>
          <p:cNvGrpSpPr>
            <a:grpSpLocks noChangeAspect="1"/>
          </p:cNvGrpSpPr>
          <p:nvPr/>
        </p:nvGrpSpPr>
        <p:grpSpPr>
          <a:xfrm>
            <a:off x="1146432" y="942311"/>
            <a:ext cx="2096592" cy="1115696"/>
            <a:chOff x="2836566" y="301882"/>
            <a:chExt cx="5573748" cy="2966055"/>
          </a:xfrm>
        </p:grpSpPr>
        <p:grpSp>
          <p:nvGrpSpPr>
            <p:cNvPr id="38" name="Gruppieren 37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Ellipse 40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1" name="Ellips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Gerader Verbinder 41"/>
              <p:cNvCxnSpPr>
                <a:cxnSpLocks/>
                <a:stCxn id="41" idx="6"/>
                <a:endCxn id="43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Ellipse 42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3" name="Ellipse 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b="-638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Ellipse 43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4" name="Ellipse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Ellipse 44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5" name="Ellipse 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Ellipse 45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6" name="Ellips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Ellipse 46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7" name="Ellips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5"/>
                    <a:stretch>
                      <a:fillRect b="-638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Ellipse 47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8" name="Ellipse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Gerader Verbinder 48"/>
              <p:cNvCxnSpPr>
                <a:cxnSpLocks/>
                <a:stCxn id="41" idx="4"/>
                <a:endCxn id="46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>
                <a:cxnSpLocks/>
                <a:stCxn id="46" idx="4"/>
                <a:endCxn id="47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>
                <a:cxnSpLocks/>
                <a:stCxn id="47" idx="6"/>
                <a:endCxn id="48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>
                <a:cxnSpLocks/>
                <a:stCxn id="44" idx="2"/>
                <a:endCxn id="43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>
                <a:cxnSpLocks/>
                <a:stCxn id="45" idx="0"/>
                <a:endCxn id="44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Gerader Verbinder 38"/>
            <p:cNvCxnSpPr>
              <a:cxnSpLocks/>
              <a:stCxn id="46" idx="7"/>
              <a:endCxn id="43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>
              <a:cxnSpLocks/>
              <a:stCxn id="45" idx="1"/>
              <a:endCxn id="43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805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867251"/>
                  </p:ext>
                </p:extLst>
              </p:nvPr>
            </p:nvGraphicFramePr>
            <p:xfrm>
              <a:off x="1146432" y="3230415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>
                              <a:solidFill>
                                <a:schemeClr val="accent6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endParaRPr lang="en-GB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rgbClr val="7030A0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GB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accent6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1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oMath>
                          </a14:m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>
                              <a:solidFill>
                                <a:schemeClr val="accent2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867251"/>
                  </p:ext>
                </p:extLst>
              </p:nvPr>
            </p:nvGraphicFramePr>
            <p:xfrm>
              <a:off x="1146432" y="3230415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r="-2211268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736" r="-579654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797" r="-1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52797" r="-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10000" r="-225000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23881" r="-746" b="-7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t="-100000" r="-2211268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0736" t="-100000" r="-579654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52797" t="-100000" r="-1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52797" t="-100000" r="-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2410000" t="-100000" r="-225000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123881" t="-100000" r="-746" b="-6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200000" r="-2211268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200000" r="-579654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200000" r="-1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200000" r="-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200000" r="-225000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200000" r="-746" b="-5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300000" r="-221126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300000" r="-57965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300000" r="-1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300000" r="-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300000" r="-225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300000" r="-746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400000" r="-221126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400000" r="-57965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400000" r="-1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400000" r="-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400000" r="-225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400000" r="-746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500000" r="-221126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500000" r="-5796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500000" r="-1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500000" r="-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500000" r="-225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500000" r="-746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600000" r="-221126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600000" r="-57965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600000" r="-1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600000" r="-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600000" r="-225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600000" r="-746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700000" r="-221126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700000" r="-57965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700000" r="-1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700000" r="-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700000" r="-225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700000" r="-74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0" name="Gruppieren 19"/>
          <p:cNvGrpSpPr/>
          <p:nvPr/>
        </p:nvGrpSpPr>
        <p:grpSpPr>
          <a:xfrm>
            <a:off x="3356751" y="9802"/>
            <a:ext cx="5573748" cy="2966055"/>
            <a:chOff x="2836566" y="301882"/>
            <a:chExt cx="5573748" cy="2966055"/>
          </a:xfrm>
        </p:grpSpPr>
        <p:grpSp>
          <p:nvGrpSpPr>
            <p:cNvPr id="21" name="Gruppieren 20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Ellipse 23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Ellips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Gerader Verbinder 24"/>
              <p:cNvCxnSpPr>
                <a:cxnSpLocks/>
                <a:stCxn id="24" idx="6"/>
                <a:endCxn id="26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Ellipse 25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Ellipse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Ellipse 26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Ellips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Ellipse 27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28" name="Ellips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Ellipse 28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29" name="Ellipse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Ellipse 29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Ellips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Ellipse 30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Ellips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Gerader Verbinder 31"/>
              <p:cNvCxnSpPr>
                <a:cxnSpLocks/>
                <a:stCxn id="24" idx="4"/>
                <a:endCxn id="29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>
                <a:cxnSpLocks/>
                <a:stCxn id="29" idx="4"/>
                <a:endCxn id="30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>
                <a:cxnSpLocks/>
                <a:stCxn id="30" idx="6"/>
                <a:endCxn id="31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>
                <a:cxnSpLocks/>
                <a:stCxn id="27" idx="2"/>
                <a:endCxn id="26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>
                <a:cxnSpLocks/>
                <a:stCxn id="28" idx="0"/>
                <a:endCxn id="27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Gerader Verbinder 21"/>
            <p:cNvCxnSpPr>
              <a:cxnSpLocks/>
              <a:stCxn id="29" idx="7"/>
              <a:endCxn id="26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cxnSpLocks/>
              <a:stCxn id="28" idx="1"/>
              <a:endCxn id="26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pieren 36"/>
          <p:cNvGrpSpPr>
            <a:grpSpLocks noChangeAspect="1"/>
          </p:cNvGrpSpPr>
          <p:nvPr/>
        </p:nvGrpSpPr>
        <p:grpSpPr>
          <a:xfrm>
            <a:off x="1146432" y="942311"/>
            <a:ext cx="2096592" cy="1115696"/>
            <a:chOff x="2836566" y="301882"/>
            <a:chExt cx="5573748" cy="2966055"/>
          </a:xfrm>
        </p:grpSpPr>
        <p:grpSp>
          <p:nvGrpSpPr>
            <p:cNvPr id="38" name="Gruppieren 37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Ellipse 40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1" name="Ellips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Gerader Verbinder 41"/>
              <p:cNvCxnSpPr>
                <a:cxnSpLocks/>
                <a:stCxn id="41" idx="6"/>
                <a:endCxn id="43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Ellipse 42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3" name="Ellipse 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b="-638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Ellipse 43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4" name="Ellipse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Ellipse 44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5" name="Ellipse 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Ellipse 45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6" name="Ellips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Ellipse 46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7" name="Ellips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5"/>
                    <a:stretch>
                      <a:fillRect b="-638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Ellipse 47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8" name="Ellipse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Gerader Verbinder 48"/>
              <p:cNvCxnSpPr>
                <a:cxnSpLocks/>
                <a:stCxn id="41" idx="4"/>
                <a:endCxn id="46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>
                <a:cxnSpLocks/>
                <a:stCxn id="46" idx="4"/>
                <a:endCxn id="47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>
                <a:cxnSpLocks/>
                <a:stCxn id="47" idx="6"/>
                <a:endCxn id="48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>
                <a:cxnSpLocks/>
                <a:stCxn id="44" idx="2"/>
                <a:endCxn id="43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>
                <a:cxnSpLocks/>
                <a:stCxn id="45" idx="0"/>
                <a:endCxn id="44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Gerader Verbinder 38"/>
            <p:cNvCxnSpPr>
              <a:cxnSpLocks/>
              <a:stCxn id="46" idx="7"/>
              <a:endCxn id="43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>
              <a:cxnSpLocks/>
              <a:stCxn id="45" idx="1"/>
              <a:endCxn id="43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/>
              <p:cNvSpPr txBox="1"/>
              <p:nvPr/>
            </p:nvSpPr>
            <p:spPr>
              <a:xfrm>
                <a:off x="6143624" y="6267027"/>
                <a:ext cx="6053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Second-order neighbourhoods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GB" dirty="0" smtClean="0"/>
                  <a:t> are NOT the same </a:t>
                </a:r>
                <a:endParaRPr lang="en-GB" dirty="0"/>
              </a:p>
            </p:txBody>
          </p:sp>
        </mc:Choice>
        <mc:Fallback xmlns="">
          <p:sp>
            <p:nvSpPr>
              <p:cNvPr id="54" name="Textfeld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624" y="6267027"/>
                <a:ext cx="6053067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906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819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3198029"/>
                  </p:ext>
                </p:extLst>
              </p:nvPr>
            </p:nvGraphicFramePr>
            <p:xfrm>
              <a:off x="1146432" y="3230415"/>
              <a:ext cx="9994385" cy="334137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 smtClean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>
                          <a:noFill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sub>
                                  <m:sup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3198029"/>
                  </p:ext>
                </p:extLst>
              </p:nvPr>
            </p:nvGraphicFramePr>
            <p:xfrm>
              <a:off x="1146432" y="3230415"/>
              <a:ext cx="9994385" cy="334137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r="-2211268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736" r="-579654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797" r="-134091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52797" r="-34091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10000" r="-225000" b="-8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23881" r="-746" b="-8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t="-100000" r="-2211268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0736" t="-100000" r="-579654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52797" t="-100000" r="-134091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52797" t="-100000" r="-34091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2410000" t="-100000" r="-225000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123881" t="-100000" r="-746" b="-7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200000" r="-2211268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200000" r="-579654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200000" r="-134091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200000" r="-34091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200000" r="-22500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200000" r="-746" b="-6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300000" r="-2211268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300000" r="-579654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300000" r="-134091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300000" r="-34091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300000" r="-22500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300000" r="-746" b="-5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400000" r="-2211268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400000" r="-579654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400000" r="-134091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400000" r="-34091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400000" r="-2250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400000" r="-746" b="-4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500000" r="-2211268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500000" r="-579654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500000" r="-13409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500000" r="-3409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500000" r="-225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500000" r="-746" b="-3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600000" r="-221126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600000" r="-579654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600000" r="-13409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600000" r="-3409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600000" r="-225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600000" r="-746" b="-2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t="-700000" r="-221126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>
                          <a:noFill/>
                        </a:lnB>
                        <a:blipFill rotWithShape="0">
                          <a:blip r:embed="rId2"/>
                          <a:stretch>
                            <a:fillRect l="-30736" t="-700000" r="-57965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700000" r="-13409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700000" r="-3409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700000" r="-225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700000" r="-746" b="-103279"/>
                          </a:stretch>
                        </a:blipFill>
                      </a:tcPr>
                    </a:tc>
                  </a:tr>
                  <a:tr h="374650">
                    <a:tc>
                      <a:txBody>
                        <a:bodyPr/>
                        <a:lstStyle/>
                        <a:p>
                          <a:pPr algn="ctr"/>
                          <a:endParaRPr lang="en-GB" dirty="0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0736" t="-787097" r="-579654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>
                          <a:noFill/>
                        </a:lnL>
                        <a:blipFill rotWithShape="0">
                          <a:blip r:embed="rId2"/>
                          <a:stretch>
                            <a:fillRect l="-52797" t="-787097" r="-134091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787097" r="-34091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787097" r="-225000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787097" r="-746" b="-161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0" name="Gruppieren 19"/>
          <p:cNvGrpSpPr/>
          <p:nvPr/>
        </p:nvGrpSpPr>
        <p:grpSpPr>
          <a:xfrm>
            <a:off x="3356751" y="9802"/>
            <a:ext cx="5573748" cy="2966055"/>
            <a:chOff x="2836566" y="301882"/>
            <a:chExt cx="5573748" cy="2966055"/>
          </a:xfrm>
        </p:grpSpPr>
        <p:grpSp>
          <p:nvGrpSpPr>
            <p:cNvPr id="21" name="Gruppieren 20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Ellipse 23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Ellips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Gerader Verbinder 24"/>
              <p:cNvCxnSpPr>
                <a:cxnSpLocks/>
                <a:stCxn id="24" idx="6"/>
                <a:endCxn id="26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Ellipse 25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Ellipse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Ellipse 26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Ellips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Ellipse 27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28" name="Ellips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Ellipse 28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29" name="Ellipse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Ellipse 29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Ellips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Ellipse 30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Ellips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Gerader Verbinder 31"/>
              <p:cNvCxnSpPr>
                <a:cxnSpLocks/>
                <a:stCxn id="24" idx="4"/>
                <a:endCxn id="29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>
                <a:cxnSpLocks/>
                <a:stCxn id="29" idx="4"/>
                <a:endCxn id="30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>
                <a:cxnSpLocks/>
                <a:stCxn id="30" idx="6"/>
                <a:endCxn id="31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>
                <a:cxnSpLocks/>
                <a:stCxn id="27" idx="2"/>
                <a:endCxn id="26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>
                <a:cxnSpLocks/>
                <a:stCxn id="28" idx="0"/>
                <a:endCxn id="27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Gerader Verbinder 21"/>
            <p:cNvCxnSpPr>
              <a:cxnSpLocks/>
              <a:stCxn id="29" idx="7"/>
              <a:endCxn id="26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>
              <a:cxnSpLocks/>
              <a:stCxn id="28" idx="1"/>
              <a:endCxn id="26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pieren 36"/>
          <p:cNvGrpSpPr>
            <a:grpSpLocks noChangeAspect="1"/>
          </p:cNvGrpSpPr>
          <p:nvPr/>
        </p:nvGrpSpPr>
        <p:grpSpPr>
          <a:xfrm>
            <a:off x="1146432" y="942311"/>
            <a:ext cx="2096592" cy="1115696"/>
            <a:chOff x="2836566" y="301882"/>
            <a:chExt cx="5573748" cy="2966055"/>
          </a:xfrm>
        </p:grpSpPr>
        <p:grpSp>
          <p:nvGrpSpPr>
            <p:cNvPr id="38" name="Gruppieren 37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Ellipse 40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1" name="Ellips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Gerader Verbinder 41"/>
              <p:cNvCxnSpPr>
                <a:cxnSpLocks/>
                <a:stCxn id="41" idx="6"/>
                <a:endCxn id="43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Ellipse 42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3" name="Ellipse 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b="-638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Ellipse 43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4" name="Ellipse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Ellipse 44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5" name="Ellipse 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Ellipse 45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6" name="Ellips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Ellipse 46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47" name="Ellips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5"/>
                    <a:stretch>
                      <a:fillRect b="-638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Ellipse 47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8" name="Ellipse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Gerader Verbinder 48"/>
              <p:cNvCxnSpPr>
                <a:cxnSpLocks/>
                <a:stCxn id="41" idx="4"/>
                <a:endCxn id="46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>
                <a:cxnSpLocks/>
                <a:stCxn id="46" idx="4"/>
                <a:endCxn id="47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>
                <a:cxnSpLocks/>
                <a:stCxn id="47" idx="6"/>
                <a:endCxn id="48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>
                <a:cxnSpLocks/>
                <a:stCxn id="44" idx="2"/>
                <a:endCxn id="43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>
                <a:cxnSpLocks/>
                <a:stCxn id="45" idx="0"/>
                <a:endCxn id="44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Gerader Verbinder 38"/>
            <p:cNvCxnSpPr>
              <a:cxnSpLocks/>
              <a:stCxn id="46" idx="7"/>
              <a:endCxn id="43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>
              <a:cxnSpLocks/>
              <a:stCxn id="45" idx="1"/>
              <a:endCxn id="43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feld 1"/>
          <p:cNvSpPr txBox="1"/>
          <p:nvPr/>
        </p:nvSpPr>
        <p:spPr>
          <a:xfrm>
            <a:off x="199808" y="6571785"/>
            <a:ext cx="6939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Feature node vector of graph G at iteration h</a:t>
            </a:r>
            <a:br>
              <a:rPr lang="en-GB" dirty="0" smtClean="0"/>
            </a:br>
            <a:r>
              <a:rPr lang="en-GB" dirty="0" smtClean="0"/>
              <a:t>(contains labels with information about the h-</a:t>
            </a:r>
            <a:r>
              <a:rPr lang="en-GB" dirty="0" err="1" smtClean="0"/>
              <a:t>th</a:t>
            </a:r>
            <a:r>
              <a:rPr lang="en-GB" dirty="0" smtClean="0"/>
              <a:t>-order neighbourhoods)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/>
              <p:cNvSpPr/>
              <p:nvPr/>
            </p:nvSpPr>
            <p:spPr>
              <a:xfrm>
                <a:off x="290257" y="7320855"/>
                <a:ext cx="77420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GB" dirty="0" smtClean="0"/>
                  <a:t> - with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 smtClean="0"/>
                  <a:t> being the dimensionality of the node labels (there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 smtClean="0"/>
                  <a:t>)</a:t>
                </a:r>
                <a:endParaRPr lang="en-GB" dirty="0"/>
              </a:p>
            </p:txBody>
          </p:sp>
        </mc:Choice>
        <mc:Fallback xmlns="">
          <p:sp>
            <p:nvSpPr>
              <p:cNvPr id="3" name="Rechtec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57" y="7320855"/>
                <a:ext cx="7742056" cy="369332"/>
              </a:xfrm>
              <a:prstGeom prst="rect">
                <a:avLst/>
              </a:prstGeom>
              <a:blipFill rotWithShape="0">
                <a:blip r:embed="rId17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hteck 55"/>
              <p:cNvSpPr/>
              <p:nvPr/>
            </p:nvSpPr>
            <p:spPr>
              <a:xfrm>
                <a:off x="290257" y="7757374"/>
                <a:ext cx="9647449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</m:e>
                    </m:d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GB" dirty="0" smtClean="0"/>
                  <a:t> -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GB" dirty="0" smtClean="0"/>
                  <a:t> being the cardinality of the vertex set (there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GB" dirty="0" smtClean="0"/>
                  <a:t>)</a:t>
                </a:r>
                <a:endParaRPr lang="en-GB" dirty="0"/>
              </a:p>
            </p:txBody>
          </p:sp>
        </mc:Choice>
        <mc:Fallback xmlns="">
          <p:sp>
            <p:nvSpPr>
              <p:cNvPr id="56" name="Rechteck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57" y="7757374"/>
                <a:ext cx="9647449" cy="404983"/>
              </a:xfrm>
              <a:prstGeom prst="rect">
                <a:avLst/>
              </a:prstGeom>
              <a:blipFill rotWithShape="0">
                <a:blip r:embed="rId18"/>
                <a:stretch>
                  <a:fillRect l="-190" t="-3030" r="-316" b="-212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834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3842805"/>
                  </p:ext>
                </p:extLst>
              </p:nvPr>
            </p:nvGraphicFramePr>
            <p:xfrm>
              <a:off x="1146432" y="3230415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3842805"/>
                  </p:ext>
                </p:extLst>
              </p:nvPr>
            </p:nvGraphicFramePr>
            <p:xfrm>
              <a:off x="1146432" y="3230415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r="-2211268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736" r="-579654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797" r="-1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52797" r="-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10000" r="-225000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23881" r="-746" b="-7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t="-100000" r="-2211268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0736" t="-100000" r="-579654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52797" t="-100000" r="-1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52797" t="-100000" r="-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2410000" t="-100000" r="-225000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123881" t="-100000" r="-746" b="-6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200000" r="-2211268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200000" r="-579654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200000" r="-1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200000" r="-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200000" r="-225000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200000" r="-746" b="-5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300000" r="-221126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300000" r="-57965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300000" r="-1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300000" r="-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300000" r="-225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300000" r="-746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400000" r="-221126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400000" r="-57965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400000" r="-1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400000" r="-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400000" r="-225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400000" r="-746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500000" r="-221126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500000" r="-5796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500000" r="-1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500000" r="-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500000" r="-225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500000" r="-746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600000" r="-221126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600000" r="-57965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600000" r="-1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600000" r="-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600000" r="-225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600000" r="-746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700000" r="-221126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700000" r="-57965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700000" r="-1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700000" r="-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700000" r="-225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700000" r="-74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34" name="Gruppieren 233"/>
          <p:cNvGrpSpPr/>
          <p:nvPr/>
        </p:nvGrpSpPr>
        <p:grpSpPr>
          <a:xfrm>
            <a:off x="3356751" y="9802"/>
            <a:ext cx="5573748" cy="2966055"/>
            <a:chOff x="2836566" y="301882"/>
            <a:chExt cx="5573748" cy="2966055"/>
          </a:xfrm>
        </p:grpSpPr>
        <p:grpSp>
          <p:nvGrpSpPr>
            <p:cNvPr id="226" name="Gruppieren 225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Ellipse 243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244" name="Ellipse 2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8" name="Gerader Verbinder 307"/>
              <p:cNvCxnSpPr>
                <a:cxnSpLocks/>
                <a:stCxn id="244" idx="6"/>
                <a:endCxn id="68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Ellipse 67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68" name="Ellips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Ellipse 68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69" name="Ellipse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Ellipse 69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70" name="Ellipse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Ellipse 70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71" name="Ellips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Ellipse 71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72" name="Ellipse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Ellipse 72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3" name="Ellipse 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Gerader Verbinder 76"/>
              <p:cNvCxnSpPr>
                <a:cxnSpLocks/>
                <a:stCxn id="244" idx="4"/>
                <a:endCxn id="71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r Verbinder 79"/>
              <p:cNvCxnSpPr>
                <a:cxnSpLocks/>
                <a:stCxn id="71" idx="4"/>
                <a:endCxn id="72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rader Verbinder 83"/>
              <p:cNvCxnSpPr>
                <a:cxnSpLocks/>
                <a:stCxn id="72" idx="6"/>
                <a:endCxn id="73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r Verbinder 86"/>
              <p:cNvCxnSpPr>
                <a:cxnSpLocks/>
                <a:stCxn id="69" idx="2"/>
                <a:endCxn id="68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r Verbinder 89"/>
              <p:cNvCxnSpPr>
                <a:cxnSpLocks/>
                <a:stCxn id="70" idx="0"/>
                <a:endCxn id="69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Gerader Verbinder 94"/>
            <p:cNvCxnSpPr>
              <a:cxnSpLocks/>
              <a:stCxn id="71" idx="7"/>
              <a:endCxn id="68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>
              <a:cxnSpLocks/>
              <a:stCxn id="70" idx="1"/>
              <a:endCxn id="68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9658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1335055"/>
                  </p:ext>
                </p:extLst>
              </p:nvPr>
            </p:nvGraphicFramePr>
            <p:xfrm>
              <a:off x="879732" y="3225279"/>
              <a:ext cx="1043253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1138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1335055"/>
                  </p:ext>
                </p:extLst>
              </p:nvPr>
            </p:nvGraphicFramePr>
            <p:xfrm>
              <a:off x="879732" y="3225279"/>
              <a:ext cx="1043253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r="-2246575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7245" r="-736735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1434" r="-1506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48000" r="-27800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40580" r="-725" b="-7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t="-100000" r="-2246575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7245" t="-100000" r="-736735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048000" t="-100000" r="-27800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140580" t="-100000" r="-725" b="-6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200000" r="-2246575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7245" t="-200000" r="-736735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48000" t="-200000" r="-278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40580" t="-200000" r="-725" b="-5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300000" r="-224657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7245" t="-300000" r="-73673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48000" t="-300000" r="-278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40580" t="-300000" r="-725" b="-40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406667" r="-2246575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7245" t="-406667" r="-736735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48000" t="-406667" r="-27800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40580" t="-406667" r="-725" b="-306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498361" r="-2246575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7245" t="-498361" r="-736735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48000" t="-498361" r="-278000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40580" t="-498361" r="-725" b="-2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598361" r="-2246575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7245" t="-598361" r="-736735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48000" t="-598361" r="-278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40580" t="-598361" r="-725" b="-1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698361" r="-2246575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7245" t="-698361" r="-736735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48000" t="-698361" r="-27800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40580" t="-698361" r="-725" b="-16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4" name="Gruppieren 3"/>
          <p:cNvGrpSpPr/>
          <p:nvPr/>
        </p:nvGrpSpPr>
        <p:grpSpPr>
          <a:xfrm>
            <a:off x="3262881" y="0"/>
            <a:ext cx="5666235" cy="2970721"/>
            <a:chOff x="2748401" y="297216"/>
            <a:chExt cx="5666235" cy="2970721"/>
          </a:xfrm>
        </p:grpSpPr>
        <p:grpSp>
          <p:nvGrpSpPr>
            <p:cNvPr id="234" name="Gruppieren 233"/>
            <p:cNvGrpSpPr/>
            <p:nvPr/>
          </p:nvGrpSpPr>
          <p:grpSpPr>
            <a:xfrm>
              <a:off x="2836566" y="301882"/>
              <a:ext cx="5573748" cy="2966055"/>
              <a:chOff x="2836566" y="301882"/>
              <a:chExt cx="5573748" cy="2966055"/>
            </a:xfrm>
          </p:grpSpPr>
          <p:grpSp>
            <p:nvGrpSpPr>
              <p:cNvPr id="226" name="Gruppieren 225"/>
              <p:cNvGrpSpPr/>
              <p:nvPr/>
            </p:nvGrpSpPr>
            <p:grpSpPr>
              <a:xfrm>
                <a:off x="2836566" y="301882"/>
                <a:ext cx="5573748" cy="2966055"/>
                <a:chOff x="2207916" y="1616332"/>
                <a:chExt cx="5573748" cy="296605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4" name="Ellipse 243"/>
                    <p:cNvSpPr>
                      <a:spLocks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/>
                    </a:p>
                  </p:txBody>
                </p:sp>
              </mc:Choice>
              <mc:Fallback xmlns="">
                <p:sp>
                  <p:nvSpPr>
                    <p:cNvPr id="244" name="Ellipse 24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8" name="Gerader Verbinder 307"/>
                <p:cNvCxnSpPr>
                  <a:cxnSpLocks/>
                  <a:stCxn id="244" idx="6"/>
                  <a:endCxn id="68" idx="2"/>
                </p:cNvCxnSpPr>
                <p:nvPr/>
              </p:nvCxnSpPr>
              <p:spPr>
                <a:xfrm>
                  <a:off x="3251916" y="1990993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Ellipse 67"/>
                    <p:cNvSpPr>
                      <a:spLocks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1138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/>
                    </a:p>
                  </p:txBody>
                </p:sp>
              </mc:Choice>
              <mc:Fallback xmlns="">
                <p:sp>
                  <p:nvSpPr>
                    <p:cNvPr id="68" name="Ellipse 6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Ellipse 68"/>
                    <p:cNvSpPr>
                      <a:spLocks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/>
                    </a:p>
                  </p:txBody>
                </p:sp>
              </mc:Choice>
              <mc:Fallback xmlns="">
                <p:sp>
                  <p:nvSpPr>
                    <p:cNvPr id="69" name="Ellipse 6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Ellipse 69"/>
                    <p:cNvSpPr>
                      <a:spLocks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/>
                    </a:p>
                  </p:txBody>
                </p:sp>
              </mc:Choice>
              <mc:Fallback xmlns="">
                <p:sp>
                  <p:nvSpPr>
                    <p:cNvPr id="70" name="Ellipse 6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Ellipse 70"/>
                    <p:cNvSpPr>
                      <a:spLocks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/>
                    </a:p>
                  </p:txBody>
                </p:sp>
              </mc:Choice>
              <mc:Fallback xmlns="">
                <p:sp>
                  <p:nvSpPr>
                    <p:cNvPr id="71" name="Ellipse 7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Ellipse 71"/>
                    <p:cNvSpPr>
                      <a:spLocks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/>
                    </a:p>
                  </p:txBody>
                </p:sp>
              </mc:Choice>
              <mc:Fallback xmlns="">
                <p:sp>
                  <p:nvSpPr>
                    <p:cNvPr id="72" name="Ellipse 7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Ellipse 72"/>
                    <p:cNvSpPr>
                      <a:spLocks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3" name="Ellipse 7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7" name="Gerader Verbinder 76"/>
                <p:cNvCxnSpPr>
                  <a:cxnSpLocks/>
                  <a:stCxn id="244" idx="4"/>
                  <a:endCxn id="71" idx="0"/>
                </p:cNvCxnSpPr>
                <p:nvPr/>
              </p:nvCxnSpPr>
              <p:spPr>
                <a:xfrm>
                  <a:off x="2729916" y="2350993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Gerader Verbinder 79"/>
                <p:cNvCxnSpPr>
                  <a:cxnSpLocks/>
                  <a:stCxn id="71" idx="4"/>
                  <a:endCxn id="72" idx="0"/>
                </p:cNvCxnSpPr>
                <p:nvPr/>
              </p:nvCxnSpPr>
              <p:spPr>
                <a:xfrm>
                  <a:off x="2729916" y="3466690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Gerader Verbinder 83"/>
                <p:cNvCxnSpPr>
                  <a:cxnSpLocks/>
                  <a:stCxn id="72" idx="6"/>
                  <a:endCxn id="73" idx="2"/>
                </p:cNvCxnSpPr>
                <p:nvPr/>
              </p:nvCxnSpPr>
              <p:spPr>
                <a:xfrm>
                  <a:off x="3251916" y="4222387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Gerader Verbinder 86"/>
                <p:cNvCxnSpPr>
                  <a:cxnSpLocks/>
                  <a:stCxn id="69" idx="2"/>
                  <a:endCxn id="68" idx="6"/>
                </p:cNvCxnSpPr>
                <p:nvPr/>
              </p:nvCxnSpPr>
              <p:spPr>
                <a:xfrm flipH="1">
                  <a:off x="5516790" y="1976332"/>
                  <a:ext cx="1220874" cy="1466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Gerader Verbinder 89"/>
                <p:cNvCxnSpPr>
                  <a:cxnSpLocks/>
                  <a:stCxn id="70" idx="0"/>
                  <a:endCxn id="69" idx="4"/>
                </p:cNvCxnSpPr>
                <p:nvPr/>
              </p:nvCxnSpPr>
              <p:spPr>
                <a:xfrm flipV="1">
                  <a:off x="7259664" y="2336332"/>
                  <a:ext cx="0" cy="41035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5" name="Gerader Verbinder 94"/>
              <p:cNvCxnSpPr>
                <a:cxnSpLocks/>
                <a:stCxn id="71" idx="7"/>
                <a:endCxn id="68" idx="3"/>
              </p:cNvCxnSpPr>
              <p:nvPr/>
            </p:nvCxnSpPr>
            <p:spPr>
              <a:xfrm flipV="1">
                <a:off x="3727676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Gerader Verbinder 98"/>
              <p:cNvCxnSpPr>
                <a:cxnSpLocks/>
                <a:stCxn id="70" idx="1"/>
                <a:endCxn id="68" idx="5"/>
              </p:cNvCxnSpPr>
              <p:nvPr/>
            </p:nvCxnSpPr>
            <p:spPr>
              <a:xfrm flipH="1" flipV="1">
                <a:off x="5992550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feld 2"/>
                <p:cNvSpPr txBox="1"/>
                <p:nvPr/>
              </p:nvSpPr>
              <p:spPr>
                <a:xfrm>
                  <a:off x="4219935" y="316543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" name="Textfeld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9935" y="316543"/>
                  <a:ext cx="54213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/>
                <p:cNvSpPr txBox="1"/>
                <p:nvPr/>
              </p:nvSpPr>
              <p:spPr>
                <a:xfrm>
                  <a:off x="6484809" y="297216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2" name="Textfeld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4809" y="297216"/>
                  <a:ext cx="54213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feld 22"/>
                <p:cNvSpPr txBox="1"/>
                <p:nvPr/>
              </p:nvSpPr>
              <p:spPr>
                <a:xfrm>
                  <a:off x="4179860" y="1286610"/>
                  <a:ext cx="622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3" name="Textfeld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860" y="1286610"/>
                  <a:ext cx="62228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6444734" y="1286610"/>
                  <a:ext cx="622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734" y="1286610"/>
                  <a:ext cx="62228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24"/>
                <p:cNvSpPr txBox="1"/>
                <p:nvPr/>
              </p:nvSpPr>
              <p:spPr>
                <a:xfrm>
                  <a:off x="7920590" y="1036543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5" name="Textfeld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590" y="1036543"/>
                  <a:ext cx="49404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feld 25"/>
                <p:cNvSpPr txBox="1"/>
                <p:nvPr/>
              </p:nvSpPr>
              <p:spPr>
                <a:xfrm>
                  <a:off x="2836566" y="1017333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6" name="Textfeld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566" y="1017333"/>
                  <a:ext cx="494046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2748401" y="2161277"/>
                  <a:ext cx="6703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0.25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401" y="2161277"/>
                  <a:ext cx="670376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4307828" y="2543271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828" y="2543271"/>
                  <a:ext cx="365805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1006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2498052" y="2666025"/>
            <a:ext cx="956938" cy="252088"/>
            <a:chOff x="2498052" y="2666025"/>
            <a:chExt cx="956938" cy="252088"/>
          </a:xfrm>
        </p:grpSpPr>
        <p:sp>
          <p:nvSpPr>
            <p:cNvPr id="18" name="Rechteck 17"/>
            <p:cNvSpPr>
              <a:spLocks noChangeAspect="1"/>
            </p:cNvSpPr>
            <p:nvPr/>
          </p:nvSpPr>
          <p:spPr>
            <a:xfrm>
              <a:off x="249805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hteck 18"/>
            <p:cNvSpPr>
              <a:spLocks noChangeAspect="1"/>
            </p:cNvSpPr>
            <p:nvPr/>
          </p:nvSpPr>
          <p:spPr>
            <a:xfrm>
              <a:off x="2850477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hteck 19"/>
            <p:cNvSpPr>
              <a:spLocks noChangeAspect="1"/>
            </p:cNvSpPr>
            <p:nvPr/>
          </p:nvSpPr>
          <p:spPr>
            <a:xfrm>
              <a:off x="320290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336815" y="2026706"/>
            <a:ext cx="2057341" cy="3472169"/>
            <a:chOff x="336815" y="2026706"/>
            <a:chExt cx="2057341" cy="3472169"/>
          </a:xfrm>
        </p:grpSpPr>
        <p:sp>
          <p:nvSpPr>
            <p:cNvPr id="30" name="Freihandform 29"/>
            <p:cNvSpPr/>
            <p:nvPr/>
          </p:nvSpPr>
          <p:spPr>
            <a:xfrm>
              <a:off x="336815" y="2026706"/>
              <a:ext cx="2057341" cy="3472169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72169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104635" y="2205569"/>
                    <a:pt x="1025260" y="2269069"/>
                  </a:cubicBezTo>
                  <a:cubicBezTo>
                    <a:pt x="945885" y="2332569"/>
                    <a:pt x="779198" y="2446869"/>
                    <a:pt x="853810" y="2440519"/>
                  </a:cubicBezTo>
                  <a:cubicBezTo>
                    <a:pt x="928422" y="2434169"/>
                    <a:pt x="1344347" y="2221444"/>
                    <a:pt x="1472935" y="2230969"/>
                  </a:cubicBezTo>
                  <a:cubicBezTo>
                    <a:pt x="1601523" y="2240494"/>
                    <a:pt x="1599935" y="2389719"/>
                    <a:pt x="1625335" y="2497669"/>
                  </a:cubicBezTo>
                  <a:cubicBezTo>
                    <a:pt x="1650735" y="2605619"/>
                    <a:pt x="1668198" y="2777069"/>
                    <a:pt x="1625335" y="2878669"/>
                  </a:cubicBezTo>
                  <a:cubicBezTo>
                    <a:pt x="1582473" y="2980269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50610" y="3456519"/>
                    <a:pt x="549010" y="3469219"/>
                  </a:cubicBezTo>
                  <a:cubicBezTo>
                    <a:pt x="447410" y="3481919"/>
                    <a:pt x="434710" y="3456519"/>
                    <a:pt x="377560" y="3335869"/>
                  </a:cubicBezTo>
                  <a:cubicBezTo>
                    <a:pt x="320410" y="3215219"/>
                    <a:pt x="237860" y="2913594"/>
                    <a:pt x="206110" y="2745319"/>
                  </a:cubicBezTo>
                  <a:cubicBezTo>
                    <a:pt x="174360" y="2577044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29" name="Freihandform 28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28" name="Freihandform 27"/>
            <p:cNvSpPr/>
            <p:nvPr/>
          </p:nvSpPr>
          <p:spPr>
            <a:xfrm>
              <a:off x="561900" y="2209983"/>
              <a:ext cx="1507519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519" h="1980602">
                  <a:moveTo>
                    <a:pt x="381075" y="1266642"/>
                  </a:moveTo>
                  <a:cubicBezTo>
                    <a:pt x="423937" y="1215842"/>
                    <a:pt x="425525" y="1288867"/>
                    <a:pt x="362025" y="1171392"/>
                  </a:cubicBezTo>
                  <a:cubicBezTo>
                    <a:pt x="298525" y="1053917"/>
                    <a:pt x="4837" y="755467"/>
                    <a:pt x="75" y="561792"/>
                  </a:cubicBezTo>
                  <a:cubicBezTo>
                    <a:pt x="-4687" y="368117"/>
                    <a:pt x="217563" y="63317"/>
                    <a:pt x="333450" y="9342"/>
                  </a:cubicBezTo>
                  <a:cubicBezTo>
                    <a:pt x="449337" y="-44633"/>
                    <a:pt x="574750" y="149042"/>
                    <a:pt x="695400" y="237942"/>
                  </a:cubicBezTo>
                  <a:cubicBezTo>
                    <a:pt x="816050" y="326842"/>
                    <a:pt x="927175" y="476067"/>
                    <a:pt x="1057350" y="542742"/>
                  </a:cubicBezTo>
                  <a:cubicBezTo>
                    <a:pt x="1187525" y="609417"/>
                    <a:pt x="1411363" y="530042"/>
                    <a:pt x="1476450" y="637992"/>
                  </a:cubicBezTo>
                  <a:cubicBezTo>
                    <a:pt x="1541537" y="745942"/>
                    <a:pt x="1490738" y="1063442"/>
                    <a:pt x="1447875" y="1190442"/>
                  </a:cubicBezTo>
                  <a:cubicBezTo>
                    <a:pt x="1405012" y="1317442"/>
                    <a:pt x="1295475" y="1355542"/>
                    <a:pt x="1219275" y="1399992"/>
                  </a:cubicBezTo>
                  <a:cubicBezTo>
                    <a:pt x="1143075" y="1444442"/>
                    <a:pt x="1047825" y="1396817"/>
                    <a:pt x="990675" y="1457142"/>
                  </a:cubicBezTo>
                  <a:cubicBezTo>
                    <a:pt x="933525" y="1517467"/>
                    <a:pt x="930350" y="1676217"/>
                    <a:pt x="876375" y="1761942"/>
                  </a:cubicBezTo>
                  <a:cubicBezTo>
                    <a:pt x="822400" y="1847667"/>
                    <a:pt x="784300" y="1949267"/>
                    <a:pt x="666825" y="1971492"/>
                  </a:cubicBezTo>
                  <a:cubicBezTo>
                    <a:pt x="549350" y="1993717"/>
                    <a:pt x="265188" y="1977842"/>
                    <a:pt x="171525" y="1895292"/>
                  </a:cubicBezTo>
                  <a:cubicBezTo>
                    <a:pt x="77862" y="1812742"/>
                    <a:pt x="71513" y="1584142"/>
                    <a:pt x="104850" y="1476192"/>
                  </a:cubicBezTo>
                  <a:cubicBezTo>
                    <a:pt x="138187" y="1368242"/>
                    <a:pt x="338213" y="1317442"/>
                    <a:pt x="381075" y="12666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308" name="Gerader Verbinder 307"/>
              <p:cNvCxnSpPr>
                <a:cxnSpLocks/>
                <a:stCxn id="244" idx="6"/>
                <a:endCxn id="68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r Verbinder 76"/>
              <p:cNvCxnSpPr>
                <a:cxnSpLocks/>
                <a:stCxn id="244" idx="4"/>
                <a:endCxn id="71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r Verbinder 79"/>
              <p:cNvCxnSpPr>
                <a:cxnSpLocks/>
                <a:stCxn id="71" idx="4"/>
                <a:endCxn id="72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rader Verbinder 83"/>
              <p:cNvCxnSpPr>
                <a:cxnSpLocks/>
                <a:stCxn id="72" idx="6"/>
                <a:endCxn id="73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Gerader Verbinder 94"/>
              <p:cNvCxnSpPr>
                <a:cxnSpLocks/>
                <a:stCxn id="71" idx="7"/>
                <a:endCxn id="68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4" name="Ellipse 243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68" name="Ellipse 67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71" name="Ellipse 70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72" name="Ellipse 71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73" name="Ellipse 72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717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5812177"/>
                  </p:ext>
                </p:extLst>
              </p:nvPr>
            </p:nvGraphicFramePr>
            <p:xfrm>
              <a:off x="879732" y="3225279"/>
              <a:ext cx="10432535" cy="304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0.5+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0.9∗1138+13∗42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=392.8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DE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1138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5812177"/>
                  </p:ext>
                </p:extLst>
              </p:nvPr>
            </p:nvGraphicFramePr>
            <p:xfrm>
              <a:off x="879732" y="3225279"/>
              <a:ext cx="10432535" cy="304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t="-45902" r="-2246575" b="-7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7245" t="-45902" r="-736735" b="-7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1434" t="-45902" r="-15060" b="-7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48000" t="-45902" r="-278000" b="-7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40580" t="-45902" r="-725" b="-721311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t="-120270" r="-2246575" b="-494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7245" t="-120270" r="-736735" b="-494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21434" t="-120270" r="-15060" b="-494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048000" t="-120270" r="-278000" b="-494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140580" t="-120270" r="-725" b="-49459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271667" r="-2246575" b="-5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7245" t="-271667" r="-736735" b="-5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48000" t="-271667" r="-278000" b="-5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40580" t="-271667" r="-725" b="-51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365574" r="-2246575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7245" t="-365574" r="-736735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48000" t="-365574" r="-278000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40580" t="-365574" r="-725" b="-4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465574" r="-2246575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7245" t="-465574" r="-736735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48000" t="-465574" r="-278000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40580" t="-465574" r="-725" b="-3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565574" r="-2246575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7245" t="-565574" r="-736735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48000" t="-565574" r="-278000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40580" t="-565574" r="-725" b="-2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665574" r="-2246575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7245" t="-665574" r="-736735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48000" t="-665574" r="-278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40580" t="-665574" r="-725" b="-1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765574" r="-2246575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7245" t="-765574" r="-736735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48000" t="-765574" r="-27800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40580" t="-765574" r="-725" b="-16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4" name="Gruppieren 3"/>
          <p:cNvGrpSpPr/>
          <p:nvPr/>
        </p:nvGrpSpPr>
        <p:grpSpPr>
          <a:xfrm>
            <a:off x="3262881" y="0"/>
            <a:ext cx="5666235" cy="2970721"/>
            <a:chOff x="2748401" y="297216"/>
            <a:chExt cx="5666235" cy="2970721"/>
          </a:xfrm>
        </p:grpSpPr>
        <p:grpSp>
          <p:nvGrpSpPr>
            <p:cNvPr id="234" name="Gruppieren 233"/>
            <p:cNvGrpSpPr/>
            <p:nvPr/>
          </p:nvGrpSpPr>
          <p:grpSpPr>
            <a:xfrm>
              <a:off x="2836566" y="301882"/>
              <a:ext cx="5573748" cy="2966055"/>
              <a:chOff x="2836566" y="301882"/>
              <a:chExt cx="5573748" cy="2966055"/>
            </a:xfrm>
          </p:grpSpPr>
          <p:grpSp>
            <p:nvGrpSpPr>
              <p:cNvPr id="226" name="Gruppieren 225"/>
              <p:cNvGrpSpPr/>
              <p:nvPr/>
            </p:nvGrpSpPr>
            <p:grpSpPr>
              <a:xfrm>
                <a:off x="2836566" y="301882"/>
                <a:ext cx="5573748" cy="2966055"/>
                <a:chOff x="2207916" y="1616332"/>
                <a:chExt cx="5573748" cy="296605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4" name="Ellipse 243"/>
                    <p:cNvSpPr>
                      <a:spLocks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solidFill>
                      <a:srgbClr val="DEEBF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392.8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4" name="Ellipse 24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8" name="Gerader Verbinder 307"/>
                <p:cNvCxnSpPr>
                  <a:cxnSpLocks/>
                  <a:stCxn id="244" idx="6"/>
                  <a:endCxn id="68" idx="2"/>
                </p:cNvCxnSpPr>
                <p:nvPr/>
              </p:nvCxnSpPr>
              <p:spPr>
                <a:xfrm>
                  <a:off x="3251916" y="1990993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Ellipse 67"/>
                    <p:cNvSpPr>
                      <a:spLocks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1138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/>
                    </a:p>
                  </p:txBody>
                </p:sp>
              </mc:Choice>
              <mc:Fallback xmlns="">
                <p:sp>
                  <p:nvSpPr>
                    <p:cNvPr id="68" name="Ellipse 6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Ellipse 68"/>
                    <p:cNvSpPr>
                      <a:spLocks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/>
                    </a:p>
                  </p:txBody>
                </p:sp>
              </mc:Choice>
              <mc:Fallback xmlns="">
                <p:sp>
                  <p:nvSpPr>
                    <p:cNvPr id="69" name="Ellipse 6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Ellipse 69"/>
                    <p:cNvSpPr>
                      <a:spLocks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/>
                    </a:p>
                  </p:txBody>
                </p:sp>
              </mc:Choice>
              <mc:Fallback xmlns="">
                <p:sp>
                  <p:nvSpPr>
                    <p:cNvPr id="70" name="Ellipse 6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Ellipse 70"/>
                    <p:cNvSpPr>
                      <a:spLocks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/>
                    </a:p>
                  </p:txBody>
                </p:sp>
              </mc:Choice>
              <mc:Fallback xmlns="">
                <p:sp>
                  <p:nvSpPr>
                    <p:cNvPr id="71" name="Ellipse 7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Ellipse 71"/>
                    <p:cNvSpPr>
                      <a:spLocks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/>
                    </a:p>
                  </p:txBody>
                </p:sp>
              </mc:Choice>
              <mc:Fallback xmlns="">
                <p:sp>
                  <p:nvSpPr>
                    <p:cNvPr id="72" name="Ellipse 7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Ellipse 72"/>
                    <p:cNvSpPr>
                      <a:spLocks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3" name="Ellipse 7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7" name="Gerader Verbinder 76"/>
                <p:cNvCxnSpPr>
                  <a:cxnSpLocks/>
                  <a:stCxn id="244" idx="4"/>
                  <a:endCxn id="71" idx="0"/>
                </p:cNvCxnSpPr>
                <p:nvPr/>
              </p:nvCxnSpPr>
              <p:spPr>
                <a:xfrm>
                  <a:off x="2729916" y="2350993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Gerader Verbinder 79"/>
                <p:cNvCxnSpPr>
                  <a:cxnSpLocks/>
                  <a:stCxn id="71" idx="4"/>
                  <a:endCxn id="72" idx="0"/>
                </p:cNvCxnSpPr>
                <p:nvPr/>
              </p:nvCxnSpPr>
              <p:spPr>
                <a:xfrm>
                  <a:off x="2729916" y="3466690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Gerader Verbinder 83"/>
                <p:cNvCxnSpPr>
                  <a:cxnSpLocks/>
                  <a:stCxn id="72" idx="6"/>
                  <a:endCxn id="73" idx="2"/>
                </p:cNvCxnSpPr>
                <p:nvPr/>
              </p:nvCxnSpPr>
              <p:spPr>
                <a:xfrm>
                  <a:off x="3251916" y="4222387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Gerader Verbinder 86"/>
                <p:cNvCxnSpPr>
                  <a:cxnSpLocks/>
                  <a:stCxn id="69" idx="2"/>
                  <a:endCxn id="68" idx="6"/>
                </p:cNvCxnSpPr>
                <p:nvPr/>
              </p:nvCxnSpPr>
              <p:spPr>
                <a:xfrm flipH="1">
                  <a:off x="5516790" y="1976332"/>
                  <a:ext cx="1220874" cy="1466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Gerader Verbinder 89"/>
                <p:cNvCxnSpPr>
                  <a:cxnSpLocks/>
                  <a:stCxn id="70" idx="0"/>
                  <a:endCxn id="69" idx="4"/>
                </p:cNvCxnSpPr>
                <p:nvPr/>
              </p:nvCxnSpPr>
              <p:spPr>
                <a:xfrm flipV="1">
                  <a:off x="7259664" y="2336332"/>
                  <a:ext cx="0" cy="41035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5" name="Gerader Verbinder 94"/>
              <p:cNvCxnSpPr>
                <a:cxnSpLocks/>
                <a:stCxn id="71" idx="7"/>
                <a:endCxn id="68" idx="3"/>
              </p:cNvCxnSpPr>
              <p:nvPr/>
            </p:nvCxnSpPr>
            <p:spPr>
              <a:xfrm flipV="1">
                <a:off x="3727676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Gerader Verbinder 98"/>
              <p:cNvCxnSpPr>
                <a:cxnSpLocks/>
                <a:stCxn id="70" idx="1"/>
                <a:endCxn id="68" idx="5"/>
              </p:cNvCxnSpPr>
              <p:nvPr/>
            </p:nvCxnSpPr>
            <p:spPr>
              <a:xfrm flipH="1" flipV="1">
                <a:off x="5992550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feld 2"/>
                <p:cNvSpPr txBox="1"/>
                <p:nvPr/>
              </p:nvSpPr>
              <p:spPr>
                <a:xfrm>
                  <a:off x="4219935" y="316543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" name="Textfeld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9935" y="316543"/>
                  <a:ext cx="54213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/>
                <p:cNvSpPr txBox="1"/>
                <p:nvPr/>
              </p:nvSpPr>
              <p:spPr>
                <a:xfrm>
                  <a:off x="6484809" y="297216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2" name="Textfeld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4809" y="297216"/>
                  <a:ext cx="54213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feld 22"/>
                <p:cNvSpPr txBox="1"/>
                <p:nvPr/>
              </p:nvSpPr>
              <p:spPr>
                <a:xfrm>
                  <a:off x="4179860" y="1286610"/>
                  <a:ext cx="622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3" name="Textfeld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860" y="1286610"/>
                  <a:ext cx="62228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6444734" y="1286610"/>
                  <a:ext cx="622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734" y="1286610"/>
                  <a:ext cx="62228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24"/>
                <p:cNvSpPr txBox="1"/>
                <p:nvPr/>
              </p:nvSpPr>
              <p:spPr>
                <a:xfrm>
                  <a:off x="7920590" y="1036543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5" name="Textfeld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590" y="1036543"/>
                  <a:ext cx="49404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feld 25"/>
                <p:cNvSpPr txBox="1"/>
                <p:nvPr/>
              </p:nvSpPr>
              <p:spPr>
                <a:xfrm>
                  <a:off x="2836566" y="1017333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6" name="Textfeld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566" y="1017333"/>
                  <a:ext cx="494046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2748401" y="2161277"/>
                  <a:ext cx="6703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0.25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401" y="2161277"/>
                  <a:ext cx="670376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4307828" y="2543271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828" y="2543271"/>
                  <a:ext cx="365805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67827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5233579"/>
                  </p:ext>
                </p:extLst>
              </p:nvPr>
            </p:nvGraphicFramePr>
            <p:xfrm>
              <a:off x="879732" y="3225279"/>
              <a:ext cx="10432535" cy="335489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0.5+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0.9∗1138+13∗42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=392.8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13∗0.5+110∗1138+0.25∗17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=20886.125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1138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1138+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0.9∗0.5+110∗42+0.9∗0.5+110∗42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=1724.1125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17+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0.25∗42+7∗73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=138.875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73+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7∗17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=96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5233579"/>
                  </p:ext>
                </p:extLst>
              </p:nvPr>
            </p:nvGraphicFramePr>
            <p:xfrm>
              <a:off x="879732" y="3225279"/>
              <a:ext cx="10432535" cy="335489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t="-45902" r="-2246575" b="-8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7245" t="-45902" r="-736735" b="-8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1434" t="-45902" r="-15060" b="-8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48000" t="-45902" r="-278000" b="-8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40580" t="-45902" r="-725" b="-831148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t="-120270" r="-2246575" b="-5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7245" t="-120270" r="-736735" b="-5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21434" t="-120270" r="-15060" b="-5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048000" t="-120270" r="-278000" b="-5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140580" t="-120270" r="-725" b="-585135"/>
                          </a:stretch>
                        </a:blipFill>
                      </a:tcPr>
                    </a:tc>
                  </a:tr>
                  <a:tr h="44989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223288" r="-2246575" b="-493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7245" t="-223288" r="-736735" b="-493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1434" t="-223288" r="-15060" b="-493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48000" t="-223288" r="-278000" b="-493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40580" t="-223288" r="-725" b="-493151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318919" r="-2246575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7245" t="-318919" r="-736735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1434" t="-318919" r="-15060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48000" t="-318919" r="-278000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40580" t="-318919" r="-725" b="-386486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418919" r="-2246575" b="-2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7245" t="-418919" r="-736735" b="-2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1434" t="-418919" r="-15060" b="-2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48000" t="-418919" r="-278000" b="-2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40580" t="-418919" r="-725" b="-286486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526027" r="-2246575" b="-1904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7245" t="-526027" r="-736735" b="-1904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1434" t="-526027" r="-15060" b="-1904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48000" t="-526027" r="-278000" b="-1904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40580" t="-526027" r="-725" b="-19041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749180" r="-224657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7245" t="-749180" r="-73673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48000" t="-749180" r="-278000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40580" t="-749180" r="-725" b="-12786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849180" r="-224657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7245" t="-849180" r="-73673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48000" t="-849180" r="-278000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40580" t="-849180" r="-725" b="-2786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4" name="Gruppieren 3"/>
          <p:cNvGrpSpPr/>
          <p:nvPr/>
        </p:nvGrpSpPr>
        <p:grpSpPr>
          <a:xfrm>
            <a:off x="3262881" y="0"/>
            <a:ext cx="5666235" cy="2970721"/>
            <a:chOff x="2748401" y="297216"/>
            <a:chExt cx="5666235" cy="2970721"/>
          </a:xfrm>
        </p:grpSpPr>
        <p:grpSp>
          <p:nvGrpSpPr>
            <p:cNvPr id="234" name="Gruppieren 233"/>
            <p:cNvGrpSpPr/>
            <p:nvPr/>
          </p:nvGrpSpPr>
          <p:grpSpPr>
            <a:xfrm>
              <a:off x="2836566" y="301882"/>
              <a:ext cx="5573748" cy="2966055"/>
              <a:chOff x="2836566" y="301882"/>
              <a:chExt cx="5573748" cy="2966055"/>
            </a:xfrm>
          </p:grpSpPr>
          <p:grpSp>
            <p:nvGrpSpPr>
              <p:cNvPr id="226" name="Gruppieren 225"/>
              <p:cNvGrpSpPr/>
              <p:nvPr/>
            </p:nvGrpSpPr>
            <p:grpSpPr>
              <a:xfrm>
                <a:off x="2836566" y="301882"/>
                <a:ext cx="5573748" cy="2966055"/>
                <a:chOff x="2207916" y="1616332"/>
                <a:chExt cx="5573748" cy="296605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4" name="Ellipse 243"/>
                    <p:cNvSpPr>
                      <a:spLocks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392.8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4" name="Ellipse 24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8" name="Gerader Verbinder 307"/>
                <p:cNvCxnSpPr>
                  <a:cxnSpLocks/>
                  <a:stCxn id="244" idx="6"/>
                  <a:endCxn id="68" idx="2"/>
                </p:cNvCxnSpPr>
                <p:nvPr/>
              </p:nvCxnSpPr>
              <p:spPr>
                <a:xfrm>
                  <a:off x="3251916" y="1990993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Ellipse 67"/>
                    <p:cNvSpPr>
                      <a:spLocks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1724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8" name="Ellipse 6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Ellipse 68"/>
                    <p:cNvSpPr>
                      <a:spLocks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9" name="Ellipse 6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Ellipse 69"/>
                    <p:cNvSpPr>
                      <a:spLocks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/>
                    </a:p>
                  </p:txBody>
                </p:sp>
              </mc:Choice>
              <mc:Fallback xmlns="">
                <p:sp>
                  <p:nvSpPr>
                    <p:cNvPr id="70" name="Ellipse 6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Ellipse 70"/>
                    <p:cNvSpPr>
                      <a:spLocks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20886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/>
                    </a:p>
                  </p:txBody>
                </p:sp>
              </mc:Choice>
              <mc:Fallback xmlns="">
                <p:sp>
                  <p:nvSpPr>
                    <p:cNvPr id="71" name="Ellipse 7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7"/>
                      <a:stretch>
                        <a:fillRect l="-4046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Ellipse 71"/>
                    <p:cNvSpPr>
                      <a:spLocks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138.8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2" name="Ellipse 7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Ellipse 72"/>
                    <p:cNvSpPr>
                      <a:spLocks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96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3" name="Ellipse 7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7" name="Gerader Verbinder 76"/>
                <p:cNvCxnSpPr>
                  <a:cxnSpLocks/>
                  <a:stCxn id="244" idx="4"/>
                  <a:endCxn id="71" idx="0"/>
                </p:cNvCxnSpPr>
                <p:nvPr/>
              </p:nvCxnSpPr>
              <p:spPr>
                <a:xfrm>
                  <a:off x="2729916" y="2350993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Gerader Verbinder 79"/>
                <p:cNvCxnSpPr>
                  <a:cxnSpLocks/>
                  <a:stCxn id="71" idx="4"/>
                  <a:endCxn id="72" idx="0"/>
                </p:cNvCxnSpPr>
                <p:nvPr/>
              </p:nvCxnSpPr>
              <p:spPr>
                <a:xfrm>
                  <a:off x="2729916" y="3466690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Gerader Verbinder 83"/>
                <p:cNvCxnSpPr>
                  <a:cxnSpLocks/>
                  <a:stCxn id="72" idx="6"/>
                  <a:endCxn id="73" idx="2"/>
                </p:cNvCxnSpPr>
                <p:nvPr/>
              </p:nvCxnSpPr>
              <p:spPr>
                <a:xfrm>
                  <a:off x="3251916" y="4222387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Gerader Verbinder 86"/>
                <p:cNvCxnSpPr>
                  <a:cxnSpLocks/>
                  <a:stCxn id="69" idx="2"/>
                  <a:endCxn id="68" idx="6"/>
                </p:cNvCxnSpPr>
                <p:nvPr/>
              </p:nvCxnSpPr>
              <p:spPr>
                <a:xfrm flipH="1">
                  <a:off x="5516790" y="1976332"/>
                  <a:ext cx="1220874" cy="1466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Gerader Verbinder 89"/>
                <p:cNvCxnSpPr>
                  <a:cxnSpLocks/>
                  <a:stCxn id="70" idx="0"/>
                  <a:endCxn id="69" idx="4"/>
                </p:cNvCxnSpPr>
                <p:nvPr/>
              </p:nvCxnSpPr>
              <p:spPr>
                <a:xfrm flipV="1">
                  <a:off x="7259664" y="2336332"/>
                  <a:ext cx="0" cy="41035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5" name="Gerader Verbinder 94"/>
              <p:cNvCxnSpPr>
                <a:cxnSpLocks/>
                <a:stCxn id="71" idx="7"/>
                <a:endCxn id="68" idx="3"/>
              </p:cNvCxnSpPr>
              <p:nvPr/>
            </p:nvCxnSpPr>
            <p:spPr>
              <a:xfrm flipV="1">
                <a:off x="3727676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Gerader Verbinder 98"/>
              <p:cNvCxnSpPr>
                <a:cxnSpLocks/>
                <a:stCxn id="70" idx="1"/>
                <a:endCxn id="68" idx="5"/>
              </p:cNvCxnSpPr>
              <p:nvPr/>
            </p:nvCxnSpPr>
            <p:spPr>
              <a:xfrm flipH="1" flipV="1">
                <a:off x="5992550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feld 2"/>
                <p:cNvSpPr txBox="1"/>
                <p:nvPr/>
              </p:nvSpPr>
              <p:spPr>
                <a:xfrm>
                  <a:off x="4219935" y="316543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" name="Textfeld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9935" y="316543"/>
                  <a:ext cx="54213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/>
                <p:cNvSpPr txBox="1"/>
                <p:nvPr/>
              </p:nvSpPr>
              <p:spPr>
                <a:xfrm>
                  <a:off x="6484809" y="297216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2" name="Textfeld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4809" y="297216"/>
                  <a:ext cx="54213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feld 22"/>
                <p:cNvSpPr txBox="1"/>
                <p:nvPr/>
              </p:nvSpPr>
              <p:spPr>
                <a:xfrm>
                  <a:off x="4179860" y="1286610"/>
                  <a:ext cx="622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3" name="Textfeld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860" y="1286610"/>
                  <a:ext cx="62228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/>
                <p:cNvSpPr txBox="1"/>
                <p:nvPr/>
              </p:nvSpPr>
              <p:spPr>
                <a:xfrm>
                  <a:off x="6444734" y="1286610"/>
                  <a:ext cx="622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4" name="Textfeld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734" y="1286610"/>
                  <a:ext cx="62228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24"/>
                <p:cNvSpPr txBox="1"/>
                <p:nvPr/>
              </p:nvSpPr>
              <p:spPr>
                <a:xfrm>
                  <a:off x="7920590" y="1036543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5" name="Textfeld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590" y="1036543"/>
                  <a:ext cx="49404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feld 25"/>
                <p:cNvSpPr txBox="1"/>
                <p:nvPr/>
              </p:nvSpPr>
              <p:spPr>
                <a:xfrm>
                  <a:off x="2836566" y="1017333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6" name="Textfeld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566" y="1017333"/>
                  <a:ext cx="494046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/>
                <p:cNvSpPr txBox="1"/>
                <p:nvPr/>
              </p:nvSpPr>
              <p:spPr>
                <a:xfrm>
                  <a:off x="2748401" y="2161277"/>
                  <a:ext cx="6703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0.25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feld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401" y="2161277"/>
                  <a:ext cx="670376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/>
                <p:cNvSpPr txBox="1"/>
                <p:nvPr/>
              </p:nvSpPr>
              <p:spPr>
                <a:xfrm>
                  <a:off x="4307828" y="2543271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Textfeld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828" y="2543271"/>
                  <a:ext cx="365805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28793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/>
          <p:cNvGrpSpPr/>
          <p:nvPr/>
        </p:nvGrpSpPr>
        <p:grpSpPr>
          <a:xfrm>
            <a:off x="3258559" y="9663"/>
            <a:ext cx="5666235" cy="2970721"/>
            <a:chOff x="2748401" y="297216"/>
            <a:chExt cx="5666235" cy="2970721"/>
          </a:xfrm>
        </p:grpSpPr>
        <p:grpSp>
          <p:nvGrpSpPr>
            <p:cNvPr id="30" name="Gruppieren 29"/>
            <p:cNvGrpSpPr/>
            <p:nvPr/>
          </p:nvGrpSpPr>
          <p:grpSpPr>
            <a:xfrm>
              <a:off x="2836566" y="301882"/>
              <a:ext cx="5573748" cy="2966055"/>
              <a:chOff x="2836566" y="301882"/>
              <a:chExt cx="5573748" cy="2966055"/>
            </a:xfrm>
          </p:grpSpPr>
          <p:grpSp>
            <p:nvGrpSpPr>
              <p:cNvPr id="39" name="Gruppieren 38"/>
              <p:cNvGrpSpPr/>
              <p:nvPr/>
            </p:nvGrpSpPr>
            <p:grpSpPr>
              <a:xfrm>
                <a:off x="2836566" y="301882"/>
                <a:ext cx="5573748" cy="2966055"/>
                <a:chOff x="2207916" y="1616332"/>
                <a:chExt cx="5573748" cy="296605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Ellipse 41"/>
                    <p:cNvSpPr>
                      <a:spLocks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392.8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Ellipse 4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" name="Gerader Verbinder 42"/>
                <p:cNvCxnSpPr>
                  <a:cxnSpLocks/>
                  <a:stCxn id="42" idx="6"/>
                  <a:endCxn id="44" idx="2"/>
                </p:cNvCxnSpPr>
                <p:nvPr/>
              </p:nvCxnSpPr>
              <p:spPr>
                <a:xfrm>
                  <a:off x="3251916" y="1990993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Ellipse 43"/>
                    <p:cNvSpPr>
                      <a:spLocks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1724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Ellipse 4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Ellipse 44"/>
                    <p:cNvSpPr>
                      <a:spLocks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solidFill>
                      <a:srgbClr val="DEEBF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392.8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Ellipse 4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4"/>
                      <a:stretch>
                        <a:fillRect l="-578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Ellipse 45"/>
                    <p:cNvSpPr>
                      <a:spLocks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31317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/>
                    </a:p>
                  </p:txBody>
                </p:sp>
              </mc:Choice>
              <mc:Fallback xmlns="">
                <p:sp>
                  <p:nvSpPr>
                    <p:cNvPr id="46" name="Ellipse 4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5"/>
                      <a:stretch>
                        <a:fillRect l="-4046" r="-578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Ellipse 46"/>
                    <p:cNvSpPr>
                      <a:spLocks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20886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/>
                    </a:p>
                  </p:txBody>
                </p:sp>
              </mc:Choice>
              <mc:Fallback xmlns="">
                <p:sp>
                  <p:nvSpPr>
                    <p:cNvPr id="47" name="Ellipse 4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 l="-4046" r="-578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Ellipse 47"/>
                    <p:cNvSpPr>
                      <a:spLocks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138.8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Ellipse 4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Ellipse 48"/>
                    <p:cNvSpPr>
                      <a:spLocks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96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Ellipse 4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0" name="Gerader Verbinder 49"/>
                <p:cNvCxnSpPr>
                  <a:cxnSpLocks/>
                  <a:stCxn id="42" idx="4"/>
                  <a:endCxn id="47" idx="0"/>
                </p:cNvCxnSpPr>
                <p:nvPr/>
              </p:nvCxnSpPr>
              <p:spPr>
                <a:xfrm>
                  <a:off x="2729916" y="2350993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Gerader Verbinder 50"/>
                <p:cNvCxnSpPr>
                  <a:cxnSpLocks/>
                  <a:stCxn id="47" idx="4"/>
                  <a:endCxn id="48" idx="0"/>
                </p:cNvCxnSpPr>
                <p:nvPr/>
              </p:nvCxnSpPr>
              <p:spPr>
                <a:xfrm>
                  <a:off x="2729916" y="3466690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Gerader Verbinder 51"/>
                <p:cNvCxnSpPr>
                  <a:cxnSpLocks/>
                  <a:stCxn id="48" idx="6"/>
                  <a:endCxn id="49" idx="2"/>
                </p:cNvCxnSpPr>
                <p:nvPr/>
              </p:nvCxnSpPr>
              <p:spPr>
                <a:xfrm>
                  <a:off x="3251916" y="4222387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52"/>
                <p:cNvCxnSpPr>
                  <a:cxnSpLocks/>
                  <a:stCxn id="45" idx="2"/>
                  <a:endCxn id="44" idx="6"/>
                </p:cNvCxnSpPr>
                <p:nvPr/>
              </p:nvCxnSpPr>
              <p:spPr>
                <a:xfrm flipH="1">
                  <a:off x="5516790" y="1976332"/>
                  <a:ext cx="1220874" cy="1466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>
                  <a:cxnSpLocks/>
                  <a:stCxn id="46" idx="0"/>
                  <a:endCxn id="45" idx="4"/>
                </p:cNvCxnSpPr>
                <p:nvPr/>
              </p:nvCxnSpPr>
              <p:spPr>
                <a:xfrm flipV="1">
                  <a:off x="7259664" y="2336332"/>
                  <a:ext cx="0" cy="41035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Gerader Verbinder 39"/>
              <p:cNvCxnSpPr>
                <a:cxnSpLocks/>
                <a:stCxn id="47" idx="7"/>
                <a:endCxn id="44" idx="3"/>
              </p:cNvCxnSpPr>
              <p:nvPr/>
            </p:nvCxnSpPr>
            <p:spPr>
              <a:xfrm flipV="1">
                <a:off x="3727676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/>
              <p:cNvCxnSpPr>
                <a:cxnSpLocks/>
                <a:stCxn id="46" idx="1"/>
                <a:endCxn id="44" idx="5"/>
              </p:cNvCxnSpPr>
              <p:nvPr/>
            </p:nvCxnSpPr>
            <p:spPr>
              <a:xfrm flipH="1" flipV="1">
                <a:off x="5992550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feld 30"/>
                <p:cNvSpPr txBox="1"/>
                <p:nvPr/>
              </p:nvSpPr>
              <p:spPr>
                <a:xfrm>
                  <a:off x="4219935" y="316543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1" name="Textfeld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9935" y="316543"/>
                  <a:ext cx="54213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feld 31"/>
                <p:cNvSpPr txBox="1"/>
                <p:nvPr/>
              </p:nvSpPr>
              <p:spPr>
                <a:xfrm>
                  <a:off x="6484809" y="297216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2" name="Textfeld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4809" y="297216"/>
                  <a:ext cx="54213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feld 32"/>
                <p:cNvSpPr txBox="1"/>
                <p:nvPr/>
              </p:nvSpPr>
              <p:spPr>
                <a:xfrm>
                  <a:off x="4179860" y="1286610"/>
                  <a:ext cx="622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3" name="Textfeld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860" y="1286610"/>
                  <a:ext cx="62228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/>
                <p:cNvSpPr txBox="1"/>
                <p:nvPr/>
              </p:nvSpPr>
              <p:spPr>
                <a:xfrm>
                  <a:off x="6444734" y="1286610"/>
                  <a:ext cx="622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4" name="Textfeld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734" y="1286610"/>
                  <a:ext cx="62228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feld 34"/>
                <p:cNvSpPr txBox="1"/>
                <p:nvPr/>
              </p:nvSpPr>
              <p:spPr>
                <a:xfrm>
                  <a:off x="7920590" y="1036543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5" name="Textfeld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590" y="1036543"/>
                  <a:ext cx="49404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feld 35"/>
                <p:cNvSpPr txBox="1"/>
                <p:nvPr/>
              </p:nvSpPr>
              <p:spPr>
                <a:xfrm>
                  <a:off x="2836566" y="1017333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6" name="Textfeld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566" y="1017333"/>
                  <a:ext cx="49404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/>
                <p:cNvSpPr txBox="1"/>
                <p:nvPr/>
              </p:nvSpPr>
              <p:spPr>
                <a:xfrm>
                  <a:off x="2748401" y="2161277"/>
                  <a:ext cx="6703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0.25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7" name="Textfeld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401" y="2161277"/>
                  <a:ext cx="670376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feld 37"/>
                <p:cNvSpPr txBox="1"/>
                <p:nvPr/>
              </p:nvSpPr>
              <p:spPr>
                <a:xfrm>
                  <a:off x="4307828" y="2543271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" name="Textfeld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828" y="2543271"/>
                  <a:ext cx="365805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3070458"/>
                  </p:ext>
                </p:extLst>
              </p:nvPr>
            </p:nvGraphicFramePr>
            <p:xfrm>
              <a:off x="879732" y="3225279"/>
              <a:ext cx="10432535" cy="35094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0.5+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0.9∗1138+13∗42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=392.8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13∗0.5+110∗1138+0.25∗17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=20886.125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1138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1138+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0.9∗0.5+110∗42+0.9∗0.5+110∗42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=1724.1125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17+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0.25∗42+7∗73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=138.875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73+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7∗17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=96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0.5+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0.9∗1138+13∗42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=392.8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42+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13∗0.5+110∗1138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=31317.625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3070458"/>
                  </p:ext>
                </p:extLst>
              </p:nvPr>
            </p:nvGraphicFramePr>
            <p:xfrm>
              <a:off x="879732" y="3225279"/>
              <a:ext cx="10432535" cy="35094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t="-45902" r="-2246575" b="-10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37245" t="-45902" r="-736735" b="-10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21434" t="-45902" r="-15060" b="-10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3048000" t="-45902" r="-278000" b="-10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1140580" t="-45902" r="-725" b="-1072131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7"/>
                          <a:stretch>
                            <a:fillRect t="-121918" r="-2246575" b="-7958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7"/>
                          <a:stretch>
                            <a:fillRect l="-37245" t="-121918" r="-736735" b="-7958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7"/>
                          <a:stretch>
                            <a:fillRect l="-21434" t="-121918" r="-15060" b="-7958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7"/>
                          <a:stretch>
                            <a:fillRect l="-3048000" t="-121918" r="-278000" b="-7958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7"/>
                          <a:stretch>
                            <a:fillRect l="-1140580" t="-121918" r="-725" b="-795890"/>
                          </a:stretch>
                        </a:blipFill>
                      </a:tcPr>
                    </a:tc>
                  </a:tr>
                  <a:tr h="44989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7"/>
                          <a:stretch>
                            <a:fillRect t="-218919" r="-2246575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7"/>
                          <a:stretch>
                            <a:fillRect l="-37245" t="-218919" r="-736735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21434" t="-218919" r="-15060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3048000" t="-218919" r="-278000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1140580" t="-218919" r="-725" b="-685135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7"/>
                          <a:stretch>
                            <a:fillRect t="-318919" r="-2246575" b="-5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7"/>
                          <a:stretch>
                            <a:fillRect l="-37245" t="-318919" r="-736735" b="-5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21434" t="-318919" r="-15060" b="-5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3048000" t="-318919" r="-278000" b="-5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1140580" t="-318919" r="-725" b="-585135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7"/>
                          <a:stretch>
                            <a:fillRect t="-424658" r="-2246575" b="-493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7"/>
                          <a:stretch>
                            <a:fillRect l="-37245" t="-424658" r="-736735" b="-493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21434" t="-424658" r="-15060" b="-493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3048000" t="-424658" r="-278000" b="-493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1140580" t="-424658" r="-725" b="-493151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7"/>
                          <a:stretch>
                            <a:fillRect t="-517568" r="-2246575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7"/>
                          <a:stretch>
                            <a:fillRect l="-37245" t="-517568" r="-736735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21434" t="-517568" r="-15060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3048000" t="-517568" r="-278000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1140580" t="-517568" r="-725" b="-386486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7"/>
                          <a:stretch>
                            <a:fillRect t="-626027" r="-2246575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7"/>
                          <a:stretch>
                            <a:fillRect l="-37245" t="-626027" r="-736735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21434" t="-626027" r="-15060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3048000" t="-626027" r="-278000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1140580" t="-626027" r="-725" b="-291781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7"/>
                          <a:stretch>
                            <a:fillRect t="-716216" r="-2246575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7"/>
                          <a:stretch>
                            <a:fillRect l="-37245" t="-716216" r="-736735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21434" t="-716216" r="-15060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3048000" t="-716216" r="-278000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1140580" t="-716216" r="-725" b="-18783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41056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31"/>
          <p:cNvGrpSpPr/>
          <p:nvPr/>
        </p:nvGrpSpPr>
        <p:grpSpPr>
          <a:xfrm>
            <a:off x="3258559" y="9663"/>
            <a:ext cx="5666235" cy="2970721"/>
            <a:chOff x="2748401" y="297216"/>
            <a:chExt cx="5666235" cy="2970721"/>
          </a:xfrm>
        </p:grpSpPr>
        <p:grpSp>
          <p:nvGrpSpPr>
            <p:cNvPr id="33" name="Gruppieren 32"/>
            <p:cNvGrpSpPr/>
            <p:nvPr/>
          </p:nvGrpSpPr>
          <p:grpSpPr>
            <a:xfrm>
              <a:off x="2836566" y="301882"/>
              <a:ext cx="5573748" cy="2966055"/>
              <a:chOff x="2836566" y="301882"/>
              <a:chExt cx="5573748" cy="2966055"/>
            </a:xfrm>
          </p:grpSpPr>
          <p:grpSp>
            <p:nvGrpSpPr>
              <p:cNvPr id="42" name="Gruppieren 41"/>
              <p:cNvGrpSpPr/>
              <p:nvPr/>
            </p:nvGrpSpPr>
            <p:grpSpPr>
              <a:xfrm>
                <a:off x="2836566" y="301882"/>
                <a:ext cx="5573748" cy="2966055"/>
                <a:chOff x="2207916" y="1616332"/>
                <a:chExt cx="5573748" cy="296605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Ellipse 44"/>
                    <p:cNvSpPr>
                      <a:spLocks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392.8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Ellipse 4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6" name="Gerader Verbinder 45"/>
                <p:cNvCxnSpPr>
                  <a:cxnSpLocks/>
                  <a:stCxn id="45" idx="6"/>
                  <a:endCxn id="47" idx="2"/>
                </p:cNvCxnSpPr>
                <p:nvPr/>
              </p:nvCxnSpPr>
              <p:spPr>
                <a:xfrm>
                  <a:off x="3251916" y="1990993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Ellipse 46"/>
                    <p:cNvSpPr>
                      <a:spLocks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1724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Ellipse 4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1630993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Ellipse 47"/>
                    <p:cNvSpPr>
                      <a:spLocks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solidFill>
                      <a:srgbClr val="DEEBF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392.8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Ellipse 4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1616332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4"/>
                      <a:stretch>
                        <a:fillRect l="-578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Ellipse 48"/>
                    <p:cNvSpPr>
                      <a:spLocks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31317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/>
                    </a:p>
                  </p:txBody>
                </p:sp>
              </mc:Choice>
              <mc:Fallback xmlns="">
                <p:sp>
                  <p:nvSpPr>
                    <p:cNvPr id="49" name="Ellipse 4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37664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5"/>
                      <a:stretch>
                        <a:fillRect l="-4046" r="-578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Ellipse 49"/>
                    <p:cNvSpPr>
                      <a:spLocks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20886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/>
                    </a:p>
                  </p:txBody>
                </p:sp>
              </mc:Choice>
              <mc:Fallback xmlns="">
                <p:sp>
                  <p:nvSpPr>
                    <p:cNvPr id="50" name="Ellips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2746690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6"/>
                      <a:stretch>
                        <a:fillRect l="-4046" r="-578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Ellipse 50"/>
                    <p:cNvSpPr>
                      <a:spLocks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138.8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Ellipse 5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7916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Ellipse 51"/>
                    <p:cNvSpPr>
                      <a:spLocks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de-DE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96</m:t>
                                </m:r>
                              </m:e>
                            </m:d>
                          </m:oMath>
                        </m:oMathPara>
                      </a14:m>
                      <a:endParaRPr lang="de-DE" dirty="0" smtClean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2" name="Ellipse 5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2790" y="3862387"/>
                      <a:ext cx="1044000" cy="720000"/>
                    </a:xfrm>
                    <a:prstGeom prst="ellipse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3" name="Gerader Verbinder 52"/>
                <p:cNvCxnSpPr>
                  <a:cxnSpLocks/>
                  <a:stCxn id="45" idx="4"/>
                  <a:endCxn id="50" idx="0"/>
                </p:cNvCxnSpPr>
                <p:nvPr/>
              </p:nvCxnSpPr>
              <p:spPr>
                <a:xfrm>
                  <a:off x="2729916" y="2350993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Gerader Verbinder 53"/>
                <p:cNvCxnSpPr>
                  <a:cxnSpLocks/>
                  <a:stCxn id="50" idx="4"/>
                  <a:endCxn id="51" idx="0"/>
                </p:cNvCxnSpPr>
                <p:nvPr/>
              </p:nvCxnSpPr>
              <p:spPr>
                <a:xfrm>
                  <a:off x="2729916" y="3466690"/>
                  <a:ext cx="0" cy="3956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>
                  <a:cxnSpLocks/>
                  <a:stCxn id="51" idx="6"/>
                  <a:endCxn id="52" idx="2"/>
                </p:cNvCxnSpPr>
                <p:nvPr/>
              </p:nvCxnSpPr>
              <p:spPr>
                <a:xfrm>
                  <a:off x="3251916" y="4222387"/>
                  <a:ext cx="122087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>
                  <a:cxnSpLocks/>
                  <a:stCxn id="48" idx="2"/>
                  <a:endCxn id="47" idx="6"/>
                </p:cNvCxnSpPr>
                <p:nvPr/>
              </p:nvCxnSpPr>
              <p:spPr>
                <a:xfrm flipH="1">
                  <a:off x="5516790" y="1976332"/>
                  <a:ext cx="1220874" cy="1466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>
                  <a:cxnSpLocks/>
                  <a:stCxn id="49" idx="0"/>
                  <a:endCxn id="48" idx="4"/>
                </p:cNvCxnSpPr>
                <p:nvPr/>
              </p:nvCxnSpPr>
              <p:spPr>
                <a:xfrm flipV="1">
                  <a:off x="7259664" y="2336332"/>
                  <a:ext cx="0" cy="41035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Gerader Verbinder 42"/>
              <p:cNvCxnSpPr>
                <a:cxnSpLocks/>
                <a:stCxn id="50" idx="7"/>
                <a:endCxn id="47" idx="3"/>
              </p:cNvCxnSpPr>
              <p:nvPr/>
            </p:nvCxnSpPr>
            <p:spPr>
              <a:xfrm flipV="1">
                <a:off x="3727676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>
                <a:cxnSpLocks/>
                <a:stCxn id="49" idx="1"/>
                <a:endCxn id="47" idx="5"/>
              </p:cNvCxnSpPr>
              <p:nvPr/>
            </p:nvCxnSpPr>
            <p:spPr>
              <a:xfrm flipH="1" flipV="1">
                <a:off x="5992550" y="931101"/>
                <a:ext cx="1526654" cy="6065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/>
                <p:cNvSpPr txBox="1"/>
                <p:nvPr/>
              </p:nvSpPr>
              <p:spPr>
                <a:xfrm>
                  <a:off x="4219935" y="316543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4" name="Textfeld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9935" y="316543"/>
                  <a:ext cx="54213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feld 34"/>
                <p:cNvSpPr txBox="1"/>
                <p:nvPr/>
              </p:nvSpPr>
              <p:spPr>
                <a:xfrm>
                  <a:off x="6484809" y="297216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5" name="Textfeld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4809" y="297216"/>
                  <a:ext cx="54213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feld 35"/>
                <p:cNvSpPr txBox="1"/>
                <p:nvPr/>
              </p:nvSpPr>
              <p:spPr>
                <a:xfrm>
                  <a:off x="4179860" y="1286610"/>
                  <a:ext cx="622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6" name="Textfeld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860" y="1286610"/>
                  <a:ext cx="62228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/>
                <p:cNvSpPr txBox="1"/>
                <p:nvPr/>
              </p:nvSpPr>
              <p:spPr>
                <a:xfrm>
                  <a:off x="6444734" y="1286610"/>
                  <a:ext cx="622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7" name="Textfeld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734" y="1286610"/>
                  <a:ext cx="62228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feld 37"/>
                <p:cNvSpPr txBox="1"/>
                <p:nvPr/>
              </p:nvSpPr>
              <p:spPr>
                <a:xfrm>
                  <a:off x="7920590" y="1036543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" name="Textfeld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590" y="1036543"/>
                  <a:ext cx="49404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38"/>
                <p:cNvSpPr txBox="1"/>
                <p:nvPr/>
              </p:nvSpPr>
              <p:spPr>
                <a:xfrm>
                  <a:off x="2836566" y="1017333"/>
                  <a:ext cx="4940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9" name="Textfeld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566" y="1017333"/>
                  <a:ext cx="49404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/>
                <p:cNvSpPr txBox="1"/>
                <p:nvPr/>
              </p:nvSpPr>
              <p:spPr>
                <a:xfrm>
                  <a:off x="2748401" y="2161277"/>
                  <a:ext cx="6703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0.25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0" name="Textfeld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401" y="2161277"/>
                  <a:ext cx="670376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feld 40"/>
                <p:cNvSpPr txBox="1"/>
                <p:nvPr/>
              </p:nvSpPr>
              <p:spPr>
                <a:xfrm>
                  <a:off x="4307828" y="2543271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" name="Textfeld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828" y="2543271"/>
                  <a:ext cx="365805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9548182"/>
                  </p:ext>
                </p:extLst>
              </p:nvPr>
            </p:nvGraphicFramePr>
            <p:xfrm>
              <a:off x="879732" y="3225279"/>
              <a:ext cx="10432535" cy="35094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0.5+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0.9∗1138+13∗42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=392.8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42+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13∗0.5+110∗1138+0.25∗17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=20886.125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1138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1138+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0.9∗0.5+110∗42+0.9∗0.5+110∗42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=1724.1125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17+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0.25∗42+7∗73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=138.875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73+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7∗17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=96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0.5+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0.9∗1138+13∗42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=392.8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42+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GB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13∗0.5+110∗1138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=31317.625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9548182"/>
                  </p:ext>
                </p:extLst>
              </p:nvPr>
            </p:nvGraphicFramePr>
            <p:xfrm>
              <a:off x="879732" y="3225279"/>
              <a:ext cx="10432535" cy="350945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7047"/>
                    <a:gridCol w="1190931"/>
                    <a:gridCol w="7651558"/>
                    <a:gridCol w="304800"/>
                    <a:gridCol w="83819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t="-45902" r="-2246575" b="-10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37245" t="-45902" r="-736735" b="-10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21434" t="-45902" r="-15060" b="-10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3048000" t="-45902" r="-278000" b="-10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7"/>
                          <a:stretch>
                            <a:fillRect l="-1140580" t="-45902" r="-725" b="-1072131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7"/>
                          <a:stretch>
                            <a:fillRect t="-121918" r="-2246575" b="-7958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7"/>
                          <a:stretch>
                            <a:fillRect l="-37245" t="-121918" r="-736735" b="-7958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7"/>
                          <a:stretch>
                            <a:fillRect l="-21434" t="-121918" r="-15060" b="-7958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7"/>
                          <a:stretch>
                            <a:fillRect l="-3048000" t="-121918" r="-278000" b="-7958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17"/>
                          <a:stretch>
                            <a:fillRect l="-1140580" t="-121918" r="-725" b="-795890"/>
                          </a:stretch>
                        </a:blipFill>
                      </a:tcPr>
                    </a:tc>
                  </a:tr>
                  <a:tr h="44989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7"/>
                          <a:stretch>
                            <a:fillRect t="-218919" r="-2246575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7"/>
                          <a:stretch>
                            <a:fillRect l="-37245" t="-218919" r="-736735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21434" t="-218919" r="-15060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3048000" t="-218919" r="-278000" b="-6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1140580" t="-218919" r="-725" b="-685135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7"/>
                          <a:stretch>
                            <a:fillRect t="-318919" r="-2246575" b="-5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7"/>
                          <a:stretch>
                            <a:fillRect l="-37245" t="-318919" r="-736735" b="-5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21434" t="-318919" r="-15060" b="-5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3048000" t="-318919" r="-278000" b="-58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1140580" t="-318919" r="-725" b="-585135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7"/>
                          <a:stretch>
                            <a:fillRect t="-424658" r="-2246575" b="-493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7"/>
                          <a:stretch>
                            <a:fillRect l="-37245" t="-424658" r="-736735" b="-493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21434" t="-424658" r="-15060" b="-493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3048000" t="-424658" r="-278000" b="-493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1140580" t="-424658" r="-725" b="-493151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7"/>
                          <a:stretch>
                            <a:fillRect t="-517568" r="-2246575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7"/>
                          <a:stretch>
                            <a:fillRect l="-37245" t="-517568" r="-736735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21434" t="-517568" r="-15060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3048000" t="-517568" r="-278000" b="-3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1140580" t="-517568" r="-725" b="-386486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7"/>
                          <a:stretch>
                            <a:fillRect t="-626027" r="-2246575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7"/>
                          <a:stretch>
                            <a:fillRect l="-37245" t="-626027" r="-736735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21434" t="-626027" r="-15060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3048000" t="-626027" r="-278000" b="-2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1140580" t="-626027" r="-725" b="-291781"/>
                          </a:stretch>
                        </a:blipFill>
                      </a:tcPr>
                    </a:tc>
                  </a:tr>
                  <a:tr h="4481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17"/>
                          <a:stretch>
                            <a:fillRect t="-716216" r="-2246575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17"/>
                          <a:stretch>
                            <a:fillRect l="-37245" t="-716216" r="-736735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21434" t="-716216" r="-15060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3048000" t="-716216" r="-278000" b="-1878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17"/>
                          <a:stretch>
                            <a:fillRect l="-1140580" t="-716216" r="-725" b="-18783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Rechteck 1"/>
          <p:cNvSpPr/>
          <p:nvPr/>
        </p:nvSpPr>
        <p:spPr>
          <a:xfrm>
            <a:off x="6940157" y="13493"/>
            <a:ext cx="660400" cy="381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hteck 29"/>
          <p:cNvSpPr/>
          <p:nvPr/>
        </p:nvSpPr>
        <p:spPr>
          <a:xfrm>
            <a:off x="6518194" y="4518350"/>
            <a:ext cx="366342" cy="381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hteck 30"/>
          <p:cNvSpPr/>
          <p:nvPr/>
        </p:nvSpPr>
        <p:spPr>
          <a:xfrm>
            <a:off x="4097085" y="5864550"/>
            <a:ext cx="366342" cy="381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749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Diagramm 89"/>
          <p:cNvGraphicFramePr/>
          <p:nvPr>
            <p:extLst>
              <p:ext uri="{D42A27DB-BD31-4B8C-83A1-F6EECF244321}">
                <p14:modId xmlns:p14="http://schemas.microsoft.com/office/powerpoint/2010/main" val="2503231823"/>
              </p:ext>
            </p:extLst>
          </p:nvPr>
        </p:nvGraphicFramePr>
        <p:xfrm>
          <a:off x="373569" y="832375"/>
          <a:ext cx="4252834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1" name="Freihandform 100"/>
          <p:cNvSpPr/>
          <p:nvPr/>
        </p:nvSpPr>
        <p:spPr>
          <a:xfrm>
            <a:off x="6320903" y="2412994"/>
            <a:ext cx="3957361" cy="3955957"/>
          </a:xfrm>
          <a:custGeom>
            <a:avLst/>
            <a:gdLst>
              <a:gd name="connsiteX0" fmla="*/ 1065064 w 3957361"/>
              <a:gd name="connsiteY0" fmla="*/ 423 h 3955957"/>
              <a:gd name="connsiteX1" fmla="*/ 1747018 w 3957361"/>
              <a:gd name="connsiteY1" fmla="*/ 249087 h 3955957"/>
              <a:gd name="connsiteX2" fmla="*/ 3292790 w 3957361"/>
              <a:gd name="connsiteY2" fmla="*/ 1049187 h 3955957"/>
              <a:gd name="connsiteX3" fmla="*/ 3640588 w 3957361"/>
              <a:gd name="connsiteY3" fmla="*/ 1668312 h 3955957"/>
              <a:gd name="connsiteX4" fmla="*/ 3925892 w 3957361"/>
              <a:gd name="connsiteY4" fmla="*/ 1755377 h 3955957"/>
              <a:gd name="connsiteX5" fmla="*/ 3957361 w 3957361"/>
              <a:gd name="connsiteY5" fmla="*/ 1773887 h 3955957"/>
              <a:gd name="connsiteX6" fmla="*/ 3957361 w 3957361"/>
              <a:gd name="connsiteY6" fmla="*/ 3955957 h 3955957"/>
              <a:gd name="connsiteX7" fmla="*/ 0 w 3957361"/>
              <a:gd name="connsiteY7" fmla="*/ 3955957 h 3955957"/>
              <a:gd name="connsiteX8" fmla="*/ 0 w 3957361"/>
              <a:gd name="connsiteY8" fmla="*/ 469430 h 3955957"/>
              <a:gd name="connsiteX9" fmla="*/ 67402 w 3957361"/>
              <a:gd name="connsiteY9" fmla="*/ 451255 h 3955957"/>
              <a:gd name="connsiteX10" fmla="*/ 916166 w 3957361"/>
              <a:gd name="connsiteY10" fmla="*/ 10962 h 3955957"/>
              <a:gd name="connsiteX11" fmla="*/ 1065064 w 3957361"/>
              <a:gd name="connsiteY11" fmla="*/ 423 h 3955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57361" h="3955957">
                <a:moveTo>
                  <a:pt x="1065064" y="423"/>
                </a:moveTo>
                <a:cubicBezTo>
                  <a:pt x="1369431" y="-7542"/>
                  <a:pt x="1400427" y="97680"/>
                  <a:pt x="1747018" y="249087"/>
                </a:cubicBezTo>
                <a:cubicBezTo>
                  <a:pt x="2143122" y="422124"/>
                  <a:pt x="2977194" y="812650"/>
                  <a:pt x="3292790" y="1049187"/>
                </a:cubicBezTo>
                <a:cubicBezTo>
                  <a:pt x="3608384" y="1285724"/>
                  <a:pt x="3524655" y="1544487"/>
                  <a:pt x="3640588" y="1668312"/>
                </a:cubicBezTo>
                <a:cubicBezTo>
                  <a:pt x="3742029" y="1704031"/>
                  <a:pt x="3850717" y="1723676"/>
                  <a:pt x="3925892" y="1755377"/>
                </a:cubicBezTo>
                <a:lnTo>
                  <a:pt x="3957361" y="1773887"/>
                </a:lnTo>
                <a:lnTo>
                  <a:pt x="3957361" y="3955957"/>
                </a:lnTo>
                <a:lnTo>
                  <a:pt x="0" y="3955957"/>
                </a:lnTo>
                <a:lnTo>
                  <a:pt x="0" y="469430"/>
                </a:lnTo>
                <a:lnTo>
                  <a:pt x="67402" y="451255"/>
                </a:lnTo>
                <a:cubicBezTo>
                  <a:pt x="523685" y="310943"/>
                  <a:pt x="493494" y="55611"/>
                  <a:pt x="916166" y="10962"/>
                </a:cubicBezTo>
                <a:cubicBezTo>
                  <a:pt x="972522" y="5009"/>
                  <a:pt x="1021582" y="1561"/>
                  <a:pt x="1065064" y="423"/>
                </a:cubicBezTo>
                <a:close/>
              </a:path>
            </a:pathLst>
          </a:custGeom>
          <a:solidFill>
            <a:srgbClr val="BA9576"/>
          </a:solidFill>
          <a:ln w="38100">
            <a:solidFill>
              <a:srgbClr val="BA95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8" name="Gruppieren 137"/>
          <p:cNvGrpSpPr/>
          <p:nvPr/>
        </p:nvGrpSpPr>
        <p:grpSpPr>
          <a:xfrm>
            <a:off x="-3626532" y="-3366395"/>
            <a:ext cx="3957361" cy="4981937"/>
            <a:chOff x="-2755295" y="1269105"/>
            <a:chExt cx="3957361" cy="4981937"/>
          </a:xfrm>
        </p:grpSpPr>
        <p:pic>
          <p:nvPicPr>
            <p:cNvPr id="103" name="Grafik 10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85404">
              <a:off x="-2315976" y="1387726"/>
              <a:ext cx="647436" cy="647436"/>
            </a:xfrm>
            <a:prstGeom prst="rect">
              <a:avLst/>
            </a:prstGeom>
          </p:spPr>
        </p:pic>
        <p:pic>
          <p:nvPicPr>
            <p:cNvPr id="104" name="Grafik 10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51502">
              <a:off x="-2359749" y="1269105"/>
              <a:ext cx="647436" cy="647436"/>
            </a:xfrm>
            <a:prstGeom prst="rect">
              <a:avLst/>
            </a:prstGeom>
          </p:spPr>
        </p:pic>
        <p:pic>
          <p:nvPicPr>
            <p:cNvPr id="105" name="Grafik 10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01554">
              <a:off x="-2115949" y="1503409"/>
              <a:ext cx="647436" cy="647436"/>
            </a:xfrm>
            <a:prstGeom prst="rect">
              <a:avLst/>
            </a:prstGeom>
          </p:spPr>
        </p:pic>
        <p:pic>
          <p:nvPicPr>
            <p:cNvPr id="106" name="Grafik 105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56606" y="1471718"/>
              <a:ext cx="647436" cy="647436"/>
            </a:xfrm>
            <a:prstGeom prst="rect">
              <a:avLst/>
            </a:prstGeom>
          </p:spPr>
        </p:pic>
        <p:pic>
          <p:nvPicPr>
            <p:cNvPr id="107" name="Grafik 10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60268">
              <a:off x="-2064556" y="1503409"/>
              <a:ext cx="647436" cy="647436"/>
            </a:xfrm>
            <a:prstGeom prst="rect">
              <a:avLst/>
            </a:prstGeom>
          </p:spPr>
        </p:pic>
        <p:pic>
          <p:nvPicPr>
            <p:cNvPr id="108" name="Grafik 10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01554">
              <a:off x="-1731787" y="1503409"/>
              <a:ext cx="647436" cy="647436"/>
            </a:xfrm>
            <a:prstGeom prst="rect">
              <a:avLst/>
            </a:prstGeom>
          </p:spPr>
        </p:pic>
        <p:pic>
          <p:nvPicPr>
            <p:cNvPr id="109" name="Grafik 10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63512" y="1541094"/>
              <a:ext cx="647436" cy="647436"/>
            </a:xfrm>
            <a:prstGeom prst="rect">
              <a:avLst/>
            </a:prstGeom>
          </p:spPr>
        </p:pic>
        <p:pic>
          <p:nvPicPr>
            <p:cNvPr id="110" name="Grafik 10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60268">
              <a:off x="-1563512" y="1572785"/>
              <a:ext cx="647436" cy="647436"/>
            </a:xfrm>
            <a:prstGeom prst="rect">
              <a:avLst/>
            </a:prstGeom>
          </p:spPr>
        </p:pic>
        <p:pic>
          <p:nvPicPr>
            <p:cNvPr id="111" name="Grafik 11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58750">
              <a:off x="-1533989" y="1724658"/>
              <a:ext cx="647436" cy="647436"/>
            </a:xfrm>
            <a:prstGeom prst="rect">
              <a:avLst/>
            </a:prstGeom>
          </p:spPr>
        </p:pic>
        <p:pic>
          <p:nvPicPr>
            <p:cNvPr id="112" name="Grafik 111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99714" y="2115629"/>
              <a:ext cx="647436" cy="647436"/>
            </a:xfrm>
            <a:prstGeom prst="rect">
              <a:avLst/>
            </a:prstGeom>
          </p:spPr>
        </p:pic>
        <p:pic>
          <p:nvPicPr>
            <p:cNvPr id="113" name="Grafik 112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60268">
              <a:off x="-1384019" y="2013199"/>
              <a:ext cx="647436" cy="647436"/>
            </a:xfrm>
            <a:prstGeom prst="rect">
              <a:avLst/>
            </a:prstGeom>
          </p:spPr>
        </p:pic>
        <p:pic>
          <p:nvPicPr>
            <p:cNvPr id="114" name="Grafik 11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8365">
              <a:off x="-1260818" y="2217740"/>
              <a:ext cx="647436" cy="647436"/>
            </a:xfrm>
            <a:prstGeom prst="rect">
              <a:avLst/>
            </a:prstGeom>
          </p:spPr>
        </p:pic>
        <p:pic>
          <p:nvPicPr>
            <p:cNvPr id="115" name="Grafik 11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8365">
              <a:off x="-1108418" y="2370140"/>
              <a:ext cx="647436" cy="647436"/>
            </a:xfrm>
            <a:prstGeom prst="rect">
              <a:avLst/>
            </a:prstGeom>
          </p:spPr>
        </p:pic>
        <p:pic>
          <p:nvPicPr>
            <p:cNvPr id="116" name="Grafik 115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8365" flipH="1">
              <a:off x="-1061763" y="2451359"/>
              <a:ext cx="695903" cy="647436"/>
            </a:xfrm>
            <a:prstGeom prst="rect">
              <a:avLst/>
            </a:prstGeom>
          </p:spPr>
        </p:pic>
        <p:pic>
          <p:nvPicPr>
            <p:cNvPr id="117" name="Grafik 116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8365">
              <a:off x="-803618" y="2674940"/>
              <a:ext cx="647436" cy="647436"/>
            </a:xfrm>
            <a:prstGeom prst="rect">
              <a:avLst/>
            </a:prstGeom>
          </p:spPr>
        </p:pic>
        <p:pic>
          <p:nvPicPr>
            <p:cNvPr id="118" name="Grafik 11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8365">
              <a:off x="-651218" y="2827340"/>
              <a:ext cx="647436" cy="647436"/>
            </a:xfrm>
            <a:prstGeom prst="rect">
              <a:avLst/>
            </a:prstGeom>
          </p:spPr>
        </p:pic>
        <p:pic>
          <p:nvPicPr>
            <p:cNvPr id="119" name="Grafik 11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2054" y="2929743"/>
              <a:ext cx="647436" cy="647436"/>
            </a:xfrm>
            <a:prstGeom prst="rect">
              <a:avLst/>
            </a:prstGeom>
          </p:spPr>
        </p:pic>
        <p:pic>
          <p:nvPicPr>
            <p:cNvPr id="120" name="Grafik 11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0034" y="2948661"/>
              <a:ext cx="647436" cy="647436"/>
            </a:xfrm>
            <a:prstGeom prst="rect">
              <a:avLst/>
            </a:prstGeom>
          </p:spPr>
        </p:pic>
        <p:pic>
          <p:nvPicPr>
            <p:cNvPr id="121" name="Grafik 120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631942" y="2812098"/>
              <a:ext cx="762537" cy="647436"/>
            </a:xfrm>
            <a:prstGeom prst="rect">
              <a:avLst/>
            </a:prstGeom>
          </p:spPr>
        </p:pic>
        <p:sp>
          <p:nvSpPr>
            <p:cNvPr id="100" name="Freihandform 99"/>
            <p:cNvSpPr/>
            <p:nvPr/>
          </p:nvSpPr>
          <p:spPr>
            <a:xfrm>
              <a:off x="-2755295" y="1824256"/>
              <a:ext cx="3957361" cy="4426786"/>
            </a:xfrm>
            <a:custGeom>
              <a:avLst/>
              <a:gdLst>
                <a:gd name="connsiteX0" fmla="*/ 755324 w 3957361"/>
                <a:gd name="connsiteY0" fmla="*/ 337 h 4426786"/>
                <a:gd name="connsiteX1" fmla="*/ 1251304 w 3957361"/>
                <a:gd name="connsiteY1" fmla="*/ 137769 h 4426786"/>
                <a:gd name="connsiteX2" fmla="*/ 1860904 w 3957361"/>
                <a:gd name="connsiteY2" fmla="*/ 994112 h 4426786"/>
                <a:gd name="connsiteX3" fmla="*/ 2441476 w 3957361"/>
                <a:gd name="connsiteY3" fmla="*/ 1400512 h 4426786"/>
                <a:gd name="connsiteX4" fmla="*/ 2818847 w 3957361"/>
                <a:gd name="connsiteY4" fmla="*/ 1516626 h 4426786"/>
                <a:gd name="connsiteX5" fmla="*/ 3109133 w 3957361"/>
                <a:gd name="connsiteY5" fmla="*/ 1487598 h 4426786"/>
                <a:gd name="connsiteX6" fmla="*/ 3196219 w 3957361"/>
                <a:gd name="connsiteY6" fmla="*/ 979598 h 4426786"/>
                <a:gd name="connsiteX7" fmla="*/ 3370390 w 3957361"/>
                <a:gd name="connsiteY7" fmla="*/ 921540 h 4426786"/>
                <a:gd name="connsiteX8" fmla="*/ 3929984 w 3957361"/>
                <a:gd name="connsiteY8" fmla="*/ 916282 h 4426786"/>
                <a:gd name="connsiteX9" fmla="*/ 3957361 w 3957361"/>
                <a:gd name="connsiteY9" fmla="*/ 919161 h 4426786"/>
                <a:gd name="connsiteX10" fmla="*/ 3957361 w 3957361"/>
                <a:gd name="connsiteY10" fmla="*/ 4426786 h 4426786"/>
                <a:gd name="connsiteX11" fmla="*/ 0 w 3957361"/>
                <a:gd name="connsiteY11" fmla="*/ 4426786 h 4426786"/>
                <a:gd name="connsiteX12" fmla="*/ 0 w 3957361"/>
                <a:gd name="connsiteY12" fmla="*/ 1648524 h 4426786"/>
                <a:gd name="connsiteX13" fmla="*/ 60680 w 3957361"/>
                <a:gd name="connsiteY13" fmla="*/ 1622536 h 4426786"/>
                <a:gd name="connsiteX14" fmla="*/ 380447 w 3957361"/>
                <a:gd name="connsiteY14" fmla="*/ 1589198 h 4426786"/>
                <a:gd name="connsiteX15" fmla="*/ 583647 w 3957361"/>
                <a:gd name="connsiteY15" fmla="*/ 195826 h 4426786"/>
                <a:gd name="connsiteX16" fmla="*/ 641704 w 3957361"/>
                <a:gd name="connsiteY16" fmla="*/ 7140 h 4426786"/>
                <a:gd name="connsiteX17" fmla="*/ 755324 w 3957361"/>
                <a:gd name="connsiteY17" fmla="*/ 337 h 442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57361" h="4426786">
                  <a:moveTo>
                    <a:pt x="755324" y="337"/>
                  </a:moveTo>
                  <a:cubicBezTo>
                    <a:pt x="894797" y="-2838"/>
                    <a:pt x="1098904" y="14398"/>
                    <a:pt x="1251304" y="137769"/>
                  </a:cubicBezTo>
                  <a:cubicBezTo>
                    <a:pt x="1454504" y="302264"/>
                    <a:pt x="1662542" y="783655"/>
                    <a:pt x="1860904" y="994112"/>
                  </a:cubicBezTo>
                  <a:cubicBezTo>
                    <a:pt x="2059266" y="1204569"/>
                    <a:pt x="2281819" y="1313426"/>
                    <a:pt x="2441476" y="1400512"/>
                  </a:cubicBezTo>
                  <a:cubicBezTo>
                    <a:pt x="2601133" y="1487598"/>
                    <a:pt x="2707571" y="1502112"/>
                    <a:pt x="2818847" y="1516626"/>
                  </a:cubicBezTo>
                  <a:cubicBezTo>
                    <a:pt x="2930123" y="1531140"/>
                    <a:pt x="3046238" y="1577103"/>
                    <a:pt x="3109133" y="1487598"/>
                  </a:cubicBezTo>
                  <a:cubicBezTo>
                    <a:pt x="3172028" y="1398093"/>
                    <a:pt x="3152676" y="1073941"/>
                    <a:pt x="3196219" y="979598"/>
                  </a:cubicBezTo>
                  <a:cubicBezTo>
                    <a:pt x="3239762" y="885255"/>
                    <a:pt x="3239762" y="931216"/>
                    <a:pt x="3370390" y="921540"/>
                  </a:cubicBezTo>
                  <a:cubicBezTo>
                    <a:pt x="3484690" y="913074"/>
                    <a:pt x="3787903" y="906459"/>
                    <a:pt x="3929984" y="916282"/>
                  </a:cubicBezTo>
                  <a:lnTo>
                    <a:pt x="3957361" y="919161"/>
                  </a:lnTo>
                  <a:lnTo>
                    <a:pt x="3957361" y="4426786"/>
                  </a:lnTo>
                  <a:lnTo>
                    <a:pt x="0" y="4426786"/>
                  </a:lnTo>
                  <a:lnTo>
                    <a:pt x="0" y="1648524"/>
                  </a:lnTo>
                  <a:lnTo>
                    <a:pt x="60680" y="1622536"/>
                  </a:lnTo>
                  <a:cubicBezTo>
                    <a:pt x="205369" y="1577405"/>
                    <a:pt x="340533" y="1625484"/>
                    <a:pt x="380447" y="1589198"/>
                  </a:cubicBezTo>
                  <a:cubicBezTo>
                    <a:pt x="583998" y="1404151"/>
                    <a:pt x="540104" y="459502"/>
                    <a:pt x="583647" y="195826"/>
                  </a:cubicBezTo>
                  <a:cubicBezTo>
                    <a:pt x="627190" y="-67850"/>
                    <a:pt x="530428" y="16816"/>
                    <a:pt x="641704" y="7140"/>
                  </a:cubicBezTo>
                  <a:cubicBezTo>
                    <a:pt x="669523" y="4721"/>
                    <a:pt x="708833" y="1395"/>
                    <a:pt x="755324" y="337"/>
                  </a:cubicBezTo>
                  <a:close/>
                </a:path>
              </a:pathLst>
            </a:custGeom>
            <a:solidFill>
              <a:srgbClr val="BA9576"/>
            </a:solidFill>
            <a:ln>
              <a:solidFill>
                <a:srgbClr val="BA95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aphicFrame>
        <p:nvGraphicFramePr>
          <p:cNvPr id="88" name="Diagramm 87"/>
          <p:cNvGraphicFramePr/>
          <p:nvPr>
            <p:extLst>
              <p:ext uri="{D42A27DB-BD31-4B8C-83A1-F6EECF244321}">
                <p14:modId xmlns:p14="http://schemas.microsoft.com/office/powerpoint/2010/main" val="4010308511"/>
              </p:ext>
            </p:extLst>
          </p:nvPr>
        </p:nvGraphicFramePr>
        <p:xfrm>
          <a:off x="8879728" y="426396"/>
          <a:ext cx="4252834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1" name="Diagramm 90"/>
          <p:cNvGraphicFramePr/>
          <p:nvPr>
            <p:extLst>
              <p:ext uri="{D42A27DB-BD31-4B8C-83A1-F6EECF244321}">
                <p14:modId xmlns:p14="http://schemas.microsoft.com/office/powerpoint/2010/main" val="522746803"/>
              </p:ext>
            </p:extLst>
          </p:nvPr>
        </p:nvGraphicFramePr>
        <p:xfrm>
          <a:off x="1172967" y="-4169425"/>
          <a:ext cx="4252834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125" name="Gekrümmte Verbindung 124"/>
          <p:cNvCxnSpPr/>
          <p:nvPr/>
        </p:nvCxnSpPr>
        <p:spPr>
          <a:xfrm flipV="1">
            <a:off x="1087010" y="1082716"/>
            <a:ext cx="4804188" cy="333053"/>
          </a:xfrm>
          <a:prstGeom prst="curvedConnector2">
            <a:avLst/>
          </a:prstGeom>
          <a:ln w="381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uppieren 135"/>
          <p:cNvGrpSpPr/>
          <p:nvPr/>
        </p:nvGrpSpPr>
        <p:grpSpPr>
          <a:xfrm>
            <a:off x="6248141" y="577923"/>
            <a:ext cx="3943866" cy="914400"/>
            <a:chOff x="6248141" y="577923"/>
            <a:chExt cx="3943866" cy="914400"/>
          </a:xfrm>
        </p:grpSpPr>
        <p:sp>
          <p:nvSpPr>
            <p:cNvPr id="128" name="Rechteck 127"/>
            <p:cNvSpPr/>
            <p:nvPr/>
          </p:nvSpPr>
          <p:spPr>
            <a:xfrm>
              <a:off x="7562763" y="577923"/>
              <a:ext cx="657311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Rechteck 130"/>
            <p:cNvSpPr/>
            <p:nvPr/>
          </p:nvSpPr>
          <p:spPr>
            <a:xfrm>
              <a:off x="8220074" y="577923"/>
              <a:ext cx="657311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Rechteck 131"/>
            <p:cNvSpPr/>
            <p:nvPr/>
          </p:nvSpPr>
          <p:spPr>
            <a:xfrm>
              <a:off x="8877385" y="577923"/>
              <a:ext cx="657311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Rechteck 132"/>
            <p:cNvSpPr/>
            <p:nvPr/>
          </p:nvSpPr>
          <p:spPr>
            <a:xfrm>
              <a:off x="9534696" y="577923"/>
              <a:ext cx="657311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Rechteck 133"/>
            <p:cNvSpPr/>
            <p:nvPr/>
          </p:nvSpPr>
          <p:spPr>
            <a:xfrm>
              <a:off x="6248141" y="577923"/>
              <a:ext cx="657311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Rechteck 134"/>
            <p:cNvSpPr/>
            <p:nvPr/>
          </p:nvSpPr>
          <p:spPr>
            <a:xfrm>
              <a:off x="6905452" y="577923"/>
              <a:ext cx="657311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85180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491012" y="898103"/>
            <a:ext cx="6706328" cy="4082270"/>
            <a:chOff x="2491012" y="898103"/>
            <a:chExt cx="6706328" cy="4082270"/>
          </a:xfrm>
        </p:grpSpPr>
        <p:sp>
          <p:nvSpPr>
            <p:cNvPr id="25" name="Rechteck 24"/>
            <p:cNvSpPr/>
            <p:nvPr/>
          </p:nvSpPr>
          <p:spPr>
            <a:xfrm>
              <a:off x="2491012" y="898103"/>
              <a:ext cx="6706327" cy="4082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3505917" y="1825203"/>
              <a:ext cx="42832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no</a:t>
              </a:r>
              <a:endParaRPr lang="de-DE" dirty="0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382039" y="1825203"/>
              <a:ext cx="491225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yes</a:t>
              </a:r>
              <a:endParaRPr lang="de-DE" dirty="0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4947216" y="3019519"/>
              <a:ext cx="42832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no</a:t>
              </a:r>
              <a:endParaRPr lang="de-DE" dirty="0"/>
            </a:p>
          </p:txBody>
        </p:sp>
        <p:cxnSp>
          <p:nvCxnSpPr>
            <p:cNvPr id="30" name="Gerader Verbinder 29"/>
            <p:cNvCxnSpPr>
              <a:stCxn id="32" idx="2"/>
              <a:endCxn id="38" idx="0"/>
            </p:cNvCxnSpPr>
            <p:nvPr/>
          </p:nvCxnSpPr>
          <p:spPr>
            <a:xfrm flipH="1">
              <a:off x="3212626" y="1838419"/>
              <a:ext cx="1447800" cy="5969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>
              <a:stCxn id="32" idx="2"/>
              <a:endCxn id="41" idx="0"/>
            </p:cNvCxnSpPr>
            <p:nvPr/>
          </p:nvCxnSpPr>
          <p:spPr>
            <a:xfrm>
              <a:off x="4660426" y="1838419"/>
              <a:ext cx="1443226" cy="5969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hteck 31"/>
            <p:cNvSpPr/>
            <p:nvPr/>
          </p:nvSpPr>
          <p:spPr>
            <a:xfrm>
              <a:off x="3938813" y="1254219"/>
              <a:ext cx="144322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ysClr val="windowText" lastClr="000000"/>
                  </a:solidFill>
                </a:rPr>
                <a:t>Contained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de-DE" dirty="0" err="1" smtClean="0">
                  <a:solidFill>
                    <a:sysClr val="windowText" lastClr="000000"/>
                  </a:solidFill>
                </a:rPr>
                <a:t>by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a </a:t>
              </a:r>
              <a:r>
                <a:rPr lang="de-DE" dirty="0" err="1" smtClean="0">
                  <a:solidFill>
                    <a:schemeClr val="accent1"/>
                  </a:solidFill>
                </a:rPr>
                <a:t>blue</a:t>
              </a:r>
              <a:r>
                <a:rPr lang="de-DE" dirty="0" smtClean="0">
                  <a:solidFill>
                    <a:schemeClr val="accent1"/>
                  </a:solidFill>
                </a:rPr>
                <a:t> ball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?</a:t>
              </a:r>
              <a:endParaRPr lang="de-DE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Rechteck 32"/>
            <p:cNvSpPr/>
            <p:nvPr/>
          </p:nvSpPr>
          <p:spPr>
            <a:xfrm>
              <a:off x="6610125" y="2233667"/>
              <a:ext cx="460752" cy="633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feld 97"/>
                <p:cNvSpPr txBox="1"/>
                <p:nvPr/>
              </p:nvSpPr>
              <p:spPr>
                <a:xfrm>
                  <a:off x="6831765" y="3015734"/>
                  <a:ext cx="2365575" cy="646331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/>
                    <a:t>yes – </a:t>
                  </a:r>
                  <a:r>
                    <a:rPr lang="de-DE" dirty="0" err="1" smtClean="0"/>
                    <a:t>with</a:t>
                  </a:r>
                  <a:r>
                    <a:rPr lang="de-DE" dirty="0" smtClean="0"/>
                    <a:t> </a:t>
                  </a:r>
                  <a:r>
                    <a:rPr lang="de-DE" dirty="0" err="1" smtClean="0"/>
                    <a:t>probability</a:t>
                  </a:r>
                  <a:r>
                    <a:rPr lang="de-DE" dirty="0" smtClean="0"/>
                    <a:t/>
                  </a:r>
                  <a:br>
                    <a:rPr lang="de-DE" dirty="0" smtClean="0"/>
                  </a:br>
                  <a:r>
                    <a:rPr lang="de-DE" dirty="0" err="1" smtClean="0">
                      <a:solidFill>
                        <a:schemeClr val="bg1"/>
                      </a:solidFill>
                    </a:rPr>
                    <a:t>dffsdfsdf</a:t>
                  </a:r>
                  <a:r>
                    <a:rPr lang="de-DE" dirty="0" err="1" smtClean="0"/>
                    <a:t>at</a:t>
                  </a:r>
                  <a:r>
                    <a:rPr lang="de-DE" dirty="0" smtClean="0"/>
                    <a:t> least </a:t>
                  </a:r>
                  <a14:m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</m:oMath>
                  </a14:m>
                  <a:endParaRPr lang="de-DE" b="1" dirty="0"/>
                </a:p>
              </p:txBody>
            </p:sp>
          </mc:Choice>
          <mc:Fallback xmlns="">
            <p:sp>
              <p:nvSpPr>
                <p:cNvPr id="98" name="Textfeld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765" y="3015734"/>
                  <a:ext cx="2365575" cy="64633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51" t="-4630" b="-12963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Gerader Verbinder 33"/>
            <p:cNvCxnSpPr>
              <a:stCxn id="41" idx="2"/>
              <a:endCxn id="39" idx="0"/>
            </p:cNvCxnSpPr>
            <p:nvPr/>
          </p:nvCxnSpPr>
          <p:spPr>
            <a:xfrm>
              <a:off x="6103652" y="3019519"/>
              <a:ext cx="1443226" cy="5969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>
              <a:stCxn id="41" idx="2"/>
            </p:cNvCxnSpPr>
            <p:nvPr/>
          </p:nvCxnSpPr>
          <p:spPr>
            <a:xfrm flipH="1">
              <a:off x="4660426" y="3019519"/>
              <a:ext cx="1443226" cy="596900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feld 35"/>
                <p:cNvSpPr txBox="1"/>
                <p:nvPr/>
              </p:nvSpPr>
              <p:spPr>
                <a:xfrm>
                  <a:off x="3625463" y="898103"/>
                  <a:ext cx="20699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d>
                          <m:dPr>
                            <m:ctrlPr>
                              <a:rPr lang="de-DE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de-DE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de-DE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feld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463" y="898103"/>
                  <a:ext cx="2069926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/>
                <p:cNvSpPr txBox="1"/>
                <p:nvPr/>
              </p:nvSpPr>
              <p:spPr>
                <a:xfrm>
                  <a:off x="5914242" y="2093927"/>
                  <a:ext cx="13612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37" name="Textfeld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242" y="2093927"/>
                  <a:ext cx="136127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echteck 37"/>
            <p:cNvSpPr/>
            <p:nvPr/>
          </p:nvSpPr>
          <p:spPr>
            <a:xfrm>
              <a:off x="2491013" y="2435319"/>
              <a:ext cx="1443226" cy="584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ysClr val="windowText" lastClr="000000"/>
                  </a:solidFill>
                </a:rPr>
                <a:t>„NO“</a:t>
              </a:r>
              <a:endParaRPr lang="de-DE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6825265" y="3616419"/>
              <a:ext cx="1443226" cy="12319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ysClr val="windowText" lastClr="000000"/>
                  </a:solidFill>
                </a:rPr>
                <a:t>„YES“</a:t>
              </a:r>
              <a:br>
                <a:rPr lang="de-DE" dirty="0" smtClean="0">
                  <a:solidFill>
                    <a:sysClr val="windowText" lastClr="000000"/>
                  </a:solidFill>
                </a:rPr>
              </a:br>
              <a:r>
                <a:rPr lang="de-DE" dirty="0" smtClean="0">
                  <a:solidFill>
                    <a:sysClr val="windowText" lastClr="000000"/>
                  </a:solidFill>
                </a:rPr>
                <a:t>+</a:t>
              </a:r>
              <a:br>
                <a:rPr lang="de-DE" dirty="0" smtClean="0">
                  <a:solidFill>
                    <a:sysClr val="windowText" lastClr="000000"/>
                  </a:solidFill>
                </a:rPr>
              </a:br>
              <a:r>
                <a:rPr lang="de-DE" dirty="0" err="1" smtClean="0">
                  <a:solidFill>
                    <a:sysClr val="windowText" lastClr="000000"/>
                  </a:solidFill>
                </a:rPr>
                <a:t>center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de-DE" dirty="0" err="1" smtClean="0">
                  <a:solidFill>
                    <a:sysClr val="windowText" lastClr="000000"/>
                  </a:solidFill>
                </a:rPr>
                <a:t>of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</a:t>
              </a:r>
              <a:br>
                <a:rPr lang="de-DE" dirty="0" smtClean="0">
                  <a:solidFill>
                    <a:sysClr val="windowText" lastClr="000000"/>
                  </a:solidFill>
                </a:rPr>
              </a:br>
              <a:r>
                <a:rPr lang="de-DE" dirty="0" err="1" smtClean="0">
                  <a:solidFill>
                    <a:sysClr val="windowText" lastClr="000000"/>
                  </a:solidFill>
                </a:rPr>
                <a:t>one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de-DE" dirty="0" err="1" smtClean="0">
                  <a:solidFill>
                    <a:sysClr val="windowText" lastClr="000000"/>
                  </a:solidFill>
                </a:rPr>
                <a:t>blue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ball</a:t>
              </a:r>
              <a:endParaRPr lang="de-DE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40" name="Gruppieren 39"/>
            <p:cNvGrpSpPr/>
            <p:nvPr/>
          </p:nvGrpSpPr>
          <p:grpSpPr>
            <a:xfrm>
              <a:off x="3925963" y="3620204"/>
              <a:ext cx="1449576" cy="1231900"/>
              <a:chOff x="3937640" y="4206969"/>
              <a:chExt cx="1449576" cy="1231900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42" name="Rechteck 41"/>
              <p:cNvSpPr/>
              <p:nvPr/>
            </p:nvSpPr>
            <p:spPr>
              <a:xfrm>
                <a:off x="4659254" y="4206969"/>
                <a:ext cx="727962" cy="12319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de-DE" sz="1400" dirty="0" smtClean="0">
                    <a:solidFill>
                      <a:sysClr val="windowText" lastClr="000000"/>
                    </a:solidFill>
                  </a:rPr>
                  <a:t>„YES“</a:t>
                </a:r>
                <a:br>
                  <a:rPr lang="de-DE" sz="1400" dirty="0" smtClean="0">
                    <a:solidFill>
                      <a:sysClr val="windowText" lastClr="000000"/>
                    </a:solidFill>
                  </a:rPr>
                </a:br>
                <a:r>
                  <a:rPr lang="de-DE" sz="1400" dirty="0" smtClean="0">
                    <a:solidFill>
                      <a:sysClr val="windowText" lastClr="000000"/>
                    </a:solidFill>
                  </a:rPr>
                  <a:t>+</a:t>
                </a:r>
                <a:br>
                  <a:rPr lang="de-DE" sz="1400" dirty="0" smtClean="0">
                    <a:solidFill>
                      <a:sysClr val="windowText" lastClr="000000"/>
                    </a:solidFill>
                  </a:rPr>
                </a:br>
                <a:r>
                  <a:rPr lang="de-DE" sz="1400" dirty="0" err="1" smtClean="0">
                    <a:solidFill>
                      <a:sysClr val="windowText" lastClr="000000"/>
                    </a:solidFill>
                  </a:rPr>
                  <a:t>center</a:t>
                </a:r>
                <a:r>
                  <a:rPr lang="de-DE" sz="1400" dirty="0" smtClean="0">
                    <a:solidFill>
                      <a:sysClr val="windowText" lastClr="000000"/>
                    </a:solidFill>
                  </a:rPr>
                  <a:t> </a:t>
                </a:r>
                <a:r>
                  <a:rPr lang="de-DE" sz="1400" dirty="0" err="1" smtClean="0">
                    <a:solidFill>
                      <a:sysClr val="windowText" lastClr="000000"/>
                    </a:solidFill>
                  </a:rPr>
                  <a:t>of</a:t>
                </a:r>
                <a:r>
                  <a:rPr lang="de-DE" sz="1400" dirty="0" smtClean="0">
                    <a:solidFill>
                      <a:sysClr val="windowText" lastClr="000000"/>
                    </a:solidFill>
                  </a:rPr>
                  <a:t> </a:t>
                </a:r>
                <a:br>
                  <a:rPr lang="de-DE" sz="1400" dirty="0" smtClean="0">
                    <a:solidFill>
                      <a:sysClr val="windowText" lastClr="000000"/>
                    </a:solidFill>
                  </a:rPr>
                </a:br>
                <a:r>
                  <a:rPr lang="de-DE" sz="1400" dirty="0" err="1" smtClean="0">
                    <a:solidFill>
                      <a:sysClr val="windowText" lastClr="000000"/>
                    </a:solidFill>
                  </a:rPr>
                  <a:t>one</a:t>
                </a:r>
                <a:r>
                  <a:rPr lang="de-DE" sz="1400" dirty="0" smtClean="0">
                    <a:solidFill>
                      <a:sysClr val="windowText" lastClr="000000"/>
                    </a:solidFill>
                  </a:rPr>
                  <a:t> </a:t>
                </a:r>
                <a:r>
                  <a:rPr lang="de-DE" sz="1400" dirty="0" err="1" smtClean="0">
                    <a:solidFill>
                      <a:sysClr val="windowText" lastClr="000000"/>
                    </a:solidFill>
                  </a:rPr>
                  <a:t>blue</a:t>
                </a:r>
                <a:r>
                  <a:rPr lang="de-DE" sz="1400" dirty="0" smtClean="0">
                    <a:solidFill>
                      <a:sysClr val="windowText" lastClr="000000"/>
                    </a:solidFill>
                  </a:rPr>
                  <a:t> ball</a:t>
                </a:r>
                <a:endParaRPr lang="de-DE" sz="1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" name="Rechteck 42"/>
              <p:cNvSpPr/>
              <p:nvPr/>
            </p:nvSpPr>
            <p:spPr>
              <a:xfrm>
                <a:off x="3937640" y="4206969"/>
                <a:ext cx="721613" cy="12319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>
                    <a:solidFill>
                      <a:sysClr val="windowText" lastClr="000000"/>
                    </a:solidFill>
                  </a:rPr>
                  <a:t>„NO“</a:t>
                </a:r>
                <a:endParaRPr lang="de-DE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1" name="Rechteck 40"/>
            <p:cNvSpPr/>
            <p:nvPr/>
          </p:nvSpPr>
          <p:spPr>
            <a:xfrm>
              <a:off x="5382039" y="2435319"/>
              <a:ext cx="144322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ysClr val="windowText" lastClr="000000"/>
                  </a:solidFill>
                </a:rPr>
                <a:t>Contained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de-DE" dirty="0" err="1" smtClean="0">
                  <a:solidFill>
                    <a:sysClr val="windowText" lastClr="000000"/>
                  </a:solidFill>
                </a:rPr>
                <a:t>by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a </a:t>
              </a:r>
              <a:r>
                <a:rPr lang="de-DE" dirty="0" err="1" smtClean="0">
                  <a:solidFill>
                    <a:srgbClr val="FF0000"/>
                  </a:solidFill>
                </a:rPr>
                <a:t>red</a:t>
              </a:r>
              <a:r>
                <a:rPr lang="de-DE" dirty="0" smtClean="0">
                  <a:solidFill>
                    <a:srgbClr val="FF0000"/>
                  </a:solidFill>
                </a:rPr>
                <a:t> ball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?</a:t>
              </a:r>
              <a:endParaRPr lang="de-DE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4" name="Gerader Verbinder 23"/>
            <p:cNvCxnSpPr/>
            <p:nvPr/>
          </p:nvCxnSpPr>
          <p:spPr>
            <a:xfrm flipH="1" flipV="1">
              <a:off x="4647576" y="3622769"/>
              <a:ext cx="0" cy="1194316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sys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469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2498052" y="2666025"/>
            <a:ext cx="956938" cy="629936"/>
            <a:chOff x="2498052" y="2666025"/>
            <a:chExt cx="956938" cy="629936"/>
          </a:xfrm>
        </p:grpSpPr>
        <p:sp>
          <p:nvSpPr>
            <p:cNvPr id="31" name="Rechteck 30"/>
            <p:cNvSpPr>
              <a:spLocks noChangeAspect="1"/>
            </p:cNvSpPr>
            <p:nvPr/>
          </p:nvSpPr>
          <p:spPr>
            <a:xfrm>
              <a:off x="249805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hteck 49"/>
            <p:cNvSpPr>
              <a:spLocks noChangeAspect="1"/>
            </p:cNvSpPr>
            <p:nvPr/>
          </p:nvSpPr>
          <p:spPr>
            <a:xfrm>
              <a:off x="2850477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hteck 50"/>
            <p:cNvSpPr>
              <a:spLocks noChangeAspect="1"/>
            </p:cNvSpPr>
            <p:nvPr/>
          </p:nvSpPr>
          <p:spPr>
            <a:xfrm>
              <a:off x="320290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hteck 17"/>
            <p:cNvSpPr>
              <a:spLocks noChangeAspect="1"/>
            </p:cNvSpPr>
            <p:nvPr/>
          </p:nvSpPr>
          <p:spPr>
            <a:xfrm>
              <a:off x="249805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hteck 18"/>
            <p:cNvSpPr>
              <a:spLocks noChangeAspect="1"/>
            </p:cNvSpPr>
            <p:nvPr/>
          </p:nvSpPr>
          <p:spPr>
            <a:xfrm>
              <a:off x="2850477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hteck 19"/>
            <p:cNvSpPr>
              <a:spLocks noChangeAspect="1"/>
            </p:cNvSpPr>
            <p:nvPr/>
          </p:nvSpPr>
          <p:spPr>
            <a:xfrm>
              <a:off x="320290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336815" y="2026706"/>
            <a:ext cx="2057341" cy="3472169"/>
            <a:chOff x="336815" y="2026706"/>
            <a:chExt cx="2057341" cy="3472169"/>
          </a:xfrm>
        </p:grpSpPr>
        <p:sp>
          <p:nvSpPr>
            <p:cNvPr id="30" name="Freihandform 29"/>
            <p:cNvSpPr/>
            <p:nvPr/>
          </p:nvSpPr>
          <p:spPr>
            <a:xfrm>
              <a:off x="336815" y="2026706"/>
              <a:ext cx="2057341" cy="3472169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72169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104635" y="2205569"/>
                    <a:pt x="1025260" y="2269069"/>
                  </a:cubicBezTo>
                  <a:cubicBezTo>
                    <a:pt x="945885" y="2332569"/>
                    <a:pt x="779198" y="2446869"/>
                    <a:pt x="853810" y="2440519"/>
                  </a:cubicBezTo>
                  <a:cubicBezTo>
                    <a:pt x="928422" y="2434169"/>
                    <a:pt x="1344347" y="2221444"/>
                    <a:pt x="1472935" y="2230969"/>
                  </a:cubicBezTo>
                  <a:cubicBezTo>
                    <a:pt x="1601523" y="2240494"/>
                    <a:pt x="1599935" y="2389719"/>
                    <a:pt x="1625335" y="2497669"/>
                  </a:cubicBezTo>
                  <a:cubicBezTo>
                    <a:pt x="1650735" y="2605619"/>
                    <a:pt x="1668198" y="2777069"/>
                    <a:pt x="1625335" y="2878669"/>
                  </a:cubicBezTo>
                  <a:cubicBezTo>
                    <a:pt x="1582473" y="2980269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50610" y="3456519"/>
                    <a:pt x="549010" y="3469219"/>
                  </a:cubicBezTo>
                  <a:cubicBezTo>
                    <a:pt x="447410" y="3481919"/>
                    <a:pt x="434710" y="3456519"/>
                    <a:pt x="377560" y="3335869"/>
                  </a:cubicBezTo>
                  <a:cubicBezTo>
                    <a:pt x="320410" y="3215219"/>
                    <a:pt x="237860" y="2913594"/>
                    <a:pt x="206110" y="2745319"/>
                  </a:cubicBezTo>
                  <a:cubicBezTo>
                    <a:pt x="174360" y="2577044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Freihandform 28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Freihandform 27"/>
            <p:cNvSpPr/>
            <p:nvPr/>
          </p:nvSpPr>
          <p:spPr>
            <a:xfrm>
              <a:off x="561900" y="2209983"/>
              <a:ext cx="1507519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519" h="1980602">
                  <a:moveTo>
                    <a:pt x="381075" y="1266642"/>
                  </a:moveTo>
                  <a:cubicBezTo>
                    <a:pt x="423937" y="1215842"/>
                    <a:pt x="425525" y="1288867"/>
                    <a:pt x="362025" y="1171392"/>
                  </a:cubicBezTo>
                  <a:cubicBezTo>
                    <a:pt x="298525" y="1053917"/>
                    <a:pt x="4837" y="755467"/>
                    <a:pt x="75" y="561792"/>
                  </a:cubicBezTo>
                  <a:cubicBezTo>
                    <a:pt x="-4687" y="368117"/>
                    <a:pt x="217563" y="63317"/>
                    <a:pt x="333450" y="9342"/>
                  </a:cubicBezTo>
                  <a:cubicBezTo>
                    <a:pt x="449337" y="-44633"/>
                    <a:pt x="574750" y="149042"/>
                    <a:pt x="695400" y="237942"/>
                  </a:cubicBezTo>
                  <a:cubicBezTo>
                    <a:pt x="816050" y="326842"/>
                    <a:pt x="927175" y="476067"/>
                    <a:pt x="1057350" y="542742"/>
                  </a:cubicBezTo>
                  <a:cubicBezTo>
                    <a:pt x="1187525" y="609417"/>
                    <a:pt x="1411363" y="530042"/>
                    <a:pt x="1476450" y="637992"/>
                  </a:cubicBezTo>
                  <a:cubicBezTo>
                    <a:pt x="1541537" y="745942"/>
                    <a:pt x="1490738" y="1063442"/>
                    <a:pt x="1447875" y="1190442"/>
                  </a:cubicBezTo>
                  <a:cubicBezTo>
                    <a:pt x="1405012" y="1317442"/>
                    <a:pt x="1295475" y="1355542"/>
                    <a:pt x="1219275" y="1399992"/>
                  </a:cubicBezTo>
                  <a:cubicBezTo>
                    <a:pt x="1143075" y="1444442"/>
                    <a:pt x="1047825" y="1396817"/>
                    <a:pt x="990675" y="1457142"/>
                  </a:cubicBezTo>
                  <a:cubicBezTo>
                    <a:pt x="933525" y="1517467"/>
                    <a:pt x="930350" y="1676217"/>
                    <a:pt x="876375" y="1761942"/>
                  </a:cubicBezTo>
                  <a:cubicBezTo>
                    <a:pt x="822400" y="1847667"/>
                    <a:pt x="784300" y="1949267"/>
                    <a:pt x="666825" y="1971492"/>
                  </a:cubicBezTo>
                  <a:cubicBezTo>
                    <a:pt x="549350" y="1993717"/>
                    <a:pt x="265188" y="1977842"/>
                    <a:pt x="171525" y="1895292"/>
                  </a:cubicBezTo>
                  <a:cubicBezTo>
                    <a:pt x="77862" y="1812742"/>
                    <a:pt x="71513" y="1584142"/>
                    <a:pt x="104850" y="1476192"/>
                  </a:cubicBezTo>
                  <a:cubicBezTo>
                    <a:pt x="138187" y="1368242"/>
                    <a:pt x="338213" y="1317442"/>
                    <a:pt x="381075" y="12666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Gruppieren 20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22" name="Gerader Verbinder 21"/>
              <p:cNvCxnSpPr>
                <a:cxnSpLocks/>
                <a:stCxn id="27" idx="6"/>
                <a:endCxn id="32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>
                <a:cxnSpLocks/>
                <a:stCxn id="27" idx="4"/>
                <a:endCxn id="33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/>
              <p:cNvCxnSpPr>
                <a:cxnSpLocks/>
                <a:stCxn id="33" idx="4"/>
                <a:endCxn id="34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/>
              <p:cNvCxnSpPr>
                <a:cxnSpLocks/>
                <a:stCxn id="34" idx="6"/>
                <a:endCxn id="35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>
                <a:cxnSpLocks/>
                <a:stCxn id="33" idx="7"/>
                <a:endCxn id="32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Ellipse 26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32" name="Ellipse 31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33" name="Ellipse 32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34" name="Ellipse 33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35" name="Ellipse 34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6" name="Gruppieren 35"/>
          <p:cNvGrpSpPr>
            <a:grpSpLocks noChangeAspect="1"/>
          </p:cNvGrpSpPr>
          <p:nvPr/>
        </p:nvGrpSpPr>
        <p:grpSpPr>
          <a:xfrm>
            <a:off x="342767" y="218328"/>
            <a:ext cx="856737" cy="1445913"/>
            <a:chOff x="336815" y="2026706"/>
            <a:chExt cx="2057341" cy="3472169"/>
          </a:xfrm>
        </p:grpSpPr>
        <p:sp>
          <p:nvSpPr>
            <p:cNvPr id="37" name="Freihandform 36"/>
            <p:cNvSpPr/>
            <p:nvPr/>
          </p:nvSpPr>
          <p:spPr>
            <a:xfrm>
              <a:off x="336815" y="2026706"/>
              <a:ext cx="2057341" cy="3472169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72169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104635" y="2205569"/>
                    <a:pt x="1025260" y="2269069"/>
                  </a:cubicBezTo>
                  <a:cubicBezTo>
                    <a:pt x="945885" y="2332569"/>
                    <a:pt x="779198" y="2446869"/>
                    <a:pt x="853810" y="2440519"/>
                  </a:cubicBezTo>
                  <a:cubicBezTo>
                    <a:pt x="928422" y="2434169"/>
                    <a:pt x="1344347" y="2221444"/>
                    <a:pt x="1472935" y="2230969"/>
                  </a:cubicBezTo>
                  <a:cubicBezTo>
                    <a:pt x="1601523" y="2240494"/>
                    <a:pt x="1599935" y="2389719"/>
                    <a:pt x="1625335" y="2497669"/>
                  </a:cubicBezTo>
                  <a:cubicBezTo>
                    <a:pt x="1650735" y="2605619"/>
                    <a:pt x="1668198" y="2777069"/>
                    <a:pt x="1625335" y="2878669"/>
                  </a:cubicBezTo>
                  <a:cubicBezTo>
                    <a:pt x="1582473" y="2980269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50610" y="3456519"/>
                    <a:pt x="549010" y="3469219"/>
                  </a:cubicBezTo>
                  <a:cubicBezTo>
                    <a:pt x="447410" y="3481919"/>
                    <a:pt x="434710" y="3456519"/>
                    <a:pt x="377560" y="3335869"/>
                  </a:cubicBezTo>
                  <a:cubicBezTo>
                    <a:pt x="320410" y="3215219"/>
                    <a:pt x="237860" y="2913594"/>
                    <a:pt x="206110" y="2745319"/>
                  </a:cubicBezTo>
                  <a:cubicBezTo>
                    <a:pt x="174360" y="2577044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38" name="Freihandform 37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39" name="Freihandform 38"/>
            <p:cNvSpPr/>
            <p:nvPr/>
          </p:nvSpPr>
          <p:spPr>
            <a:xfrm>
              <a:off x="561900" y="2209983"/>
              <a:ext cx="1507519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519" h="1980602">
                  <a:moveTo>
                    <a:pt x="381075" y="1266642"/>
                  </a:moveTo>
                  <a:cubicBezTo>
                    <a:pt x="423937" y="1215842"/>
                    <a:pt x="425525" y="1288867"/>
                    <a:pt x="362025" y="1171392"/>
                  </a:cubicBezTo>
                  <a:cubicBezTo>
                    <a:pt x="298525" y="1053917"/>
                    <a:pt x="4837" y="755467"/>
                    <a:pt x="75" y="561792"/>
                  </a:cubicBezTo>
                  <a:cubicBezTo>
                    <a:pt x="-4687" y="368117"/>
                    <a:pt x="217563" y="63317"/>
                    <a:pt x="333450" y="9342"/>
                  </a:cubicBezTo>
                  <a:cubicBezTo>
                    <a:pt x="449337" y="-44633"/>
                    <a:pt x="574750" y="149042"/>
                    <a:pt x="695400" y="237942"/>
                  </a:cubicBezTo>
                  <a:cubicBezTo>
                    <a:pt x="816050" y="326842"/>
                    <a:pt x="927175" y="476067"/>
                    <a:pt x="1057350" y="542742"/>
                  </a:cubicBezTo>
                  <a:cubicBezTo>
                    <a:pt x="1187525" y="609417"/>
                    <a:pt x="1411363" y="530042"/>
                    <a:pt x="1476450" y="637992"/>
                  </a:cubicBezTo>
                  <a:cubicBezTo>
                    <a:pt x="1541537" y="745942"/>
                    <a:pt x="1490738" y="1063442"/>
                    <a:pt x="1447875" y="1190442"/>
                  </a:cubicBezTo>
                  <a:cubicBezTo>
                    <a:pt x="1405012" y="1317442"/>
                    <a:pt x="1295475" y="1355542"/>
                    <a:pt x="1219275" y="1399992"/>
                  </a:cubicBezTo>
                  <a:cubicBezTo>
                    <a:pt x="1143075" y="1444442"/>
                    <a:pt x="1047825" y="1396817"/>
                    <a:pt x="990675" y="1457142"/>
                  </a:cubicBezTo>
                  <a:cubicBezTo>
                    <a:pt x="933525" y="1517467"/>
                    <a:pt x="930350" y="1676217"/>
                    <a:pt x="876375" y="1761942"/>
                  </a:cubicBezTo>
                  <a:cubicBezTo>
                    <a:pt x="822400" y="1847667"/>
                    <a:pt x="784300" y="1949267"/>
                    <a:pt x="666825" y="1971492"/>
                  </a:cubicBezTo>
                  <a:cubicBezTo>
                    <a:pt x="549350" y="1993717"/>
                    <a:pt x="265188" y="1977842"/>
                    <a:pt x="171525" y="1895292"/>
                  </a:cubicBezTo>
                  <a:cubicBezTo>
                    <a:pt x="77862" y="1812742"/>
                    <a:pt x="71513" y="1584142"/>
                    <a:pt x="104850" y="1476192"/>
                  </a:cubicBezTo>
                  <a:cubicBezTo>
                    <a:pt x="138187" y="1368242"/>
                    <a:pt x="338213" y="1317442"/>
                    <a:pt x="381075" y="12666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grpSp>
          <p:nvGrpSpPr>
            <p:cNvPr id="40" name="Gruppieren 39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41" name="Gerader Verbinder 40"/>
              <p:cNvCxnSpPr>
                <a:cxnSpLocks/>
                <a:stCxn id="46" idx="6"/>
                <a:endCxn id="47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>
                <a:cxnSpLocks/>
                <a:stCxn id="46" idx="4"/>
                <a:endCxn id="48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>
                <a:cxnSpLocks/>
                <a:stCxn id="48" idx="4"/>
                <a:endCxn id="49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>
                <a:cxnSpLocks/>
                <a:stCxn id="49" idx="6"/>
                <a:endCxn id="52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>
                <a:cxnSpLocks/>
                <a:stCxn id="48" idx="7"/>
                <a:endCxn id="47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Ellipse 45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47" name="Ellipse 46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48" name="Ellipse 47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49" name="Ellipse 48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52" name="Ellipse 51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056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498052" y="2666025"/>
            <a:ext cx="956938" cy="1250044"/>
            <a:chOff x="2498052" y="2666025"/>
            <a:chExt cx="956938" cy="1250044"/>
          </a:xfrm>
        </p:grpSpPr>
        <p:sp>
          <p:nvSpPr>
            <p:cNvPr id="55" name="Rechteck 54"/>
            <p:cNvSpPr>
              <a:spLocks noChangeAspect="1"/>
            </p:cNvSpPr>
            <p:nvPr/>
          </p:nvSpPr>
          <p:spPr>
            <a:xfrm>
              <a:off x="2498052" y="3663981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hteck 55"/>
            <p:cNvSpPr>
              <a:spLocks noChangeAspect="1"/>
            </p:cNvSpPr>
            <p:nvPr/>
          </p:nvSpPr>
          <p:spPr>
            <a:xfrm>
              <a:off x="2850477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hteck 56"/>
            <p:cNvSpPr>
              <a:spLocks noChangeAspect="1"/>
            </p:cNvSpPr>
            <p:nvPr/>
          </p:nvSpPr>
          <p:spPr>
            <a:xfrm>
              <a:off x="3202902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hteck 20"/>
            <p:cNvSpPr>
              <a:spLocks noChangeAspect="1"/>
            </p:cNvSpPr>
            <p:nvPr/>
          </p:nvSpPr>
          <p:spPr>
            <a:xfrm>
              <a:off x="249805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hteck 21"/>
            <p:cNvSpPr>
              <a:spLocks noChangeAspect="1"/>
            </p:cNvSpPr>
            <p:nvPr/>
          </p:nvSpPr>
          <p:spPr>
            <a:xfrm>
              <a:off x="2850477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hteck 22"/>
            <p:cNvSpPr>
              <a:spLocks noChangeAspect="1"/>
            </p:cNvSpPr>
            <p:nvPr/>
          </p:nvSpPr>
          <p:spPr>
            <a:xfrm>
              <a:off x="320290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hteck 23"/>
            <p:cNvSpPr>
              <a:spLocks noChangeAspect="1"/>
            </p:cNvSpPr>
            <p:nvPr/>
          </p:nvSpPr>
          <p:spPr>
            <a:xfrm>
              <a:off x="249805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hteck 24"/>
            <p:cNvSpPr>
              <a:spLocks noChangeAspect="1"/>
            </p:cNvSpPr>
            <p:nvPr/>
          </p:nvSpPr>
          <p:spPr>
            <a:xfrm>
              <a:off x="2850477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hteck 25"/>
            <p:cNvSpPr>
              <a:spLocks noChangeAspect="1"/>
            </p:cNvSpPr>
            <p:nvPr/>
          </p:nvSpPr>
          <p:spPr>
            <a:xfrm>
              <a:off x="320290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" name="Gruppieren 3"/>
          <p:cNvGrpSpPr/>
          <p:nvPr/>
        </p:nvGrpSpPr>
        <p:grpSpPr>
          <a:xfrm>
            <a:off x="427431" y="2134005"/>
            <a:ext cx="1735071" cy="3342953"/>
            <a:chOff x="427431" y="2134005"/>
            <a:chExt cx="1735071" cy="3342953"/>
          </a:xfrm>
        </p:grpSpPr>
        <p:sp>
          <p:nvSpPr>
            <p:cNvPr id="228" name="Freihandform 227"/>
            <p:cNvSpPr/>
            <p:nvPr/>
          </p:nvSpPr>
          <p:spPr>
            <a:xfrm>
              <a:off x="427431" y="2134005"/>
              <a:ext cx="1735071" cy="3342953"/>
            </a:xfrm>
            <a:custGeom>
              <a:avLst/>
              <a:gdLst>
                <a:gd name="connsiteX0" fmla="*/ 182169 w 1735071"/>
                <a:gd name="connsiteY0" fmla="*/ 161520 h 3342953"/>
                <a:gd name="connsiteX1" fmla="*/ 620319 w 1735071"/>
                <a:gd name="connsiteY1" fmla="*/ 28170 h 3342953"/>
                <a:gd name="connsiteX2" fmla="*/ 1687119 w 1735071"/>
                <a:gd name="connsiteY2" fmla="*/ 694920 h 3342953"/>
                <a:gd name="connsiteX3" fmla="*/ 1487094 w 1735071"/>
                <a:gd name="connsiteY3" fmla="*/ 1437870 h 3342953"/>
                <a:gd name="connsiteX4" fmla="*/ 915594 w 1735071"/>
                <a:gd name="connsiteY4" fmla="*/ 2218920 h 3342953"/>
                <a:gd name="connsiteX5" fmla="*/ 1287069 w 1735071"/>
                <a:gd name="connsiteY5" fmla="*/ 1914120 h 3342953"/>
                <a:gd name="connsiteX6" fmla="*/ 1610919 w 1735071"/>
                <a:gd name="connsiteY6" fmla="*/ 2752320 h 3342953"/>
                <a:gd name="connsiteX7" fmla="*/ 363144 w 1735071"/>
                <a:gd name="connsiteY7" fmla="*/ 3342870 h 3342953"/>
                <a:gd name="connsiteX8" fmla="*/ 163119 w 1735071"/>
                <a:gd name="connsiteY8" fmla="*/ 2714220 h 3342953"/>
                <a:gd name="connsiteX9" fmla="*/ 410769 w 1735071"/>
                <a:gd name="connsiteY9" fmla="*/ 2237970 h 3342953"/>
                <a:gd name="connsiteX10" fmla="*/ 239319 w 1735071"/>
                <a:gd name="connsiteY10" fmla="*/ 1799820 h 3342953"/>
                <a:gd name="connsiteX11" fmla="*/ 1194 w 1735071"/>
                <a:gd name="connsiteY11" fmla="*/ 504420 h 3342953"/>
                <a:gd name="connsiteX12" fmla="*/ 182169 w 1735071"/>
                <a:gd name="connsiteY12" fmla="*/ 161520 h 3342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35071" h="3342953">
                  <a:moveTo>
                    <a:pt x="182169" y="161520"/>
                  </a:moveTo>
                  <a:cubicBezTo>
                    <a:pt x="285356" y="82145"/>
                    <a:pt x="369494" y="-60730"/>
                    <a:pt x="620319" y="28170"/>
                  </a:cubicBezTo>
                  <a:cubicBezTo>
                    <a:pt x="871144" y="117070"/>
                    <a:pt x="1542657" y="459970"/>
                    <a:pt x="1687119" y="694920"/>
                  </a:cubicBezTo>
                  <a:cubicBezTo>
                    <a:pt x="1831581" y="929870"/>
                    <a:pt x="1615681" y="1183870"/>
                    <a:pt x="1487094" y="1437870"/>
                  </a:cubicBezTo>
                  <a:cubicBezTo>
                    <a:pt x="1358507" y="1691870"/>
                    <a:pt x="948931" y="2139545"/>
                    <a:pt x="915594" y="2218920"/>
                  </a:cubicBezTo>
                  <a:cubicBezTo>
                    <a:pt x="882257" y="2298295"/>
                    <a:pt x="1171181" y="1825220"/>
                    <a:pt x="1287069" y="1914120"/>
                  </a:cubicBezTo>
                  <a:cubicBezTo>
                    <a:pt x="1402957" y="2003020"/>
                    <a:pt x="1764907" y="2514195"/>
                    <a:pt x="1610919" y="2752320"/>
                  </a:cubicBezTo>
                  <a:cubicBezTo>
                    <a:pt x="1456932" y="2990445"/>
                    <a:pt x="604444" y="3349220"/>
                    <a:pt x="363144" y="3342870"/>
                  </a:cubicBezTo>
                  <a:cubicBezTo>
                    <a:pt x="121844" y="3336520"/>
                    <a:pt x="155182" y="2898370"/>
                    <a:pt x="163119" y="2714220"/>
                  </a:cubicBezTo>
                  <a:cubicBezTo>
                    <a:pt x="171056" y="2530070"/>
                    <a:pt x="398069" y="2390370"/>
                    <a:pt x="410769" y="2237970"/>
                  </a:cubicBezTo>
                  <a:cubicBezTo>
                    <a:pt x="423469" y="2085570"/>
                    <a:pt x="307582" y="2088745"/>
                    <a:pt x="239319" y="1799820"/>
                  </a:cubicBezTo>
                  <a:cubicBezTo>
                    <a:pt x="171056" y="1510895"/>
                    <a:pt x="13894" y="780645"/>
                    <a:pt x="1194" y="504420"/>
                  </a:cubicBezTo>
                  <a:cubicBezTo>
                    <a:pt x="-11506" y="228195"/>
                    <a:pt x="78982" y="240895"/>
                    <a:pt x="182169" y="1615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Freihandform 224"/>
            <p:cNvSpPr/>
            <p:nvPr/>
          </p:nvSpPr>
          <p:spPr>
            <a:xfrm>
              <a:off x="472546" y="2265458"/>
              <a:ext cx="1581122" cy="3116199"/>
            </a:xfrm>
            <a:custGeom>
              <a:avLst/>
              <a:gdLst>
                <a:gd name="connsiteX0" fmla="*/ 3704 w 1581122"/>
                <a:gd name="connsiteY0" fmla="*/ 334867 h 3116199"/>
                <a:gd name="connsiteX1" fmla="*/ 384704 w 1581122"/>
                <a:gd name="connsiteY1" fmla="*/ 11017 h 3116199"/>
                <a:gd name="connsiteX2" fmla="*/ 746654 w 1581122"/>
                <a:gd name="connsiteY2" fmla="*/ 125317 h 3116199"/>
                <a:gd name="connsiteX3" fmla="*/ 1546754 w 1581122"/>
                <a:gd name="connsiteY3" fmla="*/ 601567 h 3116199"/>
                <a:gd name="connsiteX4" fmla="*/ 1384829 w 1581122"/>
                <a:gd name="connsiteY4" fmla="*/ 1211167 h 3116199"/>
                <a:gd name="connsiteX5" fmla="*/ 927629 w 1581122"/>
                <a:gd name="connsiteY5" fmla="*/ 1706467 h 3116199"/>
                <a:gd name="connsiteX6" fmla="*/ 813329 w 1581122"/>
                <a:gd name="connsiteY6" fmla="*/ 2258917 h 3116199"/>
                <a:gd name="connsiteX7" fmla="*/ 1241954 w 1581122"/>
                <a:gd name="connsiteY7" fmla="*/ 1916017 h 3116199"/>
                <a:gd name="connsiteX8" fmla="*/ 1461029 w 1581122"/>
                <a:gd name="connsiteY8" fmla="*/ 2373217 h 3116199"/>
                <a:gd name="connsiteX9" fmla="*/ 1365779 w 1581122"/>
                <a:gd name="connsiteY9" fmla="*/ 2697067 h 3116199"/>
                <a:gd name="connsiteX10" fmla="*/ 384704 w 1581122"/>
                <a:gd name="connsiteY10" fmla="*/ 3116167 h 3116199"/>
                <a:gd name="connsiteX11" fmla="*/ 146579 w 1581122"/>
                <a:gd name="connsiteY11" fmla="*/ 2716117 h 3116199"/>
                <a:gd name="connsiteX12" fmla="*/ 403754 w 1581122"/>
                <a:gd name="connsiteY12" fmla="*/ 2068417 h 3116199"/>
                <a:gd name="connsiteX13" fmla="*/ 203729 w 1581122"/>
                <a:gd name="connsiteY13" fmla="*/ 1496917 h 3116199"/>
                <a:gd name="connsiteX14" fmla="*/ 3704 w 1581122"/>
                <a:gd name="connsiteY14" fmla="*/ 334867 h 311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81122" h="3116199">
                  <a:moveTo>
                    <a:pt x="3704" y="334867"/>
                  </a:moveTo>
                  <a:cubicBezTo>
                    <a:pt x="33867" y="87217"/>
                    <a:pt x="260879" y="45942"/>
                    <a:pt x="384704" y="11017"/>
                  </a:cubicBezTo>
                  <a:cubicBezTo>
                    <a:pt x="508529" y="-23908"/>
                    <a:pt x="552979" y="26892"/>
                    <a:pt x="746654" y="125317"/>
                  </a:cubicBezTo>
                  <a:cubicBezTo>
                    <a:pt x="940329" y="223742"/>
                    <a:pt x="1440392" y="420592"/>
                    <a:pt x="1546754" y="601567"/>
                  </a:cubicBezTo>
                  <a:cubicBezTo>
                    <a:pt x="1653117" y="782542"/>
                    <a:pt x="1488016" y="1027017"/>
                    <a:pt x="1384829" y="1211167"/>
                  </a:cubicBezTo>
                  <a:cubicBezTo>
                    <a:pt x="1281642" y="1395317"/>
                    <a:pt x="1022879" y="1531842"/>
                    <a:pt x="927629" y="1706467"/>
                  </a:cubicBezTo>
                  <a:cubicBezTo>
                    <a:pt x="832379" y="1881092"/>
                    <a:pt x="760942" y="2223992"/>
                    <a:pt x="813329" y="2258917"/>
                  </a:cubicBezTo>
                  <a:cubicBezTo>
                    <a:pt x="865717" y="2293842"/>
                    <a:pt x="1134004" y="1896967"/>
                    <a:pt x="1241954" y="1916017"/>
                  </a:cubicBezTo>
                  <a:cubicBezTo>
                    <a:pt x="1349904" y="1935067"/>
                    <a:pt x="1440392" y="2243042"/>
                    <a:pt x="1461029" y="2373217"/>
                  </a:cubicBezTo>
                  <a:cubicBezTo>
                    <a:pt x="1481666" y="2503392"/>
                    <a:pt x="1545166" y="2573242"/>
                    <a:pt x="1365779" y="2697067"/>
                  </a:cubicBezTo>
                  <a:cubicBezTo>
                    <a:pt x="1186392" y="2820892"/>
                    <a:pt x="587904" y="3112992"/>
                    <a:pt x="384704" y="3116167"/>
                  </a:cubicBezTo>
                  <a:cubicBezTo>
                    <a:pt x="181504" y="3119342"/>
                    <a:pt x="143404" y="2890742"/>
                    <a:pt x="146579" y="2716117"/>
                  </a:cubicBezTo>
                  <a:cubicBezTo>
                    <a:pt x="149754" y="2541492"/>
                    <a:pt x="394229" y="2271617"/>
                    <a:pt x="403754" y="2068417"/>
                  </a:cubicBezTo>
                  <a:cubicBezTo>
                    <a:pt x="413279" y="1865217"/>
                    <a:pt x="271992" y="1785842"/>
                    <a:pt x="203729" y="1496917"/>
                  </a:cubicBezTo>
                  <a:cubicBezTo>
                    <a:pt x="135466" y="1207992"/>
                    <a:pt x="-26459" y="582517"/>
                    <a:pt x="3704" y="3348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Freihandform 223"/>
            <p:cNvSpPr/>
            <p:nvPr/>
          </p:nvSpPr>
          <p:spPr>
            <a:xfrm>
              <a:off x="612503" y="2329641"/>
              <a:ext cx="1360447" cy="2995218"/>
            </a:xfrm>
            <a:custGeom>
              <a:avLst/>
              <a:gdLst>
                <a:gd name="connsiteX0" fmla="*/ 320947 w 1360447"/>
                <a:gd name="connsiteY0" fmla="*/ 1642284 h 2995218"/>
                <a:gd name="connsiteX1" fmla="*/ 139972 w 1360447"/>
                <a:gd name="connsiteY1" fmla="*/ 1451784 h 2995218"/>
                <a:gd name="connsiteX2" fmla="*/ 263797 w 1360447"/>
                <a:gd name="connsiteY2" fmla="*/ 1204134 h 2995218"/>
                <a:gd name="connsiteX3" fmla="*/ 197122 w 1360447"/>
                <a:gd name="connsiteY3" fmla="*/ 842184 h 2995218"/>
                <a:gd name="connsiteX4" fmla="*/ 6622 w 1360447"/>
                <a:gd name="connsiteY4" fmla="*/ 442134 h 2995218"/>
                <a:gd name="connsiteX5" fmla="*/ 168547 w 1360447"/>
                <a:gd name="connsiteY5" fmla="*/ 3984 h 2995218"/>
                <a:gd name="connsiteX6" fmla="*/ 530497 w 1360447"/>
                <a:gd name="connsiteY6" fmla="*/ 213534 h 2995218"/>
                <a:gd name="connsiteX7" fmla="*/ 835297 w 1360447"/>
                <a:gd name="connsiteY7" fmla="*/ 384984 h 2995218"/>
                <a:gd name="connsiteX8" fmla="*/ 1292497 w 1360447"/>
                <a:gd name="connsiteY8" fmla="*/ 556434 h 2995218"/>
                <a:gd name="connsiteX9" fmla="*/ 1349647 w 1360447"/>
                <a:gd name="connsiteY9" fmla="*/ 785034 h 2995218"/>
                <a:gd name="connsiteX10" fmla="*/ 1206772 w 1360447"/>
                <a:gd name="connsiteY10" fmla="*/ 1070784 h 2995218"/>
                <a:gd name="connsiteX11" fmla="*/ 959122 w 1360447"/>
                <a:gd name="connsiteY11" fmla="*/ 1242234 h 2995218"/>
                <a:gd name="connsiteX12" fmla="*/ 711472 w 1360447"/>
                <a:gd name="connsiteY12" fmla="*/ 1680384 h 2995218"/>
                <a:gd name="connsiteX13" fmla="*/ 540022 w 1360447"/>
                <a:gd name="connsiteY13" fmla="*/ 2328084 h 2995218"/>
                <a:gd name="connsiteX14" fmla="*/ 587647 w 1360447"/>
                <a:gd name="connsiteY14" fmla="*/ 2785284 h 2995218"/>
                <a:gd name="connsiteX15" fmla="*/ 368572 w 1360447"/>
                <a:gd name="connsiteY15" fmla="*/ 2994834 h 2995218"/>
                <a:gd name="connsiteX16" fmla="*/ 6622 w 1360447"/>
                <a:gd name="connsiteY16" fmla="*/ 2823384 h 2995218"/>
                <a:gd name="connsiteX17" fmla="*/ 149497 w 1360447"/>
                <a:gd name="connsiteY17" fmla="*/ 2366184 h 2995218"/>
                <a:gd name="connsiteX18" fmla="*/ 339997 w 1360447"/>
                <a:gd name="connsiteY18" fmla="*/ 1966134 h 2995218"/>
                <a:gd name="connsiteX19" fmla="*/ 320947 w 1360447"/>
                <a:gd name="connsiteY19" fmla="*/ 1642284 h 299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60447" h="2995218">
                  <a:moveTo>
                    <a:pt x="320947" y="1642284"/>
                  </a:moveTo>
                  <a:cubicBezTo>
                    <a:pt x="287609" y="1556559"/>
                    <a:pt x="149497" y="1524809"/>
                    <a:pt x="139972" y="1451784"/>
                  </a:cubicBezTo>
                  <a:cubicBezTo>
                    <a:pt x="130447" y="1378759"/>
                    <a:pt x="254272" y="1305734"/>
                    <a:pt x="263797" y="1204134"/>
                  </a:cubicBezTo>
                  <a:cubicBezTo>
                    <a:pt x="273322" y="1102534"/>
                    <a:pt x="239985" y="969184"/>
                    <a:pt x="197122" y="842184"/>
                  </a:cubicBezTo>
                  <a:cubicBezTo>
                    <a:pt x="154259" y="715184"/>
                    <a:pt x="11384" y="581834"/>
                    <a:pt x="6622" y="442134"/>
                  </a:cubicBezTo>
                  <a:cubicBezTo>
                    <a:pt x="1860" y="302434"/>
                    <a:pt x="81234" y="42084"/>
                    <a:pt x="168547" y="3984"/>
                  </a:cubicBezTo>
                  <a:cubicBezTo>
                    <a:pt x="255859" y="-34116"/>
                    <a:pt x="530497" y="213534"/>
                    <a:pt x="530497" y="213534"/>
                  </a:cubicBezTo>
                  <a:cubicBezTo>
                    <a:pt x="641622" y="277034"/>
                    <a:pt x="708297" y="327834"/>
                    <a:pt x="835297" y="384984"/>
                  </a:cubicBezTo>
                  <a:cubicBezTo>
                    <a:pt x="962297" y="442134"/>
                    <a:pt x="1206772" y="489759"/>
                    <a:pt x="1292497" y="556434"/>
                  </a:cubicBezTo>
                  <a:cubicBezTo>
                    <a:pt x="1378222" y="623109"/>
                    <a:pt x="1363935" y="699309"/>
                    <a:pt x="1349647" y="785034"/>
                  </a:cubicBezTo>
                  <a:cubicBezTo>
                    <a:pt x="1335359" y="870759"/>
                    <a:pt x="1271860" y="994584"/>
                    <a:pt x="1206772" y="1070784"/>
                  </a:cubicBezTo>
                  <a:cubicBezTo>
                    <a:pt x="1141685" y="1146984"/>
                    <a:pt x="1041672" y="1140634"/>
                    <a:pt x="959122" y="1242234"/>
                  </a:cubicBezTo>
                  <a:cubicBezTo>
                    <a:pt x="876572" y="1343834"/>
                    <a:pt x="781322" y="1499409"/>
                    <a:pt x="711472" y="1680384"/>
                  </a:cubicBezTo>
                  <a:cubicBezTo>
                    <a:pt x="641622" y="1861359"/>
                    <a:pt x="560659" y="2143934"/>
                    <a:pt x="540022" y="2328084"/>
                  </a:cubicBezTo>
                  <a:cubicBezTo>
                    <a:pt x="519385" y="2512234"/>
                    <a:pt x="616222" y="2674159"/>
                    <a:pt x="587647" y="2785284"/>
                  </a:cubicBezTo>
                  <a:cubicBezTo>
                    <a:pt x="559072" y="2896409"/>
                    <a:pt x="465409" y="2988484"/>
                    <a:pt x="368572" y="2994834"/>
                  </a:cubicBezTo>
                  <a:cubicBezTo>
                    <a:pt x="271735" y="3001184"/>
                    <a:pt x="43134" y="2928159"/>
                    <a:pt x="6622" y="2823384"/>
                  </a:cubicBezTo>
                  <a:cubicBezTo>
                    <a:pt x="-29890" y="2718609"/>
                    <a:pt x="93934" y="2509059"/>
                    <a:pt x="149497" y="2366184"/>
                  </a:cubicBezTo>
                  <a:cubicBezTo>
                    <a:pt x="205059" y="2223309"/>
                    <a:pt x="308247" y="2080434"/>
                    <a:pt x="339997" y="1966134"/>
                  </a:cubicBezTo>
                  <a:cubicBezTo>
                    <a:pt x="371747" y="1851834"/>
                    <a:pt x="354285" y="1728009"/>
                    <a:pt x="320947" y="164228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4" name="Gruppieren 33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35" name="Gerader Verbinder 34"/>
              <p:cNvCxnSpPr>
                <a:cxnSpLocks/>
                <a:stCxn id="40" idx="6"/>
                <a:endCxn id="41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>
                <a:cxnSpLocks/>
                <a:stCxn id="40" idx="4"/>
                <a:endCxn id="42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>
                <a:cxnSpLocks/>
                <a:stCxn id="42" idx="4"/>
                <a:endCxn id="43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>
                <a:cxnSpLocks/>
                <a:stCxn id="43" idx="6"/>
                <a:endCxn id="44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/>
              <p:cNvCxnSpPr>
                <a:cxnSpLocks/>
                <a:stCxn id="42" idx="7"/>
                <a:endCxn id="41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Ellipse 39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41" name="Ellipse 40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42" name="Ellipse 41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43" name="Ellipse 42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44" name="Ellipse 43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7" name="Gruppieren 46"/>
          <p:cNvGrpSpPr>
            <a:grpSpLocks noChangeAspect="1"/>
          </p:cNvGrpSpPr>
          <p:nvPr/>
        </p:nvGrpSpPr>
        <p:grpSpPr>
          <a:xfrm>
            <a:off x="342767" y="218328"/>
            <a:ext cx="856737" cy="1445913"/>
            <a:chOff x="336815" y="2026706"/>
            <a:chExt cx="2057341" cy="3472169"/>
          </a:xfrm>
        </p:grpSpPr>
        <p:sp>
          <p:nvSpPr>
            <p:cNvPr id="48" name="Freihandform 47"/>
            <p:cNvSpPr/>
            <p:nvPr/>
          </p:nvSpPr>
          <p:spPr>
            <a:xfrm>
              <a:off x="336815" y="2026706"/>
              <a:ext cx="2057341" cy="3472169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72169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104635" y="2205569"/>
                    <a:pt x="1025260" y="2269069"/>
                  </a:cubicBezTo>
                  <a:cubicBezTo>
                    <a:pt x="945885" y="2332569"/>
                    <a:pt x="779198" y="2446869"/>
                    <a:pt x="853810" y="2440519"/>
                  </a:cubicBezTo>
                  <a:cubicBezTo>
                    <a:pt x="928422" y="2434169"/>
                    <a:pt x="1344347" y="2221444"/>
                    <a:pt x="1472935" y="2230969"/>
                  </a:cubicBezTo>
                  <a:cubicBezTo>
                    <a:pt x="1601523" y="2240494"/>
                    <a:pt x="1599935" y="2389719"/>
                    <a:pt x="1625335" y="2497669"/>
                  </a:cubicBezTo>
                  <a:cubicBezTo>
                    <a:pt x="1650735" y="2605619"/>
                    <a:pt x="1668198" y="2777069"/>
                    <a:pt x="1625335" y="2878669"/>
                  </a:cubicBezTo>
                  <a:cubicBezTo>
                    <a:pt x="1582473" y="2980269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50610" y="3456519"/>
                    <a:pt x="549010" y="3469219"/>
                  </a:cubicBezTo>
                  <a:cubicBezTo>
                    <a:pt x="447410" y="3481919"/>
                    <a:pt x="434710" y="3456519"/>
                    <a:pt x="377560" y="3335869"/>
                  </a:cubicBezTo>
                  <a:cubicBezTo>
                    <a:pt x="320410" y="3215219"/>
                    <a:pt x="237860" y="2913594"/>
                    <a:pt x="206110" y="2745319"/>
                  </a:cubicBezTo>
                  <a:cubicBezTo>
                    <a:pt x="174360" y="2577044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49" name="Freihandform 48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561900" y="2209983"/>
              <a:ext cx="1507519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519" h="1980602">
                  <a:moveTo>
                    <a:pt x="381075" y="1266642"/>
                  </a:moveTo>
                  <a:cubicBezTo>
                    <a:pt x="423937" y="1215842"/>
                    <a:pt x="425525" y="1288867"/>
                    <a:pt x="362025" y="1171392"/>
                  </a:cubicBezTo>
                  <a:cubicBezTo>
                    <a:pt x="298525" y="1053917"/>
                    <a:pt x="4837" y="755467"/>
                    <a:pt x="75" y="561792"/>
                  </a:cubicBezTo>
                  <a:cubicBezTo>
                    <a:pt x="-4687" y="368117"/>
                    <a:pt x="217563" y="63317"/>
                    <a:pt x="333450" y="9342"/>
                  </a:cubicBezTo>
                  <a:cubicBezTo>
                    <a:pt x="449337" y="-44633"/>
                    <a:pt x="574750" y="149042"/>
                    <a:pt x="695400" y="237942"/>
                  </a:cubicBezTo>
                  <a:cubicBezTo>
                    <a:pt x="816050" y="326842"/>
                    <a:pt x="927175" y="476067"/>
                    <a:pt x="1057350" y="542742"/>
                  </a:cubicBezTo>
                  <a:cubicBezTo>
                    <a:pt x="1187525" y="609417"/>
                    <a:pt x="1411363" y="530042"/>
                    <a:pt x="1476450" y="637992"/>
                  </a:cubicBezTo>
                  <a:cubicBezTo>
                    <a:pt x="1541537" y="745942"/>
                    <a:pt x="1490738" y="1063442"/>
                    <a:pt x="1447875" y="1190442"/>
                  </a:cubicBezTo>
                  <a:cubicBezTo>
                    <a:pt x="1405012" y="1317442"/>
                    <a:pt x="1295475" y="1355542"/>
                    <a:pt x="1219275" y="1399992"/>
                  </a:cubicBezTo>
                  <a:cubicBezTo>
                    <a:pt x="1143075" y="1444442"/>
                    <a:pt x="1047825" y="1396817"/>
                    <a:pt x="990675" y="1457142"/>
                  </a:cubicBezTo>
                  <a:cubicBezTo>
                    <a:pt x="933525" y="1517467"/>
                    <a:pt x="930350" y="1676217"/>
                    <a:pt x="876375" y="1761942"/>
                  </a:cubicBezTo>
                  <a:cubicBezTo>
                    <a:pt x="822400" y="1847667"/>
                    <a:pt x="784300" y="1949267"/>
                    <a:pt x="666825" y="1971492"/>
                  </a:cubicBezTo>
                  <a:cubicBezTo>
                    <a:pt x="549350" y="1993717"/>
                    <a:pt x="265188" y="1977842"/>
                    <a:pt x="171525" y="1895292"/>
                  </a:cubicBezTo>
                  <a:cubicBezTo>
                    <a:pt x="77862" y="1812742"/>
                    <a:pt x="71513" y="1584142"/>
                    <a:pt x="104850" y="1476192"/>
                  </a:cubicBezTo>
                  <a:cubicBezTo>
                    <a:pt x="138187" y="1368242"/>
                    <a:pt x="338213" y="1317442"/>
                    <a:pt x="381075" y="12666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grpSp>
          <p:nvGrpSpPr>
            <p:cNvPr id="53" name="Gruppieren 52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54" name="Gerader Verbinder 53"/>
              <p:cNvCxnSpPr>
                <a:cxnSpLocks/>
                <a:stCxn id="62" idx="6"/>
                <a:endCxn id="63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/>
              <p:cNvCxnSpPr>
                <a:cxnSpLocks/>
                <a:stCxn id="62" idx="4"/>
                <a:endCxn id="64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/>
              <p:cNvCxnSpPr>
                <a:cxnSpLocks/>
                <a:stCxn id="64" idx="4"/>
                <a:endCxn id="65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>
                <a:cxnSpLocks/>
                <a:stCxn id="65" idx="6"/>
                <a:endCxn id="66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>
                <a:cxnSpLocks/>
                <a:stCxn id="64" idx="7"/>
                <a:endCxn id="63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Ellipse 61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63" name="Ellipse 62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64" name="Ellipse 63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65" name="Ellipse 64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66" name="Ellipse 65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7" name="Gruppieren 66"/>
          <p:cNvGrpSpPr>
            <a:grpSpLocks noChangeAspect="1"/>
          </p:cNvGrpSpPr>
          <p:nvPr/>
        </p:nvGrpSpPr>
        <p:grpSpPr>
          <a:xfrm>
            <a:off x="1544581" y="218328"/>
            <a:ext cx="856737" cy="1445913"/>
            <a:chOff x="336815" y="2026706"/>
            <a:chExt cx="2057341" cy="3472169"/>
          </a:xfrm>
        </p:grpSpPr>
        <p:sp>
          <p:nvSpPr>
            <p:cNvPr id="69" name="Freihandform 68"/>
            <p:cNvSpPr/>
            <p:nvPr/>
          </p:nvSpPr>
          <p:spPr>
            <a:xfrm>
              <a:off x="336815" y="2026706"/>
              <a:ext cx="2057341" cy="3472169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72169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104635" y="2205569"/>
                    <a:pt x="1025260" y="2269069"/>
                  </a:cubicBezTo>
                  <a:cubicBezTo>
                    <a:pt x="945885" y="2332569"/>
                    <a:pt x="779198" y="2446869"/>
                    <a:pt x="853810" y="2440519"/>
                  </a:cubicBezTo>
                  <a:cubicBezTo>
                    <a:pt x="928422" y="2434169"/>
                    <a:pt x="1344347" y="2221444"/>
                    <a:pt x="1472935" y="2230969"/>
                  </a:cubicBezTo>
                  <a:cubicBezTo>
                    <a:pt x="1601523" y="2240494"/>
                    <a:pt x="1599935" y="2389719"/>
                    <a:pt x="1625335" y="2497669"/>
                  </a:cubicBezTo>
                  <a:cubicBezTo>
                    <a:pt x="1650735" y="2605619"/>
                    <a:pt x="1668198" y="2777069"/>
                    <a:pt x="1625335" y="2878669"/>
                  </a:cubicBezTo>
                  <a:cubicBezTo>
                    <a:pt x="1582473" y="2980269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50610" y="3456519"/>
                    <a:pt x="549010" y="3469219"/>
                  </a:cubicBezTo>
                  <a:cubicBezTo>
                    <a:pt x="447410" y="3481919"/>
                    <a:pt x="434710" y="3456519"/>
                    <a:pt x="377560" y="3335869"/>
                  </a:cubicBezTo>
                  <a:cubicBezTo>
                    <a:pt x="320410" y="3215219"/>
                    <a:pt x="237860" y="2913594"/>
                    <a:pt x="206110" y="2745319"/>
                  </a:cubicBezTo>
                  <a:cubicBezTo>
                    <a:pt x="174360" y="2577044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70" name="Freihandform 69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74" name="Freihandform 73"/>
            <p:cNvSpPr/>
            <p:nvPr/>
          </p:nvSpPr>
          <p:spPr>
            <a:xfrm>
              <a:off x="561900" y="2209983"/>
              <a:ext cx="1507519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519" h="1980602">
                  <a:moveTo>
                    <a:pt x="381075" y="1266642"/>
                  </a:moveTo>
                  <a:cubicBezTo>
                    <a:pt x="423937" y="1215842"/>
                    <a:pt x="425525" y="1288867"/>
                    <a:pt x="362025" y="1171392"/>
                  </a:cubicBezTo>
                  <a:cubicBezTo>
                    <a:pt x="298525" y="1053917"/>
                    <a:pt x="4837" y="755467"/>
                    <a:pt x="75" y="561792"/>
                  </a:cubicBezTo>
                  <a:cubicBezTo>
                    <a:pt x="-4687" y="368117"/>
                    <a:pt x="217563" y="63317"/>
                    <a:pt x="333450" y="9342"/>
                  </a:cubicBezTo>
                  <a:cubicBezTo>
                    <a:pt x="449337" y="-44633"/>
                    <a:pt x="574750" y="149042"/>
                    <a:pt x="695400" y="237942"/>
                  </a:cubicBezTo>
                  <a:cubicBezTo>
                    <a:pt x="816050" y="326842"/>
                    <a:pt x="927175" y="476067"/>
                    <a:pt x="1057350" y="542742"/>
                  </a:cubicBezTo>
                  <a:cubicBezTo>
                    <a:pt x="1187525" y="609417"/>
                    <a:pt x="1411363" y="530042"/>
                    <a:pt x="1476450" y="637992"/>
                  </a:cubicBezTo>
                  <a:cubicBezTo>
                    <a:pt x="1541537" y="745942"/>
                    <a:pt x="1490738" y="1063442"/>
                    <a:pt x="1447875" y="1190442"/>
                  </a:cubicBezTo>
                  <a:cubicBezTo>
                    <a:pt x="1405012" y="1317442"/>
                    <a:pt x="1295475" y="1355542"/>
                    <a:pt x="1219275" y="1399992"/>
                  </a:cubicBezTo>
                  <a:cubicBezTo>
                    <a:pt x="1143075" y="1444442"/>
                    <a:pt x="1047825" y="1396817"/>
                    <a:pt x="990675" y="1457142"/>
                  </a:cubicBezTo>
                  <a:cubicBezTo>
                    <a:pt x="933525" y="1517467"/>
                    <a:pt x="930350" y="1676217"/>
                    <a:pt x="876375" y="1761942"/>
                  </a:cubicBezTo>
                  <a:cubicBezTo>
                    <a:pt x="822400" y="1847667"/>
                    <a:pt x="784300" y="1949267"/>
                    <a:pt x="666825" y="1971492"/>
                  </a:cubicBezTo>
                  <a:cubicBezTo>
                    <a:pt x="549350" y="1993717"/>
                    <a:pt x="265188" y="1977842"/>
                    <a:pt x="171525" y="1895292"/>
                  </a:cubicBezTo>
                  <a:cubicBezTo>
                    <a:pt x="77862" y="1812742"/>
                    <a:pt x="71513" y="1584142"/>
                    <a:pt x="104850" y="1476192"/>
                  </a:cubicBezTo>
                  <a:cubicBezTo>
                    <a:pt x="138187" y="1368242"/>
                    <a:pt x="338213" y="1317442"/>
                    <a:pt x="381075" y="126664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grpSp>
          <p:nvGrpSpPr>
            <p:cNvPr id="75" name="Gruppieren 74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76" name="Gerader Verbinder 75"/>
              <p:cNvCxnSpPr>
                <a:cxnSpLocks/>
                <a:stCxn id="83" idx="6"/>
                <a:endCxn id="85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Gerader Verbinder 77"/>
              <p:cNvCxnSpPr>
                <a:cxnSpLocks/>
                <a:stCxn id="83" idx="4"/>
                <a:endCxn id="86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Gerader Verbinder 78"/>
              <p:cNvCxnSpPr>
                <a:cxnSpLocks/>
                <a:stCxn id="86" idx="4"/>
                <a:endCxn id="87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r Verbinder 80"/>
              <p:cNvCxnSpPr>
                <a:cxnSpLocks/>
                <a:stCxn id="87" idx="6"/>
                <a:endCxn id="88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Gerader Verbinder 81"/>
              <p:cNvCxnSpPr>
                <a:cxnSpLocks/>
                <a:stCxn id="86" idx="7"/>
                <a:endCxn id="85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Ellipse 82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85" name="Ellipse 84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86" name="Ellipse 85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87" name="Ellipse 86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/>
              </a:p>
            </p:txBody>
          </p:sp>
          <p:sp>
            <p:nvSpPr>
              <p:cNvPr id="88" name="Ellipse 87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b="1" dirty="0" smtClean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00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2498052" y="2666025"/>
            <a:ext cx="956938" cy="2483482"/>
            <a:chOff x="2498052" y="2666025"/>
            <a:chExt cx="956938" cy="2483482"/>
          </a:xfrm>
        </p:grpSpPr>
        <p:sp>
          <p:nvSpPr>
            <p:cNvPr id="55" name="Rechteck 54"/>
            <p:cNvSpPr>
              <a:spLocks noChangeAspect="1"/>
            </p:cNvSpPr>
            <p:nvPr/>
          </p:nvSpPr>
          <p:spPr>
            <a:xfrm>
              <a:off x="2498052" y="3663981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hteck 55"/>
            <p:cNvSpPr>
              <a:spLocks noChangeAspect="1"/>
            </p:cNvSpPr>
            <p:nvPr/>
          </p:nvSpPr>
          <p:spPr>
            <a:xfrm>
              <a:off x="2850477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hteck 56"/>
            <p:cNvSpPr>
              <a:spLocks noChangeAspect="1"/>
            </p:cNvSpPr>
            <p:nvPr/>
          </p:nvSpPr>
          <p:spPr>
            <a:xfrm>
              <a:off x="3202902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hteck 20"/>
            <p:cNvSpPr>
              <a:spLocks noChangeAspect="1"/>
            </p:cNvSpPr>
            <p:nvPr/>
          </p:nvSpPr>
          <p:spPr>
            <a:xfrm>
              <a:off x="249805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hteck 21"/>
            <p:cNvSpPr>
              <a:spLocks noChangeAspect="1"/>
            </p:cNvSpPr>
            <p:nvPr/>
          </p:nvSpPr>
          <p:spPr>
            <a:xfrm>
              <a:off x="2850477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hteck 22"/>
            <p:cNvSpPr>
              <a:spLocks noChangeAspect="1"/>
            </p:cNvSpPr>
            <p:nvPr/>
          </p:nvSpPr>
          <p:spPr>
            <a:xfrm>
              <a:off x="320290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hteck 23"/>
            <p:cNvSpPr>
              <a:spLocks noChangeAspect="1"/>
            </p:cNvSpPr>
            <p:nvPr/>
          </p:nvSpPr>
          <p:spPr>
            <a:xfrm>
              <a:off x="249805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hteck 24"/>
            <p:cNvSpPr>
              <a:spLocks noChangeAspect="1"/>
            </p:cNvSpPr>
            <p:nvPr/>
          </p:nvSpPr>
          <p:spPr>
            <a:xfrm>
              <a:off x="2850477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hteck 25"/>
            <p:cNvSpPr>
              <a:spLocks noChangeAspect="1"/>
            </p:cNvSpPr>
            <p:nvPr/>
          </p:nvSpPr>
          <p:spPr>
            <a:xfrm>
              <a:off x="320290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hteck 26"/>
            <p:cNvSpPr>
              <a:spLocks noChangeAspect="1"/>
            </p:cNvSpPr>
            <p:nvPr/>
          </p:nvSpPr>
          <p:spPr>
            <a:xfrm>
              <a:off x="2498052" y="4897419"/>
              <a:ext cx="252088" cy="2520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hteck 27"/>
            <p:cNvSpPr>
              <a:spLocks noChangeAspect="1"/>
            </p:cNvSpPr>
            <p:nvPr/>
          </p:nvSpPr>
          <p:spPr>
            <a:xfrm>
              <a:off x="2850477" y="489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hteck 28"/>
            <p:cNvSpPr>
              <a:spLocks noChangeAspect="1"/>
            </p:cNvSpPr>
            <p:nvPr/>
          </p:nvSpPr>
          <p:spPr>
            <a:xfrm>
              <a:off x="3202902" y="489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525065" y="2344361"/>
            <a:ext cx="1569709" cy="3027789"/>
            <a:chOff x="525065" y="2344361"/>
            <a:chExt cx="1569709" cy="3027789"/>
          </a:xfrm>
        </p:grpSpPr>
        <p:sp>
          <p:nvSpPr>
            <p:cNvPr id="6" name="Freihandform 5"/>
            <p:cNvSpPr/>
            <p:nvPr/>
          </p:nvSpPr>
          <p:spPr>
            <a:xfrm>
              <a:off x="525065" y="2344361"/>
              <a:ext cx="1569709" cy="3027789"/>
            </a:xfrm>
            <a:custGeom>
              <a:avLst/>
              <a:gdLst>
                <a:gd name="connsiteX0" fmla="*/ 144891 w 1569709"/>
                <a:gd name="connsiteY0" fmla="*/ 100075 h 3027789"/>
                <a:gd name="connsiteX1" fmla="*/ 507030 w 1569709"/>
                <a:gd name="connsiteY1" fmla="*/ 45754 h 3027789"/>
                <a:gd name="connsiteX2" fmla="*/ 1484804 w 1569709"/>
                <a:gd name="connsiteY2" fmla="*/ 733817 h 3027789"/>
                <a:gd name="connsiteX3" fmla="*/ 1032131 w 1569709"/>
                <a:gd name="connsiteY3" fmla="*/ 1222704 h 3027789"/>
                <a:gd name="connsiteX4" fmla="*/ 1050238 w 1569709"/>
                <a:gd name="connsiteY4" fmla="*/ 1512415 h 3027789"/>
                <a:gd name="connsiteX5" fmla="*/ 851062 w 1569709"/>
                <a:gd name="connsiteY5" fmla="*/ 1784019 h 3027789"/>
                <a:gd name="connsiteX6" fmla="*/ 1349002 w 1569709"/>
                <a:gd name="connsiteY6" fmla="*/ 1965089 h 3027789"/>
                <a:gd name="connsiteX7" fmla="*/ 1521018 w 1569709"/>
                <a:gd name="connsiteY7" fmla="*/ 2435869 h 3027789"/>
                <a:gd name="connsiteX8" fmla="*/ 497977 w 1569709"/>
                <a:gd name="connsiteY8" fmla="*/ 2960970 h 3027789"/>
                <a:gd name="connsiteX9" fmla="*/ 126785 w 1569709"/>
                <a:gd name="connsiteY9" fmla="*/ 2979077 h 3027789"/>
                <a:gd name="connsiteX10" fmla="*/ 36 w 1569709"/>
                <a:gd name="connsiteY10" fmla="*/ 2580724 h 3027789"/>
                <a:gd name="connsiteX11" fmla="*/ 135838 w 1569709"/>
                <a:gd name="connsiteY11" fmla="*/ 2363441 h 3027789"/>
                <a:gd name="connsiteX12" fmla="*/ 298800 w 1569709"/>
                <a:gd name="connsiteY12" fmla="*/ 2164265 h 3027789"/>
                <a:gd name="connsiteX13" fmla="*/ 316907 w 1569709"/>
                <a:gd name="connsiteY13" fmla="*/ 1729698 h 3027789"/>
                <a:gd name="connsiteX14" fmla="*/ 235426 w 1569709"/>
                <a:gd name="connsiteY14" fmla="*/ 1494308 h 3027789"/>
                <a:gd name="connsiteX15" fmla="*/ 289747 w 1569709"/>
                <a:gd name="connsiteY15" fmla="*/ 878673 h 3027789"/>
                <a:gd name="connsiteX16" fmla="*/ 36250 w 1569709"/>
                <a:gd name="connsiteY16" fmla="*/ 389786 h 3027789"/>
                <a:gd name="connsiteX17" fmla="*/ 144891 w 1569709"/>
                <a:gd name="connsiteY17" fmla="*/ 100075 h 30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69709" h="3027789">
                  <a:moveTo>
                    <a:pt x="144891" y="100075"/>
                  </a:moveTo>
                  <a:cubicBezTo>
                    <a:pt x="223354" y="42736"/>
                    <a:pt x="283711" y="-59870"/>
                    <a:pt x="507030" y="45754"/>
                  </a:cubicBezTo>
                  <a:cubicBezTo>
                    <a:pt x="730349" y="151378"/>
                    <a:pt x="1397287" y="537659"/>
                    <a:pt x="1484804" y="733817"/>
                  </a:cubicBezTo>
                  <a:cubicBezTo>
                    <a:pt x="1572321" y="929975"/>
                    <a:pt x="1104559" y="1092938"/>
                    <a:pt x="1032131" y="1222704"/>
                  </a:cubicBezTo>
                  <a:cubicBezTo>
                    <a:pt x="959703" y="1352470"/>
                    <a:pt x="1080416" y="1418863"/>
                    <a:pt x="1050238" y="1512415"/>
                  </a:cubicBezTo>
                  <a:cubicBezTo>
                    <a:pt x="1020060" y="1605968"/>
                    <a:pt x="801268" y="1708573"/>
                    <a:pt x="851062" y="1784019"/>
                  </a:cubicBezTo>
                  <a:cubicBezTo>
                    <a:pt x="900856" y="1859465"/>
                    <a:pt x="1237343" y="1856447"/>
                    <a:pt x="1349002" y="1965089"/>
                  </a:cubicBezTo>
                  <a:cubicBezTo>
                    <a:pt x="1460661" y="2073731"/>
                    <a:pt x="1662856" y="2269889"/>
                    <a:pt x="1521018" y="2435869"/>
                  </a:cubicBezTo>
                  <a:cubicBezTo>
                    <a:pt x="1379181" y="2601849"/>
                    <a:pt x="730349" y="2870435"/>
                    <a:pt x="497977" y="2960970"/>
                  </a:cubicBezTo>
                  <a:cubicBezTo>
                    <a:pt x="265605" y="3051505"/>
                    <a:pt x="209775" y="3042451"/>
                    <a:pt x="126785" y="2979077"/>
                  </a:cubicBezTo>
                  <a:cubicBezTo>
                    <a:pt x="43795" y="2915703"/>
                    <a:pt x="-1473" y="2683330"/>
                    <a:pt x="36" y="2580724"/>
                  </a:cubicBezTo>
                  <a:cubicBezTo>
                    <a:pt x="1545" y="2478118"/>
                    <a:pt x="86044" y="2432851"/>
                    <a:pt x="135838" y="2363441"/>
                  </a:cubicBezTo>
                  <a:cubicBezTo>
                    <a:pt x="185632" y="2294031"/>
                    <a:pt x="268622" y="2269889"/>
                    <a:pt x="298800" y="2164265"/>
                  </a:cubicBezTo>
                  <a:cubicBezTo>
                    <a:pt x="328978" y="2058641"/>
                    <a:pt x="327469" y="1841357"/>
                    <a:pt x="316907" y="1729698"/>
                  </a:cubicBezTo>
                  <a:cubicBezTo>
                    <a:pt x="306345" y="1618039"/>
                    <a:pt x="239953" y="1636145"/>
                    <a:pt x="235426" y="1494308"/>
                  </a:cubicBezTo>
                  <a:cubicBezTo>
                    <a:pt x="230899" y="1352471"/>
                    <a:pt x="322943" y="1062760"/>
                    <a:pt x="289747" y="878673"/>
                  </a:cubicBezTo>
                  <a:cubicBezTo>
                    <a:pt x="256551" y="694586"/>
                    <a:pt x="67937" y="519552"/>
                    <a:pt x="36250" y="389786"/>
                  </a:cubicBezTo>
                  <a:cubicBezTo>
                    <a:pt x="4563" y="260020"/>
                    <a:pt x="66428" y="157414"/>
                    <a:pt x="144891" y="100075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reihandform 4"/>
            <p:cNvSpPr/>
            <p:nvPr/>
          </p:nvSpPr>
          <p:spPr>
            <a:xfrm>
              <a:off x="561879" y="2458173"/>
              <a:ext cx="1425215" cy="2830041"/>
            </a:xfrm>
            <a:custGeom>
              <a:avLst/>
              <a:gdLst>
                <a:gd name="connsiteX0" fmla="*/ 53757 w 1425215"/>
                <a:gd name="connsiteY0" fmla="*/ 185439 h 2830041"/>
                <a:gd name="connsiteX1" fmla="*/ 198612 w 1425215"/>
                <a:gd name="connsiteY1" fmla="*/ 529471 h 2830041"/>
                <a:gd name="connsiteX2" fmla="*/ 379681 w 1425215"/>
                <a:gd name="connsiteY2" fmla="*/ 891609 h 2830041"/>
                <a:gd name="connsiteX3" fmla="*/ 234826 w 1425215"/>
                <a:gd name="connsiteY3" fmla="*/ 1326176 h 2830041"/>
                <a:gd name="connsiteX4" fmla="*/ 334414 w 1425215"/>
                <a:gd name="connsiteY4" fmla="*/ 1597779 h 2830041"/>
                <a:gd name="connsiteX5" fmla="*/ 334414 w 1425215"/>
                <a:gd name="connsiteY5" fmla="*/ 2032346 h 2830041"/>
                <a:gd name="connsiteX6" fmla="*/ 35650 w 1425215"/>
                <a:gd name="connsiteY6" fmla="*/ 2394484 h 2830041"/>
                <a:gd name="connsiteX7" fmla="*/ 26596 w 1425215"/>
                <a:gd name="connsiteY7" fmla="*/ 2666088 h 2830041"/>
                <a:gd name="connsiteX8" fmla="*/ 225772 w 1425215"/>
                <a:gd name="connsiteY8" fmla="*/ 2829051 h 2830041"/>
                <a:gd name="connsiteX9" fmla="*/ 696553 w 1425215"/>
                <a:gd name="connsiteY9" fmla="*/ 2720409 h 2830041"/>
                <a:gd name="connsiteX10" fmla="*/ 1185440 w 1425215"/>
                <a:gd name="connsiteY10" fmla="*/ 2448805 h 2830041"/>
                <a:gd name="connsiteX11" fmla="*/ 1420830 w 1425215"/>
                <a:gd name="connsiteY11" fmla="*/ 2068560 h 2830041"/>
                <a:gd name="connsiteX12" fmla="*/ 995317 w 1425215"/>
                <a:gd name="connsiteY12" fmla="*/ 1833170 h 2830041"/>
                <a:gd name="connsiteX13" fmla="*/ 796141 w 1425215"/>
                <a:gd name="connsiteY13" fmla="*/ 1851277 h 2830041"/>
                <a:gd name="connsiteX14" fmla="*/ 651285 w 1425215"/>
                <a:gd name="connsiteY14" fmla="*/ 1978025 h 2830041"/>
                <a:gd name="connsiteX15" fmla="*/ 660339 w 1425215"/>
                <a:gd name="connsiteY15" fmla="*/ 1724528 h 2830041"/>
                <a:gd name="connsiteX16" fmla="*/ 768980 w 1425215"/>
                <a:gd name="connsiteY16" fmla="*/ 1489138 h 2830041"/>
                <a:gd name="connsiteX17" fmla="*/ 931943 w 1425215"/>
                <a:gd name="connsiteY17" fmla="*/ 1362389 h 2830041"/>
                <a:gd name="connsiteX18" fmla="*/ 959103 w 1425215"/>
                <a:gd name="connsiteY18" fmla="*/ 1090785 h 2830041"/>
                <a:gd name="connsiteX19" fmla="*/ 1366509 w 1425215"/>
                <a:gd name="connsiteY19" fmla="*/ 638112 h 2830041"/>
                <a:gd name="connsiteX20" fmla="*/ 506430 w 1425215"/>
                <a:gd name="connsiteY20" fmla="*/ 22477 h 2830041"/>
                <a:gd name="connsiteX21" fmla="*/ 53757 w 1425215"/>
                <a:gd name="connsiteY21" fmla="*/ 185439 h 283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5215" h="2830041">
                  <a:moveTo>
                    <a:pt x="53757" y="185439"/>
                  </a:moveTo>
                  <a:cubicBezTo>
                    <a:pt x="2454" y="269938"/>
                    <a:pt x="144291" y="411776"/>
                    <a:pt x="198612" y="529471"/>
                  </a:cubicBezTo>
                  <a:cubicBezTo>
                    <a:pt x="252933" y="647166"/>
                    <a:pt x="373645" y="758825"/>
                    <a:pt x="379681" y="891609"/>
                  </a:cubicBezTo>
                  <a:cubicBezTo>
                    <a:pt x="385717" y="1024393"/>
                    <a:pt x="242371" y="1208481"/>
                    <a:pt x="234826" y="1326176"/>
                  </a:cubicBezTo>
                  <a:cubicBezTo>
                    <a:pt x="227282" y="1443871"/>
                    <a:pt x="317816" y="1480084"/>
                    <a:pt x="334414" y="1597779"/>
                  </a:cubicBezTo>
                  <a:cubicBezTo>
                    <a:pt x="351012" y="1715474"/>
                    <a:pt x="384208" y="1899562"/>
                    <a:pt x="334414" y="2032346"/>
                  </a:cubicBezTo>
                  <a:cubicBezTo>
                    <a:pt x="284620" y="2165130"/>
                    <a:pt x="86953" y="2288860"/>
                    <a:pt x="35650" y="2394484"/>
                  </a:cubicBezTo>
                  <a:cubicBezTo>
                    <a:pt x="-15653" y="2500108"/>
                    <a:pt x="-5091" y="2593660"/>
                    <a:pt x="26596" y="2666088"/>
                  </a:cubicBezTo>
                  <a:cubicBezTo>
                    <a:pt x="58283" y="2738516"/>
                    <a:pt x="114113" y="2819998"/>
                    <a:pt x="225772" y="2829051"/>
                  </a:cubicBezTo>
                  <a:cubicBezTo>
                    <a:pt x="337431" y="2838104"/>
                    <a:pt x="536608" y="2783783"/>
                    <a:pt x="696553" y="2720409"/>
                  </a:cubicBezTo>
                  <a:cubicBezTo>
                    <a:pt x="856498" y="2657035"/>
                    <a:pt x="1064727" y="2557447"/>
                    <a:pt x="1185440" y="2448805"/>
                  </a:cubicBezTo>
                  <a:cubicBezTo>
                    <a:pt x="1306153" y="2340164"/>
                    <a:pt x="1452517" y="2171166"/>
                    <a:pt x="1420830" y="2068560"/>
                  </a:cubicBezTo>
                  <a:cubicBezTo>
                    <a:pt x="1389143" y="1965954"/>
                    <a:pt x="1099432" y="1869384"/>
                    <a:pt x="995317" y="1833170"/>
                  </a:cubicBezTo>
                  <a:cubicBezTo>
                    <a:pt x="891202" y="1796956"/>
                    <a:pt x="853480" y="1827135"/>
                    <a:pt x="796141" y="1851277"/>
                  </a:cubicBezTo>
                  <a:cubicBezTo>
                    <a:pt x="738802" y="1875419"/>
                    <a:pt x="673919" y="1999150"/>
                    <a:pt x="651285" y="1978025"/>
                  </a:cubicBezTo>
                  <a:cubicBezTo>
                    <a:pt x="628651" y="1956900"/>
                    <a:pt x="640723" y="1806009"/>
                    <a:pt x="660339" y="1724528"/>
                  </a:cubicBezTo>
                  <a:cubicBezTo>
                    <a:pt x="679955" y="1643047"/>
                    <a:pt x="723713" y="1549495"/>
                    <a:pt x="768980" y="1489138"/>
                  </a:cubicBezTo>
                  <a:cubicBezTo>
                    <a:pt x="814247" y="1428782"/>
                    <a:pt x="900256" y="1428781"/>
                    <a:pt x="931943" y="1362389"/>
                  </a:cubicBezTo>
                  <a:cubicBezTo>
                    <a:pt x="963630" y="1295997"/>
                    <a:pt x="886675" y="1211498"/>
                    <a:pt x="959103" y="1090785"/>
                  </a:cubicBezTo>
                  <a:cubicBezTo>
                    <a:pt x="1031531" y="970072"/>
                    <a:pt x="1441954" y="816163"/>
                    <a:pt x="1366509" y="638112"/>
                  </a:cubicBezTo>
                  <a:cubicBezTo>
                    <a:pt x="1291064" y="460061"/>
                    <a:pt x="722204" y="103958"/>
                    <a:pt x="506430" y="22477"/>
                  </a:cubicBezTo>
                  <a:cubicBezTo>
                    <a:pt x="290656" y="-59004"/>
                    <a:pt x="105060" y="100940"/>
                    <a:pt x="53757" y="185439"/>
                  </a:cubicBez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Freihandform 3"/>
            <p:cNvSpPr/>
            <p:nvPr/>
          </p:nvSpPr>
          <p:spPr>
            <a:xfrm>
              <a:off x="629968" y="3440280"/>
              <a:ext cx="1302323" cy="1793036"/>
            </a:xfrm>
            <a:custGeom>
              <a:avLst/>
              <a:gdLst>
                <a:gd name="connsiteX0" fmla="*/ 3775 w 1302323"/>
                <a:gd name="connsiteY0" fmla="*/ 1575340 h 1793036"/>
                <a:gd name="connsiteX1" fmla="*/ 139577 w 1302323"/>
                <a:gd name="connsiteY1" fmla="*/ 1285629 h 1793036"/>
                <a:gd name="connsiteX2" fmla="*/ 302539 w 1302323"/>
                <a:gd name="connsiteY2" fmla="*/ 1140773 h 1793036"/>
                <a:gd name="connsiteX3" fmla="*/ 365913 w 1302323"/>
                <a:gd name="connsiteY3" fmla="*/ 579459 h 1793036"/>
                <a:gd name="connsiteX4" fmla="*/ 257272 w 1302323"/>
                <a:gd name="connsiteY4" fmla="*/ 271641 h 1793036"/>
                <a:gd name="connsiteX5" fmla="*/ 519822 w 1302323"/>
                <a:gd name="connsiteY5" fmla="*/ 37 h 1793036"/>
                <a:gd name="connsiteX6" fmla="*/ 809533 w 1302323"/>
                <a:gd name="connsiteY6" fmla="*/ 289748 h 1793036"/>
                <a:gd name="connsiteX7" fmla="*/ 583196 w 1302323"/>
                <a:gd name="connsiteY7" fmla="*/ 543245 h 1793036"/>
                <a:gd name="connsiteX8" fmla="*/ 393074 w 1302323"/>
                <a:gd name="connsiteY8" fmla="*/ 1267522 h 1793036"/>
                <a:gd name="connsiteX9" fmla="*/ 465501 w 1302323"/>
                <a:gd name="connsiteY9" fmla="*/ 1339950 h 1793036"/>
                <a:gd name="connsiteX10" fmla="*/ 881961 w 1302323"/>
                <a:gd name="connsiteY10" fmla="*/ 887276 h 1793036"/>
                <a:gd name="connsiteX11" fmla="*/ 1298420 w 1302323"/>
                <a:gd name="connsiteY11" fmla="*/ 1122667 h 1793036"/>
                <a:gd name="connsiteX12" fmla="*/ 1072083 w 1302323"/>
                <a:gd name="connsiteY12" fmla="*/ 1430484 h 1793036"/>
                <a:gd name="connsiteX13" fmla="*/ 764266 w 1302323"/>
                <a:gd name="connsiteY13" fmla="*/ 1502912 h 1793036"/>
                <a:gd name="connsiteX14" fmla="*/ 293485 w 1302323"/>
                <a:gd name="connsiteY14" fmla="*/ 1792623 h 1793036"/>
                <a:gd name="connsiteX15" fmla="*/ 3775 w 1302323"/>
                <a:gd name="connsiteY15" fmla="*/ 1575340 h 1793036"/>
                <a:gd name="connsiteX0" fmla="*/ 3775 w 1302323"/>
                <a:gd name="connsiteY0" fmla="*/ 1575340 h 1793036"/>
                <a:gd name="connsiteX1" fmla="*/ 139577 w 1302323"/>
                <a:gd name="connsiteY1" fmla="*/ 1285629 h 1793036"/>
                <a:gd name="connsiteX2" fmla="*/ 302539 w 1302323"/>
                <a:gd name="connsiteY2" fmla="*/ 1140773 h 1793036"/>
                <a:gd name="connsiteX3" fmla="*/ 365913 w 1302323"/>
                <a:gd name="connsiteY3" fmla="*/ 579459 h 1793036"/>
                <a:gd name="connsiteX4" fmla="*/ 257272 w 1302323"/>
                <a:gd name="connsiteY4" fmla="*/ 271641 h 1793036"/>
                <a:gd name="connsiteX5" fmla="*/ 519822 w 1302323"/>
                <a:gd name="connsiteY5" fmla="*/ 37 h 1793036"/>
                <a:gd name="connsiteX6" fmla="*/ 809533 w 1302323"/>
                <a:gd name="connsiteY6" fmla="*/ 289748 h 1793036"/>
                <a:gd name="connsiteX7" fmla="*/ 583196 w 1302323"/>
                <a:gd name="connsiteY7" fmla="*/ 543245 h 1793036"/>
                <a:gd name="connsiteX8" fmla="*/ 393074 w 1302323"/>
                <a:gd name="connsiteY8" fmla="*/ 1267522 h 1793036"/>
                <a:gd name="connsiteX9" fmla="*/ 519822 w 1302323"/>
                <a:gd name="connsiteY9" fmla="*/ 1267522 h 1793036"/>
                <a:gd name="connsiteX10" fmla="*/ 881961 w 1302323"/>
                <a:gd name="connsiteY10" fmla="*/ 887276 h 1793036"/>
                <a:gd name="connsiteX11" fmla="*/ 1298420 w 1302323"/>
                <a:gd name="connsiteY11" fmla="*/ 1122667 h 1793036"/>
                <a:gd name="connsiteX12" fmla="*/ 1072083 w 1302323"/>
                <a:gd name="connsiteY12" fmla="*/ 1430484 h 1793036"/>
                <a:gd name="connsiteX13" fmla="*/ 764266 w 1302323"/>
                <a:gd name="connsiteY13" fmla="*/ 1502912 h 1793036"/>
                <a:gd name="connsiteX14" fmla="*/ 293485 w 1302323"/>
                <a:gd name="connsiteY14" fmla="*/ 1792623 h 1793036"/>
                <a:gd name="connsiteX15" fmla="*/ 3775 w 1302323"/>
                <a:gd name="connsiteY15" fmla="*/ 1575340 h 1793036"/>
                <a:gd name="connsiteX0" fmla="*/ 3775 w 1302323"/>
                <a:gd name="connsiteY0" fmla="*/ 1575340 h 1793036"/>
                <a:gd name="connsiteX1" fmla="*/ 139577 w 1302323"/>
                <a:gd name="connsiteY1" fmla="*/ 1285629 h 1793036"/>
                <a:gd name="connsiteX2" fmla="*/ 302539 w 1302323"/>
                <a:gd name="connsiteY2" fmla="*/ 1140773 h 1793036"/>
                <a:gd name="connsiteX3" fmla="*/ 365913 w 1302323"/>
                <a:gd name="connsiteY3" fmla="*/ 579459 h 1793036"/>
                <a:gd name="connsiteX4" fmla="*/ 257272 w 1302323"/>
                <a:gd name="connsiteY4" fmla="*/ 271641 h 1793036"/>
                <a:gd name="connsiteX5" fmla="*/ 519822 w 1302323"/>
                <a:gd name="connsiteY5" fmla="*/ 37 h 1793036"/>
                <a:gd name="connsiteX6" fmla="*/ 809533 w 1302323"/>
                <a:gd name="connsiteY6" fmla="*/ 289748 h 1793036"/>
                <a:gd name="connsiteX7" fmla="*/ 583196 w 1302323"/>
                <a:gd name="connsiteY7" fmla="*/ 543245 h 1793036"/>
                <a:gd name="connsiteX8" fmla="*/ 438342 w 1302323"/>
                <a:gd name="connsiteY8" fmla="*/ 1122667 h 1793036"/>
                <a:gd name="connsiteX9" fmla="*/ 519822 w 1302323"/>
                <a:gd name="connsiteY9" fmla="*/ 1267522 h 1793036"/>
                <a:gd name="connsiteX10" fmla="*/ 881961 w 1302323"/>
                <a:gd name="connsiteY10" fmla="*/ 887276 h 1793036"/>
                <a:gd name="connsiteX11" fmla="*/ 1298420 w 1302323"/>
                <a:gd name="connsiteY11" fmla="*/ 1122667 h 1793036"/>
                <a:gd name="connsiteX12" fmla="*/ 1072083 w 1302323"/>
                <a:gd name="connsiteY12" fmla="*/ 1430484 h 1793036"/>
                <a:gd name="connsiteX13" fmla="*/ 764266 w 1302323"/>
                <a:gd name="connsiteY13" fmla="*/ 1502912 h 1793036"/>
                <a:gd name="connsiteX14" fmla="*/ 293485 w 1302323"/>
                <a:gd name="connsiteY14" fmla="*/ 1792623 h 1793036"/>
                <a:gd name="connsiteX15" fmla="*/ 3775 w 1302323"/>
                <a:gd name="connsiteY15" fmla="*/ 1575340 h 179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02323" h="1793036">
                  <a:moveTo>
                    <a:pt x="3775" y="1575340"/>
                  </a:moveTo>
                  <a:cubicBezTo>
                    <a:pt x="-21876" y="1490841"/>
                    <a:pt x="89783" y="1358057"/>
                    <a:pt x="139577" y="1285629"/>
                  </a:cubicBezTo>
                  <a:cubicBezTo>
                    <a:pt x="189371" y="1213201"/>
                    <a:pt x="264816" y="1258468"/>
                    <a:pt x="302539" y="1140773"/>
                  </a:cubicBezTo>
                  <a:cubicBezTo>
                    <a:pt x="340262" y="1023078"/>
                    <a:pt x="373457" y="724314"/>
                    <a:pt x="365913" y="579459"/>
                  </a:cubicBezTo>
                  <a:cubicBezTo>
                    <a:pt x="358369" y="434604"/>
                    <a:pt x="231621" y="368211"/>
                    <a:pt x="257272" y="271641"/>
                  </a:cubicBezTo>
                  <a:cubicBezTo>
                    <a:pt x="282923" y="175071"/>
                    <a:pt x="427779" y="-2981"/>
                    <a:pt x="519822" y="37"/>
                  </a:cubicBezTo>
                  <a:cubicBezTo>
                    <a:pt x="611865" y="3055"/>
                    <a:pt x="798971" y="199213"/>
                    <a:pt x="809533" y="289748"/>
                  </a:cubicBezTo>
                  <a:cubicBezTo>
                    <a:pt x="820095" y="380283"/>
                    <a:pt x="645061" y="404425"/>
                    <a:pt x="583196" y="543245"/>
                  </a:cubicBezTo>
                  <a:cubicBezTo>
                    <a:pt x="521331" y="682065"/>
                    <a:pt x="448904" y="1001954"/>
                    <a:pt x="438342" y="1122667"/>
                  </a:cubicBezTo>
                  <a:cubicBezTo>
                    <a:pt x="427780" y="1243380"/>
                    <a:pt x="445886" y="1306754"/>
                    <a:pt x="519822" y="1267522"/>
                  </a:cubicBezTo>
                  <a:cubicBezTo>
                    <a:pt x="593758" y="1228290"/>
                    <a:pt x="752195" y="911418"/>
                    <a:pt x="881961" y="887276"/>
                  </a:cubicBezTo>
                  <a:cubicBezTo>
                    <a:pt x="1011727" y="863134"/>
                    <a:pt x="1266733" y="1032132"/>
                    <a:pt x="1298420" y="1122667"/>
                  </a:cubicBezTo>
                  <a:cubicBezTo>
                    <a:pt x="1330107" y="1213202"/>
                    <a:pt x="1161109" y="1367110"/>
                    <a:pt x="1072083" y="1430484"/>
                  </a:cubicBezTo>
                  <a:cubicBezTo>
                    <a:pt x="983057" y="1493858"/>
                    <a:pt x="894032" y="1442555"/>
                    <a:pt x="764266" y="1502912"/>
                  </a:cubicBezTo>
                  <a:cubicBezTo>
                    <a:pt x="634500" y="1563268"/>
                    <a:pt x="421742" y="1783570"/>
                    <a:pt x="293485" y="1792623"/>
                  </a:cubicBezTo>
                  <a:cubicBezTo>
                    <a:pt x="165228" y="1801676"/>
                    <a:pt x="29426" y="1659839"/>
                    <a:pt x="3775" y="157534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0" name="Gruppieren 29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31" name="Gerader Verbinder 30"/>
              <p:cNvCxnSpPr>
                <a:cxnSpLocks/>
                <a:stCxn id="36" idx="6"/>
                <a:endCxn id="37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>
                <a:cxnSpLocks/>
                <a:stCxn id="36" idx="4"/>
                <a:endCxn id="38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>
                <a:cxnSpLocks/>
                <a:stCxn id="38" idx="4"/>
                <a:endCxn id="39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>
                <a:cxnSpLocks/>
                <a:stCxn id="39" idx="6"/>
                <a:endCxn id="40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>
                <a:cxnSpLocks/>
                <a:stCxn id="38" idx="7"/>
                <a:endCxn id="37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Ellipse 35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37" name="Ellipse 36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38" name="Ellipse 37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39" name="Ellipse 38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40" name="Ellipse 39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" name="Gruppieren 9"/>
          <p:cNvGrpSpPr/>
          <p:nvPr/>
        </p:nvGrpSpPr>
        <p:grpSpPr>
          <a:xfrm>
            <a:off x="342767" y="218328"/>
            <a:ext cx="3129528" cy="1445914"/>
            <a:chOff x="342767" y="218328"/>
            <a:chExt cx="3129528" cy="1445914"/>
          </a:xfrm>
        </p:grpSpPr>
        <p:grpSp>
          <p:nvGrpSpPr>
            <p:cNvPr id="101" name="Gruppieren 100"/>
            <p:cNvGrpSpPr>
              <a:grpSpLocks noChangeAspect="1"/>
            </p:cNvGrpSpPr>
            <p:nvPr/>
          </p:nvGrpSpPr>
          <p:grpSpPr>
            <a:xfrm>
              <a:off x="342767" y="218328"/>
              <a:ext cx="856737" cy="1445913"/>
              <a:chOff x="336815" y="2026706"/>
              <a:chExt cx="2057341" cy="3472169"/>
            </a:xfrm>
          </p:grpSpPr>
          <p:sp>
            <p:nvSpPr>
              <p:cNvPr id="147" name="Freihandform 146"/>
              <p:cNvSpPr/>
              <p:nvPr/>
            </p:nvSpPr>
            <p:spPr>
              <a:xfrm>
                <a:off x="336815" y="2026706"/>
                <a:ext cx="2057341" cy="3472169"/>
              </a:xfrm>
              <a:custGeom>
                <a:avLst/>
                <a:gdLst>
                  <a:gd name="connsiteX0" fmla="*/ 606160 w 2057341"/>
                  <a:gd name="connsiteY0" fmla="*/ 49564 h 3519614"/>
                  <a:gd name="connsiteX1" fmla="*/ 1015735 w 2057341"/>
                  <a:gd name="connsiteY1" fmla="*/ 182914 h 3519614"/>
                  <a:gd name="connsiteX2" fmla="*/ 1301485 w 2057341"/>
                  <a:gd name="connsiteY2" fmla="*/ 487714 h 3519614"/>
                  <a:gd name="connsiteX3" fmla="*/ 1701535 w 2057341"/>
                  <a:gd name="connsiteY3" fmla="*/ 735364 h 3519614"/>
                  <a:gd name="connsiteX4" fmla="*/ 2044435 w 2057341"/>
                  <a:gd name="connsiteY4" fmla="*/ 1059214 h 3519614"/>
                  <a:gd name="connsiteX5" fmla="*/ 1958710 w 2057341"/>
                  <a:gd name="connsiteY5" fmla="*/ 1440214 h 3519614"/>
                  <a:gd name="connsiteX6" fmla="*/ 1711060 w 2057341"/>
                  <a:gd name="connsiteY6" fmla="*/ 1783114 h 3519614"/>
                  <a:gd name="connsiteX7" fmla="*/ 1425310 w 2057341"/>
                  <a:gd name="connsiteY7" fmla="*/ 1897414 h 3519614"/>
                  <a:gd name="connsiteX8" fmla="*/ 1330060 w 2057341"/>
                  <a:gd name="connsiteY8" fmla="*/ 2106964 h 3519614"/>
                  <a:gd name="connsiteX9" fmla="*/ 1025260 w 2057341"/>
                  <a:gd name="connsiteY9" fmla="*/ 2316514 h 3519614"/>
                  <a:gd name="connsiteX10" fmla="*/ 853810 w 2057341"/>
                  <a:gd name="connsiteY10" fmla="*/ 2487964 h 3519614"/>
                  <a:gd name="connsiteX11" fmla="*/ 1472935 w 2057341"/>
                  <a:gd name="connsiteY11" fmla="*/ 2278414 h 3519614"/>
                  <a:gd name="connsiteX12" fmla="*/ 1625335 w 2057341"/>
                  <a:gd name="connsiteY12" fmla="*/ 2545114 h 3519614"/>
                  <a:gd name="connsiteX13" fmla="*/ 1625335 w 2057341"/>
                  <a:gd name="connsiteY13" fmla="*/ 2926114 h 3519614"/>
                  <a:gd name="connsiteX14" fmla="*/ 1368160 w 2057341"/>
                  <a:gd name="connsiteY14" fmla="*/ 3154714 h 3519614"/>
                  <a:gd name="connsiteX15" fmla="*/ 987160 w 2057341"/>
                  <a:gd name="connsiteY15" fmla="*/ 3307114 h 3519614"/>
                  <a:gd name="connsiteX16" fmla="*/ 549010 w 2057341"/>
                  <a:gd name="connsiteY16" fmla="*/ 3516664 h 3519614"/>
                  <a:gd name="connsiteX17" fmla="*/ 377560 w 2057341"/>
                  <a:gd name="connsiteY17" fmla="*/ 3383314 h 3519614"/>
                  <a:gd name="connsiteX18" fmla="*/ 206110 w 2057341"/>
                  <a:gd name="connsiteY18" fmla="*/ 2792764 h 3519614"/>
                  <a:gd name="connsiteX19" fmla="*/ 187060 w 2057341"/>
                  <a:gd name="connsiteY19" fmla="*/ 2373664 h 3519614"/>
                  <a:gd name="connsiteX20" fmla="*/ 168010 w 2057341"/>
                  <a:gd name="connsiteY20" fmla="*/ 2106964 h 3519614"/>
                  <a:gd name="connsiteX21" fmla="*/ 53710 w 2057341"/>
                  <a:gd name="connsiteY21" fmla="*/ 1687864 h 3519614"/>
                  <a:gd name="connsiteX22" fmla="*/ 348985 w 2057341"/>
                  <a:gd name="connsiteY22" fmla="*/ 1402114 h 3519614"/>
                  <a:gd name="connsiteX23" fmla="*/ 15610 w 2057341"/>
                  <a:gd name="connsiteY23" fmla="*/ 1021114 h 3519614"/>
                  <a:gd name="connsiteX24" fmla="*/ 63235 w 2057341"/>
                  <a:gd name="connsiteY24" fmla="*/ 697264 h 3519614"/>
                  <a:gd name="connsiteX25" fmla="*/ 139435 w 2057341"/>
                  <a:gd name="connsiteY25" fmla="*/ 278164 h 3519614"/>
                  <a:gd name="connsiteX26" fmla="*/ 558535 w 2057341"/>
                  <a:gd name="connsiteY26" fmla="*/ 11464 h 3519614"/>
                  <a:gd name="connsiteX27" fmla="*/ 606160 w 2057341"/>
                  <a:gd name="connsiteY27" fmla="*/ 49564 h 3519614"/>
                  <a:gd name="connsiteX0" fmla="*/ 606160 w 2057341"/>
                  <a:gd name="connsiteY0" fmla="*/ 2119 h 3472169"/>
                  <a:gd name="connsiteX1" fmla="*/ 1015735 w 2057341"/>
                  <a:gd name="connsiteY1" fmla="*/ 135469 h 3472169"/>
                  <a:gd name="connsiteX2" fmla="*/ 1301485 w 2057341"/>
                  <a:gd name="connsiteY2" fmla="*/ 440269 h 3472169"/>
                  <a:gd name="connsiteX3" fmla="*/ 1701535 w 2057341"/>
                  <a:gd name="connsiteY3" fmla="*/ 687919 h 3472169"/>
                  <a:gd name="connsiteX4" fmla="*/ 2044435 w 2057341"/>
                  <a:gd name="connsiteY4" fmla="*/ 1011769 h 3472169"/>
                  <a:gd name="connsiteX5" fmla="*/ 1958710 w 2057341"/>
                  <a:gd name="connsiteY5" fmla="*/ 1392769 h 3472169"/>
                  <a:gd name="connsiteX6" fmla="*/ 1711060 w 2057341"/>
                  <a:gd name="connsiteY6" fmla="*/ 1735669 h 3472169"/>
                  <a:gd name="connsiteX7" fmla="*/ 1425310 w 2057341"/>
                  <a:gd name="connsiteY7" fmla="*/ 1849969 h 3472169"/>
                  <a:gd name="connsiteX8" fmla="*/ 1330060 w 2057341"/>
                  <a:gd name="connsiteY8" fmla="*/ 2059519 h 3472169"/>
                  <a:gd name="connsiteX9" fmla="*/ 1025260 w 2057341"/>
                  <a:gd name="connsiteY9" fmla="*/ 2269069 h 3472169"/>
                  <a:gd name="connsiteX10" fmla="*/ 853810 w 2057341"/>
                  <a:gd name="connsiteY10" fmla="*/ 2440519 h 3472169"/>
                  <a:gd name="connsiteX11" fmla="*/ 1472935 w 2057341"/>
                  <a:gd name="connsiteY11" fmla="*/ 2230969 h 3472169"/>
                  <a:gd name="connsiteX12" fmla="*/ 1625335 w 2057341"/>
                  <a:gd name="connsiteY12" fmla="*/ 2497669 h 3472169"/>
                  <a:gd name="connsiteX13" fmla="*/ 1625335 w 2057341"/>
                  <a:gd name="connsiteY13" fmla="*/ 2878669 h 3472169"/>
                  <a:gd name="connsiteX14" fmla="*/ 1368160 w 2057341"/>
                  <a:gd name="connsiteY14" fmla="*/ 3107269 h 3472169"/>
                  <a:gd name="connsiteX15" fmla="*/ 987160 w 2057341"/>
                  <a:gd name="connsiteY15" fmla="*/ 3259669 h 3472169"/>
                  <a:gd name="connsiteX16" fmla="*/ 549010 w 2057341"/>
                  <a:gd name="connsiteY16" fmla="*/ 3469219 h 3472169"/>
                  <a:gd name="connsiteX17" fmla="*/ 377560 w 2057341"/>
                  <a:gd name="connsiteY17" fmla="*/ 3335869 h 3472169"/>
                  <a:gd name="connsiteX18" fmla="*/ 206110 w 2057341"/>
                  <a:gd name="connsiteY18" fmla="*/ 2745319 h 3472169"/>
                  <a:gd name="connsiteX19" fmla="*/ 187060 w 2057341"/>
                  <a:gd name="connsiteY19" fmla="*/ 2326219 h 3472169"/>
                  <a:gd name="connsiteX20" fmla="*/ 168010 w 2057341"/>
                  <a:gd name="connsiteY20" fmla="*/ 2059519 h 3472169"/>
                  <a:gd name="connsiteX21" fmla="*/ 53710 w 2057341"/>
                  <a:gd name="connsiteY21" fmla="*/ 1640419 h 3472169"/>
                  <a:gd name="connsiteX22" fmla="*/ 348985 w 2057341"/>
                  <a:gd name="connsiteY22" fmla="*/ 1354669 h 3472169"/>
                  <a:gd name="connsiteX23" fmla="*/ 15610 w 2057341"/>
                  <a:gd name="connsiteY23" fmla="*/ 973669 h 3472169"/>
                  <a:gd name="connsiteX24" fmla="*/ 63235 w 2057341"/>
                  <a:gd name="connsiteY24" fmla="*/ 649819 h 3472169"/>
                  <a:gd name="connsiteX25" fmla="*/ 139435 w 2057341"/>
                  <a:gd name="connsiteY25" fmla="*/ 230719 h 3472169"/>
                  <a:gd name="connsiteX26" fmla="*/ 606160 w 2057341"/>
                  <a:gd name="connsiteY26" fmla="*/ 2119 h 3472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057341" h="3472169">
                    <a:moveTo>
                      <a:pt x="606160" y="2119"/>
                    </a:moveTo>
                    <a:cubicBezTo>
                      <a:pt x="752210" y="-13756"/>
                      <a:pt x="899848" y="62444"/>
                      <a:pt x="1015735" y="135469"/>
                    </a:cubicBezTo>
                    <a:cubicBezTo>
                      <a:pt x="1131622" y="208494"/>
                      <a:pt x="1187185" y="348194"/>
                      <a:pt x="1301485" y="440269"/>
                    </a:cubicBezTo>
                    <a:cubicBezTo>
                      <a:pt x="1415785" y="532344"/>
                      <a:pt x="1577710" y="592669"/>
                      <a:pt x="1701535" y="687919"/>
                    </a:cubicBezTo>
                    <a:cubicBezTo>
                      <a:pt x="1825360" y="783169"/>
                      <a:pt x="2001573" y="894294"/>
                      <a:pt x="2044435" y="1011769"/>
                    </a:cubicBezTo>
                    <a:cubicBezTo>
                      <a:pt x="2087297" y="1129244"/>
                      <a:pt x="2014273" y="1272119"/>
                      <a:pt x="1958710" y="1392769"/>
                    </a:cubicBezTo>
                    <a:cubicBezTo>
                      <a:pt x="1903148" y="1513419"/>
                      <a:pt x="1799960" y="1659469"/>
                      <a:pt x="1711060" y="1735669"/>
                    </a:cubicBezTo>
                    <a:cubicBezTo>
                      <a:pt x="1622160" y="1811869"/>
                      <a:pt x="1488810" y="1795994"/>
                      <a:pt x="1425310" y="1849969"/>
                    </a:cubicBezTo>
                    <a:cubicBezTo>
                      <a:pt x="1361810" y="1903944"/>
                      <a:pt x="1396735" y="1989669"/>
                      <a:pt x="1330060" y="2059519"/>
                    </a:cubicBezTo>
                    <a:cubicBezTo>
                      <a:pt x="1263385" y="2129369"/>
                      <a:pt x="1104635" y="2205569"/>
                      <a:pt x="1025260" y="2269069"/>
                    </a:cubicBezTo>
                    <a:cubicBezTo>
                      <a:pt x="945885" y="2332569"/>
                      <a:pt x="779198" y="2446869"/>
                      <a:pt x="853810" y="2440519"/>
                    </a:cubicBezTo>
                    <a:cubicBezTo>
                      <a:pt x="928422" y="2434169"/>
                      <a:pt x="1344347" y="2221444"/>
                      <a:pt x="1472935" y="2230969"/>
                    </a:cubicBezTo>
                    <a:cubicBezTo>
                      <a:pt x="1601523" y="2240494"/>
                      <a:pt x="1599935" y="2389719"/>
                      <a:pt x="1625335" y="2497669"/>
                    </a:cubicBezTo>
                    <a:cubicBezTo>
                      <a:pt x="1650735" y="2605619"/>
                      <a:pt x="1668198" y="2777069"/>
                      <a:pt x="1625335" y="2878669"/>
                    </a:cubicBezTo>
                    <a:cubicBezTo>
                      <a:pt x="1582473" y="2980269"/>
                      <a:pt x="1474522" y="3043769"/>
                      <a:pt x="1368160" y="3107269"/>
                    </a:cubicBezTo>
                    <a:cubicBezTo>
                      <a:pt x="1261798" y="3170769"/>
                      <a:pt x="1123685" y="3199344"/>
                      <a:pt x="987160" y="3259669"/>
                    </a:cubicBezTo>
                    <a:cubicBezTo>
                      <a:pt x="850635" y="3319994"/>
                      <a:pt x="650610" y="3456519"/>
                      <a:pt x="549010" y="3469219"/>
                    </a:cubicBezTo>
                    <a:cubicBezTo>
                      <a:pt x="447410" y="3481919"/>
                      <a:pt x="434710" y="3456519"/>
                      <a:pt x="377560" y="3335869"/>
                    </a:cubicBezTo>
                    <a:cubicBezTo>
                      <a:pt x="320410" y="3215219"/>
                      <a:pt x="237860" y="2913594"/>
                      <a:pt x="206110" y="2745319"/>
                    </a:cubicBezTo>
                    <a:cubicBezTo>
                      <a:pt x="174360" y="2577044"/>
                      <a:pt x="193410" y="2440519"/>
                      <a:pt x="187060" y="2326219"/>
                    </a:cubicBezTo>
                    <a:cubicBezTo>
                      <a:pt x="180710" y="2211919"/>
                      <a:pt x="190235" y="2173819"/>
                      <a:pt x="168010" y="2059519"/>
                    </a:cubicBezTo>
                    <a:cubicBezTo>
                      <a:pt x="145785" y="1945219"/>
                      <a:pt x="23548" y="1757894"/>
                      <a:pt x="53710" y="1640419"/>
                    </a:cubicBezTo>
                    <a:cubicBezTo>
                      <a:pt x="83872" y="1522944"/>
                      <a:pt x="355335" y="1465794"/>
                      <a:pt x="348985" y="1354669"/>
                    </a:cubicBezTo>
                    <a:cubicBezTo>
                      <a:pt x="342635" y="1243544"/>
                      <a:pt x="63235" y="1091144"/>
                      <a:pt x="15610" y="973669"/>
                    </a:cubicBezTo>
                    <a:cubicBezTo>
                      <a:pt x="-32015" y="856194"/>
                      <a:pt x="42598" y="773644"/>
                      <a:pt x="63235" y="649819"/>
                    </a:cubicBezTo>
                    <a:cubicBezTo>
                      <a:pt x="83872" y="525994"/>
                      <a:pt x="56885" y="345019"/>
                      <a:pt x="139435" y="230719"/>
                    </a:cubicBezTo>
                    <a:cubicBezTo>
                      <a:pt x="229922" y="122769"/>
                      <a:pt x="460110" y="17994"/>
                      <a:pt x="606160" y="2119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48" name="Freihandform 147"/>
              <p:cNvSpPr/>
              <p:nvPr/>
            </p:nvSpPr>
            <p:spPr>
              <a:xfrm>
                <a:off x="387364" y="2083163"/>
                <a:ext cx="1803409" cy="3305016"/>
              </a:xfrm>
              <a:custGeom>
                <a:avLst/>
                <a:gdLst>
                  <a:gd name="connsiteX0" fmla="*/ 98411 w 1803409"/>
                  <a:gd name="connsiteY0" fmla="*/ 212362 h 3305016"/>
                  <a:gd name="connsiteX1" fmla="*/ 12686 w 1803409"/>
                  <a:gd name="connsiteY1" fmla="*/ 860062 h 3305016"/>
                  <a:gd name="connsiteX2" fmla="*/ 336536 w 1803409"/>
                  <a:gd name="connsiteY2" fmla="*/ 1317262 h 3305016"/>
                  <a:gd name="connsiteX3" fmla="*/ 136511 w 1803409"/>
                  <a:gd name="connsiteY3" fmla="*/ 1679212 h 3305016"/>
                  <a:gd name="connsiteX4" fmla="*/ 260336 w 1803409"/>
                  <a:gd name="connsiteY4" fmla="*/ 2250712 h 3305016"/>
                  <a:gd name="connsiteX5" fmla="*/ 288911 w 1803409"/>
                  <a:gd name="connsiteY5" fmla="*/ 2955562 h 3305016"/>
                  <a:gd name="connsiteX6" fmla="*/ 507986 w 1803409"/>
                  <a:gd name="connsiteY6" fmla="*/ 3298462 h 3305016"/>
                  <a:gd name="connsiteX7" fmla="*/ 812786 w 1803409"/>
                  <a:gd name="connsiteY7" fmla="*/ 3146062 h 3305016"/>
                  <a:gd name="connsiteX8" fmla="*/ 803261 w 1803409"/>
                  <a:gd name="connsiteY8" fmla="*/ 2726962 h 3305016"/>
                  <a:gd name="connsiteX9" fmla="*/ 669911 w 1803409"/>
                  <a:gd name="connsiteY9" fmla="*/ 2403112 h 3305016"/>
                  <a:gd name="connsiteX10" fmla="*/ 717536 w 1803409"/>
                  <a:gd name="connsiteY10" fmla="*/ 2212612 h 3305016"/>
                  <a:gd name="connsiteX11" fmla="*/ 1098536 w 1803409"/>
                  <a:gd name="connsiteY11" fmla="*/ 2022112 h 3305016"/>
                  <a:gd name="connsiteX12" fmla="*/ 1155686 w 1803409"/>
                  <a:gd name="connsiteY12" fmla="*/ 1736362 h 3305016"/>
                  <a:gd name="connsiteX13" fmla="*/ 1650986 w 1803409"/>
                  <a:gd name="connsiteY13" fmla="*/ 1450612 h 3305016"/>
                  <a:gd name="connsiteX14" fmla="*/ 1803386 w 1803409"/>
                  <a:gd name="connsiteY14" fmla="*/ 1088662 h 3305016"/>
                  <a:gd name="connsiteX15" fmla="*/ 1660511 w 1803409"/>
                  <a:gd name="connsiteY15" fmla="*/ 688612 h 3305016"/>
                  <a:gd name="connsiteX16" fmla="*/ 1412861 w 1803409"/>
                  <a:gd name="connsiteY16" fmla="*/ 593362 h 3305016"/>
                  <a:gd name="connsiteX17" fmla="*/ 1127111 w 1803409"/>
                  <a:gd name="connsiteY17" fmla="*/ 345712 h 3305016"/>
                  <a:gd name="connsiteX18" fmla="*/ 784211 w 1803409"/>
                  <a:gd name="connsiteY18" fmla="*/ 98062 h 3305016"/>
                  <a:gd name="connsiteX19" fmla="*/ 403211 w 1803409"/>
                  <a:gd name="connsiteY19" fmla="*/ 2812 h 3305016"/>
                  <a:gd name="connsiteX20" fmla="*/ 98411 w 1803409"/>
                  <a:gd name="connsiteY20" fmla="*/ 212362 h 3305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803409" h="3305016">
                    <a:moveTo>
                      <a:pt x="98411" y="212362"/>
                    </a:moveTo>
                    <a:cubicBezTo>
                      <a:pt x="33324" y="355237"/>
                      <a:pt x="-27001" y="675912"/>
                      <a:pt x="12686" y="860062"/>
                    </a:cubicBezTo>
                    <a:cubicBezTo>
                      <a:pt x="52373" y="1044212"/>
                      <a:pt x="315899" y="1180737"/>
                      <a:pt x="336536" y="1317262"/>
                    </a:cubicBezTo>
                    <a:cubicBezTo>
                      <a:pt x="357173" y="1453787"/>
                      <a:pt x="149211" y="1523637"/>
                      <a:pt x="136511" y="1679212"/>
                    </a:cubicBezTo>
                    <a:cubicBezTo>
                      <a:pt x="123811" y="1834787"/>
                      <a:pt x="234936" y="2037987"/>
                      <a:pt x="260336" y="2250712"/>
                    </a:cubicBezTo>
                    <a:cubicBezTo>
                      <a:pt x="285736" y="2463437"/>
                      <a:pt x="247636" y="2780937"/>
                      <a:pt x="288911" y="2955562"/>
                    </a:cubicBezTo>
                    <a:cubicBezTo>
                      <a:pt x="330186" y="3130187"/>
                      <a:pt x="420674" y="3266712"/>
                      <a:pt x="507986" y="3298462"/>
                    </a:cubicBezTo>
                    <a:cubicBezTo>
                      <a:pt x="595298" y="3330212"/>
                      <a:pt x="763574" y="3241312"/>
                      <a:pt x="812786" y="3146062"/>
                    </a:cubicBezTo>
                    <a:cubicBezTo>
                      <a:pt x="861998" y="3050812"/>
                      <a:pt x="827073" y="2850787"/>
                      <a:pt x="803261" y="2726962"/>
                    </a:cubicBezTo>
                    <a:cubicBezTo>
                      <a:pt x="779449" y="2603137"/>
                      <a:pt x="684199" y="2488837"/>
                      <a:pt x="669911" y="2403112"/>
                    </a:cubicBezTo>
                    <a:cubicBezTo>
                      <a:pt x="655623" y="2317387"/>
                      <a:pt x="646099" y="2276112"/>
                      <a:pt x="717536" y="2212612"/>
                    </a:cubicBezTo>
                    <a:cubicBezTo>
                      <a:pt x="788973" y="2149112"/>
                      <a:pt x="1025511" y="2101487"/>
                      <a:pt x="1098536" y="2022112"/>
                    </a:cubicBezTo>
                    <a:cubicBezTo>
                      <a:pt x="1171561" y="1942737"/>
                      <a:pt x="1063611" y="1831612"/>
                      <a:pt x="1155686" y="1736362"/>
                    </a:cubicBezTo>
                    <a:cubicBezTo>
                      <a:pt x="1247761" y="1641112"/>
                      <a:pt x="1543036" y="1558562"/>
                      <a:pt x="1650986" y="1450612"/>
                    </a:cubicBezTo>
                    <a:cubicBezTo>
                      <a:pt x="1758936" y="1342662"/>
                      <a:pt x="1801799" y="1215662"/>
                      <a:pt x="1803386" y="1088662"/>
                    </a:cubicBezTo>
                    <a:cubicBezTo>
                      <a:pt x="1804973" y="961662"/>
                      <a:pt x="1725598" y="771162"/>
                      <a:pt x="1660511" y="688612"/>
                    </a:cubicBezTo>
                    <a:cubicBezTo>
                      <a:pt x="1595424" y="606062"/>
                      <a:pt x="1501761" y="650512"/>
                      <a:pt x="1412861" y="593362"/>
                    </a:cubicBezTo>
                    <a:cubicBezTo>
                      <a:pt x="1323961" y="536212"/>
                      <a:pt x="1231886" y="428262"/>
                      <a:pt x="1127111" y="345712"/>
                    </a:cubicBezTo>
                    <a:cubicBezTo>
                      <a:pt x="1022336" y="263162"/>
                      <a:pt x="904861" y="155212"/>
                      <a:pt x="784211" y="98062"/>
                    </a:cubicBezTo>
                    <a:cubicBezTo>
                      <a:pt x="663561" y="40912"/>
                      <a:pt x="515924" y="-13063"/>
                      <a:pt x="403211" y="2812"/>
                    </a:cubicBezTo>
                    <a:cubicBezTo>
                      <a:pt x="290499" y="18687"/>
                      <a:pt x="163498" y="69487"/>
                      <a:pt x="98411" y="21236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49" name="Freihandform 148"/>
              <p:cNvSpPr/>
              <p:nvPr/>
            </p:nvSpPr>
            <p:spPr>
              <a:xfrm>
                <a:off x="561900" y="2209983"/>
                <a:ext cx="1507519" cy="1980602"/>
              </a:xfrm>
              <a:custGeom>
                <a:avLst/>
                <a:gdLst>
                  <a:gd name="connsiteX0" fmla="*/ 381075 w 1507519"/>
                  <a:gd name="connsiteY0" fmla="*/ 1266642 h 1980602"/>
                  <a:gd name="connsiteX1" fmla="*/ 362025 w 1507519"/>
                  <a:gd name="connsiteY1" fmla="*/ 1171392 h 1980602"/>
                  <a:gd name="connsiteX2" fmla="*/ 75 w 1507519"/>
                  <a:gd name="connsiteY2" fmla="*/ 561792 h 1980602"/>
                  <a:gd name="connsiteX3" fmla="*/ 333450 w 1507519"/>
                  <a:gd name="connsiteY3" fmla="*/ 9342 h 1980602"/>
                  <a:gd name="connsiteX4" fmla="*/ 695400 w 1507519"/>
                  <a:gd name="connsiteY4" fmla="*/ 237942 h 1980602"/>
                  <a:gd name="connsiteX5" fmla="*/ 1057350 w 1507519"/>
                  <a:gd name="connsiteY5" fmla="*/ 542742 h 1980602"/>
                  <a:gd name="connsiteX6" fmla="*/ 1476450 w 1507519"/>
                  <a:gd name="connsiteY6" fmla="*/ 637992 h 1980602"/>
                  <a:gd name="connsiteX7" fmla="*/ 1447875 w 1507519"/>
                  <a:gd name="connsiteY7" fmla="*/ 1190442 h 1980602"/>
                  <a:gd name="connsiteX8" fmla="*/ 1219275 w 1507519"/>
                  <a:gd name="connsiteY8" fmla="*/ 1399992 h 1980602"/>
                  <a:gd name="connsiteX9" fmla="*/ 990675 w 1507519"/>
                  <a:gd name="connsiteY9" fmla="*/ 1457142 h 1980602"/>
                  <a:gd name="connsiteX10" fmla="*/ 876375 w 1507519"/>
                  <a:gd name="connsiteY10" fmla="*/ 1761942 h 1980602"/>
                  <a:gd name="connsiteX11" fmla="*/ 666825 w 1507519"/>
                  <a:gd name="connsiteY11" fmla="*/ 1971492 h 1980602"/>
                  <a:gd name="connsiteX12" fmla="*/ 171525 w 1507519"/>
                  <a:gd name="connsiteY12" fmla="*/ 1895292 h 1980602"/>
                  <a:gd name="connsiteX13" fmla="*/ 104850 w 1507519"/>
                  <a:gd name="connsiteY13" fmla="*/ 1476192 h 1980602"/>
                  <a:gd name="connsiteX14" fmla="*/ 381075 w 1507519"/>
                  <a:gd name="connsiteY14" fmla="*/ 1266642 h 1980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07519" h="1980602">
                    <a:moveTo>
                      <a:pt x="381075" y="1266642"/>
                    </a:moveTo>
                    <a:cubicBezTo>
                      <a:pt x="423937" y="1215842"/>
                      <a:pt x="425525" y="1288867"/>
                      <a:pt x="362025" y="1171392"/>
                    </a:cubicBezTo>
                    <a:cubicBezTo>
                      <a:pt x="298525" y="1053917"/>
                      <a:pt x="4837" y="755467"/>
                      <a:pt x="75" y="561792"/>
                    </a:cubicBezTo>
                    <a:cubicBezTo>
                      <a:pt x="-4687" y="368117"/>
                      <a:pt x="217563" y="63317"/>
                      <a:pt x="333450" y="9342"/>
                    </a:cubicBezTo>
                    <a:cubicBezTo>
                      <a:pt x="449337" y="-44633"/>
                      <a:pt x="574750" y="149042"/>
                      <a:pt x="695400" y="237942"/>
                    </a:cubicBezTo>
                    <a:cubicBezTo>
                      <a:pt x="816050" y="326842"/>
                      <a:pt x="927175" y="476067"/>
                      <a:pt x="1057350" y="542742"/>
                    </a:cubicBezTo>
                    <a:cubicBezTo>
                      <a:pt x="1187525" y="609417"/>
                      <a:pt x="1411363" y="530042"/>
                      <a:pt x="1476450" y="637992"/>
                    </a:cubicBezTo>
                    <a:cubicBezTo>
                      <a:pt x="1541537" y="745942"/>
                      <a:pt x="1490738" y="1063442"/>
                      <a:pt x="1447875" y="1190442"/>
                    </a:cubicBezTo>
                    <a:cubicBezTo>
                      <a:pt x="1405012" y="1317442"/>
                      <a:pt x="1295475" y="1355542"/>
                      <a:pt x="1219275" y="1399992"/>
                    </a:cubicBezTo>
                    <a:cubicBezTo>
                      <a:pt x="1143075" y="1444442"/>
                      <a:pt x="1047825" y="1396817"/>
                      <a:pt x="990675" y="1457142"/>
                    </a:cubicBezTo>
                    <a:cubicBezTo>
                      <a:pt x="933525" y="1517467"/>
                      <a:pt x="930350" y="1676217"/>
                      <a:pt x="876375" y="1761942"/>
                    </a:cubicBezTo>
                    <a:cubicBezTo>
                      <a:pt x="822400" y="1847667"/>
                      <a:pt x="784300" y="1949267"/>
                      <a:pt x="666825" y="1971492"/>
                    </a:cubicBezTo>
                    <a:cubicBezTo>
                      <a:pt x="549350" y="1993717"/>
                      <a:pt x="265188" y="1977842"/>
                      <a:pt x="171525" y="1895292"/>
                    </a:cubicBezTo>
                    <a:cubicBezTo>
                      <a:pt x="77862" y="1812742"/>
                      <a:pt x="71513" y="1584142"/>
                      <a:pt x="104850" y="1476192"/>
                    </a:cubicBezTo>
                    <a:cubicBezTo>
                      <a:pt x="138187" y="1368242"/>
                      <a:pt x="338213" y="1317442"/>
                      <a:pt x="381075" y="126664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grpSp>
            <p:nvGrpSpPr>
              <p:cNvPr id="150" name="Gruppieren 149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151" name="Gerader Verbinder 150"/>
                <p:cNvCxnSpPr>
                  <a:cxnSpLocks/>
                  <a:stCxn id="156" idx="6"/>
                  <a:endCxn id="157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Gerader Verbinder 151"/>
                <p:cNvCxnSpPr>
                  <a:cxnSpLocks/>
                  <a:stCxn id="156" idx="4"/>
                  <a:endCxn id="158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Gerader Verbinder 152"/>
                <p:cNvCxnSpPr>
                  <a:cxnSpLocks/>
                  <a:stCxn id="158" idx="4"/>
                  <a:endCxn id="159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Gerader Verbinder 153"/>
                <p:cNvCxnSpPr>
                  <a:cxnSpLocks/>
                  <a:stCxn id="159" idx="6"/>
                  <a:endCxn id="160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Gerader Verbinder 154"/>
                <p:cNvCxnSpPr>
                  <a:cxnSpLocks/>
                  <a:stCxn id="158" idx="7"/>
                  <a:endCxn id="157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6" name="Ellipse 155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57" name="Ellipse 156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58" name="Ellipse 157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59" name="Ellipse 158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60" name="Ellipse 159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02" name="Gruppieren 101"/>
            <p:cNvGrpSpPr>
              <a:grpSpLocks noChangeAspect="1"/>
            </p:cNvGrpSpPr>
            <p:nvPr/>
          </p:nvGrpSpPr>
          <p:grpSpPr>
            <a:xfrm>
              <a:off x="1544581" y="218328"/>
              <a:ext cx="856737" cy="1445913"/>
              <a:chOff x="336815" y="2026706"/>
              <a:chExt cx="2057341" cy="3472169"/>
            </a:xfrm>
          </p:grpSpPr>
          <p:sp>
            <p:nvSpPr>
              <p:cNvPr id="133" name="Freihandform 132"/>
              <p:cNvSpPr/>
              <p:nvPr/>
            </p:nvSpPr>
            <p:spPr>
              <a:xfrm>
                <a:off x="336815" y="2026706"/>
                <a:ext cx="2057341" cy="3472169"/>
              </a:xfrm>
              <a:custGeom>
                <a:avLst/>
                <a:gdLst>
                  <a:gd name="connsiteX0" fmla="*/ 606160 w 2057341"/>
                  <a:gd name="connsiteY0" fmla="*/ 49564 h 3519614"/>
                  <a:gd name="connsiteX1" fmla="*/ 1015735 w 2057341"/>
                  <a:gd name="connsiteY1" fmla="*/ 182914 h 3519614"/>
                  <a:gd name="connsiteX2" fmla="*/ 1301485 w 2057341"/>
                  <a:gd name="connsiteY2" fmla="*/ 487714 h 3519614"/>
                  <a:gd name="connsiteX3" fmla="*/ 1701535 w 2057341"/>
                  <a:gd name="connsiteY3" fmla="*/ 735364 h 3519614"/>
                  <a:gd name="connsiteX4" fmla="*/ 2044435 w 2057341"/>
                  <a:gd name="connsiteY4" fmla="*/ 1059214 h 3519614"/>
                  <a:gd name="connsiteX5" fmla="*/ 1958710 w 2057341"/>
                  <a:gd name="connsiteY5" fmla="*/ 1440214 h 3519614"/>
                  <a:gd name="connsiteX6" fmla="*/ 1711060 w 2057341"/>
                  <a:gd name="connsiteY6" fmla="*/ 1783114 h 3519614"/>
                  <a:gd name="connsiteX7" fmla="*/ 1425310 w 2057341"/>
                  <a:gd name="connsiteY7" fmla="*/ 1897414 h 3519614"/>
                  <a:gd name="connsiteX8" fmla="*/ 1330060 w 2057341"/>
                  <a:gd name="connsiteY8" fmla="*/ 2106964 h 3519614"/>
                  <a:gd name="connsiteX9" fmla="*/ 1025260 w 2057341"/>
                  <a:gd name="connsiteY9" fmla="*/ 2316514 h 3519614"/>
                  <a:gd name="connsiteX10" fmla="*/ 853810 w 2057341"/>
                  <a:gd name="connsiteY10" fmla="*/ 2487964 h 3519614"/>
                  <a:gd name="connsiteX11" fmla="*/ 1472935 w 2057341"/>
                  <a:gd name="connsiteY11" fmla="*/ 2278414 h 3519614"/>
                  <a:gd name="connsiteX12" fmla="*/ 1625335 w 2057341"/>
                  <a:gd name="connsiteY12" fmla="*/ 2545114 h 3519614"/>
                  <a:gd name="connsiteX13" fmla="*/ 1625335 w 2057341"/>
                  <a:gd name="connsiteY13" fmla="*/ 2926114 h 3519614"/>
                  <a:gd name="connsiteX14" fmla="*/ 1368160 w 2057341"/>
                  <a:gd name="connsiteY14" fmla="*/ 3154714 h 3519614"/>
                  <a:gd name="connsiteX15" fmla="*/ 987160 w 2057341"/>
                  <a:gd name="connsiteY15" fmla="*/ 3307114 h 3519614"/>
                  <a:gd name="connsiteX16" fmla="*/ 549010 w 2057341"/>
                  <a:gd name="connsiteY16" fmla="*/ 3516664 h 3519614"/>
                  <a:gd name="connsiteX17" fmla="*/ 377560 w 2057341"/>
                  <a:gd name="connsiteY17" fmla="*/ 3383314 h 3519614"/>
                  <a:gd name="connsiteX18" fmla="*/ 206110 w 2057341"/>
                  <a:gd name="connsiteY18" fmla="*/ 2792764 h 3519614"/>
                  <a:gd name="connsiteX19" fmla="*/ 187060 w 2057341"/>
                  <a:gd name="connsiteY19" fmla="*/ 2373664 h 3519614"/>
                  <a:gd name="connsiteX20" fmla="*/ 168010 w 2057341"/>
                  <a:gd name="connsiteY20" fmla="*/ 2106964 h 3519614"/>
                  <a:gd name="connsiteX21" fmla="*/ 53710 w 2057341"/>
                  <a:gd name="connsiteY21" fmla="*/ 1687864 h 3519614"/>
                  <a:gd name="connsiteX22" fmla="*/ 348985 w 2057341"/>
                  <a:gd name="connsiteY22" fmla="*/ 1402114 h 3519614"/>
                  <a:gd name="connsiteX23" fmla="*/ 15610 w 2057341"/>
                  <a:gd name="connsiteY23" fmla="*/ 1021114 h 3519614"/>
                  <a:gd name="connsiteX24" fmla="*/ 63235 w 2057341"/>
                  <a:gd name="connsiteY24" fmla="*/ 697264 h 3519614"/>
                  <a:gd name="connsiteX25" fmla="*/ 139435 w 2057341"/>
                  <a:gd name="connsiteY25" fmla="*/ 278164 h 3519614"/>
                  <a:gd name="connsiteX26" fmla="*/ 558535 w 2057341"/>
                  <a:gd name="connsiteY26" fmla="*/ 11464 h 3519614"/>
                  <a:gd name="connsiteX27" fmla="*/ 606160 w 2057341"/>
                  <a:gd name="connsiteY27" fmla="*/ 49564 h 3519614"/>
                  <a:gd name="connsiteX0" fmla="*/ 606160 w 2057341"/>
                  <a:gd name="connsiteY0" fmla="*/ 2119 h 3472169"/>
                  <a:gd name="connsiteX1" fmla="*/ 1015735 w 2057341"/>
                  <a:gd name="connsiteY1" fmla="*/ 135469 h 3472169"/>
                  <a:gd name="connsiteX2" fmla="*/ 1301485 w 2057341"/>
                  <a:gd name="connsiteY2" fmla="*/ 440269 h 3472169"/>
                  <a:gd name="connsiteX3" fmla="*/ 1701535 w 2057341"/>
                  <a:gd name="connsiteY3" fmla="*/ 687919 h 3472169"/>
                  <a:gd name="connsiteX4" fmla="*/ 2044435 w 2057341"/>
                  <a:gd name="connsiteY4" fmla="*/ 1011769 h 3472169"/>
                  <a:gd name="connsiteX5" fmla="*/ 1958710 w 2057341"/>
                  <a:gd name="connsiteY5" fmla="*/ 1392769 h 3472169"/>
                  <a:gd name="connsiteX6" fmla="*/ 1711060 w 2057341"/>
                  <a:gd name="connsiteY6" fmla="*/ 1735669 h 3472169"/>
                  <a:gd name="connsiteX7" fmla="*/ 1425310 w 2057341"/>
                  <a:gd name="connsiteY7" fmla="*/ 1849969 h 3472169"/>
                  <a:gd name="connsiteX8" fmla="*/ 1330060 w 2057341"/>
                  <a:gd name="connsiteY8" fmla="*/ 2059519 h 3472169"/>
                  <a:gd name="connsiteX9" fmla="*/ 1025260 w 2057341"/>
                  <a:gd name="connsiteY9" fmla="*/ 2269069 h 3472169"/>
                  <a:gd name="connsiteX10" fmla="*/ 853810 w 2057341"/>
                  <a:gd name="connsiteY10" fmla="*/ 2440519 h 3472169"/>
                  <a:gd name="connsiteX11" fmla="*/ 1472935 w 2057341"/>
                  <a:gd name="connsiteY11" fmla="*/ 2230969 h 3472169"/>
                  <a:gd name="connsiteX12" fmla="*/ 1625335 w 2057341"/>
                  <a:gd name="connsiteY12" fmla="*/ 2497669 h 3472169"/>
                  <a:gd name="connsiteX13" fmla="*/ 1625335 w 2057341"/>
                  <a:gd name="connsiteY13" fmla="*/ 2878669 h 3472169"/>
                  <a:gd name="connsiteX14" fmla="*/ 1368160 w 2057341"/>
                  <a:gd name="connsiteY14" fmla="*/ 3107269 h 3472169"/>
                  <a:gd name="connsiteX15" fmla="*/ 987160 w 2057341"/>
                  <a:gd name="connsiteY15" fmla="*/ 3259669 h 3472169"/>
                  <a:gd name="connsiteX16" fmla="*/ 549010 w 2057341"/>
                  <a:gd name="connsiteY16" fmla="*/ 3469219 h 3472169"/>
                  <a:gd name="connsiteX17" fmla="*/ 377560 w 2057341"/>
                  <a:gd name="connsiteY17" fmla="*/ 3335869 h 3472169"/>
                  <a:gd name="connsiteX18" fmla="*/ 206110 w 2057341"/>
                  <a:gd name="connsiteY18" fmla="*/ 2745319 h 3472169"/>
                  <a:gd name="connsiteX19" fmla="*/ 187060 w 2057341"/>
                  <a:gd name="connsiteY19" fmla="*/ 2326219 h 3472169"/>
                  <a:gd name="connsiteX20" fmla="*/ 168010 w 2057341"/>
                  <a:gd name="connsiteY20" fmla="*/ 2059519 h 3472169"/>
                  <a:gd name="connsiteX21" fmla="*/ 53710 w 2057341"/>
                  <a:gd name="connsiteY21" fmla="*/ 1640419 h 3472169"/>
                  <a:gd name="connsiteX22" fmla="*/ 348985 w 2057341"/>
                  <a:gd name="connsiteY22" fmla="*/ 1354669 h 3472169"/>
                  <a:gd name="connsiteX23" fmla="*/ 15610 w 2057341"/>
                  <a:gd name="connsiteY23" fmla="*/ 973669 h 3472169"/>
                  <a:gd name="connsiteX24" fmla="*/ 63235 w 2057341"/>
                  <a:gd name="connsiteY24" fmla="*/ 649819 h 3472169"/>
                  <a:gd name="connsiteX25" fmla="*/ 139435 w 2057341"/>
                  <a:gd name="connsiteY25" fmla="*/ 230719 h 3472169"/>
                  <a:gd name="connsiteX26" fmla="*/ 606160 w 2057341"/>
                  <a:gd name="connsiteY26" fmla="*/ 2119 h 3472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057341" h="3472169">
                    <a:moveTo>
                      <a:pt x="606160" y="2119"/>
                    </a:moveTo>
                    <a:cubicBezTo>
                      <a:pt x="752210" y="-13756"/>
                      <a:pt x="899848" y="62444"/>
                      <a:pt x="1015735" y="135469"/>
                    </a:cubicBezTo>
                    <a:cubicBezTo>
                      <a:pt x="1131622" y="208494"/>
                      <a:pt x="1187185" y="348194"/>
                      <a:pt x="1301485" y="440269"/>
                    </a:cubicBezTo>
                    <a:cubicBezTo>
                      <a:pt x="1415785" y="532344"/>
                      <a:pt x="1577710" y="592669"/>
                      <a:pt x="1701535" y="687919"/>
                    </a:cubicBezTo>
                    <a:cubicBezTo>
                      <a:pt x="1825360" y="783169"/>
                      <a:pt x="2001573" y="894294"/>
                      <a:pt x="2044435" y="1011769"/>
                    </a:cubicBezTo>
                    <a:cubicBezTo>
                      <a:pt x="2087297" y="1129244"/>
                      <a:pt x="2014273" y="1272119"/>
                      <a:pt x="1958710" y="1392769"/>
                    </a:cubicBezTo>
                    <a:cubicBezTo>
                      <a:pt x="1903148" y="1513419"/>
                      <a:pt x="1799960" y="1659469"/>
                      <a:pt x="1711060" y="1735669"/>
                    </a:cubicBezTo>
                    <a:cubicBezTo>
                      <a:pt x="1622160" y="1811869"/>
                      <a:pt x="1488810" y="1795994"/>
                      <a:pt x="1425310" y="1849969"/>
                    </a:cubicBezTo>
                    <a:cubicBezTo>
                      <a:pt x="1361810" y="1903944"/>
                      <a:pt x="1396735" y="1989669"/>
                      <a:pt x="1330060" y="2059519"/>
                    </a:cubicBezTo>
                    <a:cubicBezTo>
                      <a:pt x="1263385" y="2129369"/>
                      <a:pt x="1104635" y="2205569"/>
                      <a:pt x="1025260" y="2269069"/>
                    </a:cubicBezTo>
                    <a:cubicBezTo>
                      <a:pt x="945885" y="2332569"/>
                      <a:pt x="779198" y="2446869"/>
                      <a:pt x="853810" y="2440519"/>
                    </a:cubicBezTo>
                    <a:cubicBezTo>
                      <a:pt x="928422" y="2434169"/>
                      <a:pt x="1344347" y="2221444"/>
                      <a:pt x="1472935" y="2230969"/>
                    </a:cubicBezTo>
                    <a:cubicBezTo>
                      <a:pt x="1601523" y="2240494"/>
                      <a:pt x="1599935" y="2389719"/>
                      <a:pt x="1625335" y="2497669"/>
                    </a:cubicBezTo>
                    <a:cubicBezTo>
                      <a:pt x="1650735" y="2605619"/>
                      <a:pt x="1668198" y="2777069"/>
                      <a:pt x="1625335" y="2878669"/>
                    </a:cubicBezTo>
                    <a:cubicBezTo>
                      <a:pt x="1582473" y="2980269"/>
                      <a:pt x="1474522" y="3043769"/>
                      <a:pt x="1368160" y="3107269"/>
                    </a:cubicBezTo>
                    <a:cubicBezTo>
                      <a:pt x="1261798" y="3170769"/>
                      <a:pt x="1123685" y="3199344"/>
                      <a:pt x="987160" y="3259669"/>
                    </a:cubicBezTo>
                    <a:cubicBezTo>
                      <a:pt x="850635" y="3319994"/>
                      <a:pt x="650610" y="3456519"/>
                      <a:pt x="549010" y="3469219"/>
                    </a:cubicBezTo>
                    <a:cubicBezTo>
                      <a:pt x="447410" y="3481919"/>
                      <a:pt x="434710" y="3456519"/>
                      <a:pt x="377560" y="3335869"/>
                    </a:cubicBezTo>
                    <a:cubicBezTo>
                      <a:pt x="320410" y="3215219"/>
                      <a:pt x="237860" y="2913594"/>
                      <a:pt x="206110" y="2745319"/>
                    </a:cubicBezTo>
                    <a:cubicBezTo>
                      <a:pt x="174360" y="2577044"/>
                      <a:pt x="193410" y="2440519"/>
                      <a:pt x="187060" y="2326219"/>
                    </a:cubicBezTo>
                    <a:cubicBezTo>
                      <a:pt x="180710" y="2211919"/>
                      <a:pt x="190235" y="2173819"/>
                      <a:pt x="168010" y="2059519"/>
                    </a:cubicBezTo>
                    <a:cubicBezTo>
                      <a:pt x="145785" y="1945219"/>
                      <a:pt x="23548" y="1757894"/>
                      <a:pt x="53710" y="1640419"/>
                    </a:cubicBezTo>
                    <a:cubicBezTo>
                      <a:pt x="83872" y="1522944"/>
                      <a:pt x="355335" y="1465794"/>
                      <a:pt x="348985" y="1354669"/>
                    </a:cubicBezTo>
                    <a:cubicBezTo>
                      <a:pt x="342635" y="1243544"/>
                      <a:pt x="63235" y="1091144"/>
                      <a:pt x="15610" y="973669"/>
                    </a:cubicBezTo>
                    <a:cubicBezTo>
                      <a:pt x="-32015" y="856194"/>
                      <a:pt x="42598" y="773644"/>
                      <a:pt x="63235" y="649819"/>
                    </a:cubicBezTo>
                    <a:cubicBezTo>
                      <a:pt x="83872" y="525994"/>
                      <a:pt x="56885" y="345019"/>
                      <a:pt x="139435" y="230719"/>
                    </a:cubicBezTo>
                    <a:cubicBezTo>
                      <a:pt x="229922" y="122769"/>
                      <a:pt x="460110" y="17994"/>
                      <a:pt x="606160" y="2119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34" name="Freihandform 133"/>
              <p:cNvSpPr/>
              <p:nvPr/>
            </p:nvSpPr>
            <p:spPr>
              <a:xfrm>
                <a:off x="387364" y="2083163"/>
                <a:ext cx="1803409" cy="3305016"/>
              </a:xfrm>
              <a:custGeom>
                <a:avLst/>
                <a:gdLst>
                  <a:gd name="connsiteX0" fmla="*/ 98411 w 1803409"/>
                  <a:gd name="connsiteY0" fmla="*/ 212362 h 3305016"/>
                  <a:gd name="connsiteX1" fmla="*/ 12686 w 1803409"/>
                  <a:gd name="connsiteY1" fmla="*/ 860062 h 3305016"/>
                  <a:gd name="connsiteX2" fmla="*/ 336536 w 1803409"/>
                  <a:gd name="connsiteY2" fmla="*/ 1317262 h 3305016"/>
                  <a:gd name="connsiteX3" fmla="*/ 136511 w 1803409"/>
                  <a:gd name="connsiteY3" fmla="*/ 1679212 h 3305016"/>
                  <a:gd name="connsiteX4" fmla="*/ 260336 w 1803409"/>
                  <a:gd name="connsiteY4" fmla="*/ 2250712 h 3305016"/>
                  <a:gd name="connsiteX5" fmla="*/ 288911 w 1803409"/>
                  <a:gd name="connsiteY5" fmla="*/ 2955562 h 3305016"/>
                  <a:gd name="connsiteX6" fmla="*/ 507986 w 1803409"/>
                  <a:gd name="connsiteY6" fmla="*/ 3298462 h 3305016"/>
                  <a:gd name="connsiteX7" fmla="*/ 812786 w 1803409"/>
                  <a:gd name="connsiteY7" fmla="*/ 3146062 h 3305016"/>
                  <a:gd name="connsiteX8" fmla="*/ 803261 w 1803409"/>
                  <a:gd name="connsiteY8" fmla="*/ 2726962 h 3305016"/>
                  <a:gd name="connsiteX9" fmla="*/ 669911 w 1803409"/>
                  <a:gd name="connsiteY9" fmla="*/ 2403112 h 3305016"/>
                  <a:gd name="connsiteX10" fmla="*/ 717536 w 1803409"/>
                  <a:gd name="connsiteY10" fmla="*/ 2212612 h 3305016"/>
                  <a:gd name="connsiteX11" fmla="*/ 1098536 w 1803409"/>
                  <a:gd name="connsiteY11" fmla="*/ 2022112 h 3305016"/>
                  <a:gd name="connsiteX12" fmla="*/ 1155686 w 1803409"/>
                  <a:gd name="connsiteY12" fmla="*/ 1736362 h 3305016"/>
                  <a:gd name="connsiteX13" fmla="*/ 1650986 w 1803409"/>
                  <a:gd name="connsiteY13" fmla="*/ 1450612 h 3305016"/>
                  <a:gd name="connsiteX14" fmla="*/ 1803386 w 1803409"/>
                  <a:gd name="connsiteY14" fmla="*/ 1088662 h 3305016"/>
                  <a:gd name="connsiteX15" fmla="*/ 1660511 w 1803409"/>
                  <a:gd name="connsiteY15" fmla="*/ 688612 h 3305016"/>
                  <a:gd name="connsiteX16" fmla="*/ 1412861 w 1803409"/>
                  <a:gd name="connsiteY16" fmla="*/ 593362 h 3305016"/>
                  <a:gd name="connsiteX17" fmla="*/ 1127111 w 1803409"/>
                  <a:gd name="connsiteY17" fmla="*/ 345712 h 3305016"/>
                  <a:gd name="connsiteX18" fmla="*/ 784211 w 1803409"/>
                  <a:gd name="connsiteY18" fmla="*/ 98062 h 3305016"/>
                  <a:gd name="connsiteX19" fmla="*/ 403211 w 1803409"/>
                  <a:gd name="connsiteY19" fmla="*/ 2812 h 3305016"/>
                  <a:gd name="connsiteX20" fmla="*/ 98411 w 1803409"/>
                  <a:gd name="connsiteY20" fmla="*/ 212362 h 3305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803409" h="3305016">
                    <a:moveTo>
                      <a:pt x="98411" y="212362"/>
                    </a:moveTo>
                    <a:cubicBezTo>
                      <a:pt x="33324" y="355237"/>
                      <a:pt x="-27001" y="675912"/>
                      <a:pt x="12686" y="860062"/>
                    </a:cubicBezTo>
                    <a:cubicBezTo>
                      <a:pt x="52373" y="1044212"/>
                      <a:pt x="315899" y="1180737"/>
                      <a:pt x="336536" y="1317262"/>
                    </a:cubicBezTo>
                    <a:cubicBezTo>
                      <a:pt x="357173" y="1453787"/>
                      <a:pt x="149211" y="1523637"/>
                      <a:pt x="136511" y="1679212"/>
                    </a:cubicBezTo>
                    <a:cubicBezTo>
                      <a:pt x="123811" y="1834787"/>
                      <a:pt x="234936" y="2037987"/>
                      <a:pt x="260336" y="2250712"/>
                    </a:cubicBezTo>
                    <a:cubicBezTo>
                      <a:pt x="285736" y="2463437"/>
                      <a:pt x="247636" y="2780937"/>
                      <a:pt x="288911" y="2955562"/>
                    </a:cubicBezTo>
                    <a:cubicBezTo>
                      <a:pt x="330186" y="3130187"/>
                      <a:pt x="420674" y="3266712"/>
                      <a:pt x="507986" y="3298462"/>
                    </a:cubicBezTo>
                    <a:cubicBezTo>
                      <a:pt x="595298" y="3330212"/>
                      <a:pt x="763574" y="3241312"/>
                      <a:pt x="812786" y="3146062"/>
                    </a:cubicBezTo>
                    <a:cubicBezTo>
                      <a:pt x="861998" y="3050812"/>
                      <a:pt x="827073" y="2850787"/>
                      <a:pt x="803261" y="2726962"/>
                    </a:cubicBezTo>
                    <a:cubicBezTo>
                      <a:pt x="779449" y="2603137"/>
                      <a:pt x="684199" y="2488837"/>
                      <a:pt x="669911" y="2403112"/>
                    </a:cubicBezTo>
                    <a:cubicBezTo>
                      <a:pt x="655623" y="2317387"/>
                      <a:pt x="646099" y="2276112"/>
                      <a:pt x="717536" y="2212612"/>
                    </a:cubicBezTo>
                    <a:cubicBezTo>
                      <a:pt x="788973" y="2149112"/>
                      <a:pt x="1025511" y="2101487"/>
                      <a:pt x="1098536" y="2022112"/>
                    </a:cubicBezTo>
                    <a:cubicBezTo>
                      <a:pt x="1171561" y="1942737"/>
                      <a:pt x="1063611" y="1831612"/>
                      <a:pt x="1155686" y="1736362"/>
                    </a:cubicBezTo>
                    <a:cubicBezTo>
                      <a:pt x="1247761" y="1641112"/>
                      <a:pt x="1543036" y="1558562"/>
                      <a:pt x="1650986" y="1450612"/>
                    </a:cubicBezTo>
                    <a:cubicBezTo>
                      <a:pt x="1758936" y="1342662"/>
                      <a:pt x="1801799" y="1215662"/>
                      <a:pt x="1803386" y="1088662"/>
                    </a:cubicBezTo>
                    <a:cubicBezTo>
                      <a:pt x="1804973" y="961662"/>
                      <a:pt x="1725598" y="771162"/>
                      <a:pt x="1660511" y="688612"/>
                    </a:cubicBezTo>
                    <a:cubicBezTo>
                      <a:pt x="1595424" y="606062"/>
                      <a:pt x="1501761" y="650512"/>
                      <a:pt x="1412861" y="593362"/>
                    </a:cubicBezTo>
                    <a:cubicBezTo>
                      <a:pt x="1323961" y="536212"/>
                      <a:pt x="1231886" y="428262"/>
                      <a:pt x="1127111" y="345712"/>
                    </a:cubicBezTo>
                    <a:cubicBezTo>
                      <a:pt x="1022336" y="263162"/>
                      <a:pt x="904861" y="155212"/>
                      <a:pt x="784211" y="98062"/>
                    </a:cubicBezTo>
                    <a:cubicBezTo>
                      <a:pt x="663561" y="40912"/>
                      <a:pt x="515924" y="-13063"/>
                      <a:pt x="403211" y="2812"/>
                    </a:cubicBezTo>
                    <a:cubicBezTo>
                      <a:pt x="290499" y="18687"/>
                      <a:pt x="163498" y="69487"/>
                      <a:pt x="98411" y="21236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35" name="Freihandform 134"/>
              <p:cNvSpPr/>
              <p:nvPr/>
            </p:nvSpPr>
            <p:spPr>
              <a:xfrm>
                <a:off x="561900" y="2209983"/>
                <a:ext cx="1507519" cy="1980602"/>
              </a:xfrm>
              <a:custGeom>
                <a:avLst/>
                <a:gdLst>
                  <a:gd name="connsiteX0" fmla="*/ 381075 w 1507519"/>
                  <a:gd name="connsiteY0" fmla="*/ 1266642 h 1980602"/>
                  <a:gd name="connsiteX1" fmla="*/ 362025 w 1507519"/>
                  <a:gd name="connsiteY1" fmla="*/ 1171392 h 1980602"/>
                  <a:gd name="connsiteX2" fmla="*/ 75 w 1507519"/>
                  <a:gd name="connsiteY2" fmla="*/ 561792 h 1980602"/>
                  <a:gd name="connsiteX3" fmla="*/ 333450 w 1507519"/>
                  <a:gd name="connsiteY3" fmla="*/ 9342 h 1980602"/>
                  <a:gd name="connsiteX4" fmla="*/ 695400 w 1507519"/>
                  <a:gd name="connsiteY4" fmla="*/ 237942 h 1980602"/>
                  <a:gd name="connsiteX5" fmla="*/ 1057350 w 1507519"/>
                  <a:gd name="connsiteY5" fmla="*/ 542742 h 1980602"/>
                  <a:gd name="connsiteX6" fmla="*/ 1476450 w 1507519"/>
                  <a:gd name="connsiteY6" fmla="*/ 637992 h 1980602"/>
                  <a:gd name="connsiteX7" fmla="*/ 1447875 w 1507519"/>
                  <a:gd name="connsiteY7" fmla="*/ 1190442 h 1980602"/>
                  <a:gd name="connsiteX8" fmla="*/ 1219275 w 1507519"/>
                  <a:gd name="connsiteY8" fmla="*/ 1399992 h 1980602"/>
                  <a:gd name="connsiteX9" fmla="*/ 990675 w 1507519"/>
                  <a:gd name="connsiteY9" fmla="*/ 1457142 h 1980602"/>
                  <a:gd name="connsiteX10" fmla="*/ 876375 w 1507519"/>
                  <a:gd name="connsiteY10" fmla="*/ 1761942 h 1980602"/>
                  <a:gd name="connsiteX11" fmla="*/ 666825 w 1507519"/>
                  <a:gd name="connsiteY11" fmla="*/ 1971492 h 1980602"/>
                  <a:gd name="connsiteX12" fmla="*/ 171525 w 1507519"/>
                  <a:gd name="connsiteY12" fmla="*/ 1895292 h 1980602"/>
                  <a:gd name="connsiteX13" fmla="*/ 104850 w 1507519"/>
                  <a:gd name="connsiteY13" fmla="*/ 1476192 h 1980602"/>
                  <a:gd name="connsiteX14" fmla="*/ 381075 w 1507519"/>
                  <a:gd name="connsiteY14" fmla="*/ 1266642 h 1980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07519" h="1980602">
                    <a:moveTo>
                      <a:pt x="381075" y="1266642"/>
                    </a:moveTo>
                    <a:cubicBezTo>
                      <a:pt x="423937" y="1215842"/>
                      <a:pt x="425525" y="1288867"/>
                      <a:pt x="362025" y="1171392"/>
                    </a:cubicBezTo>
                    <a:cubicBezTo>
                      <a:pt x="298525" y="1053917"/>
                      <a:pt x="4837" y="755467"/>
                      <a:pt x="75" y="561792"/>
                    </a:cubicBezTo>
                    <a:cubicBezTo>
                      <a:pt x="-4687" y="368117"/>
                      <a:pt x="217563" y="63317"/>
                      <a:pt x="333450" y="9342"/>
                    </a:cubicBezTo>
                    <a:cubicBezTo>
                      <a:pt x="449337" y="-44633"/>
                      <a:pt x="574750" y="149042"/>
                      <a:pt x="695400" y="237942"/>
                    </a:cubicBezTo>
                    <a:cubicBezTo>
                      <a:pt x="816050" y="326842"/>
                      <a:pt x="927175" y="476067"/>
                      <a:pt x="1057350" y="542742"/>
                    </a:cubicBezTo>
                    <a:cubicBezTo>
                      <a:pt x="1187525" y="609417"/>
                      <a:pt x="1411363" y="530042"/>
                      <a:pt x="1476450" y="637992"/>
                    </a:cubicBezTo>
                    <a:cubicBezTo>
                      <a:pt x="1541537" y="745942"/>
                      <a:pt x="1490738" y="1063442"/>
                      <a:pt x="1447875" y="1190442"/>
                    </a:cubicBezTo>
                    <a:cubicBezTo>
                      <a:pt x="1405012" y="1317442"/>
                      <a:pt x="1295475" y="1355542"/>
                      <a:pt x="1219275" y="1399992"/>
                    </a:cubicBezTo>
                    <a:cubicBezTo>
                      <a:pt x="1143075" y="1444442"/>
                      <a:pt x="1047825" y="1396817"/>
                      <a:pt x="990675" y="1457142"/>
                    </a:cubicBezTo>
                    <a:cubicBezTo>
                      <a:pt x="933525" y="1517467"/>
                      <a:pt x="930350" y="1676217"/>
                      <a:pt x="876375" y="1761942"/>
                    </a:cubicBezTo>
                    <a:cubicBezTo>
                      <a:pt x="822400" y="1847667"/>
                      <a:pt x="784300" y="1949267"/>
                      <a:pt x="666825" y="1971492"/>
                    </a:cubicBezTo>
                    <a:cubicBezTo>
                      <a:pt x="549350" y="1993717"/>
                      <a:pt x="265188" y="1977842"/>
                      <a:pt x="171525" y="1895292"/>
                    </a:cubicBezTo>
                    <a:cubicBezTo>
                      <a:pt x="77862" y="1812742"/>
                      <a:pt x="71513" y="1584142"/>
                      <a:pt x="104850" y="1476192"/>
                    </a:cubicBezTo>
                    <a:cubicBezTo>
                      <a:pt x="138187" y="1368242"/>
                      <a:pt x="338213" y="1317442"/>
                      <a:pt x="381075" y="126664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grpSp>
            <p:nvGrpSpPr>
              <p:cNvPr id="136" name="Gruppieren 135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137" name="Gerader Verbinder 136"/>
                <p:cNvCxnSpPr>
                  <a:cxnSpLocks/>
                  <a:stCxn id="142" idx="6"/>
                  <a:endCxn id="143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Gerader Verbinder 137"/>
                <p:cNvCxnSpPr>
                  <a:cxnSpLocks/>
                  <a:stCxn id="142" idx="4"/>
                  <a:endCxn id="144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Gerader Verbinder 138"/>
                <p:cNvCxnSpPr>
                  <a:cxnSpLocks/>
                  <a:stCxn id="144" idx="4"/>
                  <a:endCxn id="145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Gerader Verbinder 139"/>
                <p:cNvCxnSpPr>
                  <a:cxnSpLocks/>
                  <a:stCxn id="145" idx="6"/>
                  <a:endCxn id="146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Gerader Verbinder 140"/>
                <p:cNvCxnSpPr>
                  <a:cxnSpLocks/>
                  <a:stCxn id="144" idx="7"/>
                  <a:endCxn id="143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Ellipse 141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43" name="Ellipse 142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44" name="Ellipse 143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45" name="Ellipse 144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46" name="Ellipse 145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03" name="Gruppieren 102"/>
            <p:cNvGrpSpPr>
              <a:grpSpLocks noChangeAspect="1"/>
            </p:cNvGrpSpPr>
            <p:nvPr/>
          </p:nvGrpSpPr>
          <p:grpSpPr>
            <a:xfrm>
              <a:off x="2746395" y="265654"/>
              <a:ext cx="725900" cy="1398588"/>
              <a:chOff x="427431" y="2134005"/>
              <a:chExt cx="1735071" cy="3342953"/>
            </a:xfrm>
          </p:grpSpPr>
          <p:sp>
            <p:nvSpPr>
              <p:cNvPr id="119" name="Freihandform 118"/>
              <p:cNvSpPr/>
              <p:nvPr/>
            </p:nvSpPr>
            <p:spPr>
              <a:xfrm>
                <a:off x="427431" y="2134005"/>
                <a:ext cx="1735071" cy="3342953"/>
              </a:xfrm>
              <a:custGeom>
                <a:avLst/>
                <a:gdLst>
                  <a:gd name="connsiteX0" fmla="*/ 182169 w 1735071"/>
                  <a:gd name="connsiteY0" fmla="*/ 161520 h 3342953"/>
                  <a:gd name="connsiteX1" fmla="*/ 620319 w 1735071"/>
                  <a:gd name="connsiteY1" fmla="*/ 28170 h 3342953"/>
                  <a:gd name="connsiteX2" fmla="*/ 1687119 w 1735071"/>
                  <a:gd name="connsiteY2" fmla="*/ 694920 h 3342953"/>
                  <a:gd name="connsiteX3" fmla="*/ 1487094 w 1735071"/>
                  <a:gd name="connsiteY3" fmla="*/ 1437870 h 3342953"/>
                  <a:gd name="connsiteX4" fmla="*/ 915594 w 1735071"/>
                  <a:gd name="connsiteY4" fmla="*/ 2218920 h 3342953"/>
                  <a:gd name="connsiteX5" fmla="*/ 1287069 w 1735071"/>
                  <a:gd name="connsiteY5" fmla="*/ 1914120 h 3342953"/>
                  <a:gd name="connsiteX6" fmla="*/ 1610919 w 1735071"/>
                  <a:gd name="connsiteY6" fmla="*/ 2752320 h 3342953"/>
                  <a:gd name="connsiteX7" fmla="*/ 363144 w 1735071"/>
                  <a:gd name="connsiteY7" fmla="*/ 3342870 h 3342953"/>
                  <a:gd name="connsiteX8" fmla="*/ 163119 w 1735071"/>
                  <a:gd name="connsiteY8" fmla="*/ 2714220 h 3342953"/>
                  <a:gd name="connsiteX9" fmla="*/ 410769 w 1735071"/>
                  <a:gd name="connsiteY9" fmla="*/ 2237970 h 3342953"/>
                  <a:gd name="connsiteX10" fmla="*/ 239319 w 1735071"/>
                  <a:gd name="connsiteY10" fmla="*/ 1799820 h 3342953"/>
                  <a:gd name="connsiteX11" fmla="*/ 1194 w 1735071"/>
                  <a:gd name="connsiteY11" fmla="*/ 504420 h 3342953"/>
                  <a:gd name="connsiteX12" fmla="*/ 182169 w 1735071"/>
                  <a:gd name="connsiteY12" fmla="*/ 161520 h 3342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35071" h="3342953">
                    <a:moveTo>
                      <a:pt x="182169" y="161520"/>
                    </a:moveTo>
                    <a:cubicBezTo>
                      <a:pt x="285356" y="82145"/>
                      <a:pt x="369494" y="-60730"/>
                      <a:pt x="620319" y="28170"/>
                    </a:cubicBezTo>
                    <a:cubicBezTo>
                      <a:pt x="871144" y="117070"/>
                      <a:pt x="1542657" y="459970"/>
                      <a:pt x="1687119" y="694920"/>
                    </a:cubicBezTo>
                    <a:cubicBezTo>
                      <a:pt x="1831581" y="929870"/>
                      <a:pt x="1615681" y="1183870"/>
                      <a:pt x="1487094" y="1437870"/>
                    </a:cubicBezTo>
                    <a:cubicBezTo>
                      <a:pt x="1358507" y="1691870"/>
                      <a:pt x="948931" y="2139545"/>
                      <a:pt x="915594" y="2218920"/>
                    </a:cubicBezTo>
                    <a:cubicBezTo>
                      <a:pt x="882257" y="2298295"/>
                      <a:pt x="1171181" y="1825220"/>
                      <a:pt x="1287069" y="1914120"/>
                    </a:cubicBezTo>
                    <a:cubicBezTo>
                      <a:pt x="1402957" y="2003020"/>
                      <a:pt x="1764907" y="2514195"/>
                      <a:pt x="1610919" y="2752320"/>
                    </a:cubicBezTo>
                    <a:cubicBezTo>
                      <a:pt x="1456932" y="2990445"/>
                      <a:pt x="604444" y="3349220"/>
                      <a:pt x="363144" y="3342870"/>
                    </a:cubicBezTo>
                    <a:cubicBezTo>
                      <a:pt x="121844" y="3336520"/>
                      <a:pt x="155182" y="2898370"/>
                      <a:pt x="163119" y="2714220"/>
                    </a:cubicBezTo>
                    <a:cubicBezTo>
                      <a:pt x="171056" y="2530070"/>
                      <a:pt x="398069" y="2390370"/>
                      <a:pt x="410769" y="2237970"/>
                    </a:cubicBezTo>
                    <a:cubicBezTo>
                      <a:pt x="423469" y="2085570"/>
                      <a:pt x="307582" y="2088745"/>
                      <a:pt x="239319" y="1799820"/>
                    </a:cubicBezTo>
                    <a:cubicBezTo>
                      <a:pt x="171056" y="1510895"/>
                      <a:pt x="13894" y="780645"/>
                      <a:pt x="1194" y="504420"/>
                    </a:cubicBezTo>
                    <a:cubicBezTo>
                      <a:pt x="-11506" y="228195"/>
                      <a:pt x="78982" y="240895"/>
                      <a:pt x="182169" y="16152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Freihandform 119"/>
              <p:cNvSpPr/>
              <p:nvPr/>
            </p:nvSpPr>
            <p:spPr>
              <a:xfrm>
                <a:off x="472546" y="2265458"/>
                <a:ext cx="1581122" cy="3116199"/>
              </a:xfrm>
              <a:custGeom>
                <a:avLst/>
                <a:gdLst>
                  <a:gd name="connsiteX0" fmla="*/ 3704 w 1581122"/>
                  <a:gd name="connsiteY0" fmla="*/ 334867 h 3116199"/>
                  <a:gd name="connsiteX1" fmla="*/ 384704 w 1581122"/>
                  <a:gd name="connsiteY1" fmla="*/ 11017 h 3116199"/>
                  <a:gd name="connsiteX2" fmla="*/ 746654 w 1581122"/>
                  <a:gd name="connsiteY2" fmla="*/ 125317 h 3116199"/>
                  <a:gd name="connsiteX3" fmla="*/ 1546754 w 1581122"/>
                  <a:gd name="connsiteY3" fmla="*/ 601567 h 3116199"/>
                  <a:gd name="connsiteX4" fmla="*/ 1384829 w 1581122"/>
                  <a:gd name="connsiteY4" fmla="*/ 1211167 h 3116199"/>
                  <a:gd name="connsiteX5" fmla="*/ 927629 w 1581122"/>
                  <a:gd name="connsiteY5" fmla="*/ 1706467 h 3116199"/>
                  <a:gd name="connsiteX6" fmla="*/ 813329 w 1581122"/>
                  <a:gd name="connsiteY6" fmla="*/ 2258917 h 3116199"/>
                  <a:gd name="connsiteX7" fmla="*/ 1241954 w 1581122"/>
                  <a:gd name="connsiteY7" fmla="*/ 1916017 h 3116199"/>
                  <a:gd name="connsiteX8" fmla="*/ 1461029 w 1581122"/>
                  <a:gd name="connsiteY8" fmla="*/ 2373217 h 3116199"/>
                  <a:gd name="connsiteX9" fmla="*/ 1365779 w 1581122"/>
                  <a:gd name="connsiteY9" fmla="*/ 2697067 h 3116199"/>
                  <a:gd name="connsiteX10" fmla="*/ 384704 w 1581122"/>
                  <a:gd name="connsiteY10" fmla="*/ 3116167 h 3116199"/>
                  <a:gd name="connsiteX11" fmla="*/ 146579 w 1581122"/>
                  <a:gd name="connsiteY11" fmla="*/ 2716117 h 3116199"/>
                  <a:gd name="connsiteX12" fmla="*/ 403754 w 1581122"/>
                  <a:gd name="connsiteY12" fmla="*/ 2068417 h 3116199"/>
                  <a:gd name="connsiteX13" fmla="*/ 203729 w 1581122"/>
                  <a:gd name="connsiteY13" fmla="*/ 1496917 h 3116199"/>
                  <a:gd name="connsiteX14" fmla="*/ 3704 w 1581122"/>
                  <a:gd name="connsiteY14" fmla="*/ 334867 h 3116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81122" h="3116199">
                    <a:moveTo>
                      <a:pt x="3704" y="334867"/>
                    </a:moveTo>
                    <a:cubicBezTo>
                      <a:pt x="33867" y="87217"/>
                      <a:pt x="260879" y="45942"/>
                      <a:pt x="384704" y="11017"/>
                    </a:cubicBezTo>
                    <a:cubicBezTo>
                      <a:pt x="508529" y="-23908"/>
                      <a:pt x="552979" y="26892"/>
                      <a:pt x="746654" y="125317"/>
                    </a:cubicBezTo>
                    <a:cubicBezTo>
                      <a:pt x="940329" y="223742"/>
                      <a:pt x="1440392" y="420592"/>
                      <a:pt x="1546754" y="601567"/>
                    </a:cubicBezTo>
                    <a:cubicBezTo>
                      <a:pt x="1653117" y="782542"/>
                      <a:pt x="1488016" y="1027017"/>
                      <a:pt x="1384829" y="1211167"/>
                    </a:cubicBezTo>
                    <a:cubicBezTo>
                      <a:pt x="1281642" y="1395317"/>
                      <a:pt x="1022879" y="1531842"/>
                      <a:pt x="927629" y="1706467"/>
                    </a:cubicBezTo>
                    <a:cubicBezTo>
                      <a:pt x="832379" y="1881092"/>
                      <a:pt x="760942" y="2223992"/>
                      <a:pt x="813329" y="2258917"/>
                    </a:cubicBezTo>
                    <a:cubicBezTo>
                      <a:pt x="865717" y="2293842"/>
                      <a:pt x="1134004" y="1896967"/>
                      <a:pt x="1241954" y="1916017"/>
                    </a:cubicBezTo>
                    <a:cubicBezTo>
                      <a:pt x="1349904" y="1935067"/>
                      <a:pt x="1440392" y="2243042"/>
                      <a:pt x="1461029" y="2373217"/>
                    </a:cubicBezTo>
                    <a:cubicBezTo>
                      <a:pt x="1481666" y="2503392"/>
                      <a:pt x="1545166" y="2573242"/>
                      <a:pt x="1365779" y="2697067"/>
                    </a:cubicBezTo>
                    <a:cubicBezTo>
                      <a:pt x="1186392" y="2820892"/>
                      <a:pt x="587904" y="3112992"/>
                      <a:pt x="384704" y="3116167"/>
                    </a:cubicBezTo>
                    <a:cubicBezTo>
                      <a:pt x="181504" y="3119342"/>
                      <a:pt x="143404" y="2890742"/>
                      <a:pt x="146579" y="2716117"/>
                    </a:cubicBezTo>
                    <a:cubicBezTo>
                      <a:pt x="149754" y="2541492"/>
                      <a:pt x="394229" y="2271617"/>
                      <a:pt x="403754" y="2068417"/>
                    </a:cubicBezTo>
                    <a:cubicBezTo>
                      <a:pt x="413279" y="1865217"/>
                      <a:pt x="271992" y="1785842"/>
                      <a:pt x="203729" y="1496917"/>
                    </a:cubicBezTo>
                    <a:cubicBezTo>
                      <a:pt x="135466" y="1207992"/>
                      <a:pt x="-26459" y="582517"/>
                      <a:pt x="3704" y="33486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Freihandform 120"/>
              <p:cNvSpPr/>
              <p:nvPr/>
            </p:nvSpPr>
            <p:spPr>
              <a:xfrm>
                <a:off x="612503" y="2329641"/>
                <a:ext cx="1360447" cy="2995218"/>
              </a:xfrm>
              <a:custGeom>
                <a:avLst/>
                <a:gdLst>
                  <a:gd name="connsiteX0" fmla="*/ 320947 w 1360447"/>
                  <a:gd name="connsiteY0" fmla="*/ 1642284 h 2995218"/>
                  <a:gd name="connsiteX1" fmla="*/ 139972 w 1360447"/>
                  <a:gd name="connsiteY1" fmla="*/ 1451784 h 2995218"/>
                  <a:gd name="connsiteX2" fmla="*/ 263797 w 1360447"/>
                  <a:gd name="connsiteY2" fmla="*/ 1204134 h 2995218"/>
                  <a:gd name="connsiteX3" fmla="*/ 197122 w 1360447"/>
                  <a:gd name="connsiteY3" fmla="*/ 842184 h 2995218"/>
                  <a:gd name="connsiteX4" fmla="*/ 6622 w 1360447"/>
                  <a:gd name="connsiteY4" fmla="*/ 442134 h 2995218"/>
                  <a:gd name="connsiteX5" fmla="*/ 168547 w 1360447"/>
                  <a:gd name="connsiteY5" fmla="*/ 3984 h 2995218"/>
                  <a:gd name="connsiteX6" fmla="*/ 530497 w 1360447"/>
                  <a:gd name="connsiteY6" fmla="*/ 213534 h 2995218"/>
                  <a:gd name="connsiteX7" fmla="*/ 835297 w 1360447"/>
                  <a:gd name="connsiteY7" fmla="*/ 384984 h 2995218"/>
                  <a:gd name="connsiteX8" fmla="*/ 1292497 w 1360447"/>
                  <a:gd name="connsiteY8" fmla="*/ 556434 h 2995218"/>
                  <a:gd name="connsiteX9" fmla="*/ 1349647 w 1360447"/>
                  <a:gd name="connsiteY9" fmla="*/ 785034 h 2995218"/>
                  <a:gd name="connsiteX10" fmla="*/ 1206772 w 1360447"/>
                  <a:gd name="connsiteY10" fmla="*/ 1070784 h 2995218"/>
                  <a:gd name="connsiteX11" fmla="*/ 959122 w 1360447"/>
                  <a:gd name="connsiteY11" fmla="*/ 1242234 h 2995218"/>
                  <a:gd name="connsiteX12" fmla="*/ 711472 w 1360447"/>
                  <a:gd name="connsiteY12" fmla="*/ 1680384 h 2995218"/>
                  <a:gd name="connsiteX13" fmla="*/ 540022 w 1360447"/>
                  <a:gd name="connsiteY13" fmla="*/ 2328084 h 2995218"/>
                  <a:gd name="connsiteX14" fmla="*/ 587647 w 1360447"/>
                  <a:gd name="connsiteY14" fmla="*/ 2785284 h 2995218"/>
                  <a:gd name="connsiteX15" fmla="*/ 368572 w 1360447"/>
                  <a:gd name="connsiteY15" fmla="*/ 2994834 h 2995218"/>
                  <a:gd name="connsiteX16" fmla="*/ 6622 w 1360447"/>
                  <a:gd name="connsiteY16" fmla="*/ 2823384 h 2995218"/>
                  <a:gd name="connsiteX17" fmla="*/ 149497 w 1360447"/>
                  <a:gd name="connsiteY17" fmla="*/ 2366184 h 2995218"/>
                  <a:gd name="connsiteX18" fmla="*/ 339997 w 1360447"/>
                  <a:gd name="connsiteY18" fmla="*/ 1966134 h 2995218"/>
                  <a:gd name="connsiteX19" fmla="*/ 320947 w 1360447"/>
                  <a:gd name="connsiteY19" fmla="*/ 1642284 h 2995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60447" h="2995218">
                    <a:moveTo>
                      <a:pt x="320947" y="1642284"/>
                    </a:moveTo>
                    <a:cubicBezTo>
                      <a:pt x="287609" y="1556559"/>
                      <a:pt x="149497" y="1524809"/>
                      <a:pt x="139972" y="1451784"/>
                    </a:cubicBezTo>
                    <a:cubicBezTo>
                      <a:pt x="130447" y="1378759"/>
                      <a:pt x="254272" y="1305734"/>
                      <a:pt x="263797" y="1204134"/>
                    </a:cubicBezTo>
                    <a:cubicBezTo>
                      <a:pt x="273322" y="1102534"/>
                      <a:pt x="239985" y="969184"/>
                      <a:pt x="197122" y="842184"/>
                    </a:cubicBezTo>
                    <a:cubicBezTo>
                      <a:pt x="154259" y="715184"/>
                      <a:pt x="11384" y="581834"/>
                      <a:pt x="6622" y="442134"/>
                    </a:cubicBezTo>
                    <a:cubicBezTo>
                      <a:pt x="1860" y="302434"/>
                      <a:pt x="81234" y="42084"/>
                      <a:pt x="168547" y="3984"/>
                    </a:cubicBezTo>
                    <a:cubicBezTo>
                      <a:pt x="255859" y="-34116"/>
                      <a:pt x="530497" y="213534"/>
                      <a:pt x="530497" y="213534"/>
                    </a:cubicBezTo>
                    <a:cubicBezTo>
                      <a:pt x="641622" y="277034"/>
                      <a:pt x="708297" y="327834"/>
                      <a:pt x="835297" y="384984"/>
                    </a:cubicBezTo>
                    <a:cubicBezTo>
                      <a:pt x="962297" y="442134"/>
                      <a:pt x="1206772" y="489759"/>
                      <a:pt x="1292497" y="556434"/>
                    </a:cubicBezTo>
                    <a:cubicBezTo>
                      <a:pt x="1378222" y="623109"/>
                      <a:pt x="1363935" y="699309"/>
                      <a:pt x="1349647" y="785034"/>
                    </a:cubicBezTo>
                    <a:cubicBezTo>
                      <a:pt x="1335359" y="870759"/>
                      <a:pt x="1271860" y="994584"/>
                      <a:pt x="1206772" y="1070784"/>
                    </a:cubicBezTo>
                    <a:cubicBezTo>
                      <a:pt x="1141685" y="1146984"/>
                      <a:pt x="1041672" y="1140634"/>
                      <a:pt x="959122" y="1242234"/>
                    </a:cubicBezTo>
                    <a:cubicBezTo>
                      <a:pt x="876572" y="1343834"/>
                      <a:pt x="781322" y="1499409"/>
                      <a:pt x="711472" y="1680384"/>
                    </a:cubicBezTo>
                    <a:cubicBezTo>
                      <a:pt x="641622" y="1861359"/>
                      <a:pt x="560659" y="2143934"/>
                      <a:pt x="540022" y="2328084"/>
                    </a:cubicBezTo>
                    <a:cubicBezTo>
                      <a:pt x="519385" y="2512234"/>
                      <a:pt x="616222" y="2674159"/>
                      <a:pt x="587647" y="2785284"/>
                    </a:cubicBezTo>
                    <a:cubicBezTo>
                      <a:pt x="559072" y="2896409"/>
                      <a:pt x="465409" y="2988484"/>
                      <a:pt x="368572" y="2994834"/>
                    </a:cubicBezTo>
                    <a:cubicBezTo>
                      <a:pt x="271735" y="3001184"/>
                      <a:pt x="43134" y="2928159"/>
                      <a:pt x="6622" y="2823384"/>
                    </a:cubicBezTo>
                    <a:cubicBezTo>
                      <a:pt x="-29890" y="2718609"/>
                      <a:pt x="93934" y="2509059"/>
                      <a:pt x="149497" y="2366184"/>
                    </a:cubicBezTo>
                    <a:cubicBezTo>
                      <a:pt x="205059" y="2223309"/>
                      <a:pt x="308247" y="2080434"/>
                      <a:pt x="339997" y="1966134"/>
                    </a:cubicBezTo>
                    <a:cubicBezTo>
                      <a:pt x="371747" y="1851834"/>
                      <a:pt x="354285" y="1728009"/>
                      <a:pt x="320947" y="1642284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22" name="Gruppieren 121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123" name="Gerader Verbinder 122"/>
                <p:cNvCxnSpPr>
                  <a:cxnSpLocks/>
                  <a:stCxn id="128" idx="6"/>
                  <a:endCxn id="129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Gerader Verbinder 123"/>
                <p:cNvCxnSpPr>
                  <a:cxnSpLocks/>
                  <a:stCxn id="128" idx="4"/>
                  <a:endCxn id="130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Gerader Verbinder 124"/>
                <p:cNvCxnSpPr>
                  <a:cxnSpLocks/>
                  <a:stCxn id="130" idx="4"/>
                  <a:endCxn id="131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Gerader Verbinder 125"/>
                <p:cNvCxnSpPr>
                  <a:cxnSpLocks/>
                  <a:stCxn id="131" idx="6"/>
                  <a:endCxn id="132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>
                  <a:cxnSpLocks/>
                  <a:stCxn id="130" idx="7"/>
                  <a:endCxn id="129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Ellipse 127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29" name="Ellipse 128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30" name="Ellipse 129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31" name="Ellipse 130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32" name="Ellipse 131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9599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533255" y="2492233"/>
            <a:ext cx="1516543" cy="2951052"/>
            <a:chOff x="533255" y="2492233"/>
            <a:chExt cx="1516543" cy="2951052"/>
          </a:xfrm>
        </p:grpSpPr>
        <p:sp>
          <p:nvSpPr>
            <p:cNvPr id="228" name="Freihandform 227"/>
            <p:cNvSpPr/>
            <p:nvPr/>
          </p:nvSpPr>
          <p:spPr>
            <a:xfrm>
              <a:off x="533255" y="2492233"/>
              <a:ext cx="1516543" cy="2951052"/>
            </a:xfrm>
            <a:custGeom>
              <a:avLst/>
              <a:gdLst>
                <a:gd name="connsiteX0" fmla="*/ 182169 w 1735071"/>
                <a:gd name="connsiteY0" fmla="*/ 161520 h 3342953"/>
                <a:gd name="connsiteX1" fmla="*/ 620319 w 1735071"/>
                <a:gd name="connsiteY1" fmla="*/ 28170 h 3342953"/>
                <a:gd name="connsiteX2" fmla="*/ 1687119 w 1735071"/>
                <a:gd name="connsiteY2" fmla="*/ 694920 h 3342953"/>
                <a:gd name="connsiteX3" fmla="*/ 1487094 w 1735071"/>
                <a:gd name="connsiteY3" fmla="*/ 1437870 h 3342953"/>
                <a:gd name="connsiteX4" fmla="*/ 915594 w 1735071"/>
                <a:gd name="connsiteY4" fmla="*/ 2218920 h 3342953"/>
                <a:gd name="connsiteX5" fmla="*/ 1287069 w 1735071"/>
                <a:gd name="connsiteY5" fmla="*/ 1914120 h 3342953"/>
                <a:gd name="connsiteX6" fmla="*/ 1610919 w 1735071"/>
                <a:gd name="connsiteY6" fmla="*/ 2752320 h 3342953"/>
                <a:gd name="connsiteX7" fmla="*/ 363144 w 1735071"/>
                <a:gd name="connsiteY7" fmla="*/ 3342870 h 3342953"/>
                <a:gd name="connsiteX8" fmla="*/ 163119 w 1735071"/>
                <a:gd name="connsiteY8" fmla="*/ 2714220 h 3342953"/>
                <a:gd name="connsiteX9" fmla="*/ 410769 w 1735071"/>
                <a:gd name="connsiteY9" fmla="*/ 2237970 h 3342953"/>
                <a:gd name="connsiteX10" fmla="*/ 239319 w 1735071"/>
                <a:gd name="connsiteY10" fmla="*/ 1799820 h 3342953"/>
                <a:gd name="connsiteX11" fmla="*/ 1194 w 1735071"/>
                <a:gd name="connsiteY11" fmla="*/ 504420 h 3342953"/>
                <a:gd name="connsiteX12" fmla="*/ 182169 w 1735071"/>
                <a:gd name="connsiteY12" fmla="*/ 161520 h 3342953"/>
                <a:gd name="connsiteX0" fmla="*/ 185054 w 1737956"/>
                <a:gd name="connsiteY0" fmla="*/ 161520 h 3342953"/>
                <a:gd name="connsiteX1" fmla="*/ 623204 w 1737956"/>
                <a:gd name="connsiteY1" fmla="*/ 28170 h 3342953"/>
                <a:gd name="connsiteX2" fmla="*/ 1690004 w 1737956"/>
                <a:gd name="connsiteY2" fmla="*/ 694920 h 3342953"/>
                <a:gd name="connsiteX3" fmla="*/ 1489979 w 1737956"/>
                <a:gd name="connsiteY3" fmla="*/ 1437870 h 3342953"/>
                <a:gd name="connsiteX4" fmla="*/ 918479 w 1737956"/>
                <a:gd name="connsiteY4" fmla="*/ 2218920 h 3342953"/>
                <a:gd name="connsiteX5" fmla="*/ 1289954 w 1737956"/>
                <a:gd name="connsiteY5" fmla="*/ 1914120 h 3342953"/>
                <a:gd name="connsiteX6" fmla="*/ 1613804 w 1737956"/>
                <a:gd name="connsiteY6" fmla="*/ 2752320 h 3342953"/>
                <a:gd name="connsiteX7" fmla="*/ 366029 w 1737956"/>
                <a:gd name="connsiteY7" fmla="*/ 3342870 h 3342953"/>
                <a:gd name="connsiteX8" fmla="*/ 166004 w 1737956"/>
                <a:gd name="connsiteY8" fmla="*/ 2714220 h 3342953"/>
                <a:gd name="connsiteX9" fmla="*/ 413654 w 1737956"/>
                <a:gd name="connsiteY9" fmla="*/ 2237970 h 3342953"/>
                <a:gd name="connsiteX10" fmla="*/ 341793 w 1737956"/>
                <a:gd name="connsiteY10" fmla="*/ 1401467 h 3342953"/>
                <a:gd name="connsiteX11" fmla="*/ 4079 w 1737956"/>
                <a:gd name="connsiteY11" fmla="*/ 504420 h 3342953"/>
                <a:gd name="connsiteX12" fmla="*/ 185054 w 1737956"/>
                <a:gd name="connsiteY12" fmla="*/ 161520 h 3342953"/>
                <a:gd name="connsiteX0" fmla="*/ 25130 w 1578032"/>
                <a:gd name="connsiteY0" fmla="*/ 161876 h 3343309"/>
                <a:gd name="connsiteX1" fmla="*/ 463280 w 1578032"/>
                <a:gd name="connsiteY1" fmla="*/ 28526 h 3343309"/>
                <a:gd name="connsiteX2" fmla="*/ 1530080 w 1578032"/>
                <a:gd name="connsiteY2" fmla="*/ 695276 h 3343309"/>
                <a:gd name="connsiteX3" fmla="*/ 1330055 w 1578032"/>
                <a:gd name="connsiteY3" fmla="*/ 1438226 h 3343309"/>
                <a:gd name="connsiteX4" fmla="*/ 758555 w 1578032"/>
                <a:gd name="connsiteY4" fmla="*/ 2219276 h 3343309"/>
                <a:gd name="connsiteX5" fmla="*/ 1130030 w 1578032"/>
                <a:gd name="connsiteY5" fmla="*/ 1914476 h 3343309"/>
                <a:gd name="connsiteX6" fmla="*/ 1453880 w 1578032"/>
                <a:gd name="connsiteY6" fmla="*/ 2752676 h 3343309"/>
                <a:gd name="connsiteX7" fmla="*/ 206105 w 1578032"/>
                <a:gd name="connsiteY7" fmla="*/ 3343226 h 3343309"/>
                <a:gd name="connsiteX8" fmla="*/ 6080 w 1578032"/>
                <a:gd name="connsiteY8" fmla="*/ 2714576 h 3343309"/>
                <a:gd name="connsiteX9" fmla="*/ 253730 w 1578032"/>
                <a:gd name="connsiteY9" fmla="*/ 2238326 h 3343309"/>
                <a:gd name="connsiteX10" fmla="*/ 181869 w 1578032"/>
                <a:gd name="connsiteY10" fmla="*/ 1401823 h 3343309"/>
                <a:gd name="connsiteX11" fmla="*/ 79545 w 1578032"/>
                <a:gd name="connsiteY11" fmla="*/ 522883 h 3343309"/>
                <a:gd name="connsiteX12" fmla="*/ 25130 w 1578032"/>
                <a:gd name="connsiteY12" fmla="*/ 161876 h 3343309"/>
                <a:gd name="connsiteX0" fmla="*/ 269573 w 1578032"/>
                <a:gd name="connsiteY0" fmla="*/ 322190 h 3322553"/>
                <a:gd name="connsiteX1" fmla="*/ 463280 w 1578032"/>
                <a:gd name="connsiteY1" fmla="*/ 7770 h 3322553"/>
                <a:gd name="connsiteX2" fmla="*/ 1530080 w 1578032"/>
                <a:gd name="connsiteY2" fmla="*/ 674520 h 3322553"/>
                <a:gd name="connsiteX3" fmla="*/ 1330055 w 1578032"/>
                <a:gd name="connsiteY3" fmla="*/ 1417470 h 3322553"/>
                <a:gd name="connsiteX4" fmla="*/ 758555 w 1578032"/>
                <a:gd name="connsiteY4" fmla="*/ 2198520 h 3322553"/>
                <a:gd name="connsiteX5" fmla="*/ 1130030 w 1578032"/>
                <a:gd name="connsiteY5" fmla="*/ 1893720 h 3322553"/>
                <a:gd name="connsiteX6" fmla="*/ 1453880 w 1578032"/>
                <a:gd name="connsiteY6" fmla="*/ 2731920 h 3322553"/>
                <a:gd name="connsiteX7" fmla="*/ 206105 w 1578032"/>
                <a:gd name="connsiteY7" fmla="*/ 3322470 h 3322553"/>
                <a:gd name="connsiteX8" fmla="*/ 6080 w 1578032"/>
                <a:gd name="connsiteY8" fmla="*/ 2693820 h 3322553"/>
                <a:gd name="connsiteX9" fmla="*/ 253730 w 1578032"/>
                <a:gd name="connsiteY9" fmla="*/ 2217570 h 3322553"/>
                <a:gd name="connsiteX10" fmla="*/ 181869 w 1578032"/>
                <a:gd name="connsiteY10" fmla="*/ 1381067 h 3322553"/>
                <a:gd name="connsiteX11" fmla="*/ 79545 w 1578032"/>
                <a:gd name="connsiteY11" fmla="*/ 502127 h 3322553"/>
                <a:gd name="connsiteX12" fmla="*/ 269573 w 1578032"/>
                <a:gd name="connsiteY12" fmla="*/ 322190 h 3322553"/>
                <a:gd name="connsiteX0" fmla="*/ 79545 w 1578032"/>
                <a:gd name="connsiteY0" fmla="*/ 496310 h 3316736"/>
                <a:gd name="connsiteX1" fmla="*/ 463280 w 1578032"/>
                <a:gd name="connsiteY1" fmla="*/ 1953 h 3316736"/>
                <a:gd name="connsiteX2" fmla="*/ 1530080 w 1578032"/>
                <a:gd name="connsiteY2" fmla="*/ 668703 h 3316736"/>
                <a:gd name="connsiteX3" fmla="*/ 1330055 w 1578032"/>
                <a:gd name="connsiteY3" fmla="*/ 1411653 h 3316736"/>
                <a:gd name="connsiteX4" fmla="*/ 758555 w 1578032"/>
                <a:gd name="connsiteY4" fmla="*/ 2192703 h 3316736"/>
                <a:gd name="connsiteX5" fmla="*/ 1130030 w 1578032"/>
                <a:gd name="connsiteY5" fmla="*/ 1887903 h 3316736"/>
                <a:gd name="connsiteX6" fmla="*/ 1453880 w 1578032"/>
                <a:gd name="connsiteY6" fmla="*/ 2726103 h 3316736"/>
                <a:gd name="connsiteX7" fmla="*/ 206105 w 1578032"/>
                <a:gd name="connsiteY7" fmla="*/ 3316653 h 3316736"/>
                <a:gd name="connsiteX8" fmla="*/ 6080 w 1578032"/>
                <a:gd name="connsiteY8" fmla="*/ 2688003 h 3316736"/>
                <a:gd name="connsiteX9" fmla="*/ 253730 w 1578032"/>
                <a:gd name="connsiteY9" fmla="*/ 2211753 h 3316736"/>
                <a:gd name="connsiteX10" fmla="*/ 181869 w 1578032"/>
                <a:gd name="connsiteY10" fmla="*/ 1375250 h 3316736"/>
                <a:gd name="connsiteX11" fmla="*/ 79545 w 1578032"/>
                <a:gd name="connsiteY11" fmla="*/ 496310 h 3316736"/>
                <a:gd name="connsiteX0" fmla="*/ 79545 w 1572462"/>
                <a:gd name="connsiteY0" fmla="*/ 148231 h 2968657"/>
                <a:gd name="connsiteX1" fmla="*/ 544761 w 1572462"/>
                <a:gd name="connsiteY1" fmla="*/ 16012 h 2968657"/>
                <a:gd name="connsiteX2" fmla="*/ 1530080 w 1572462"/>
                <a:gd name="connsiteY2" fmla="*/ 320624 h 2968657"/>
                <a:gd name="connsiteX3" fmla="*/ 1330055 w 1572462"/>
                <a:gd name="connsiteY3" fmla="*/ 1063574 h 2968657"/>
                <a:gd name="connsiteX4" fmla="*/ 758555 w 1572462"/>
                <a:gd name="connsiteY4" fmla="*/ 1844624 h 2968657"/>
                <a:gd name="connsiteX5" fmla="*/ 1130030 w 1572462"/>
                <a:gd name="connsiteY5" fmla="*/ 1539824 h 2968657"/>
                <a:gd name="connsiteX6" fmla="*/ 1453880 w 1572462"/>
                <a:gd name="connsiteY6" fmla="*/ 2378024 h 2968657"/>
                <a:gd name="connsiteX7" fmla="*/ 206105 w 1572462"/>
                <a:gd name="connsiteY7" fmla="*/ 2968574 h 2968657"/>
                <a:gd name="connsiteX8" fmla="*/ 6080 w 1572462"/>
                <a:gd name="connsiteY8" fmla="*/ 2339924 h 2968657"/>
                <a:gd name="connsiteX9" fmla="*/ 253730 w 1572462"/>
                <a:gd name="connsiteY9" fmla="*/ 1863674 h 2968657"/>
                <a:gd name="connsiteX10" fmla="*/ 181869 w 1572462"/>
                <a:gd name="connsiteY10" fmla="*/ 1027171 h 2968657"/>
                <a:gd name="connsiteX11" fmla="*/ 79545 w 1572462"/>
                <a:gd name="connsiteY11" fmla="*/ 148231 h 2968657"/>
                <a:gd name="connsiteX0" fmla="*/ 79545 w 1491426"/>
                <a:gd name="connsiteY0" fmla="*/ 164301 h 2984727"/>
                <a:gd name="connsiteX1" fmla="*/ 544761 w 1491426"/>
                <a:gd name="connsiteY1" fmla="*/ 32082 h 2984727"/>
                <a:gd name="connsiteX2" fmla="*/ 1312797 w 1491426"/>
                <a:gd name="connsiteY2" fmla="*/ 553977 h 2984727"/>
                <a:gd name="connsiteX3" fmla="*/ 1330055 w 1491426"/>
                <a:gd name="connsiteY3" fmla="*/ 1079644 h 2984727"/>
                <a:gd name="connsiteX4" fmla="*/ 758555 w 1491426"/>
                <a:gd name="connsiteY4" fmla="*/ 1860694 h 2984727"/>
                <a:gd name="connsiteX5" fmla="*/ 1130030 w 1491426"/>
                <a:gd name="connsiteY5" fmla="*/ 1555894 h 2984727"/>
                <a:gd name="connsiteX6" fmla="*/ 1453880 w 1491426"/>
                <a:gd name="connsiteY6" fmla="*/ 2394094 h 2984727"/>
                <a:gd name="connsiteX7" fmla="*/ 206105 w 1491426"/>
                <a:gd name="connsiteY7" fmla="*/ 2984644 h 2984727"/>
                <a:gd name="connsiteX8" fmla="*/ 6080 w 1491426"/>
                <a:gd name="connsiteY8" fmla="*/ 2355994 h 2984727"/>
                <a:gd name="connsiteX9" fmla="*/ 253730 w 1491426"/>
                <a:gd name="connsiteY9" fmla="*/ 1879744 h 2984727"/>
                <a:gd name="connsiteX10" fmla="*/ 181869 w 1491426"/>
                <a:gd name="connsiteY10" fmla="*/ 1043241 h 2984727"/>
                <a:gd name="connsiteX11" fmla="*/ 79545 w 1491426"/>
                <a:gd name="connsiteY11" fmla="*/ 164301 h 2984727"/>
                <a:gd name="connsiteX0" fmla="*/ 79545 w 1491426"/>
                <a:gd name="connsiteY0" fmla="*/ 164301 h 2984727"/>
                <a:gd name="connsiteX1" fmla="*/ 544761 w 1491426"/>
                <a:gd name="connsiteY1" fmla="*/ 32082 h 2984727"/>
                <a:gd name="connsiteX2" fmla="*/ 1312797 w 1491426"/>
                <a:gd name="connsiteY2" fmla="*/ 553977 h 2984727"/>
                <a:gd name="connsiteX3" fmla="*/ 1130878 w 1491426"/>
                <a:gd name="connsiteY3" fmla="*/ 1025323 h 2984727"/>
                <a:gd name="connsiteX4" fmla="*/ 758555 w 1491426"/>
                <a:gd name="connsiteY4" fmla="*/ 1860694 h 2984727"/>
                <a:gd name="connsiteX5" fmla="*/ 1130030 w 1491426"/>
                <a:gd name="connsiteY5" fmla="*/ 1555894 h 2984727"/>
                <a:gd name="connsiteX6" fmla="*/ 1453880 w 1491426"/>
                <a:gd name="connsiteY6" fmla="*/ 2394094 h 2984727"/>
                <a:gd name="connsiteX7" fmla="*/ 206105 w 1491426"/>
                <a:gd name="connsiteY7" fmla="*/ 2984644 h 2984727"/>
                <a:gd name="connsiteX8" fmla="*/ 6080 w 1491426"/>
                <a:gd name="connsiteY8" fmla="*/ 2355994 h 2984727"/>
                <a:gd name="connsiteX9" fmla="*/ 253730 w 1491426"/>
                <a:gd name="connsiteY9" fmla="*/ 1879744 h 2984727"/>
                <a:gd name="connsiteX10" fmla="*/ 181869 w 1491426"/>
                <a:gd name="connsiteY10" fmla="*/ 1043241 h 2984727"/>
                <a:gd name="connsiteX11" fmla="*/ 79545 w 1491426"/>
                <a:gd name="connsiteY11" fmla="*/ 164301 h 2984727"/>
                <a:gd name="connsiteX0" fmla="*/ 79545 w 1491426"/>
                <a:gd name="connsiteY0" fmla="*/ 164301 h 2984727"/>
                <a:gd name="connsiteX1" fmla="*/ 544761 w 1491426"/>
                <a:gd name="connsiteY1" fmla="*/ 32082 h 2984727"/>
                <a:gd name="connsiteX2" fmla="*/ 1312797 w 1491426"/>
                <a:gd name="connsiteY2" fmla="*/ 553977 h 2984727"/>
                <a:gd name="connsiteX3" fmla="*/ 1130878 w 1491426"/>
                <a:gd name="connsiteY3" fmla="*/ 1025323 h 2984727"/>
                <a:gd name="connsiteX4" fmla="*/ 628694 w 1491426"/>
                <a:gd name="connsiteY4" fmla="*/ 1708576 h 2984727"/>
                <a:gd name="connsiteX5" fmla="*/ 758555 w 1491426"/>
                <a:gd name="connsiteY5" fmla="*/ 1860694 h 2984727"/>
                <a:gd name="connsiteX6" fmla="*/ 1130030 w 1491426"/>
                <a:gd name="connsiteY6" fmla="*/ 1555894 h 2984727"/>
                <a:gd name="connsiteX7" fmla="*/ 1453880 w 1491426"/>
                <a:gd name="connsiteY7" fmla="*/ 2394094 h 2984727"/>
                <a:gd name="connsiteX8" fmla="*/ 206105 w 1491426"/>
                <a:gd name="connsiteY8" fmla="*/ 2984644 h 2984727"/>
                <a:gd name="connsiteX9" fmla="*/ 6080 w 1491426"/>
                <a:gd name="connsiteY9" fmla="*/ 2355994 h 2984727"/>
                <a:gd name="connsiteX10" fmla="*/ 253730 w 1491426"/>
                <a:gd name="connsiteY10" fmla="*/ 1879744 h 2984727"/>
                <a:gd name="connsiteX11" fmla="*/ 181869 w 1491426"/>
                <a:gd name="connsiteY11" fmla="*/ 1043241 h 2984727"/>
                <a:gd name="connsiteX12" fmla="*/ 79545 w 1491426"/>
                <a:gd name="connsiteY12" fmla="*/ 164301 h 2984727"/>
                <a:gd name="connsiteX0" fmla="*/ 79545 w 1517373"/>
                <a:gd name="connsiteY0" fmla="*/ 164301 h 2984721"/>
                <a:gd name="connsiteX1" fmla="*/ 544761 w 1517373"/>
                <a:gd name="connsiteY1" fmla="*/ 32082 h 2984721"/>
                <a:gd name="connsiteX2" fmla="*/ 1312797 w 1517373"/>
                <a:gd name="connsiteY2" fmla="*/ 553977 h 2984721"/>
                <a:gd name="connsiteX3" fmla="*/ 1130878 w 1517373"/>
                <a:gd name="connsiteY3" fmla="*/ 1025323 h 2984721"/>
                <a:gd name="connsiteX4" fmla="*/ 628694 w 1517373"/>
                <a:gd name="connsiteY4" fmla="*/ 1708576 h 2984721"/>
                <a:gd name="connsiteX5" fmla="*/ 758555 w 1517373"/>
                <a:gd name="connsiteY5" fmla="*/ 1860694 h 2984721"/>
                <a:gd name="connsiteX6" fmla="*/ 1274885 w 1517373"/>
                <a:gd name="connsiteY6" fmla="*/ 1718856 h 2984721"/>
                <a:gd name="connsiteX7" fmla="*/ 1453880 w 1517373"/>
                <a:gd name="connsiteY7" fmla="*/ 2394094 h 2984721"/>
                <a:gd name="connsiteX8" fmla="*/ 206105 w 1517373"/>
                <a:gd name="connsiteY8" fmla="*/ 2984644 h 2984721"/>
                <a:gd name="connsiteX9" fmla="*/ 6080 w 1517373"/>
                <a:gd name="connsiteY9" fmla="*/ 2355994 h 2984721"/>
                <a:gd name="connsiteX10" fmla="*/ 253730 w 1517373"/>
                <a:gd name="connsiteY10" fmla="*/ 1879744 h 2984721"/>
                <a:gd name="connsiteX11" fmla="*/ 181869 w 1517373"/>
                <a:gd name="connsiteY11" fmla="*/ 1043241 h 2984721"/>
                <a:gd name="connsiteX12" fmla="*/ 79545 w 1517373"/>
                <a:gd name="connsiteY12" fmla="*/ 164301 h 2984721"/>
                <a:gd name="connsiteX0" fmla="*/ 78037 w 1462491"/>
                <a:gd name="connsiteY0" fmla="*/ 164301 h 2985143"/>
                <a:gd name="connsiteX1" fmla="*/ 543253 w 1462491"/>
                <a:gd name="connsiteY1" fmla="*/ 32082 h 2985143"/>
                <a:gd name="connsiteX2" fmla="*/ 1311289 w 1462491"/>
                <a:gd name="connsiteY2" fmla="*/ 553977 h 2985143"/>
                <a:gd name="connsiteX3" fmla="*/ 1129370 w 1462491"/>
                <a:gd name="connsiteY3" fmla="*/ 1025323 h 2985143"/>
                <a:gd name="connsiteX4" fmla="*/ 627186 w 1462491"/>
                <a:gd name="connsiteY4" fmla="*/ 1708576 h 2985143"/>
                <a:gd name="connsiteX5" fmla="*/ 757047 w 1462491"/>
                <a:gd name="connsiteY5" fmla="*/ 1860694 h 2985143"/>
                <a:gd name="connsiteX6" fmla="*/ 1273377 w 1462491"/>
                <a:gd name="connsiteY6" fmla="*/ 1718856 h 2985143"/>
                <a:gd name="connsiteX7" fmla="*/ 1388998 w 1462491"/>
                <a:gd name="connsiteY7" fmla="*/ 2249239 h 2985143"/>
                <a:gd name="connsiteX8" fmla="*/ 204597 w 1462491"/>
                <a:gd name="connsiteY8" fmla="*/ 2984644 h 2985143"/>
                <a:gd name="connsiteX9" fmla="*/ 4572 w 1462491"/>
                <a:gd name="connsiteY9" fmla="*/ 2355994 h 2985143"/>
                <a:gd name="connsiteX10" fmla="*/ 252222 w 1462491"/>
                <a:gd name="connsiteY10" fmla="*/ 1879744 h 2985143"/>
                <a:gd name="connsiteX11" fmla="*/ 180361 w 1462491"/>
                <a:gd name="connsiteY11" fmla="*/ 1043241 h 2985143"/>
                <a:gd name="connsiteX12" fmla="*/ 78037 w 1462491"/>
                <a:gd name="connsiteY12" fmla="*/ 164301 h 2985143"/>
                <a:gd name="connsiteX0" fmla="*/ 82614 w 1468397"/>
                <a:gd name="connsiteY0" fmla="*/ 164301 h 2948963"/>
                <a:gd name="connsiteX1" fmla="*/ 547830 w 1468397"/>
                <a:gd name="connsiteY1" fmla="*/ 32082 h 2948963"/>
                <a:gd name="connsiteX2" fmla="*/ 1315866 w 1468397"/>
                <a:gd name="connsiteY2" fmla="*/ 553977 h 2948963"/>
                <a:gd name="connsiteX3" fmla="*/ 1133947 w 1468397"/>
                <a:gd name="connsiteY3" fmla="*/ 1025323 h 2948963"/>
                <a:gd name="connsiteX4" fmla="*/ 631763 w 1468397"/>
                <a:gd name="connsiteY4" fmla="*/ 1708576 h 2948963"/>
                <a:gd name="connsiteX5" fmla="*/ 761624 w 1468397"/>
                <a:gd name="connsiteY5" fmla="*/ 1860694 h 2948963"/>
                <a:gd name="connsiteX6" fmla="*/ 1277954 w 1468397"/>
                <a:gd name="connsiteY6" fmla="*/ 1718856 h 2948963"/>
                <a:gd name="connsiteX7" fmla="*/ 1393575 w 1468397"/>
                <a:gd name="connsiteY7" fmla="*/ 2249239 h 2948963"/>
                <a:gd name="connsiteX8" fmla="*/ 191067 w 1468397"/>
                <a:gd name="connsiteY8" fmla="*/ 2948430 h 2948963"/>
                <a:gd name="connsiteX9" fmla="*/ 9149 w 1468397"/>
                <a:gd name="connsiteY9" fmla="*/ 2355994 h 2948963"/>
                <a:gd name="connsiteX10" fmla="*/ 256799 w 1468397"/>
                <a:gd name="connsiteY10" fmla="*/ 1879744 h 2948963"/>
                <a:gd name="connsiteX11" fmla="*/ 184938 w 1468397"/>
                <a:gd name="connsiteY11" fmla="*/ 1043241 h 2948963"/>
                <a:gd name="connsiteX12" fmla="*/ 82614 w 1468397"/>
                <a:gd name="connsiteY12" fmla="*/ 164301 h 2948963"/>
                <a:gd name="connsiteX0" fmla="*/ 130760 w 1516543"/>
                <a:gd name="connsiteY0" fmla="*/ 164301 h 2951052"/>
                <a:gd name="connsiteX1" fmla="*/ 595976 w 1516543"/>
                <a:gd name="connsiteY1" fmla="*/ 32082 h 2951052"/>
                <a:gd name="connsiteX2" fmla="*/ 1364012 w 1516543"/>
                <a:gd name="connsiteY2" fmla="*/ 553977 h 2951052"/>
                <a:gd name="connsiteX3" fmla="*/ 1182093 w 1516543"/>
                <a:gd name="connsiteY3" fmla="*/ 1025323 h 2951052"/>
                <a:gd name="connsiteX4" fmla="*/ 679909 w 1516543"/>
                <a:gd name="connsiteY4" fmla="*/ 1708576 h 2951052"/>
                <a:gd name="connsiteX5" fmla="*/ 809770 w 1516543"/>
                <a:gd name="connsiteY5" fmla="*/ 1860694 h 2951052"/>
                <a:gd name="connsiteX6" fmla="*/ 1326100 w 1516543"/>
                <a:gd name="connsiteY6" fmla="*/ 1718856 h 2951052"/>
                <a:gd name="connsiteX7" fmla="*/ 1441721 w 1516543"/>
                <a:gd name="connsiteY7" fmla="*/ 2249239 h 2951052"/>
                <a:gd name="connsiteX8" fmla="*/ 239213 w 1516543"/>
                <a:gd name="connsiteY8" fmla="*/ 2948430 h 2951052"/>
                <a:gd name="connsiteX9" fmla="*/ 2974 w 1516543"/>
                <a:gd name="connsiteY9" fmla="*/ 2464636 h 2951052"/>
                <a:gd name="connsiteX10" fmla="*/ 304945 w 1516543"/>
                <a:gd name="connsiteY10" fmla="*/ 1879744 h 2951052"/>
                <a:gd name="connsiteX11" fmla="*/ 233084 w 1516543"/>
                <a:gd name="connsiteY11" fmla="*/ 1043241 h 2951052"/>
                <a:gd name="connsiteX12" fmla="*/ 130760 w 1516543"/>
                <a:gd name="connsiteY12" fmla="*/ 164301 h 2951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6543" h="2951052">
                  <a:moveTo>
                    <a:pt x="130760" y="164301"/>
                  </a:moveTo>
                  <a:cubicBezTo>
                    <a:pt x="191242" y="-4226"/>
                    <a:pt x="390434" y="-32864"/>
                    <a:pt x="595976" y="32082"/>
                  </a:cubicBezTo>
                  <a:cubicBezTo>
                    <a:pt x="801518" y="97028"/>
                    <a:pt x="1266326" y="388437"/>
                    <a:pt x="1364012" y="553977"/>
                  </a:cubicBezTo>
                  <a:cubicBezTo>
                    <a:pt x="1461698" y="719517"/>
                    <a:pt x="1296110" y="832890"/>
                    <a:pt x="1182093" y="1025323"/>
                  </a:cubicBezTo>
                  <a:cubicBezTo>
                    <a:pt x="1068076" y="1217756"/>
                    <a:pt x="741963" y="1569348"/>
                    <a:pt x="679909" y="1708576"/>
                  </a:cubicBezTo>
                  <a:cubicBezTo>
                    <a:pt x="617855" y="1847805"/>
                    <a:pt x="702072" y="1858981"/>
                    <a:pt x="809770" y="1860694"/>
                  </a:cubicBezTo>
                  <a:cubicBezTo>
                    <a:pt x="917469" y="1862407"/>
                    <a:pt x="1220775" y="1654099"/>
                    <a:pt x="1326100" y="1718856"/>
                  </a:cubicBezTo>
                  <a:cubicBezTo>
                    <a:pt x="1431425" y="1783614"/>
                    <a:pt x="1622869" y="2044310"/>
                    <a:pt x="1441721" y="2249239"/>
                  </a:cubicBezTo>
                  <a:cubicBezTo>
                    <a:pt x="1260573" y="2454168"/>
                    <a:pt x="479004" y="2912531"/>
                    <a:pt x="239213" y="2948430"/>
                  </a:cubicBezTo>
                  <a:cubicBezTo>
                    <a:pt x="-578" y="2984330"/>
                    <a:pt x="-7981" y="2642750"/>
                    <a:pt x="2974" y="2464636"/>
                  </a:cubicBezTo>
                  <a:cubicBezTo>
                    <a:pt x="13929" y="2286522"/>
                    <a:pt x="266593" y="2116643"/>
                    <a:pt x="304945" y="1879744"/>
                  </a:cubicBezTo>
                  <a:cubicBezTo>
                    <a:pt x="343297" y="1642845"/>
                    <a:pt x="301347" y="1332166"/>
                    <a:pt x="233084" y="1043241"/>
                  </a:cubicBezTo>
                  <a:cubicBezTo>
                    <a:pt x="164821" y="754316"/>
                    <a:pt x="70278" y="332828"/>
                    <a:pt x="130760" y="1643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Freihandform 2"/>
            <p:cNvSpPr/>
            <p:nvPr/>
          </p:nvSpPr>
          <p:spPr>
            <a:xfrm>
              <a:off x="581000" y="3381375"/>
              <a:ext cx="1430157" cy="1976974"/>
            </a:xfrm>
            <a:custGeom>
              <a:avLst/>
              <a:gdLst>
                <a:gd name="connsiteX0" fmla="*/ 1200175 w 1422609"/>
                <a:gd name="connsiteY0" fmla="*/ 800100 h 1976974"/>
                <a:gd name="connsiteX1" fmla="*/ 1400200 w 1422609"/>
                <a:gd name="connsiteY1" fmla="*/ 1276350 h 1976974"/>
                <a:gd name="connsiteX2" fmla="*/ 600100 w 1422609"/>
                <a:gd name="connsiteY2" fmla="*/ 1885950 h 1976974"/>
                <a:gd name="connsiteX3" fmla="*/ 171475 w 1422609"/>
                <a:gd name="connsiteY3" fmla="*/ 1943100 h 1976974"/>
                <a:gd name="connsiteX4" fmla="*/ 25 w 1422609"/>
                <a:gd name="connsiteY4" fmla="*/ 1581150 h 1976974"/>
                <a:gd name="connsiteX5" fmla="*/ 181000 w 1422609"/>
                <a:gd name="connsiteY5" fmla="*/ 1257300 h 1976974"/>
                <a:gd name="connsiteX6" fmla="*/ 371500 w 1422609"/>
                <a:gd name="connsiteY6" fmla="*/ 781050 h 1976974"/>
                <a:gd name="connsiteX7" fmla="*/ 285775 w 1422609"/>
                <a:gd name="connsiteY7" fmla="*/ 247650 h 1976974"/>
                <a:gd name="connsiteX8" fmla="*/ 466750 w 1422609"/>
                <a:gd name="connsiteY8" fmla="*/ 0 h 1976974"/>
                <a:gd name="connsiteX9" fmla="*/ 914425 w 1422609"/>
                <a:gd name="connsiteY9" fmla="*/ 247650 h 1976974"/>
                <a:gd name="connsiteX10" fmla="*/ 647725 w 1422609"/>
                <a:gd name="connsiteY10" fmla="*/ 609600 h 1976974"/>
                <a:gd name="connsiteX11" fmla="*/ 533425 w 1422609"/>
                <a:gd name="connsiteY11" fmla="*/ 1066800 h 1976974"/>
                <a:gd name="connsiteX12" fmla="*/ 1190650 w 1422609"/>
                <a:gd name="connsiteY12" fmla="*/ 876300 h 1976974"/>
                <a:gd name="connsiteX13" fmla="*/ 1200175 w 1422609"/>
                <a:gd name="connsiteY13" fmla="*/ 800100 h 1976974"/>
                <a:gd name="connsiteX0" fmla="*/ 1190650 w 1430157"/>
                <a:gd name="connsiteY0" fmla="*/ 876300 h 1976974"/>
                <a:gd name="connsiteX1" fmla="*/ 1400200 w 1430157"/>
                <a:gd name="connsiteY1" fmla="*/ 1276350 h 1976974"/>
                <a:gd name="connsiteX2" fmla="*/ 600100 w 1430157"/>
                <a:gd name="connsiteY2" fmla="*/ 1885950 h 1976974"/>
                <a:gd name="connsiteX3" fmla="*/ 171475 w 1430157"/>
                <a:gd name="connsiteY3" fmla="*/ 1943100 h 1976974"/>
                <a:gd name="connsiteX4" fmla="*/ 25 w 1430157"/>
                <a:gd name="connsiteY4" fmla="*/ 1581150 h 1976974"/>
                <a:gd name="connsiteX5" fmla="*/ 181000 w 1430157"/>
                <a:gd name="connsiteY5" fmla="*/ 1257300 h 1976974"/>
                <a:gd name="connsiteX6" fmla="*/ 371500 w 1430157"/>
                <a:gd name="connsiteY6" fmla="*/ 781050 h 1976974"/>
                <a:gd name="connsiteX7" fmla="*/ 285775 w 1430157"/>
                <a:gd name="connsiteY7" fmla="*/ 247650 h 1976974"/>
                <a:gd name="connsiteX8" fmla="*/ 466750 w 1430157"/>
                <a:gd name="connsiteY8" fmla="*/ 0 h 1976974"/>
                <a:gd name="connsiteX9" fmla="*/ 914425 w 1430157"/>
                <a:gd name="connsiteY9" fmla="*/ 247650 h 1976974"/>
                <a:gd name="connsiteX10" fmla="*/ 647725 w 1430157"/>
                <a:gd name="connsiteY10" fmla="*/ 609600 h 1976974"/>
                <a:gd name="connsiteX11" fmla="*/ 533425 w 1430157"/>
                <a:gd name="connsiteY11" fmla="*/ 1066800 h 1976974"/>
                <a:gd name="connsiteX12" fmla="*/ 1190650 w 1430157"/>
                <a:gd name="connsiteY12" fmla="*/ 876300 h 197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30157" h="1976974">
                  <a:moveTo>
                    <a:pt x="1190650" y="876300"/>
                  </a:moveTo>
                  <a:cubicBezTo>
                    <a:pt x="1335112" y="911225"/>
                    <a:pt x="1498625" y="1108075"/>
                    <a:pt x="1400200" y="1276350"/>
                  </a:cubicBezTo>
                  <a:cubicBezTo>
                    <a:pt x="1301775" y="1444625"/>
                    <a:pt x="804887" y="1774825"/>
                    <a:pt x="600100" y="1885950"/>
                  </a:cubicBezTo>
                  <a:cubicBezTo>
                    <a:pt x="395312" y="1997075"/>
                    <a:pt x="271488" y="1993900"/>
                    <a:pt x="171475" y="1943100"/>
                  </a:cubicBezTo>
                  <a:cubicBezTo>
                    <a:pt x="71462" y="1892300"/>
                    <a:pt x="-1563" y="1695450"/>
                    <a:pt x="25" y="1581150"/>
                  </a:cubicBezTo>
                  <a:cubicBezTo>
                    <a:pt x="1612" y="1466850"/>
                    <a:pt x="119088" y="1390650"/>
                    <a:pt x="181000" y="1257300"/>
                  </a:cubicBezTo>
                  <a:cubicBezTo>
                    <a:pt x="242912" y="1123950"/>
                    <a:pt x="354037" y="949325"/>
                    <a:pt x="371500" y="781050"/>
                  </a:cubicBezTo>
                  <a:cubicBezTo>
                    <a:pt x="388962" y="612775"/>
                    <a:pt x="269900" y="377825"/>
                    <a:pt x="285775" y="247650"/>
                  </a:cubicBezTo>
                  <a:cubicBezTo>
                    <a:pt x="301650" y="117475"/>
                    <a:pt x="361975" y="0"/>
                    <a:pt x="466750" y="0"/>
                  </a:cubicBezTo>
                  <a:cubicBezTo>
                    <a:pt x="571525" y="0"/>
                    <a:pt x="884263" y="146050"/>
                    <a:pt x="914425" y="247650"/>
                  </a:cubicBezTo>
                  <a:cubicBezTo>
                    <a:pt x="944587" y="349250"/>
                    <a:pt x="711225" y="473075"/>
                    <a:pt x="647725" y="609600"/>
                  </a:cubicBezTo>
                  <a:cubicBezTo>
                    <a:pt x="584225" y="746125"/>
                    <a:pt x="442938" y="1022350"/>
                    <a:pt x="533425" y="1066800"/>
                  </a:cubicBezTo>
                  <a:cubicBezTo>
                    <a:pt x="623912" y="1111250"/>
                    <a:pt x="1046188" y="841375"/>
                    <a:pt x="1190650" y="8763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Freihandform 1"/>
            <p:cNvSpPr/>
            <p:nvPr/>
          </p:nvSpPr>
          <p:spPr>
            <a:xfrm>
              <a:off x="644035" y="4379103"/>
              <a:ext cx="1243392" cy="926799"/>
            </a:xfrm>
            <a:custGeom>
              <a:avLst/>
              <a:gdLst>
                <a:gd name="connsiteX0" fmla="*/ 1136390 w 1372903"/>
                <a:gd name="connsiteY0" fmla="*/ 1102 h 1011457"/>
                <a:gd name="connsiteX1" fmla="*/ 1307840 w 1372903"/>
                <a:gd name="connsiteY1" fmla="*/ 382102 h 1011457"/>
                <a:gd name="connsiteX2" fmla="*/ 288665 w 1372903"/>
                <a:gd name="connsiteY2" fmla="*/ 1010752 h 1011457"/>
                <a:gd name="connsiteX3" fmla="*/ 50540 w 1372903"/>
                <a:gd name="connsiteY3" fmla="*/ 496402 h 1011457"/>
                <a:gd name="connsiteX4" fmla="*/ 1136390 w 1372903"/>
                <a:gd name="connsiteY4" fmla="*/ 1102 h 101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2903" h="1011457">
                  <a:moveTo>
                    <a:pt x="1136390" y="1102"/>
                  </a:moveTo>
                  <a:cubicBezTo>
                    <a:pt x="1345940" y="-17948"/>
                    <a:pt x="1449128" y="213827"/>
                    <a:pt x="1307840" y="382102"/>
                  </a:cubicBezTo>
                  <a:cubicBezTo>
                    <a:pt x="1166553" y="550377"/>
                    <a:pt x="498215" y="991702"/>
                    <a:pt x="288665" y="1010752"/>
                  </a:cubicBezTo>
                  <a:cubicBezTo>
                    <a:pt x="79115" y="1029802"/>
                    <a:pt x="-87572" y="658327"/>
                    <a:pt x="50540" y="496402"/>
                  </a:cubicBezTo>
                  <a:cubicBezTo>
                    <a:pt x="188652" y="334477"/>
                    <a:pt x="926840" y="20152"/>
                    <a:pt x="1136390" y="1102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0" name="Gruppieren 29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31" name="Gerader Verbinder 30"/>
              <p:cNvCxnSpPr>
                <a:cxnSpLocks/>
                <a:stCxn id="36" idx="6"/>
                <a:endCxn id="37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>
                <a:cxnSpLocks/>
                <a:stCxn id="36" idx="4"/>
                <a:endCxn id="38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>
                <a:cxnSpLocks/>
                <a:stCxn id="38" idx="4"/>
                <a:endCxn id="39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>
                <a:cxnSpLocks/>
                <a:stCxn id="39" idx="6"/>
                <a:endCxn id="40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>
                <a:cxnSpLocks/>
                <a:stCxn id="38" idx="7"/>
                <a:endCxn id="37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Ellipse 35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37" name="Ellipse 36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38" name="Ellipse 37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39" name="Ellipse 38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40" name="Ellipse 39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" name="Gruppieren 4"/>
          <p:cNvGrpSpPr/>
          <p:nvPr/>
        </p:nvGrpSpPr>
        <p:grpSpPr>
          <a:xfrm>
            <a:off x="2498052" y="2666025"/>
            <a:ext cx="956938" cy="2483482"/>
            <a:chOff x="2498052" y="2666025"/>
            <a:chExt cx="956938" cy="2483482"/>
          </a:xfrm>
        </p:grpSpPr>
        <p:sp>
          <p:nvSpPr>
            <p:cNvPr id="55" name="Rechteck 54"/>
            <p:cNvSpPr>
              <a:spLocks noChangeAspect="1"/>
            </p:cNvSpPr>
            <p:nvPr/>
          </p:nvSpPr>
          <p:spPr>
            <a:xfrm>
              <a:off x="2498052" y="3663981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hteck 55"/>
            <p:cNvSpPr>
              <a:spLocks noChangeAspect="1"/>
            </p:cNvSpPr>
            <p:nvPr/>
          </p:nvSpPr>
          <p:spPr>
            <a:xfrm>
              <a:off x="2850477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hteck 56"/>
            <p:cNvSpPr>
              <a:spLocks noChangeAspect="1"/>
            </p:cNvSpPr>
            <p:nvPr/>
          </p:nvSpPr>
          <p:spPr>
            <a:xfrm>
              <a:off x="3202902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hteck 20"/>
            <p:cNvSpPr>
              <a:spLocks noChangeAspect="1"/>
            </p:cNvSpPr>
            <p:nvPr/>
          </p:nvSpPr>
          <p:spPr>
            <a:xfrm>
              <a:off x="249805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hteck 21"/>
            <p:cNvSpPr>
              <a:spLocks noChangeAspect="1"/>
            </p:cNvSpPr>
            <p:nvPr/>
          </p:nvSpPr>
          <p:spPr>
            <a:xfrm>
              <a:off x="2850477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hteck 22"/>
            <p:cNvSpPr>
              <a:spLocks noChangeAspect="1"/>
            </p:cNvSpPr>
            <p:nvPr/>
          </p:nvSpPr>
          <p:spPr>
            <a:xfrm>
              <a:off x="320290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hteck 23"/>
            <p:cNvSpPr>
              <a:spLocks noChangeAspect="1"/>
            </p:cNvSpPr>
            <p:nvPr/>
          </p:nvSpPr>
          <p:spPr>
            <a:xfrm>
              <a:off x="249805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hteck 24"/>
            <p:cNvSpPr>
              <a:spLocks noChangeAspect="1"/>
            </p:cNvSpPr>
            <p:nvPr/>
          </p:nvSpPr>
          <p:spPr>
            <a:xfrm>
              <a:off x="2850477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hteck 25"/>
            <p:cNvSpPr>
              <a:spLocks noChangeAspect="1"/>
            </p:cNvSpPr>
            <p:nvPr/>
          </p:nvSpPr>
          <p:spPr>
            <a:xfrm>
              <a:off x="320290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hteck 26"/>
            <p:cNvSpPr>
              <a:spLocks noChangeAspect="1"/>
            </p:cNvSpPr>
            <p:nvPr/>
          </p:nvSpPr>
          <p:spPr>
            <a:xfrm>
              <a:off x="2498052" y="4537419"/>
              <a:ext cx="252088" cy="25208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hteck 27"/>
            <p:cNvSpPr>
              <a:spLocks noChangeAspect="1"/>
            </p:cNvSpPr>
            <p:nvPr/>
          </p:nvSpPr>
          <p:spPr>
            <a:xfrm>
              <a:off x="2850477" y="4537419"/>
              <a:ext cx="252088" cy="2520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hteck 28"/>
            <p:cNvSpPr>
              <a:spLocks noChangeAspect="1"/>
            </p:cNvSpPr>
            <p:nvPr/>
          </p:nvSpPr>
          <p:spPr>
            <a:xfrm>
              <a:off x="3202902" y="453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hteck 40"/>
            <p:cNvSpPr>
              <a:spLocks noChangeAspect="1"/>
            </p:cNvSpPr>
            <p:nvPr/>
          </p:nvSpPr>
          <p:spPr>
            <a:xfrm>
              <a:off x="2498052" y="4897419"/>
              <a:ext cx="252088" cy="2520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hteck 41"/>
            <p:cNvSpPr>
              <a:spLocks noChangeAspect="1"/>
            </p:cNvSpPr>
            <p:nvPr/>
          </p:nvSpPr>
          <p:spPr>
            <a:xfrm>
              <a:off x="2850477" y="489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hteck 42"/>
            <p:cNvSpPr>
              <a:spLocks noChangeAspect="1"/>
            </p:cNvSpPr>
            <p:nvPr/>
          </p:nvSpPr>
          <p:spPr>
            <a:xfrm>
              <a:off x="3202902" y="489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342767" y="218328"/>
            <a:ext cx="4162319" cy="1454128"/>
            <a:chOff x="342767" y="218328"/>
            <a:chExt cx="4162319" cy="1454128"/>
          </a:xfrm>
        </p:grpSpPr>
        <p:grpSp>
          <p:nvGrpSpPr>
            <p:cNvPr id="134" name="Gruppieren 133"/>
            <p:cNvGrpSpPr>
              <a:grpSpLocks noChangeAspect="1"/>
            </p:cNvGrpSpPr>
            <p:nvPr/>
          </p:nvGrpSpPr>
          <p:grpSpPr>
            <a:xfrm>
              <a:off x="342767" y="218328"/>
              <a:ext cx="856737" cy="1445913"/>
              <a:chOff x="336815" y="2026706"/>
              <a:chExt cx="2057341" cy="3472169"/>
            </a:xfrm>
          </p:grpSpPr>
          <p:sp>
            <p:nvSpPr>
              <p:cNvPr id="195" name="Freihandform 194"/>
              <p:cNvSpPr/>
              <p:nvPr/>
            </p:nvSpPr>
            <p:spPr>
              <a:xfrm>
                <a:off x="336815" y="2026706"/>
                <a:ext cx="2057341" cy="3472169"/>
              </a:xfrm>
              <a:custGeom>
                <a:avLst/>
                <a:gdLst>
                  <a:gd name="connsiteX0" fmla="*/ 606160 w 2057341"/>
                  <a:gd name="connsiteY0" fmla="*/ 49564 h 3519614"/>
                  <a:gd name="connsiteX1" fmla="*/ 1015735 w 2057341"/>
                  <a:gd name="connsiteY1" fmla="*/ 182914 h 3519614"/>
                  <a:gd name="connsiteX2" fmla="*/ 1301485 w 2057341"/>
                  <a:gd name="connsiteY2" fmla="*/ 487714 h 3519614"/>
                  <a:gd name="connsiteX3" fmla="*/ 1701535 w 2057341"/>
                  <a:gd name="connsiteY3" fmla="*/ 735364 h 3519614"/>
                  <a:gd name="connsiteX4" fmla="*/ 2044435 w 2057341"/>
                  <a:gd name="connsiteY4" fmla="*/ 1059214 h 3519614"/>
                  <a:gd name="connsiteX5" fmla="*/ 1958710 w 2057341"/>
                  <a:gd name="connsiteY5" fmla="*/ 1440214 h 3519614"/>
                  <a:gd name="connsiteX6" fmla="*/ 1711060 w 2057341"/>
                  <a:gd name="connsiteY6" fmla="*/ 1783114 h 3519614"/>
                  <a:gd name="connsiteX7" fmla="*/ 1425310 w 2057341"/>
                  <a:gd name="connsiteY7" fmla="*/ 1897414 h 3519614"/>
                  <a:gd name="connsiteX8" fmla="*/ 1330060 w 2057341"/>
                  <a:gd name="connsiteY8" fmla="*/ 2106964 h 3519614"/>
                  <a:gd name="connsiteX9" fmla="*/ 1025260 w 2057341"/>
                  <a:gd name="connsiteY9" fmla="*/ 2316514 h 3519614"/>
                  <a:gd name="connsiteX10" fmla="*/ 853810 w 2057341"/>
                  <a:gd name="connsiteY10" fmla="*/ 2487964 h 3519614"/>
                  <a:gd name="connsiteX11" fmla="*/ 1472935 w 2057341"/>
                  <a:gd name="connsiteY11" fmla="*/ 2278414 h 3519614"/>
                  <a:gd name="connsiteX12" fmla="*/ 1625335 w 2057341"/>
                  <a:gd name="connsiteY12" fmla="*/ 2545114 h 3519614"/>
                  <a:gd name="connsiteX13" fmla="*/ 1625335 w 2057341"/>
                  <a:gd name="connsiteY13" fmla="*/ 2926114 h 3519614"/>
                  <a:gd name="connsiteX14" fmla="*/ 1368160 w 2057341"/>
                  <a:gd name="connsiteY14" fmla="*/ 3154714 h 3519614"/>
                  <a:gd name="connsiteX15" fmla="*/ 987160 w 2057341"/>
                  <a:gd name="connsiteY15" fmla="*/ 3307114 h 3519614"/>
                  <a:gd name="connsiteX16" fmla="*/ 549010 w 2057341"/>
                  <a:gd name="connsiteY16" fmla="*/ 3516664 h 3519614"/>
                  <a:gd name="connsiteX17" fmla="*/ 377560 w 2057341"/>
                  <a:gd name="connsiteY17" fmla="*/ 3383314 h 3519614"/>
                  <a:gd name="connsiteX18" fmla="*/ 206110 w 2057341"/>
                  <a:gd name="connsiteY18" fmla="*/ 2792764 h 3519614"/>
                  <a:gd name="connsiteX19" fmla="*/ 187060 w 2057341"/>
                  <a:gd name="connsiteY19" fmla="*/ 2373664 h 3519614"/>
                  <a:gd name="connsiteX20" fmla="*/ 168010 w 2057341"/>
                  <a:gd name="connsiteY20" fmla="*/ 2106964 h 3519614"/>
                  <a:gd name="connsiteX21" fmla="*/ 53710 w 2057341"/>
                  <a:gd name="connsiteY21" fmla="*/ 1687864 h 3519614"/>
                  <a:gd name="connsiteX22" fmla="*/ 348985 w 2057341"/>
                  <a:gd name="connsiteY22" fmla="*/ 1402114 h 3519614"/>
                  <a:gd name="connsiteX23" fmla="*/ 15610 w 2057341"/>
                  <a:gd name="connsiteY23" fmla="*/ 1021114 h 3519614"/>
                  <a:gd name="connsiteX24" fmla="*/ 63235 w 2057341"/>
                  <a:gd name="connsiteY24" fmla="*/ 697264 h 3519614"/>
                  <a:gd name="connsiteX25" fmla="*/ 139435 w 2057341"/>
                  <a:gd name="connsiteY25" fmla="*/ 278164 h 3519614"/>
                  <a:gd name="connsiteX26" fmla="*/ 558535 w 2057341"/>
                  <a:gd name="connsiteY26" fmla="*/ 11464 h 3519614"/>
                  <a:gd name="connsiteX27" fmla="*/ 606160 w 2057341"/>
                  <a:gd name="connsiteY27" fmla="*/ 49564 h 3519614"/>
                  <a:gd name="connsiteX0" fmla="*/ 606160 w 2057341"/>
                  <a:gd name="connsiteY0" fmla="*/ 2119 h 3472169"/>
                  <a:gd name="connsiteX1" fmla="*/ 1015735 w 2057341"/>
                  <a:gd name="connsiteY1" fmla="*/ 135469 h 3472169"/>
                  <a:gd name="connsiteX2" fmla="*/ 1301485 w 2057341"/>
                  <a:gd name="connsiteY2" fmla="*/ 440269 h 3472169"/>
                  <a:gd name="connsiteX3" fmla="*/ 1701535 w 2057341"/>
                  <a:gd name="connsiteY3" fmla="*/ 687919 h 3472169"/>
                  <a:gd name="connsiteX4" fmla="*/ 2044435 w 2057341"/>
                  <a:gd name="connsiteY4" fmla="*/ 1011769 h 3472169"/>
                  <a:gd name="connsiteX5" fmla="*/ 1958710 w 2057341"/>
                  <a:gd name="connsiteY5" fmla="*/ 1392769 h 3472169"/>
                  <a:gd name="connsiteX6" fmla="*/ 1711060 w 2057341"/>
                  <a:gd name="connsiteY6" fmla="*/ 1735669 h 3472169"/>
                  <a:gd name="connsiteX7" fmla="*/ 1425310 w 2057341"/>
                  <a:gd name="connsiteY7" fmla="*/ 1849969 h 3472169"/>
                  <a:gd name="connsiteX8" fmla="*/ 1330060 w 2057341"/>
                  <a:gd name="connsiteY8" fmla="*/ 2059519 h 3472169"/>
                  <a:gd name="connsiteX9" fmla="*/ 1025260 w 2057341"/>
                  <a:gd name="connsiteY9" fmla="*/ 2269069 h 3472169"/>
                  <a:gd name="connsiteX10" fmla="*/ 853810 w 2057341"/>
                  <a:gd name="connsiteY10" fmla="*/ 2440519 h 3472169"/>
                  <a:gd name="connsiteX11" fmla="*/ 1472935 w 2057341"/>
                  <a:gd name="connsiteY11" fmla="*/ 2230969 h 3472169"/>
                  <a:gd name="connsiteX12" fmla="*/ 1625335 w 2057341"/>
                  <a:gd name="connsiteY12" fmla="*/ 2497669 h 3472169"/>
                  <a:gd name="connsiteX13" fmla="*/ 1625335 w 2057341"/>
                  <a:gd name="connsiteY13" fmla="*/ 2878669 h 3472169"/>
                  <a:gd name="connsiteX14" fmla="*/ 1368160 w 2057341"/>
                  <a:gd name="connsiteY14" fmla="*/ 3107269 h 3472169"/>
                  <a:gd name="connsiteX15" fmla="*/ 987160 w 2057341"/>
                  <a:gd name="connsiteY15" fmla="*/ 3259669 h 3472169"/>
                  <a:gd name="connsiteX16" fmla="*/ 549010 w 2057341"/>
                  <a:gd name="connsiteY16" fmla="*/ 3469219 h 3472169"/>
                  <a:gd name="connsiteX17" fmla="*/ 377560 w 2057341"/>
                  <a:gd name="connsiteY17" fmla="*/ 3335869 h 3472169"/>
                  <a:gd name="connsiteX18" fmla="*/ 206110 w 2057341"/>
                  <a:gd name="connsiteY18" fmla="*/ 2745319 h 3472169"/>
                  <a:gd name="connsiteX19" fmla="*/ 187060 w 2057341"/>
                  <a:gd name="connsiteY19" fmla="*/ 2326219 h 3472169"/>
                  <a:gd name="connsiteX20" fmla="*/ 168010 w 2057341"/>
                  <a:gd name="connsiteY20" fmla="*/ 2059519 h 3472169"/>
                  <a:gd name="connsiteX21" fmla="*/ 53710 w 2057341"/>
                  <a:gd name="connsiteY21" fmla="*/ 1640419 h 3472169"/>
                  <a:gd name="connsiteX22" fmla="*/ 348985 w 2057341"/>
                  <a:gd name="connsiteY22" fmla="*/ 1354669 h 3472169"/>
                  <a:gd name="connsiteX23" fmla="*/ 15610 w 2057341"/>
                  <a:gd name="connsiteY23" fmla="*/ 973669 h 3472169"/>
                  <a:gd name="connsiteX24" fmla="*/ 63235 w 2057341"/>
                  <a:gd name="connsiteY24" fmla="*/ 649819 h 3472169"/>
                  <a:gd name="connsiteX25" fmla="*/ 139435 w 2057341"/>
                  <a:gd name="connsiteY25" fmla="*/ 230719 h 3472169"/>
                  <a:gd name="connsiteX26" fmla="*/ 606160 w 2057341"/>
                  <a:gd name="connsiteY26" fmla="*/ 2119 h 3472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057341" h="3472169">
                    <a:moveTo>
                      <a:pt x="606160" y="2119"/>
                    </a:moveTo>
                    <a:cubicBezTo>
                      <a:pt x="752210" y="-13756"/>
                      <a:pt x="899848" y="62444"/>
                      <a:pt x="1015735" y="135469"/>
                    </a:cubicBezTo>
                    <a:cubicBezTo>
                      <a:pt x="1131622" y="208494"/>
                      <a:pt x="1187185" y="348194"/>
                      <a:pt x="1301485" y="440269"/>
                    </a:cubicBezTo>
                    <a:cubicBezTo>
                      <a:pt x="1415785" y="532344"/>
                      <a:pt x="1577710" y="592669"/>
                      <a:pt x="1701535" y="687919"/>
                    </a:cubicBezTo>
                    <a:cubicBezTo>
                      <a:pt x="1825360" y="783169"/>
                      <a:pt x="2001573" y="894294"/>
                      <a:pt x="2044435" y="1011769"/>
                    </a:cubicBezTo>
                    <a:cubicBezTo>
                      <a:pt x="2087297" y="1129244"/>
                      <a:pt x="2014273" y="1272119"/>
                      <a:pt x="1958710" y="1392769"/>
                    </a:cubicBezTo>
                    <a:cubicBezTo>
                      <a:pt x="1903148" y="1513419"/>
                      <a:pt x="1799960" y="1659469"/>
                      <a:pt x="1711060" y="1735669"/>
                    </a:cubicBezTo>
                    <a:cubicBezTo>
                      <a:pt x="1622160" y="1811869"/>
                      <a:pt x="1488810" y="1795994"/>
                      <a:pt x="1425310" y="1849969"/>
                    </a:cubicBezTo>
                    <a:cubicBezTo>
                      <a:pt x="1361810" y="1903944"/>
                      <a:pt x="1396735" y="1989669"/>
                      <a:pt x="1330060" y="2059519"/>
                    </a:cubicBezTo>
                    <a:cubicBezTo>
                      <a:pt x="1263385" y="2129369"/>
                      <a:pt x="1104635" y="2205569"/>
                      <a:pt x="1025260" y="2269069"/>
                    </a:cubicBezTo>
                    <a:cubicBezTo>
                      <a:pt x="945885" y="2332569"/>
                      <a:pt x="779198" y="2446869"/>
                      <a:pt x="853810" y="2440519"/>
                    </a:cubicBezTo>
                    <a:cubicBezTo>
                      <a:pt x="928422" y="2434169"/>
                      <a:pt x="1344347" y="2221444"/>
                      <a:pt x="1472935" y="2230969"/>
                    </a:cubicBezTo>
                    <a:cubicBezTo>
                      <a:pt x="1601523" y="2240494"/>
                      <a:pt x="1599935" y="2389719"/>
                      <a:pt x="1625335" y="2497669"/>
                    </a:cubicBezTo>
                    <a:cubicBezTo>
                      <a:pt x="1650735" y="2605619"/>
                      <a:pt x="1668198" y="2777069"/>
                      <a:pt x="1625335" y="2878669"/>
                    </a:cubicBezTo>
                    <a:cubicBezTo>
                      <a:pt x="1582473" y="2980269"/>
                      <a:pt x="1474522" y="3043769"/>
                      <a:pt x="1368160" y="3107269"/>
                    </a:cubicBezTo>
                    <a:cubicBezTo>
                      <a:pt x="1261798" y="3170769"/>
                      <a:pt x="1123685" y="3199344"/>
                      <a:pt x="987160" y="3259669"/>
                    </a:cubicBezTo>
                    <a:cubicBezTo>
                      <a:pt x="850635" y="3319994"/>
                      <a:pt x="650610" y="3456519"/>
                      <a:pt x="549010" y="3469219"/>
                    </a:cubicBezTo>
                    <a:cubicBezTo>
                      <a:pt x="447410" y="3481919"/>
                      <a:pt x="434710" y="3456519"/>
                      <a:pt x="377560" y="3335869"/>
                    </a:cubicBezTo>
                    <a:cubicBezTo>
                      <a:pt x="320410" y="3215219"/>
                      <a:pt x="237860" y="2913594"/>
                      <a:pt x="206110" y="2745319"/>
                    </a:cubicBezTo>
                    <a:cubicBezTo>
                      <a:pt x="174360" y="2577044"/>
                      <a:pt x="193410" y="2440519"/>
                      <a:pt x="187060" y="2326219"/>
                    </a:cubicBezTo>
                    <a:cubicBezTo>
                      <a:pt x="180710" y="2211919"/>
                      <a:pt x="190235" y="2173819"/>
                      <a:pt x="168010" y="2059519"/>
                    </a:cubicBezTo>
                    <a:cubicBezTo>
                      <a:pt x="145785" y="1945219"/>
                      <a:pt x="23548" y="1757894"/>
                      <a:pt x="53710" y="1640419"/>
                    </a:cubicBezTo>
                    <a:cubicBezTo>
                      <a:pt x="83872" y="1522944"/>
                      <a:pt x="355335" y="1465794"/>
                      <a:pt x="348985" y="1354669"/>
                    </a:cubicBezTo>
                    <a:cubicBezTo>
                      <a:pt x="342635" y="1243544"/>
                      <a:pt x="63235" y="1091144"/>
                      <a:pt x="15610" y="973669"/>
                    </a:cubicBezTo>
                    <a:cubicBezTo>
                      <a:pt x="-32015" y="856194"/>
                      <a:pt x="42598" y="773644"/>
                      <a:pt x="63235" y="649819"/>
                    </a:cubicBezTo>
                    <a:cubicBezTo>
                      <a:pt x="83872" y="525994"/>
                      <a:pt x="56885" y="345019"/>
                      <a:pt x="139435" y="230719"/>
                    </a:cubicBezTo>
                    <a:cubicBezTo>
                      <a:pt x="229922" y="122769"/>
                      <a:pt x="460110" y="17994"/>
                      <a:pt x="606160" y="2119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96" name="Freihandform 195"/>
              <p:cNvSpPr/>
              <p:nvPr/>
            </p:nvSpPr>
            <p:spPr>
              <a:xfrm>
                <a:off x="387364" y="2083163"/>
                <a:ext cx="1803409" cy="3305016"/>
              </a:xfrm>
              <a:custGeom>
                <a:avLst/>
                <a:gdLst>
                  <a:gd name="connsiteX0" fmla="*/ 98411 w 1803409"/>
                  <a:gd name="connsiteY0" fmla="*/ 212362 h 3305016"/>
                  <a:gd name="connsiteX1" fmla="*/ 12686 w 1803409"/>
                  <a:gd name="connsiteY1" fmla="*/ 860062 h 3305016"/>
                  <a:gd name="connsiteX2" fmla="*/ 336536 w 1803409"/>
                  <a:gd name="connsiteY2" fmla="*/ 1317262 h 3305016"/>
                  <a:gd name="connsiteX3" fmla="*/ 136511 w 1803409"/>
                  <a:gd name="connsiteY3" fmla="*/ 1679212 h 3305016"/>
                  <a:gd name="connsiteX4" fmla="*/ 260336 w 1803409"/>
                  <a:gd name="connsiteY4" fmla="*/ 2250712 h 3305016"/>
                  <a:gd name="connsiteX5" fmla="*/ 288911 w 1803409"/>
                  <a:gd name="connsiteY5" fmla="*/ 2955562 h 3305016"/>
                  <a:gd name="connsiteX6" fmla="*/ 507986 w 1803409"/>
                  <a:gd name="connsiteY6" fmla="*/ 3298462 h 3305016"/>
                  <a:gd name="connsiteX7" fmla="*/ 812786 w 1803409"/>
                  <a:gd name="connsiteY7" fmla="*/ 3146062 h 3305016"/>
                  <a:gd name="connsiteX8" fmla="*/ 803261 w 1803409"/>
                  <a:gd name="connsiteY8" fmla="*/ 2726962 h 3305016"/>
                  <a:gd name="connsiteX9" fmla="*/ 669911 w 1803409"/>
                  <a:gd name="connsiteY9" fmla="*/ 2403112 h 3305016"/>
                  <a:gd name="connsiteX10" fmla="*/ 717536 w 1803409"/>
                  <a:gd name="connsiteY10" fmla="*/ 2212612 h 3305016"/>
                  <a:gd name="connsiteX11" fmla="*/ 1098536 w 1803409"/>
                  <a:gd name="connsiteY11" fmla="*/ 2022112 h 3305016"/>
                  <a:gd name="connsiteX12" fmla="*/ 1155686 w 1803409"/>
                  <a:gd name="connsiteY12" fmla="*/ 1736362 h 3305016"/>
                  <a:gd name="connsiteX13" fmla="*/ 1650986 w 1803409"/>
                  <a:gd name="connsiteY13" fmla="*/ 1450612 h 3305016"/>
                  <a:gd name="connsiteX14" fmla="*/ 1803386 w 1803409"/>
                  <a:gd name="connsiteY14" fmla="*/ 1088662 h 3305016"/>
                  <a:gd name="connsiteX15" fmla="*/ 1660511 w 1803409"/>
                  <a:gd name="connsiteY15" fmla="*/ 688612 h 3305016"/>
                  <a:gd name="connsiteX16" fmla="*/ 1412861 w 1803409"/>
                  <a:gd name="connsiteY16" fmla="*/ 593362 h 3305016"/>
                  <a:gd name="connsiteX17" fmla="*/ 1127111 w 1803409"/>
                  <a:gd name="connsiteY17" fmla="*/ 345712 h 3305016"/>
                  <a:gd name="connsiteX18" fmla="*/ 784211 w 1803409"/>
                  <a:gd name="connsiteY18" fmla="*/ 98062 h 3305016"/>
                  <a:gd name="connsiteX19" fmla="*/ 403211 w 1803409"/>
                  <a:gd name="connsiteY19" fmla="*/ 2812 h 3305016"/>
                  <a:gd name="connsiteX20" fmla="*/ 98411 w 1803409"/>
                  <a:gd name="connsiteY20" fmla="*/ 212362 h 3305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803409" h="3305016">
                    <a:moveTo>
                      <a:pt x="98411" y="212362"/>
                    </a:moveTo>
                    <a:cubicBezTo>
                      <a:pt x="33324" y="355237"/>
                      <a:pt x="-27001" y="675912"/>
                      <a:pt x="12686" y="860062"/>
                    </a:cubicBezTo>
                    <a:cubicBezTo>
                      <a:pt x="52373" y="1044212"/>
                      <a:pt x="315899" y="1180737"/>
                      <a:pt x="336536" y="1317262"/>
                    </a:cubicBezTo>
                    <a:cubicBezTo>
                      <a:pt x="357173" y="1453787"/>
                      <a:pt x="149211" y="1523637"/>
                      <a:pt x="136511" y="1679212"/>
                    </a:cubicBezTo>
                    <a:cubicBezTo>
                      <a:pt x="123811" y="1834787"/>
                      <a:pt x="234936" y="2037987"/>
                      <a:pt x="260336" y="2250712"/>
                    </a:cubicBezTo>
                    <a:cubicBezTo>
                      <a:pt x="285736" y="2463437"/>
                      <a:pt x="247636" y="2780937"/>
                      <a:pt x="288911" y="2955562"/>
                    </a:cubicBezTo>
                    <a:cubicBezTo>
                      <a:pt x="330186" y="3130187"/>
                      <a:pt x="420674" y="3266712"/>
                      <a:pt x="507986" y="3298462"/>
                    </a:cubicBezTo>
                    <a:cubicBezTo>
                      <a:pt x="595298" y="3330212"/>
                      <a:pt x="763574" y="3241312"/>
                      <a:pt x="812786" y="3146062"/>
                    </a:cubicBezTo>
                    <a:cubicBezTo>
                      <a:pt x="861998" y="3050812"/>
                      <a:pt x="827073" y="2850787"/>
                      <a:pt x="803261" y="2726962"/>
                    </a:cubicBezTo>
                    <a:cubicBezTo>
                      <a:pt x="779449" y="2603137"/>
                      <a:pt x="684199" y="2488837"/>
                      <a:pt x="669911" y="2403112"/>
                    </a:cubicBezTo>
                    <a:cubicBezTo>
                      <a:pt x="655623" y="2317387"/>
                      <a:pt x="646099" y="2276112"/>
                      <a:pt x="717536" y="2212612"/>
                    </a:cubicBezTo>
                    <a:cubicBezTo>
                      <a:pt x="788973" y="2149112"/>
                      <a:pt x="1025511" y="2101487"/>
                      <a:pt x="1098536" y="2022112"/>
                    </a:cubicBezTo>
                    <a:cubicBezTo>
                      <a:pt x="1171561" y="1942737"/>
                      <a:pt x="1063611" y="1831612"/>
                      <a:pt x="1155686" y="1736362"/>
                    </a:cubicBezTo>
                    <a:cubicBezTo>
                      <a:pt x="1247761" y="1641112"/>
                      <a:pt x="1543036" y="1558562"/>
                      <a:pt x="1650986" y="1450612"/>
                    </a:cubicBezTo>
                    <a:cubicBezTo>
                      <a:pt x="1758936" y="1342662"/>
                      <a:pt x="1801799" y="1215662"/>
                      <a:pt x="1803386" y="1088662"/>
                    </a:cubicBezTo>
                    <a:cubicBezTo>
                      <a:pt x="1804973" y="961662"/>
                      <a:pt x="1725598" y="771162"/>
                      <a:pt x="1660511" y="688612"/>
                    </a:cubicBezTo>
                    <a:cubicBezTo>
                      <a:pt x="1595424" y="606062"/>
                      <a:pt x="1501761" y="650512"/>
                      <a:pt x="1412861" y="593362"/>
                    </a:cubicBezTo>
                    <a:cubicBezTo>
                      <a:pt x="1323961" y="536212"/>
                      <a:pt x="1231886" y="428262"/>
                      <a:pt x="1127111" y="345712"/>
                    </a:cubicBezTo>
                    <a:cubicBezTo>
                      <a:pt x="1022336" y="263162"/>
                      <a:pt x="904861" y="155212"/>
                      <a:pt x="784211" y="98062"/>
                    </a:cubicBezTo>
                    <a:cubicBezTo>
                      <a:pt x="663561" y="40912"/>
                      <a:pt x="515924" y="-13063"/>
                      <a:pt x="403211" y="2812"/>
                    </a:cubicBezTo>
                    <a:cubicBezTo>
                      <a:pt x="290499" y="18687"/>
                      <a:pt x="163498" y="69487"/>
                      <a:pt x="98411" y="21236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97" name="Freihandform 196"/>
              <p:cNvSpPr/>
              <p:nvPr/>
            </p:nvSpPr>
            <p:spPr>
              <a:xfrm>
                <a:off x="561900" y="2209983"/>
                <a:ext cx="1507519" cy="1980602"/>
              </a:xfrm>
              <a:custGeom>
                <a:avLst/>
                <a:gdLst>
                  <a:gd name="connsiteX0" fmla="*/ 381075 w 1507519"/>
                  <a:gd name="connsiteY0" fmla="*/ 1266642 h 1980602"/>
                  <a:gd name="connsiteX1" fmla="*/ 362025 w 1507519"/>
                  <a:gd name="connsiteY1" fmla="*/ 1171392 h 1980602"/>
                  <a:gd name="connsiteX2" fmla="*/ 75 w 1507519"/>
                  <a:gd name="connsiteY2" fmla="*/ 561792 h 1980602"/>
                  <a:gd name="connsiteX3" fmla="*/ 333450 w 1507519"/>
                  <a:gd name="connsiteY3" fmla="*/ 9342 h 1980602"/>
                  <a:gd name="connsiteX4" fmla="*/ 695400 w 1507519"/>
                  <a:gd name="connsiteY4" fmla="*/ 237942 h 1980602"/>
                  <a:gd name="connsiteX5" fmla="*/ 1057350 w 1507519"/>
                  <a:gd name="connsiteY5" fmla="*/ 542742 h 1980602"/>
                  <a:gd name="connsiteX6" fmla="*/ 1476450 w 1507519"/>
                  <a:gd name="connsiteY6" fmla="*/ 637992 h 1980602"/>
                  <a:gd name="connsiteX7" fmla="*/ 1447875 w 1507519"/>
                  <a:gd name="connsiteY7" fmla="*/ 1190442 h 1980602"/>
                  <a:gd name="connsiteX8" fmla="*/ 1219275 w 1507519"/>
                  <a:gd name="connsiteY8" fmla="*/ 1399992 h 1980602"/>
                  <a:gd name="connsiteX9" fmla="*/ 990675 w 1507519"/>
                  <a:gd name="connsiteY9" fmla="*/ 1457142 h 1980602"/>
                  <a:gd name="connsiteX10" fmla="*/ 876375 w 1507519"/>
                  <a:gd name="connsiteY10" fmla="*/ 1761942 h 1980602"/>
                  <a:gd name="connsiteX11" fmla="*/ 666825 w 1507519"/>
                  <a:gd name="connsiteY11" fmla="*/ 1971492 h 1980602"/>
                  <a:gd name="connsiteX12" fmla="*/ 171525 w 1507519"/>
                  <a:gd name="connsiteY12" fmla="*/ 1895292 h 1980602"/>
                  <a:gd name="connsiteX13" fmla="*/ 104850 w 1507519"/>
                  <a:gd name="connsiteY13" fmla="*/ 1476192 h 1980602"/>
                  <a:gd name="connsiteX14" fmla="*/ 381075 w 1507519"/>
                  <a:gd name="connsiteY14" fmla="*/ 1266642 h 1980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07519" h="1980602">
                    <a:moveTo>
                      <a:pt x="381075" y="1266642"/>
                    </a:moveTo>
                    <a:cubicBezTo>
                      <a:pt x="423937" y="1215842"/>
                      <a:pt x="425525" y="1288867"/>
                      <a:pt x="362025" y="1171392"/>
                    </a:cubicBezTo>
                    <a:cubicBezTo>
                      <a:pt x="298525" y="1053917"/>
                      <a:pt x="4837" y="755467"/>
                      <a:pt x="75" y="561792"/>
                    </a:cubicBezTo>
                    <a:cubicBezTo>
                      <a:pt x="-4687" y="368117"/>
                      <a:pt x="217563" y="63317"/>
                      <a:pt x="333450" y="9342"/>
                    </a:cubicBezTo>
                    <a:cubicBezTo>
                      <a:pt x="449337" y="-44633"/>
                      <a:pt x="574750" y="149042"/>
                      <a:pt x="695400" y="237942"/>
                    </a:cubicBezTo>
                    <a:cubicBezTo>
                      <a:pt x="816050" y="326842"/>
                      <a:pt x="927175" y="476067"/>
                      <a:pt x="1057350" y="542742"/>
                    </a:cubicBezTo>
                    <a:cubicBezTo>
                      <a:pt x="1187525" y="609417"/>
                      <a:pt x="1411363" y="530042"/>
                      <a:pt x="1476450" y="637992"/>
                    </a:cubicBezTo>
                    <a:cubicBezTo>
                      <a:pt x="1541537" y="745942"/>
                      <a:pt x="1490738" y="1063442"/>
                      <a:pt x="1447875" y="1190442"/>
                    </a:cubicBezTo>
                    <a:cubicBezTo>
                      <a:pt x="1405012" y="1317442"/>
                      <a:pt x="1295475" y="1355542"/>
                      <a:pt x="1219275" y="1399992"/>
                    </a:cubicBezTo>
                    <a:cubicBezTo>
                      <a:pt x="1143075" y="1444442"/>
                      <a:pt x="1047825" y="1396817"/>
                      <a:pt x="990675" y="1457142"/>
                    </a:cubicBezTo>
                    <a:cubicBezTo>
                      <a:pt x="933525" y="1517467"/>
                      <a:pt x="930350" y="1676217"/>
                      <a:pt x="876375" y="1761942"/>
                    </a:cubicBezTo>
                    <a:cubicBezTo>
                      <a:pt x="822400" y="1847667"/>
                      <a:pt x="784300" y="1949267"/>
                      <a:pt x="666825" y="1971492"/>
                    </a:cubicBezTo>
                    <a:cubicBezTo>
                      <a:pt x="549350" y="1993717"/>
                      <a:pt x="265188" y="1977842"/>
                      <a:pt x="171525" y="1895292"/>
                    </a:cubicBezTo>
                    <a:cubicBezTo>
                      <a:pt x="77862" y="1812742"/>
                      <a:pt x="71513" y="1584142"/>
                      <a:pt x="104850" y="1476192"/>
                    </a:cubicBezTo>
                    <a:cubicBezTo>
                      <a:pt x="138187" y="1368242"/>
                      <a:pt x="338213" y="1317442"/>
                      <a:pt x="381075" y="126664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grpSp>
            <p:nvGrpSpPr>
              <p:cNvPr id="198" name="Gruppieren 197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199" name="Gerader Verbinder 198"/>
                <p:cNvCxnSpPr>
                  <a:cxnSpLocks/>
                  <a:stCxn id="204" idx="6"/>
                  <a:endCxn id="205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Gerader Verbinder 199"/>
                <p:cNvCxnSpPr>
                  <a:cxnSpLocks/>
                  <a:stCxn id="204" idx="4"/>
                  <a:endCxn id="206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Gerader Verbinder 200"/>
                <p:cNvCxnSpPr>
                  <a:cxnSpLocks/>
                  <a:stCxn id="206" idx="4"/>
                  <a:endCxn id="207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Gerader Verbinder 201"/>
                <p:cNvCxnSpPr>
                  <a:cxnSpLocks/>
                  <a:stCxn id="207" idx="6"/>
                  <a:endCxn id="208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Gerader Verbinder 202"/>
                <p:cNvCxnSpPr>
                  <a:cxnSpLocks/>
                  <a:stCxn id="206" idx="7"/>
                  <a:endCxn id="205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Ellipse 203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205" name="Ellipse 204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206" name="Ellipse 205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207" name="Ellipse 206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208" name="Ellipse 207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Gruppieren 134"/>
            <p:cNvGrpSpPr>
              <a:grpSpLocks noChangeAspect="1"/>
            </p:cNvGrpSpPr>
            <p:nvPr/>
          </p:nvGrpSpPr>
          <p:grpSpPr>
            <a:xfrm>
              <a:off x="1544581" y="218328"/>
              <a:ext cx="856737" cy="1445913"/>
              <a:chOff x="336815" y="2026706"/>
              <a:chExt cx="2057341" cy="3472169"/>
            </a:xfrm>
          </p:grpSpPr>
          <p:sp>
            <p:nvSpPr>
              <p:cNvPr id="181" name="Freihandform 180"/>
              <p:cNvSpPr/>
              <p:nvPr/>
            </p:nvSpPr>
            <p:spPr>
              <a:xfrm>
                <a:off x="336815" y="2026706"/>
                <a:ext cx="2057341" cy="3472169"/>
              </a:xfrm>
              <a:custGeom>
                <a:avLst/>
                <a:gdLst>
                  <a:gd name="connsiteX0" fmla="*/ 606160 w 2057341"/>
                  <a:gd name="connsiteY0" fmla="*/ 49564 h 3519614"/>
                  <a:gd name="connsiteX1" fmla="*/ 1015735 w 2057341"/>
                  <a:gd name="connsiteY1" fmla="*/ 182914 h 3519614"/>
                  <a:gd name="connsiteX2" fmla="*/ 1301485 w 2057341"/>
                  <a:gd name="connsiteY2" fmla="*/ 487714 h 3519614"/>
                  <a:gd name="connsiteX3" fmla="*/ 1701535 w 2057341"/>
                  <a:gd name="connsiteY3" fmla="*/ 735364 h 3519614"/>
                  <a:gd name="connsiteX4" fmla="*/ 2044435 w 2057341"/>
                  <a:gd name="connsiteY4" fmla="*/ 1059214 h 3519614"/>
                  <a:gd name="connsiteX5" fmla="*/ 1958710 w 2057341"/>
                  <a:gd name="connsiteY5" fmla="*/ 1440214 h 3519614"/>
                  <a:gd name="connsiteX6" fmla="*/ 1711060 w 2057341"/>
                  <a:gd name="connsiteY6" fmla="*/ 1783114 h 3519614"/>
                  <a:gd name="connsiteX7" fmla="*/ 1425310 w 2057341"/>
                  <a:gd name="connsiteY7" fmla="*/ 1897414 h 3519614"/>
                  <a:gd name="connsiteX8" fmla="*/ 1330060 w 2057341"/>
                  <a:gd name="connsiteY8" fmla="*/ 2106964 h 3519614"/>
                  <a:gd name="connsiteX9" fmla="*/ 1025260 w 2057341"/>
                  <a:gd name="connsiteY9" fmla="*/ 2316514 h 3519614"/>
                  <a:gd name="connsiteX10" fmla="*/ 853810 w 2057341"/>
                  <a:gd name="connsiteY10" fmla="*/ 2487964 h 3519614"/>
                  <a:gd name="connsiteX11" fmla="*/ 1472935 w 2057341"/>
                  <a:gd name="connsiteY11" fmla="*/ 2278414 h 3519614"/>
                  <a:gd name="connsiteX12" fmla="*/ 1625335 w 2057341"/>
                  <a:gd name="connsiteY12" fmla="*/ 2545114 h 3519614"/>
                  <a:gd name="connsiteX13" fmla="*/ 1625335 w 2057341"/>
                  <a:gd name="connsiteY13" fmla="*/ 2926114 h 3519614"/>
                  <a:gd name="connsiteX14" fmla="*/ 1368160 w 2057341"/>
                  <a:gd name="connsiteY14" fmla="*/ 3154714 h 3519614"/>
                  <a:gd name="connsiteX15" fmla="*/ 987160 w 2057341"/>
                  <a:gd name="connsiteY15" fmla="*/ 3307114 h 3519614"/>
                  <a:gd name="connsiteX16" fmla="*/ 549010 w 2057341"/>
                  <a:gd name="connsiteY16" fmla="*/ 3516664 h 3519614"/>
                  <a:gd name="connsiteX17" fmla="*/ 377560 w 2057341"/>
                  <a:gd name="connsiteY17" fmla="*/ 3383314 h 3519614"/>
                  <a:gd name="connsiteX18" fmla="*/ 206110 w 2057341"/>
                  <a:gd name="connsiteY18" fmla="*/ 2792764 h 3519614"/>
                  <a:gd name="connsiteX19" fmla="*/ 187060 w 2057341"/>
                  <a:gd name="connsiteY19" fmla="*/ 2373664 h 3519614"/>
                  <a:gd name="connsiteX20" fmla="*/ 168010 w 2057341"/>
                  <a:gd name="connsiteY20" fmla="*/ 2106964 h 3519614"/>
                  <a:gd name="connsiteX21" fmla="*/ 53710 w 2057341"/>
                  <a:gd name="connsiteY21" fmla="*/ 1687864 h 3519614"/>
                  <a:gd name="connsiteX22" fmla="*/ 348985 w 2057341"/>
                  <a:gd name="connsiteY22" fmla="*/ 1402114 h 3519614"/>
                  <a:gd name="connsiteX23" fmla="*/ 15610 w 2057341"/>
                  <a:gd name="connsiteY23" fmla="*/ 1021114 h 3519614"/>
                  <a:gd name="connsiteX24" fmla="*/ 63235 w 2057341"/>
                  <a:gd name="connsiteY24" fmla="*/ 697264 h 3519614"/>
                  <a:gd name="connsiteX25" fmla="*/ 139435 w 2057341"/>
                  <a:gd name="connsiteY25" fmla="*/ 278164 h 3519614"/>
                  <a:gd name="connsiteX26" fmla="*/ 558535 w 2057341"/>
                  <a:gd name="connsiteY26" fmla="*/ 11464 h 3519614"/>
                  <a:gd name="connsiteX27" fmla="*/ 606160 w 2057341"/>
                  <a:gd name="connsiteY27" fmla="*/ 49564 h 3519614"/>
                  <a:gd name="connsiteX0" fmla="*/ 606160 w 2057341"/>
                  <a:gd name="connsiteY0" fmla="*/ 2119 h 3472169"/>
                  <a:gd name="connsiteX1" fmla="*/ 1015735 w 2057341"/>
                  <a:gd name="connsiteY1" fmla="*/ 135469 h 3472169"/>
                  <a:gd name="connsiteX2" fmla="*/ 1301485 w 2057341"/>
                  <a:gd name="connsiteY2" fmla="*/ 440269 h 3472169"/>
                  <a:gd name="connsiteX3" fmla="*/ 1701535 w 2057341"/>
                  <a:gd name="connsiteY3" fmla="*/ 687919 h 3472169"/>
                  <a:gd name="connsiteX4" fmla="*/ 2044435 w 2057341"/>
                  <a:gd name="connsiteY4" fmla="*/ 1011769 h 3472169"/>
                  <a:gd name="connsiteX5" fmla="*/ 1958710 w 2057341"/>
                  <a:gd name="connsiteY5" fmla="*/ 1392769 h 3472169"/>
                  <a:gd name="connsiteX6" fmla="*/ 1711060 w 2057341"/>
                  <a:gd name="connsiteY6" fmla="*/ 1735669 h 3472169"/>
                  <a:gd name="connsiteX7" fmla="*/ 1425310 w 2057341"/>
                  <a:gd name="connsiteY7" fmla="*/ 1849969 h 3472169"/>
                  <a:gd name="connsiteX8" fmla="*/ 1330060 w 2057341"/>
                  <a:gd name="connsiteY8" fmla="*/ 2059519 h 3472169"/>
                  <a:gd name="connsiteX9" fmla="*/ 1025260 w 2057341"/>
                  <a:gd name="connsiteY9" fmla="*/ 2269069 h 3472169"/>
                  <a:gd name="connsiteX10" fmla="*/ 853810 w 2057341"/>
                  <a:gd name="connsiteY10" fmla="*/ 2440519 h 3472169"/>
                  <a:gd name="connsiteX11" fmla="*/ 1472935 w 2057341"/>
                  <a:gd name="connsiteY11" fmla="*/ 2230969 h 3472169"/>
                  <a:gd name="connsiteX12" fmla="*/ 1625335 w 2057341"/>
                  <a:gd name="connsiteY12" fmla="*/ 2497669 h 3472169"/>
                  <a:gd name="connsiteX13" fmla="*/ 1625335 w 2057341"/>
                  <a:gd name="connsiteY13" fmla="*/ 2878669 h 3472169"/>
                  <a:gd name="connsiteX14" fmla="*/ 1368160 w 2057341"/>
                  <a:gd name="connsiteY14" fmla="*/ 3107269 h 3472169"/>
                  <a:gd name="connsiteX15" fmla="*/ 987160 w 2057341"/>
                  <a:gd name="connsiteY15" fmla="*/ 3259669 h 3472169"/>
                  <a:gd name="connsiteX16" fmla="*/ 549010 w 2057341"/>
                  <a:gd name="connsiteY16" fmla="*/ 3469219 h 3472169"/>
                  <a:gd name="connsiteX17" fmla="*/ 377560 w 2057341"/>
                  <a:gd name="connsiteY17" fmla="*/ 3335869 h 3472169"/>
                  <a:gd name="connsiteX18" fmla="*/ 206110 w 2057341"/>
                  <a:gd name="connsiteY18" fmla="*/ 2745319 h 3472169"/>
                  <a:gd name="connsiteX19" fmla="*/ 187060 w 2057341"/>
                  <a:gd name="connsiteY19" fmla="*/ 2326219 h 3472169"/>
                  <a:gd name="connsiteX20" fmla="*/ 168010 w 2057341"/>
                  <a:gd name="connsiteY20" fmla="*/ 2059519 h 3472169"/>
                  <a:gd name="connsiteX21" fmla="*/ 53710 w 2057341"/>
                  <a:gd name="connsiteY21" fmla="*/ 1640419 h 3472169"/>
                  <a:gd name="connsiteX22" fmla="*/ 348985 w 2057341"/>
                  <a:gd name="connsiteY22" fmla="*/ 1354669 h 3472169"/>
                  <a:gd name="connsiteX23" fmla="*/ 15610 w 2057341"/>
                  <a:gd name="connsiteY23" fmla="*/ 973669 h 3472169"/>
                  <a:gd name="connsiteX24" fmla="*/ 63235 w 2057341"/>
                  <a:gd name="connsiteY24" fmla="*/ 649819 h 3472169"/>
                  <a:gd name="connsiteX25" fmla="*/ 139435 w 2057341"/>
                  <a:gd name="connsiteY25" fmla="*/ 230719 h 3472169"/>
                  <a:gd name="connsiteX26" fmla="*/ 606160 w 2057341"/>
                  <a:gd name="connsiteY26" fmla="*/ 2119 h 3472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057341" h="3472169">
                    <a:moveTo>
                      <a:pt x="606160" y="2119"/>
                    </a:moveTo>
                    <a:cubicBezTo>
                      <a:pt x="752210" y="-13756"/>
                      <a:pt x="899848" y="62444"/>
                      <a:pt x="1015735" y="135469"/>
                    </a:cubicBezTo>
                    <a:cubicBezTo>
                      <a:pt x="1131622" y="208494"/>
                      <a:pt x="1187185" y="348194"/>
                      <a:pt x="1301485" y="440269"/>
                    </a:cubicBezTo>
                    <a:cubicBezTo>
                      <a:pt x="1415785" y="532344"/>
                      <a:pt x="1577710" y="592669"/>
                      <a:pt x="1701535" y="687919"/>
                    </a:cubicBezTo>
                    <a:cubicBezTo>
                      <a:pt x="1825360" y="783169"/>
                      <a:pt x="2001573" y="894294"/>
                      <a:pt x="2044435" y="1011769"/>
                    </a:cubicBezTo>
                    <a:cubicBezTo>
                      <a:pt x="2087297" y="1129244"/>
                      <a:pt x="2014273" y="1272119"/>
                      <a:pt x="1958710" y="1392769"/>
                    </a:cubicBezTo>
                    <a:cubicBezTo>
                      <a:pt x="1903148" y="1513419"/>
                      <a:pt x="1799960" y="1659469"/>
                      <a:pt x="1711060" y="1735669"/>
                    </a:cubicBezTo>
                    <a:cubicBezTo>
                      <a:pt x="1622160" y="1811869"/>
                      <a:pt x="1488810" y="1795994"/>
                      <a:pt x="1425310" y="1849969"/>
                    </a:cubicBezTo>
                    <a:cubicBezTo>
                      <a:pt x="1361810" y="1903944"/>
                      <a:pt x="1396735" y="1989669"/>
                      <a:pt x="1330060" y="2059519"/>
                    </a:cubicBezTo>
                    <a:cubicBezTo>
                      <a:pt x="1263385" y="2129369"/>
                      <a:pt x="1104635" y="2205569"/>
                      <a:pt x="1025260" y="2269069"/>
                    </a:cubicBezTo>
                    <a:cubicBezTo>
                      <a:pt x="945885" y="2332569"/>
                      <a:pt x="779198" y="2446869"/>
                      <a:pt x="853810" y="2440519"/>
                    </a:cubicBezTo>
                    <a:cubicBezTo>
                      <a:pt x="928422" y="2434169"/>
                      <a:pt x="1344347" y="2221444"/>
                      <a:pt x="1472935" y="2230969"/>
                    </a:cubicBezTo>
                    <a:cubicBezTo>
                      <a:pt x="1601523" y="2240494"/>
                      <a:pt x="1599935" y="2389719"/>
                      <a:pt x="1625335" y="2497669"/>
                    </a:cubicBezTo>
                    <a:cubicBezTo>
                      <a:pt x="1650735" y="2605619"/>
                      <a:pt x="1668198" y="2777069"/>
                      <a:pt x="1625335" y="2878669"/>
                    </a:cubicBezTo>
                    <a:cubicBezTo>
                      <a:pt x="1582473" y="2980269"/>
                      <a:pt x="1474522" y="3043769"/>
                      <a:pt x="1368160" y="3107269"/>
                    </a:cubicBezTo>
                    <a:cubicBezTo>
                      <a:pt x="1261798" y="3170769"/>
                      <a:pt x="1123685" y="3199344"/>
                      <a:pt x="987160" y="3259669"/>
                    </a:cubicBezTo>
                    <a:cubicBezTo>
                      <a:pt x="850635" y="3319994"/>
                      <a:pt x="650610" y="3456519"/>
                      <a:pt x="549010" y="3469219"/>
                    </a:cubicBezTo>
                    <a:cubicBezTo>
                      <a:pt x="447410" y="3481919"/>
                      <a:pt x="434710" y="3456519"/>
                      <a:pt x="377560" y="3335869"/>
                    </a:cubicBezTo>
                    <a:cubicBezTo>
                      <a:pt x="320410" y="3215219"/>
                      <a:pt x="237860" y="2913594"/>
                      <a:pt x="206110" y="2745319"/>
                    </a:cubicBezTo>
                    <a:cubicBezTo>
                      <a:pt x="174360" y="2577044"/>
                      <a:pt x="193410" y="2440519"/>
                      <a:pt x="187060" y="2326219"/>
                    </a:cubicBezTo>
                    <a:cubicBezTo>
                      <a:pt x="180710" y="2211919"/>
                      <a:pt x="190235" y="2173819"/>
                      <a:pt x="168010" y="2059519"/>
                    </a:cubicBezTo>
                    <a:cubicBezTo>
                      <a:pt x="145785" y="1945219"/>
                      <a:pt x="23548" y="1757894"/>
                      <a:pt x="53710" y="1640419"/>
                    </a:cubicBezTo>
                    <a:cubicBezTo>
                      <a:pt x="83872" y="1522944"/>
                      <a:pt x="355335" y="1465794"/>
                      <a:pt x="348985" y="1354669"/>
                    </a:cubicBezTo>
                    <a:cubicBezTo>
                      <a:pt x="342635" y="1243544"/>
                      <a:pt x="63235" y="1091144"/>
                      <a:pt x="15610" y="973669"/>
                    </a:cubicBezTo>
                    <a:cubicBezTo>
                      <a:pt x="-32015" y="856194"/>
                      <a:pt x="42598" y="773644"/>
                      <a:pt x="63235" y="649819"/>
                    </a:cubicBezTo>
                    <a:cubicBezTo>
                      <a:pt x="83872" y="525994"/>
                      <a:pt x="56885" y="345019"/>
                      <a:pt x="139435" y="230719"/>
                    </a:cubicBezTo>
                    <a:cubicBezTo>
                      <a:pt x="229922" y="122769"/>
                      <a:pt x="460110" y="17994"/>
                      <a:pt x="606160" y="2119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82" name="Freihandform 181"/>
              <p:cNvSpPr/>
              <p:nvPr/>
            </p:nvSpPr>
            <p:spPr>
              <a:xfrm>
                <a:off x="387364" y="2083163"/>
                <a:ext cx="1803409" cy="3305016"/>
              </a:xfrm>
              <a:custGeom>
                <a:avLst/>
                <a:gdLst>
                  <a:gd name="connsiteX0" fmla="*/ 98411 w 1803409"/>
                  <a:gd name="connsiteY0" fmla="*/ 212362 h 3305016"/>
                  <a:gd name="connsiteX1" fmla="*/ 12686 w 1803409"/>
                  <a:gd name="connsiteY1" fmla="*/ 860062 h 3305016"/>
                  <a:gd name="connsiteX2" fmla="*/ 336536 w 1803409"/>
                  <a:gd name="connsiteY2" fmla="*/ 1317262 h 3305016"/>
                  <a:gd name="connsiteX3" fmla="*/ 136511 w 1803409"/>
                  <a:gd name="connsiteY3" fmla="*/ 1679212 h 3305016"/>
                  <a:gd name="connsiteX4" fmla="*/ 260336 w 1803409"/>
                  <a:gd name="connsiteY4" fmla="*/ 2250712 h 3305016"/>
                  <a:gd name="connsiteX5" fmla="*/ 288911 w 1803409"/>
                  <a:gd name="connsiteY5" fmla="*/ 2955562 h 3305016"/>
                  <a:gd name="connsiteX6" fmla="*/ 507986 w 1803409"/>
                  <a:gd name="connsiteY6" fmla="*/ 3298462 h 3305016"/>
                  <a:gd name="connsiteX7" fmla="*/ 812786 w 1803409"/>
                  <a:gd name="connsiteY7" fmla="*/ 3146062 h 3305016"/>
                  <a:gd name="connsiteX8" fmla="*/ 803261 w 1803409"/>
                  <a:gd name="connsiteY8" fmla="*/ 2726962 h 3305016"/>
                  <a:gd name="connsiteX9" fmla="*/ 669911 w 1803409"/>
                  <a:gd name="connsiteY9" fmla="*/ 2403112 h 3305016"/>
                  <a:gd name="connsiteX10" fmla="*/ 717536 w 1803409"/>
                  <a:gd name="connsiteY10" fmla="*/ 2212612 h 3305016"/>
                  <a:gd name="connsiteX11" fmla="*/ 1098536 w 1803409"/>
                  <a:gd name="connsiteY11" fmla="*/ 2022112 h 3305016"/>
                  <a:gd name="connsiteX12" fmla="*/ 1155686 w 1803409"/>
                  <a:gd name="connsiteY12" fmla="*/ 1736362 h 3305016"/>
                  <a:gd name="connsiteX13" fmla="*/ 1650986 w 1803409"/>
                  <a:gd name="connsiteY13" fmla="*/ 1450612 h 3305016"/>
                  <a:gd name="connsiteX14" fmla="*/ 1803386 w 1803409"/>
                  <a:gd name="connsiteY14" fmla="*/ 1088662 h 3305016"/>
                  <a:gd name="connsiteX15" fmla="*/ 1660511 w 1803409"/>
                  <a:gd name="connsiteY15" fmla="*/ 688612 h 3305016"/>
                  <a:gd name="connsiteX16" fmla="*/ 1412861 w 1803409"/>
                  <a:gd name="connsiteY16" fmla="*/ 593362 h 3305016"/>
                  <a:gd name="connsiteX17" fmla="*/ 1127111 w 1803409"/>
                  <a:gd name="connsiteY17" fmla="*/ 345712 h 3305016"/>
                  <a:gd name="connsiteX18" fmla="*/ 784211 w 1803409"/>
                  <a:gd name="connsiteY18" fmla="*/ 98062 h 3305016"/>
                  <a:gd name="connsiteX19" fmla="*/ 403211 w 1803409"/>
                  <a:gd name="connsiteY19" fmla="*/ 2812 h 3305016"/>
                  <a:gd name="connsiteX20" fmla="*/ 98411 w 1803409"/>
                  <a:gd name="connsiteY20" fmla="*/ 212362 h 3305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803409" h="3305016">
                    <a:moveTo>
                      <a:pt x="98411" y="212362"/>
                    </a:moveTo>
                    <a:cubicBezTo>
                      <a:pt x="33324" y="355237"/>
                      <a:pt x="-27001" y="675912"/>
                      <a:pt x="12686" y="860062"/>
                    </a:cubicBezTo>
                    <a:cubicBezTo>
                      <a:pt x="52373" y="1044212"/>
                      <a:pt x="315899" y="1180737"/>
                      <a:pt x="336536" y="1317262"/>
                    </a:cubicBezTo>
                    <a:cubicBezTo>
                      <a:pt x="357173" y="1453787"/>
                      <a:pt x="149211" y="1523637"/>
                      <a:pt x="136511" y="1679212"/>
                    </a:cubicBezTo>
                    <a:cubicBezTo>
                      <a:pt x="123811" y="1834787"/>
                      <a:pt x="234936" y="2037987"/>
                      <a:pt x="260336" y="2250712"/>
                    </a:cubicBezTo>
                    <a:cubicBezTo>
                      <a:pt x="285736" y="2463437"/>
                      <a:pt x="247636" y="2780937"/>
                      <a:pt x="288911" y="2955562"/>
                    </a:cubicBezTo>
                    <a:cubicBezTo>
                      <a:pt x="330186" y="3130187"/>
                      <a:pt x="420674" y="3266712"/>
                      <a:pt x="507986" y="3298462"/>
                    </a:cubicBezTo>
                    <a:cubicBezTo>
                      <a:pt x="595298" y="3330212"/>
                      <a:pt x="763574" y="3241312"/>
                      <a:pt x="812786" y="3146062"/>
                    </a:cubicBezTo>
                    <a:cubicBezTo>
                      <a:pt x="861998" y="3050812"/>
                      <a:pt x="827073" y="2850787"/>
                      <a:pt x="803261" y="2726962"/>
                    </a:cubicBezTo>
                    <a:cubicBezTo>
                      <a:pt x="779449" y="2603137"/>
                      <a:pt x="684199" y="2488837"/>
                      <a:pt x="669911" y="2403112"/>
                    </a:cubicBezTo>
                    <a:cubicBezTo>
                      <a:pt x="655623" y="2317387"/>
                      <a:pt x="646099" y="2276112"/>
                      <a:pt x="717536" y="2212612"/>
                    </a:cubicBezTo>
                    <a:cubicBezTo>
                      <a:pt x="788973" y="2149112"/>
                      <a:pt x="1025511" y="2101487"/>
                      <a:pt x="1098536" y="2022112"/>
                    </a:cubicBezTo>
                    <a:cubicBezTo>
                      <a:pt x="1171561" y="1942737"/>
                      <a:pt x="1063611" y="1831612"/>
                      <a:pt x="1155686" y="1736362"/>
                    </a:cubicBezTo>
                    <a:cubicBezTo>
                      <a:pt x="1247761" y="1641112"/>
                      <a:pt x="1543036" y="1558562"/>
                      <a:pt x="1650986" y="1450612"/>
                    </a:cubicBezTo>
                    <a:cubicBezTo>
                      <a:pt x="1758936" y="1342662"/>
                      <a:pt x="1801799" y="1215662"/>
                      <a:pt x="1803386" y="1088662"/>
                    </a:cubicBezTo>
                    <a:cubicBezTo>
                      <a:pt x="1804973" y="961662"/>
                      <a:pt x="1725598" y="771162"/>
                      <a:pt x="1660511" y="688612"/>
                    </a:cubicBezTo>
                    <a:cubicBezTo>
                      <a:pt x="1595424" y="606062"/>
                      <a:pt x="1501761" y="650512"/>
                      <a:pt x="1412861" y="593362"/>
                    </a:cubicBezTo>
                    <a:cubicBezTo>
                      <a:pt x="1323961" y="536212"/>
                      <a:pt x="1231886" y="428262"/>
                      <a:pt x="1127111" y="345712"/>
                    </a:cubicBezTo>
                    <a:cubicBezTo>
                      <a:pt x="1022336" y="263162"/>
                      <a:pt x="904861" y="155212"/>
                      <a:pt x="784211" y="98062"/>
                    </a:cubicBezTo>
                    <a:cubicBezTo>
                      <a:pt x="663561" y="40912"/>
                      <a:pt x="515924" y="-13063"/>
                      <a:pt x="403211" y="2812"/>
                    </a:cubicBezTo>
                    <a:cubicBezTo>
                      <a:pt x="290499" y="18687"/>
                      <a:pt x="163498" y="69487"/>
                      <a:pt x="98411" y="21236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83" name="Freihandform 182"/>
              <p:cNvSpPr/>
              <p:nvPr/>
            </p:nvSpPr>
            <p:spPr>
              <a:xfrm>
                <a:off x="561900" y="2209983"/>
                <a:ext cx="1507519" cy="1980602"/>
              </a:xfrm>
              <a:custGeom>
                <a:avLst/>
                <a:gdLst>
                  <a:gd name="connsiteX0" fmla="*/ 381075 w 1507519"/>
                  <a:gd name="connsiteY0" fmla="*/ 1266642 h 1980602"/>
                  <a:gd name="connsiteX1" fmla="*/ 362025 w 1507519"/>
                  <a:gd name="connsiteY1" fmla="*/ 1171392 h 1980602"/>
                  <a:gd name="connsiteX2" fmla="*/ 75 w 1507519"/>
                  <a:gd name="connsiteY2" fmla="*/ 561792 h 1980602"/>
                  <a:gd name="connsiteX3" fmla="*/ 333450 w 1507519"/>
                  <a:gd name="connsiteY3" fmla="*/ 9342 h 1980602"/>
                  <a:gd name="connsiteX4" fmla="*/ 695400 w 1507519"/>
                  <a:gd name="connsiteY4" fmla="*/ 237942 h 1980602"/>
                  <a:gd name="connsiteX5" fmla="*/ 1057350 w 1507519"/>
                  <a:gd name="connsiteY5" fmla="*/ 542742 h 1980602"/>
                  <a:gd name="connsiteX6" fmla="*/ 1476450 w 1507519"/>
                  <a:gd name="connsiteY6" fmla="*/ 637992 h 1980602"/>
                  <a:gd name="connsiteX7" fmla="*/ 1447875 w 1507519"/>
                  <a:gd name="connsiteY7" fmla="*/ 1190442 h 1980602"/>
                  <a:gd name="connsiteX8" fmla="*/ 1219275 w 1507519"/>
                  <a:gd name="connsiteY8" fmla="*/ 1399992 h 1980602"/>
                  <a:gd name="connsiteX9" fmla="*/ 990675 w 1507519"/>
                  <a:gd name="connsiteY9" fmla="*/ 1457142 h 1980602"/>
                  <a:gd name="connsiteX10" fmla="*/ 876375 w 1507519"/>
                  <a:gd name="connsiteY10" fmla="*/ 1761942 h 1980602"/>
                  <a:gd name="connsiteX11" fmla="*/ 666825 w 1507519"/>
                  <a:gd name="connsiteY11" fmla="*/ 1971492 h 1980602"/>
                  <a:gd name="connsiteX12" fmla="*/ 171525 w 1507519"/>
                  <a:gd name="connsiteY12" fmla="*/ 1895292 h 1980602"/>
                  <a:gd name="connsiteX13" fmla="*/ 104850 w 1507519"/>
                  <a:gd name="connsiteY13" fmla="*/ 1476192 h 1980602"/>
                  <a:gd name="connsiteX14" fmla="*/ 381075 w 1507519"/>
                  <a:gd name="connsiteY14" fmla="*/ 1266642 h 1980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07519" h="1980602">
                    <a:moveTo>
                      <a:pt x="381075" y="1266642"/>
                    </a:moveTo>
                    <a:cubicBezTo>
                      <a:pt x="423937" y="1215842"/>
                      <a:pt x="425525" y="1288867"/>
                      <a:pt x="362025" y="1171392"/>
                    </a:cubicBezTo>
                    <a:cubicBezTo>
                      <a:pt x="298525" y="1053917"/>
                      <a:pt x="4837" y="755467"/>
                      <a:pt x="75" y="561792"/>
                    </a:cubicBezTo>
                    <a:cubicBezTo>
                      <a:pt x="-4687" y="368117"/>
                      <a:pt x="217563" y="63317"/>
                      <a:pt x="333450" y="9342"/>
                    </a:cubicBezTo>
                    <a:cubicBezTo>
                      <a:pt x="449337" y="-44633"/>
                      <a:pt x="574750" y="149042"/>
                      <a:pt x="695400" y="237942"/>
                    </a:cubicBezTo>
                    <a:cubicBezTo>
                      <a:pt x="816050" y="326842"/>
                      <a:pt x="927175" y="476067"/>
                      <a:pt x="1057350" y="542742"/>
                    </a:cubicBezTo>
                    <a:cubicBezTo>
                      <a:pt x="1187525" y="609417"/>
                      <a:pt x="1411363" y="530042"/>
                      <a:pt x="1476450" y="637992"/>
                    </a:cubicBezTo>
                    <a:cubicBezTo>
                      <a:pt x="1541537" y="745942"/>
                      <a:pt x="1490738" y="1063442"/>
                      <a:pt x="1447875" y="1190442"/>
                    </a:cubicBezTo>
                    <a:cubicBezTo>
                      <a:pt x="1405012" y="1317442"/>
                      <a:pt x="1295475" y="1355542"/>
                      <a:pt x="1219275" y="1399992"/>
                    </a:cubicBezTo>
                    <a:cubicBezTo>
                      <a:pt x="1143075" y="1444442"/>
                      <a:pt x="1047825" y="1396817"/>
                      <a:pt x="990675" y="1457142"/>
                    </a:cubicBezTo>
                    <a:cubicBezTo>
                      <a:pt x="933525" y="1517467"/>
                      <a:pt x="930350" y="1676217"/>
                      <a:pt x="876375" y="1761942"/>
                    </a:cubicBezTo>
                    <a:cubicBezTo>
                      <a:pt x="822400" y="1847667"/>
                      <a:pt x="784300" y="1949267"/>
                      <a:pt x="666825" y="1971492"/>
                    </a:cubicBezTo>
                    <a:cubicBezTo>
                      <a:pt x="549350" y="1993717"/>
                      <a:pt x="265188" y="1977842"/>
                      <a:pt x="171525" y="1895292"/>
                    </a:cubicBezTo>
                    <a:cubicBezTo>
                      <a:pt x="77862" y="1812742"/>
                      <a:pt x="71513" y="1584142"/>
                      <a:pt x="104850" y="1476192"/>
                    </a:cubicBezTo>
                    <a:cubicBezTo>
                      <a:pt x="138187" y="1368242"/>
                      <a:pt x="338213" y="1317442"/>
                      <a:pt x="381075" y="126664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grpSp>
            <p:nvGrpSpPr>
              <p:cNvPr id="184" name="Gruppieren 183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185" name="Gerader Verbinder 184"/>
                <p:cNvCxnSpPr>
                  <a:cxnSpLocks/>
                  <a:stCxn id="190" idx="6"/>
                  <a:endCxn id="191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Gerader Verbinder 185"/>
                <p:cNvCxnSpPr>
                  <a:cxnSpLocks/>
                  <a:stCxn id="190" idx="4"/>
                  <a:endCxn id="192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Gerader Verbinder 186"/>
                <p:cNvCxnSpPr>
                  <a:cxnSpLocks/>
                  <a:stCxn id="192" idx="4"/>
                  <a:endCxn id="193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Gerader Verbinder 187"/>
                <p:cNvCxnSpPr>
                  <a:cxnSpLocks/>
                  <a:stCxn id="193" idx="6"/>
                  <a:endCxn id="194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Gerader Verbinder 188"/>
                <p:cNvCxnSpPr>
                  <a:cxnSpLocks/>
                  <a:stCxn id="192" idx="7"/>
                  <a:endCxn id="191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0" name="Ellipse 189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91" name="Ellipse 190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92" name="Ellipse 191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93" name="Ellipse 192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94" name="Ellipse 193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6" name="Gruppieren 135"/>
            <p:cNvGrpSpPr>
              <a:grpSpLocks noChangeAspect="1"/>
            </p:cNvGrpSpPr>
            <p:nvPr/>
          </p:nvGrpSpPr>
          <p:grpSpPr>
            <a:xfrm>
              <a:off x="2746395" y="265654"/>
              <a:ext cx="725900" cy="1398588"/>
              <a:chOff x="427431" y="2134005"/>
              <a:chExt cx="1735071" cy="3342953"/>
            </a:xfrm>
          </p:grpSpPr>
          <p:sp>
            <p:nvSpPr>
              <p:cNvPr id="167" name="Freihandform 166"/>
              <p:cNvSpPr/>
              <p:nvPr/>
            </p:nvSpPr>
            <p:spPr>
              <a:xfrm>
                <a:off x="427431" y="2134005"/>
                <a:ext cx="1735071" cy="3342953"/>
              </a:xfrm>
              <a:custGeom>
                <a:avLst/>
                <a:gdLst>
                  <a:gd name="connsiteX0" fmla="*/ 182169 w 1735071"/>
                  <a:gd name="connsiteY0" fmla="*/ 161520 h 3342953"/>
                  <a:gd name="connsiteX1" fmla="*/ 620319 w 1735071"/>
                  <a:gd name="connsiteY1" fmla="*/ 28170 h 3342953"/>
                  <a:gd name="connsiteX2" fmla="*/ 1687119 w 1735071"/>
                  <a:gd name="connsiteY2" fmla="*/ 694920 h 3342953"/>
                  <a:gd name="connsiteX3" fmla="*/ 1487094 w 1735071"/>
                  <a:gd name="connsiteY3" fmla="*/ 1437870 h 3342953"/>
                  <a:gd name="connsiteX4" fmla="*/ 915594 w 1735071"/>
                  <a:gd name="connsiteY4" fmla="*/ 2218920 h 3342953"/>
                  <a:gd name="connsiteX5" fmla="*/ 1287069 w 1735071"/>
                  <a:gd name="connsiteY5" fmla="*/ 1914120 h 3342953"/>
                  <a:gd name="connsiteX6" fmla="*/ 1610919 w 1735071"/>
                  <a:gd name="connsiteY6" fmla="*/ 2752320 h 3342953"/>
                  <a:gd name="connsiteX7" fmla="*/ 363144 w 1735071"/>
                  <a:gd name="connsiteY7" fmla="*/ 3342870 h 3342953"/>
                  <a:gd name="connsiteX8" fmla="*/ 163119 w 1735071"/>
                  <a:gd name="connsiteY8" fmla="*/ 2714220 h 3342953"/>
                  <a:gd name="connsiteX9" fmla="*/ 410769 w 1735071"/>
                  <a:gd name="connsiteY9" fmla="*/ 2237970 h 3342953"/>
                  <a:gd name="connsiteX10" fmla="*/ 239319 w 1735071"/>
                  <a:gd name="connsiteY10" fmla="*/ 1799820 h 3342953"/>
                  <a:gd name="connsiteX11" fmla="*/ 1194 w 1735071"/>
                  <a:gd name="connsiteY11" fmla="*/ 504420 h 3342953"/>
                  <a:gd name="connsiteX12" fmla="*/ 182169 w 1735071"/>
                  <a:gd name="connsiteY12" fmla="*/ 161520 h 3342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35071" h="3342953">
                    <a:moveTo>
                      <a:pt x="182169" y="161520"/>
                    </a:moveTo>
                    <a:cubicBezTo>
                      <a:pt x="285356" y="82145"/>
                      <a:pt x="369494" y="-60730"/>
                      <a:pt x="620319" y="28170"/>
                    </a:cubicBezTo>
                    <a:cubicBezTo>
                      <a:pt x="871144" y="117070"/>
                      <a:pt x="1542657" y="459970"/>
                      <a:pt x="1687119" y="694920"/>
                    </a:cubicBezTo>
                    <a:cubicBezTo>
                      <a:pt x="1831581" y="929870"/>
                      <a:pt x="1615681" y="1183870"/>
                      <a:pt x="1487094" y="1437870"/>
                    </a:cubicBezTo>
                    <a:cubicBezTo>
                      <a:pt x="1358507" y="1691870"/>
                      <a:pt x="948931" y="2139545"/>
                      <a:pt x="915594" y="2218920"/>
                    </a:cubicBezTo>
                    <a:cubicBezTo>
                      <a:pt x="882257" y="2298295"/>
                      <a:pt x="1171181" y="1825220"/>
                      <a:pt x="1287069" y="1914120"/>
                    </a:cubicBezTo>
                    <a:cubicBezTo>
                      <a:pt x="1402957" y="2003020"/>
                      <a:pt x="1764907" y="2514195"/>
                      <a:pt x="1610919" y="2752320"/>
                    </a:cubicBezTo>
                    <a:cubicBezTo>
                      <a:pt x="1456932" y="2990445"/>
                      <a:pt x="604444" y="3349220"/>
                      <a:pt x="363144" y="3342870"/>
                    </a:cubicBezTo>
                    <a:cubicBezTo>
                      <a:pt x="121844" y="3336520"/>
                      <a:pt x="155182" y="2898370"/>
                      <a:pt x="163119" y="2714220"/>
                    </a:cubicBezTo>
                    <a:cubicBezTo>
                      <a:pt x="171056" y="2530070"/>
                      <a:pt x="398069" y="2390370"/>
                      <a:pt x="410769" y="2237970"/>
                    </a:cubicBezTo>
                    <a:cubicBezTo>
                      <a:pt x="423469" y="2085570"/>
                      <a:pt x="307582" y="2088745"/>
                      <a:pt x="239319" y="1799820"/>
                    </a:cubicBezTo>
                    <a:cubicBezTo>
                      <a:pt x="171056" y="1510895"/>
                      <a:pt x="13894" y="780645"/>
                      <a:pt x="1194" y="504420"/>
                    </a:cubicBezTo>
                    <a:cubicBezTo>
                      <a:pt x="-11506" y="228195"/>
                      <a:pt x="78982" y="240895"/>
                      <a:pt x="182169" y="16152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" name="Freihandform 167"/>
              <p:cNvSpPr/>
              <p:nvPr/>
            </p:nvSpPr>
            <p:spPr>
              <a:xfrm>
                <a:off x="472546" y="2265458"/>
                <a:ext cx="1581122" cy="3116199"/>
              </a:xfrm>
              <a:custGeom>
                <a:avLst/>
                <a:gdLst>
                  <a:gd name="connsiteX0" fmla="*/ 3704 w 1581122"/>
                  <a:gd name="connsiteY0" fmla="*/ 334867 h 3116199"/>
                  <a:gd name="connsiteX1" fmla="*/ 384704 w 1581122"/>
                  <a:gd name="connsiteY1" fmla="*/ 11017 h 3116199"/>
                  <a:gd name="connsiteX2" fmla="*/ 746654 w 1581122"/>
                  <a:gd name="connsiteY2" fmla="*/ 125317 h 3116199"/>
                  <a:gd name="connsiteX3" fmla="*/ 1546754 w 1581122"/>
                  <a:gd name="connsiteY3" fmla="*/ 601567 h 3116199"/>
                  <a:gd name="connsiteX4" fmla="*/ 1384829 w 1581122"/>
                  <a:gd name="connsiteY4" fmla="*/ 1211167 h 3116199"/>
                  <a:gd name="connsiteX5" fmla="*/ 927629 w 1581122"/>
                  <a:gd name="connsiteY5" fmla="*/ 1706467 h 3116199"/>
                  <a:gd name="connsiteX6" fmla="*/ 813329 w 1581122"/>
                  <a:gd name="connsiteY6" fmla="*/ 2258917 h 3116199"/>
                  <a:gd name="connsiteX7" fmla="*/ 1241954 w 1581122"/>
                  <a:gd name="connsiteY7" fmla="*/ 1916017 h 3116199"/>
                  <a:gd name="connsiteX8" fmla="*/ 1461029 w 1581122"/>
                  <a:gd name="connsiteY8" fmla="*/ 2373217 h 3116199"/>
                  <a:gd name="connsiteX9" fmla="*/ 1365779 w 1581122"/>
                  <a:gd name="connsiteY9" fmla="*/ 2697067 h 3116199"/>
                  <a:gd name="connsiteX10" fmla="*/ 384704 w 1581122"/>
                  <a:gd name="connsiteY10" fmla="*/ 3116167 h 3116199"/>
                  <a:gd name="connsiteX11" fmla="*/ 146579 w 1581122"/>
                  <a:gd name="connsiteY11" fmla="*/ 2716117 h 3116199"/>
                  <a:gd name="connsiteX12" fmla="*/ 403754 w 1581122"/>
                  <a:gd name="connsiteY12" fmla="*/ 2068417 h 3116199"/>
                  <a:gd name="connsiteX13" fmla="*/ 203729 w 1581122"/>
                  <a:gd name="connsiteY13" fmla="*/ 1496917 h 3116199"/>
                  <a:gd name="connsiteX14" fmla="*/ 3704 w 1581122"/>
                  <a:gd name="connsiteY14" fmla="*/ 334867 h 3116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81122" h="3116199">
                    <a:moveTo>
                      <a:pt x="3704" y="334867"/>
                    </a:moveTo>
                    <a:cubicBezTo>
                      <a:pt x="33867" y="87217"/>
                      <a:pt x="260879" y="45942"/>
                      <a:pt x="384704" y="11017"/>
                    </a:cubicBezTo>
                    <a:cubicBezTo>
                      <a:pt x="508529" y="-23908"/>
                      <a:pt x="552979" y="26892"/>
                      <a:pt x="746654" y="125317"/>
                    </a:cubicBezTo>
                    <a:cubicBezTo>
                      <a:pt x="940329" y="223742"/>
                      <a:pt x="1440392" y="420592"/>
                      <a:pt x="1546754" y="601567"/>
                    </a:cubicBezTo>
                    <a:cubicBezTo>
                      <a:pt x="1653117" y="782542"/>
                      <a:pt x="1488016" y="1027017"/>
                      <a:pt x="1384829" y="1211167"/>
                    </a:cubicBezTo>
                    <a:cubicBezTo>
                      <a:pt x="1281642" y="1395317"/>
                      <a:pt x="1022879" y="1531842"/>
                      <a:pt x="927629" y="1706467"/>
                    </a:cubicBezTo>
                    <a:cubicBezTo>
                      <a:pt x="832379" y="1881092"/>
                      <a:pt x="760942" y="2223992"/>
                      <a:pt x="813329" y="2258917"/>
                    </a:cubicBezTo>
                    <a:cubicBezTo>
                      <a:pt x="865717" y="2293842"/>
                      <a:pt x="1134004" y="1896967"/>
                      <a:pt x="1241954" y="1916017"/>
                    </a:cubicBezTo>
                    <a:cubicBezTo>
                      <a:pt x="1349904" y="1935067"/>
                      <a:pt x="1440392" y="2243042"/>
                      <a:pt x="1461029" y="2373217"/>
                    </a:cubicBezTo>
                    <a:cubicBezTo>
                      <a:pt x="1481666" y="2503392"/>
                      <a:pt x="1545166" y="2573242"/>
                      <a:pt x="1365779" y="2697067"/>
                    </a:cubicBezTo>
                    <a:cubicBezTo>
                      <a:pt x="1186392" y="2820892"/>
                      <a:pt x="587904" y="3112992"/>
                      <a:pt x="384704" y="3116167"/>
                    </a:cubicBezTo>
                    <a:cubicBezTo>
                      <a:pt x="181504" y="3119342"/>
                      <a:pt x="143404" y="2890742"/>
                      <a:pt x="146579" y="2716117"/>
                    </a:cubicBezTo>
                    <a:cubicBezTo>
                      <a:pt x="149754" y="2541492"/>
                      <a:pt x="394229" y="2271617"/>
                      <a:pt x="403754" y="2068417"/>
                    </a:cubicBezTo>
                    <a:cubicBezTo>
                      <a:pt x="413279" y="1865217"/>
                      <a:pt x="271992" y="1785842"/>
                      <a:pt x="203729" y="1496917"/>
                    </a:cubicBezTo>
                    <a:cubicBezTo>
                      <a:pt x="135466" y="1207992"/>
                      <a:pt x="-26459" y="582517"/>
                      <a:pt x="3704" y="33486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" name="Freihandform 168"/>
              <p:cNvSpPr/>
              <p:nvPr/>
            </p:nvSpPr>
            <p:spPr>
              <a:xfrm>
                <a:off x="612503" y="2329641"/>
                <a:ext cx="1360447" cy="2995218"/>
              </a:xfrm>
              <a:custGeom>
                <a:avLst/>
                <a:gdLst>
                  <a:gd name="connsiteX0" fmla="*/ 320947 w 1360447"/>
                  <a:gd name="connsiteY0" fmla="*/ 1642284 h 2995218"/>
                  <a:gd name="connsiteX1" fmla="*/ 139972 w 1360447"/>
                  <a:gd name="connsiteY1" fmla="*/ 1451784 h 2995218"/>
                  <a:gd name="connsiteX2" fmla="*/ 263797 w 1360447"/>
                  <a:gd name="connsiteY2" fmla="*/ 1204134 h 2995218"/>
                  <a:gd name="connsiteX3" fmla="*/ 197122 w 1360447"/>
                  <a:gd name="connsiteY3" fmla="*/ 842184 h 2995218"/>
                  <a:gd name="connsiteX4" fmla="*/ 6622 w 1360447"/>
                  <a:gd name="connsiteY4" fmla="*/ 442134 h 2995218"/>
                  <a:gd name="connsiteX5" fmla="*/ 168547 w 1360447"/>
                  <a:gd name="connsiteY5" fmla="*/ 3984 h 2995218"/>
                  <a:gd name="connsiteX6" fmla="*/ 530497 w 1360447"/>
                  <a:gd name="connsiteY6" fmla="*/ 213534 h 2995218"/>
                  <a:gd name="connsiteX7" fmla="*/ 835297 w 1360447"/>
                  <a:gd name="connsiteY7" fmla="*/ 384984 h 2995218"/>
                  <a:gd name="connsiteX8" fmla="*/ 1292497 w 1360447"/>
                  <a:gd name="connsiteY8" fmla="*/ 556434 h 2995218"/>
                  <a:gd name="connsiteX9" fmla="*/ 1349647 w 1360447"/>
                  <a:gd name="connsiteY9" fmla="*/ 785034 h 2995218"/>
                  <a:gd name="connsiteX10" fmla="*/ 1206772 w 1360447"/>
                  <a:gd name="connsiteY10" fmla="*/ 1070784 h 2995218"/>
                  <a:gd name="connsiteX11" fmla="*/ 959122 w 1360447"/>
                  <a:gd name="connsiteY11" fmla="*/ 1242234 h 2995218"/>
                  <a:gd name="connsiteX12" fmla="*/ 711472 w 1360447"/>
                  <a:gd name="connsiteY12" fmla="*/ 1680384 h 2995218"/>
                  <a:gd name="connsiteX13" fmla="*/ 540022 w 1360447"/>
                  <a:gd name="connsiteY13" fmla="*/ 2328084 h 2995218"/>
                  <a:gd name="connsiteX14" fmla="*/ 587647 w 1360447"/>
                  <a:gd name="connsiteY14" fmla="*/ 2785284 h 2995218"/>
                  <a:gd name="connsiteX15" fmla="*/ 368572 w 1360447"/>
                  <a:gd name="connsiteY15" fmla="*/ 2994834 h 2995218"/>
                  <a:gd name="connsiteX16" fmla="*/ 6622 w 1360447"/>
                  <a:gd name="connsiteY16" fmla="*/ 2823384 h 2995218"/>
                  <a:gd name="connsiteX17" fmla="*/ 149497 w 1360447"/>
                  <a:gd name="connsiteY17" fmla="*/ 2366184 h 2995218"/>
                  <a:gd name="connsiteX18" fmla="*/ 339997 w 1360447"/>
                  <a:gd name="connsiteY18" fmla="*/ 1966134 h 2995218"/>
                  <a:gd name="connsiteX19" fmla="*/ 320947 w 1360447"/>
                  <a:gd name="connsiteY19" fmla="*/ 1642284 h 2995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60447" h="2995218">
                    <a:moveTo>
                      <a:pt x="320947" y="1642284"/>
                    </a:moveTo>
                    <a:cubicBezTo>
                      <a:pt x="287609" y="1556559"/>
                      <a:pt x="149497" y="1524809"/>
                      <a:pt x="139972" y="1451784"/>
                    </a:cubicBezTo>
                    <a:cubicBezTo>
                      <a:pt x="130447" y="1378759"/>
                      <a:pt x="254272" y="1305734"/>
                      <a:pt x="263797" y="1204134"/>
                    </a:cubicBezTo>
                    <a:cubicBezTo>
                      <a:pt x="273322" y="1102534"/>
                      <a:pt x="239985" y="969184"/>
                      <a:pt x="197122" y="842184"/>
                    </a:cubicBezTo>
                    <a:cubicBezTo>
                      <a:pt x="154259" y="715184"/>
                      <a:pt x="11384" y="581834"/>
                      <a:pt x="6622" y="442134"/>
                    </a:cubicBezTo>
                    <a:cubicBezTo>
                      <a:pt x="1860" y="302434"/>
                      <a:pt x="81234" y="42084"/>
                      <a:pt x="168547" y="3984"/>
                    </a:cubicBezTo>
                    <a:cubicBezTo>
                      <a:pt x="255859" y="-34116"/>
                      <a:pt x="530497" y="213534"/>
                      <a:pt x="530497" y="213534"/>
                    </a:cubicBezTo>
                    <a:cubicBezTo>
                      <a:pt x="641622" y="277034"/>
                      <a:pt x="708297" y="327834"/>
                      <a:pt x="835297" y="384984"/>
                    </a:cubicBezTo>
                    <a:cubicBezTo>
                      <a:pt x="962297" y="442134"/>
                      <a:pt x="1206772" y="489759"/>
                      <a:pt x="1292497" y="556434"/>
                    </a:cubicBezTo>
                    <a:cubicBezTo>
                      <a:pt x="1378222" y="623109"/>
                      <a:pt x="1363935" y="699309"/>
                      <a:pt x="1349647" y="785034"/>
                    </a:cubicBezTo>
                    <a:cubicBezTo>
                      <a:pt x="1335359" y="870759"/>
                      <a:pt x="1271860" y="994584"/>
                      <a:pt x="1206772" y="1070784"/>
                    </a:cubicBezTo>
                    <a:cubicBezTo>
                      <a:pt x="1141685" y="1146984"/>
                      <a:pt x="1041672" y="1140634"/>
                      <a:pt x="959122" y="1242234"/>
                    </a:cubicBezTo>
                    <a:cubicBezTo>
                      <a:pt x="876572" y="1343834"/>
                      <a:pt x="781322" y="1499409"/>
                      <a:pt x="711472" y="1680384"/>
                    </a:cubicBezTo>
                    <a:cubicBezTo>
                      <a:pt x="641622" y="1861359"/>
                      <a:pt x="560659" y="2143934"/>
                      <a:pt x="540022" y="2328084"/>
                    </a:cubicBezTo>
                    <a:cubicBezTo>
                      <a:pt x="519385" y="2512234"/>
                      <a:pt x="616222" y="2674159"/>
                      <a:pt x="587647" y="2785284"/>
                    </a:cubicBezTo>
                    <a:cubicBezTo>
                      <a:pt x="559072" y="2896409"/>
                      <a:pt x="465409" y="2988484"/>
                      <a:pt x="368572" y="2994834"/>
                    </a:cubicBezTo>
                    <a:cubicBezTo>
                      <a:pt x="271735" y="3001184"/>
                      <a:pt x="43134" y="2928159"/>
                      <a:pt x="6622" y="2823384"/>
                    </a:cubicBezTo>
                    <a:cubicBezTo>
                      <a:pt x="-29890" y="2718609"/>
                      <a:pt x="93934" y="2509059"/>
                      <a:pt x="149497" y="2366184"/>
                    </a:cubicBezTo>
                    <a:cubicBezTo>
                      <a:pt x="205059" y="2223309"/>
                      <a:pt x="308247" y="2080434"/>
                      <a:pt x="339997" y="1966134"/>
                    </a:cubicBezTo>
                    <a:cubicBezTo>
                      <a:pt x="371747" y="1851834"/>
                      <a:pt x="354285" y="1728009"/>
                      <a:pt x="320947" y="1642284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70" name="Gruppieren 169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171" name="Gerader Verbinder 170"/>
                <p:cNvCxnSpPr>
                  <a:cxnSpLocks/>
                  <a:stCxn id="176" idx="6"/>
                  <a:endCxn id="177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Gerader Verbinder 171"/>
                <p:cNvCxnSpPr>
                  <a:cxnSpLocks/>
                  <a:stCxn id="176" idx="4"/>
                  <a:endCxn id="178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Gerader Verbinder 172"/>
                <p:cNvCxnSpPr>
                  <a:cxnSpLocks/>
                  <a:stCxn id="178" idx="4"/>
                  <a:endCxn id="179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Gerader Verbinder 173"/>
                <p:cNvCxnSpPr>
                  <a:cxnSpLocks/>
                  <a:stCxn id="179" idx="6"/>
                  <a:endCxn id="180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Gerader Verbinder 174"/>
                <p:cNvCxnSpPr>
                  <a:cxnSpLocks/>
                  <a:stCxn id="178" idx="7"/>
                  <a:endCxn id="177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6" name="Ellipse 175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77" name="Ellipse 176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78" name="Ellipse 177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79" name="Ellipse 178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80" name="Ellipse 179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7" name="Gruppieren 136"/>
            <p:cNvGrpSpPr>
              <a:grpSpLocks noChangeAspect="1"/>
            </p:cNvGrpSpPr>
            <p:nvPr/>
          </p:nvGrpSpPr>
          <p:grpSpPr>
            <a:xfrm>
              <a:off x="3818185" y="347502"/>
              <a:ext cx="686901" cy="1324954"/>
              <a:chOff x="525065" y="2344361"/>
              <a:chExt cx="1569709" cy="3027789"/>
            </a:xfrm>
          </p:grpSpPr>
          <p:sp>
            <p:nvSpPr>
              <p:cNvPr id="153" name="Freihandform 152"/>
              <p:cNvSpPr/>
              <p:nvPr/>
            </p:nvSpPr>
            <p:spPr>
              <a:xfrm>
                <a:off x="525065" y="2344361"/>
                <a:ext cx="1569709" cy="3027789"/>
              </a:xfrm>
              <a:custGeom>
                <a:avLst/>
                <a:gdLst>
                  <a:gd name="connsiteX0" fmla="*/ 144891 w 1569709"/>
                  <a:gd name="connsiteY0" fmla="*/ 100075 h 3027789"/>
                  <a:gd name="connsiteX1" fmla="*/ 507030 w 1569709"/>
                  <a:gd name="connsiteY1" fmla="*/ 45754 h 3027789"/>
                  <a:gd name="connsiteX2" fmla="*/ 1484804 w 1569709"/>
                  <a:gd name="connsiteY2" fmla="*/ 733817 h 3027789"/>
                  <a:gd name="connsiteX3" fmla="*/ 1032131 w 1569709"/>
                  <a:gd name="connsiteY3" fmla="*/ 1222704 h 3027789"/>
                  <a:gd name="connsiteX4" fmla="*/ 1050238 w 1569709"/>
                  <a:gd name="connsiteY4" fmla="*/ 1512415 h 3027789"/>
                  <a:gd name="connsiteX5" fmla="*/ 851062 w 1569709"/>
                  <a:gd name="connsiteY5" fmla="*/ 1784019 h 3027789"/>
                  <a:gd name="connsiteX6" fmla="*/ 1349002 w 1569709"/>
                  <a:gd name="connsiteY6" fmla="*/ 1965089 h 3027789"/>
                  <a:gd name="connsiteX7" fmla="*/ 1521018 w 1569709"/>
                  <a:gd name="connsiteY7" fmla="*/ 2435869 h 3027789"/>
                  <a:gd name="connsiteX8" fmla="*/ 497977 w 1569709"/>
                  <a:gd name="connsiteY8" fmla="*/ 2960970 h 3027789"/>
                  <a:gd name="connsiteX9" fmla="*/ 126785 w 1569709"/>
                  <a:gd name="connsiteY9" fmla="*/ 2979077 h 3027789"/>
                  <a:gd name="connsiteX10" fmla="*/ 36 w 1569709"/>
                  <a:gd name="connsiteY10" fmla="*/ 2580724 h 3027789"/>
                  <a:gd name="connsiteX11" fmla="*/ 135838 w 1569709"/>
                  <a:gd name="connsiteY11" fmla="*/ 2363441 h 3027789"/>
                  <a:gd name="connsiteX12" fmla="*/ 298800 w 1569709"/>
                  <a:gd name="connsiteY12" fmla="*/ 2164265 h 3027789"/>
                  <a:gd name="connsiteX13" fmla="*/ 316907 w 1569709"/>
                  <a:gd name="connsiteY13" fmla="*/ 1729698 h 3027789"/>
                  <a:gd name="connsiteX14" fmla="*/ 235426 w 1569709"/>
                  <a:gd name="connsiteY14" fmla="*/ 1494308 h 3027789"/>
                  <a:gd name="connsiteX15" fmla="*/ 289747 w 1569709"/>
                  <a:gd name="connsiteY15" fmla="*/ 878673 h 3027789"/>
                  <a:gd name="connsiteX16" fmla="*/ 36250 w 1569709"/>
                  <a:gd name="connsiteY16" fmla="*/ 389786 h 3027789"/>
                  <a:gd name="connsiteX17" fmla="*/ 144891 w 1569709"/>
                  <a:gd name="connsiteY17" fmla="*/ 100075 h 3027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69709" h="3027789">
                    <a:moveTo>
                      <a:pt x="144891" y="100075"/>
                    </a:moveTo>
                    <a:cubicBezTo>
                      <a:pt x="223354" y="42736"/>
                      <a:pt x="283711" y="-59870"/>
                      <a:pt x="507030" y="45754"/>
                    </a:cubicBezTo>
                    <a:cubicBezTo>
                      <a:pt x="730349" y="151378"/>
                      <a:pt x="1397287" y="537659"/>
                      <a:pt x="1484804" y="733817"/>
                    </a:cubicBezTo>
                    <a:cubicBezTo>
                      <a:pt x="1572321" y="929975"/>
                      <a:pt x="1104559" y="1092938"/>
                      <a:pt x="1032131" y="1222704"/>
                    </a:cubicBezTo>
                    <a:cubicBezTo>
                      <a:pt x="959703" y="1352470"/>
                      <a:pt x="1080416" y="1418863"/>
                      <a:pt x="1050238" y="1512415"/>
                    </a:cubicBezTo>
                    <a:cubicBezTo>
                      <a:pt x="1020060" y="1605968"/>
                      <a:pt x="801268" y="1708573"/>
                      <a:pt x="851062" y="1784019"/>
                    </a:cubicBezTo>
                    <a:cubicBezTo>
                      <a:pt x="900856" y="1859465"/>
                      <a:pt x="1237343" y="1856447"/>
                      <a:pt x="1349002" y="1965089"/>
                    </a:cubicBezTo>
                    <a:cubicBezTo>
                      <a:pt x="1460661" y="2073731"/>
                      <a:pt x="1662856" y="2269889"/>
                      <a:pt x="1521018" y="2435869"/>
                    </a:cubicBezTo>
                    <a:cubicBezTo>
                      <a:pt x="1379181" y="2601849"/>
                      <a:pt x="730349" y="2870435"/>
                      <a:pt x="497977" y="2960970"/>
                    </a:cubicBezTo>
                    <a:cubicBezTo>
                      <a:pt x="265605" y="3051505"/>
                      <a:pt x="209775" y="3042451"/>
                      <a:pt x="126785" y="2979077"/>
                    </a:cubicBezTo>
                    <a:cubicBezTo>
                      <a:pt x="43795" y="2915703"/>
                      <a:pt x="-1473" y="2683330"/>
                      <a:pt x="36" y="2580724"/>
                    </a:cubicBezTo>
                    <a:cubicBezTo>
                      <a:pt x="1545" y="2478118"/>
                      <a:pt x="86044" y="2432851"/>
                      <a:pt x="135838" y="2363441"/>
                    </a:cubicBezTo>
                    <a:cubicBezTo>
                      <a:pt x="185632" y="2294031"/>
                      <a:pt x="268622" y="2269889"/>
                      <a:pt x="298800" y="2164265"/>
                    </a:cubicBezTo>
                    <a:cubicBezTo>
                      <a:pt x="328978" y="2058641"/>
                      <a:pt x="327469" y="1841357"/>
                      <a:pt x="316907" y="1729698"/>
                    </a:cubicBezTo>
                    <a:cubicBezTo>
                      <a:pt x="306345" y="1618039"/>
                      <a:pt x="239953" y="1636145"/>
                      <a:pt x="235426" y="1494308"/>
                    </a:cubicBezTo>
                    <a:cubicBezTo>
                      <a:pt x="230899" y="1352471"/>
                      <a:pt x="322943" y="1062760"/>
                      <a:pt x="289747" y="878673"/>
                    </a:cubicBezTo>
                    <a:cubicBezTo>
                      <a:pt x="256551" y="694586"/>
                      <a:pt x="67937" y="519552"/>
                      <a:pt x="36250" y="389786"/>
                    </a:cubicBezTo>
                    <a:cubicBezTo>
                      <a:pt x="4563" y="260020"/>
                      <a:pt x="66428" y="157414"/>
                      <a:pt x="144891" y="100075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" name="Freihandform 153"/>
              <p:cNvSpPr/>
              <p:nvPr/>
            </p:nvSpPr>
            <p:spPr>
              <a:xfrm>
                <a:off x="561879" y="2458173"/>
                <a:ext cx="1425215" cy="2830041"/>
              </a:xfrm>
              <a:custGeom>
                <a:avLst/>
                <a:gdLst>
                  <a:gd name="connsiteX0" fmla="*/ 53757 w 1425215"/>
                  <a:gd name="connsiteY0" fmla="*/ 185439 h 2830041"/>
                  <a:gd name="connsiteX1" fmla="*/ 198612 w 1425215"/>
                  <a:gd name="connsiteY1" fmla="*/ 529471 h 2830041"/>
                  <a:gd name="connsiteX2" fmla="*/ 379681 w 1425215"/>
                  <a:gd name="connsiteY2" fmla="*/ 891609 h 2830041"/>
                  <a:gd name="connsiteX3" fmla="*/ 234826 w 1425215"/>
                  <a:gd name="connsiteY3" fmla="*/ 1326176 h 2830041"/>
                  <a:gd name="connsiteX4" fmla="*/ 334414 w 1425215"/>
                  <a:gd name="connsiteY4" fmla="*/ 1597779 h 2830041"/>
                  <a:gd name="connsiteX5" fmla="*/ 334414 w 1425215"/>
                  <a:gd name="connsiteY5" fmla="*/ 2032346 h 2830041"/>
                  <a:gd name="connsiteX6" fmla="*/ 35650 w 1425215"/>
                  <a:gd name="connsiteY6" fmla="*/ 2394484 h 2830041"/>
                  <a:gd name="connsiteX7" fmla="*/ 26596 w 1425215"/>
                  <a:gd name="connsiteY7" fmla="*/ 2666088 h 2830041"/>
                  <a:gd name="connsiteX8" fmla="*/ 225772 w 1425215"/>
                  <a:gd name="connsiteY8" fmla="*/ 2829051 h 2830041"/>
                  <a:gd name="connsiteX9" fmla="*/ 696553 w 1425215"/>
                  <a:gd name="connsiteY9" fmla="*/ 2720409 h 2830041"/>
                  <a:gd name="connsiteX10" fmla="*/ 1185440 w 1425215"/>
                  <a:gd name="connsiteY10" fmla="*/ 2448805 h 2830041"/>
                  <a:gd name="connsiteX11" fmla="*/ 1420830 w 1425215"/>
                  <a:gd name="connsiteY11" fmla="*/ 2068560 h 2830041"/>
                  <a:gd name="connsiteX12" fmla="*/ 995317 w 1425215"/>
                  <a:gd name="connsiteY12" fmla="*/ 1833170 h 2830041"/>
                  <a:gd name="connsiteX13" fmla="*/ 796141 w 1425215"/>
                  <a:gd name="connsiteY13" fmla="*/ 1851277 h 2830041"/>
                  <a:gd name="connsiteX14" fmla="*/ 651285 w 1425215"/>
                  <a:gd name="connsiteY14" fmla="*/ 1978025 h 2830041"/>
                  <a:gd name="connsiteX15" fmla="*/ 660339 w 1425215"/>
                  <a:gd name="connsiteY15" fmla="*/ 1724528 h 2830041"/>
                  <a:gd name="connsiteX16" fmla="*/ 768980 w 1425215"/>
                  <a:gd name="connsiteY16" fmla="*/ 1489138 h 2830041"/>
                  <a:gd name="connsiteX17" fmla="*/ 931943 w 1425215"/>
                  <a:gd name="connsiteY17" fmla="*/ 1362389 h 2830041"/>
                  <a:gd name="connsiteX18" fmla="*/ 959103 w 1425215"/>
                  <a:gd name="connsiteY18" fmla="*/ 1090785 h 2830041"/>
                  <a:gd name="connsiteX19" fmla="*/ 1366509 w 1425215"/>
                  <a:gd name="connsiteY19" fmla="*/ 638112 h 2830041"/>
                  <a:gd name="connsiteX20" fmla="*/ 506430 w 1425215"/>
                  <a:gd name="connsiteY20" fmla="*/ 22477 h 2830041"/>
                  <a:gd name="connsiteX21" fmla="*/ 53757 w 1425215"/>
                  <a:gd name="connsiteY21" fmla="*/ 185439 h 283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425215" h="2830041">
                    <a:moveTo>
                      <a:pt x="53757" y="185439"/>
                    </a:moveTo>
                    <a:cubicBezTo>
                      <a:pt x="2454" y="269938"/>
                      <a:pt x="144291" y="411776"/>
                      <a:pt x="198612" y="529471"/>
                    </a:cubicBezTo>
                    <a:cubicBezTo>
                      <a:pt x="252933" y="647166"/>
                      <a:pt x="373645" y="758825"/>
                      <a:pt x="379681" y="891609"/>
                    </a:cubicBezTo>
                    <a:cubicBezTo>
                      <a:pt x="385717" y="1024393"/>
                      <a:pt x="242371" y="1208481"/>
                      <a:pt x="234826" y="1326176"/>
                    </a:cubicBezTo>
                    <a:cubicBezTo>
                      <a:pt x="227282" y="1443871"/>
                      <a:pt x="317816" y="1480084"/>
                      <a:pt x="334414" y="1597779"/>
                    </a:cubicBezTo>
                    <a:cubicBezTo>
                      <a:pt x="351012" y="1715474"/>
                      <a:pt x="384208" y="1899562"/>
                      <a:pt x="334414" y="2032346"/>
                    </a:cubicBezTo>
                    <a:cubicBezTo>
                      <a:pt x="284620" y="2165130"/>
                      <a:pt x="86953" y="2288860"/>
                      <a:pt x="35650" y="2394484"/>
                    </a:cubicBezTo>
                    <a:cubicBezTo>
                      <a:pt x="-15653" y="2500108"/>
                      <a:pt x="-5091" y="2593660"/>
                      <a:pt x="26596" y="2666088"/>
                    </a:cubicBezTo>
                    <a:cubicBezTo>
                      <a:pt x="58283" y="2738516"/>
                      <a:pt x="114113" y="2819998"/>
                      <a:pt x="225772" y="2829051"/>
                    </a:cubicBezTo>
                    <a:cubicBezTo>
                      <a:pt x="337431" y="2838104"/>
                      <a:pt x="536608" y="2783783"/>
                      <a:pt x="696553" y="2720409"/>
                    </a:cubicBezTo>
                    <a:cubicBezTo>
                      <a:pt x="856498" y="2657035"/>
                      <a:pt x="1064727" y="2557447"/>
                      <a:pt x="1185440" y="2448805"/>
                    </a:cubicBezTo>
                    <a:cubicBezTo>
                      <a:pt x="1306153" y="2340164"/>
                      <a:pt x="1452517" y="2171166"/>
                      <a:pt x="1420830" y="2068560"/>
                    </a:cubicBezTo>
                    <a:cubicBezTo>
                      <a:pt x="1389143" y="1965954"/>
                      <a:pt x="1099432" y="1869384"/>
                      <a:pt x="995317" y="1833170"/>
                    </a:cubicBezTo>
                    <a:cubicBezTo>
                      <a:pt x="891202" y="1796956"/>
                      <a:pt x="853480" y="1827135"/>
                      <a:pt x="796141" y="1851277"/>
                    </a:cubicBezTo>
                    <a:cubicBezTo>
                      <a:pt x="738802" y="1875419"/>
                      <a:pt x="673919" y="1999150"/>
                      <a:pt x="651285" y="1978025"/>
                    </a:cubicBezTo>
                    <a:cubicBezTo>
                      <a:pt x="628651" y="1956900"/>
                      <a:pt x="640723" y="1806009"/>
                      <a:pt x="660339" y="1724528"/>
                    </a:cubicBezTo>
                    <a:cubicBezTo>
                      <a:pt x="679955" y="1643047"/>
                      <a:pt x="723713" y="1549495"/>
                      <a:pt x="768980" y="1489138"/>
                    </a:cubicBezTo>
                    <a:cubicBezTo>
                      <a:pt x="814247" y="1428782"/>
                      <a:pt x="900256" y="1428781"/>
                      <a:pt x="931943" y="1362389"/>
                    </a:cubicBezTo>
                    <a:cubicBezTo>
                      <a:pt x="963630" y="1295997"/>
                      <a:pt x="886675" y="1211498"/>
                      <a:pt x="959103" y="1090785"/>
                    </a:cubicBezTo>
                    <a:cubicBezTo>
                      <a:pt x="1031531" y="970072"/>
                      <a:pt x="1441954" y="816163"/>
                      <a:pt x="1366509" y="638112"/>
                    </a:cubicBezTo>
                    <a:cubicBezTo>
                      <a:pt x="1291064" y="460061"/>
                      <a:pt x="722204" y="103958"/>
                      <a:pt x="506430" y="22477"/>
                    </a:cubicBezTo>
                    <a:cubicBezTo>
                      <a:pt x="290656" y="-59004"/>
                      <a:pt x="105060" y="100940"/>
                      <a:pt x="53757" y="185439"/>
                    </a:cubicBezTo>
                    <a:close/>
                  </a:path>
                </a:pathLst>
              </a:cu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Freihandform 154"/>
              <p:cNvSpPr/>
              <p:nvPr/>
            </p:nvSpPr>
            <p:spPr>
              <a:xfrm>
                <a:off x="629968" y="3440280"/>
                <a:ext cx="1302323" cy="1793036"/>
              </a:xfrm>
              <a:custGeom>
                <a:avLst/>
                <a:gdLst>
                  <a:gd name="connsiteX0" fmla="*/ 3775 w 1302323"/>
                  <a:gd name="connsiteY0" fmla="*/ 1575340 h 1793036"/>
                  <a:gd name="connsiteX1" fmla="*/ 139577 w 1302323"/>
                  <a:gd name="connsiteY1" fmla="*/ 1285629 h 1793036"/>
                  <a:gd name="connsiteX2" fmla="*/ 302539 w 1302323"/>
                  <a:gd name="connsiteY2" fmla="*/ 1140773 h 1793036"/>
                  <a:gd name="connsiteX3" fmla="*/ 365913 w 1302323"/>
                  <a:gd name="connsiteY3" fmla="*/ 579459 h 1793036"/>
                  <a:gd name="connsiteX4" fmla="*/ 257272 w 1302323"/>
                  <a:gd name="connsiteY4" fmla="*/ 271641 h 1793036"/>
                  <a:gd name="connsiteX5" fmla="*/ 519822 w 1302323"/>
                  <a:gd name="connsiteY5" fmla="*/ 37 h 1793036"/>
                  <a:gd name="connsiteX6" fmla="*/ 809533 w 1302323"/>
                  <a:gd name="connsiteY6" fmla="*/ 289748 h 1793036"/>
                  <a:gd name="connsiteX7" fmla="*/ 583196 w 1302323"/>
                  <a:gd name="connsiteY7" fmla="*/ 543245 h 1793036"/>
                  <a:gd name="connsiteX8" fmla="*/ 393074 w 1302323"/>
                  <a:gd name="connsiteY8" fmla="*/ 1267522 h 1793036"/>
                  <a:gd name="connsiteX9" fmla="*/ 465501 w 1302323"/>
                  <a:gd name="connsiteY9" fmla="*/ 1339950 h 1793036"/>
                  <a:gd name="connsiteX10" fmla="*/ 881961 w 1302323"/>
                  <a:gd name="connsiteY10" fmla="*/ 887276 h 1793036"/>
                  <a:gd name="connsiteX11" fmla="*/ 1298420 w 1302323"/>
                  <a:gd name="connsiteY11" fmla="*/ 1122667 h 1793036"/>
                  <a:gd name="connsiteX12" fmla="*/ 1072083 w 1302323"/>
                  <a:gd name="connsiteY12" fmla="*/ 1430484 h 1793036"/>
                  <a:gd name="connsiteX13" fmla="*/ 764266 w 1302323"/>
                  <a:gd name="connsiteY13" fmla="*/ 1502912 h 1793036"/>
                  <a:gd name="connsiteX14" fmla="*/ 293485 w 1302323"/>
                  <a:gd name="connsiteY14" fmla="*/ 1792623 h 1793036"/>
                  <a:gd name="connsiteX15" fmla="*/ 3775 w 1302323"/>
                  <a:gd name="connsiteY15" fmla="*/ 1575340 h 1793036"/>
                  <a:gd name="connsiteX0" fmla="*/ 3775 w 1302323"/>
                  <a:gd name="connsiteY0" fmla="*/ 1575340 h 1793036"/>
                  <a:gd name="connsiteX1" fmla="*/ 139577 w 1302323"/>
                  <a:gd name="connsiteY1" fmla="*/ 1285629 h 1793036"/>
                  <a:gd name="connsiteX2" fmla="*/ 302539 w 1302323"/>
                  <a:gd name="connsiteY2" fmla="*/ 1140773 h 1793036"/>
                  <a:gd name="connsiteX3" fmla="*/ 365913 w 1302323"/>
                  <a:gd name="connsiteY3" fmla="*/ 579459 h 1793036"/>
                  <a:gd name="connsiteX4" fmla="*/ 257272 w 1302323"/>
                  <a:gd name="connsiteY4" fmla="*/ 271641 h 1793036"/>
                  <a:gd name="connsiteX5" fmla="*/ 519822 w 1302323"/>
                  <a:gd name="connsiteY5" fmla="*/ 37 h 1793036"/>
                  <a:gd name="connsiteX6" fmla="*/ 809533 w 1302323"/>
                  <a:gd name="connsiteY6" fmla="*/ 289748 h 1793036"/>
                  <a:gd name="connsiteX7" fmla="*/ 583196 w 1302323"/>
                  <a:gd name="connsiteY7" fmla="*/ 543245 h 1793036"/>
                  <a:gd name="connsiteX8" fmla="*/ 393074 w 1302323"/>
                  <a:gd name="connsiteY8" fmla="*/ 1267522 h 1793036"/>
                  <a:gd name="connsiteX9" fmla="*/ 519822 w 1302323"/>
                  <a:gd name="connsiteY9" fmla="*/ 1267522 h 1793036"/>
                  <a:gd name="connsiteX10" fmla="*/ 881961 w 1302323"/>
                  <a:gd name="connsiteY10" fmla="*/ 887276 h 1793036"/>
                  <a:gd name="connsiteX11" fmla="*/ 1298420 w 1302323"/>
                  <a:gd name="connsiteY11" fmla="*/ 1122667 h 1793036"/>
                  <a:gd name="connsiteX12" fmla="*/ 1072083 w 1302323"/>
                  <a:gd name="connsiteY12" fmla="*/ 1430484 h 1793036"/>
                  <a:gd name="connsiteX13" fmla="*/ 764266 w 1302323"/>
                  <a:gd name="connsiteY13" fmla="*/ 1502912 h 1793036"/>
                  <a:gd name="connsiteX14" fmla="*/ 293485 w 1302323"/>
                  <a:gd name="connsiteY14" fmla="*/ 1792623 h 1793036"/>
                  <a:gd name="connsiteX15" fmla="*/ 3775 w 1302323"/>
                  <a:gd name="connsiteY15" fmla="*/ 1575340 h 1793036"/>
                  <a:gd name="connsiteX0" fmla="*/ 3775 w 1302323"/>
                  <a:gd name="connsiteY0" fmla="*/ 1575340 h 1793036"/>
                  <a:gd name="connsiteX1" fmla="*/ 139577 w 1302323"/>
                  <a:gd name="connsiteY1" fmla="*/ 1285629 h 1793036"/>
                  <a:gd name="connsiteX2" fmla="*/ 302539 w 1302323"/>
                  <a:gd name="connsiteY2" fmla="*/ 1140773 h 1793036"/>
                  <a:gd name="connsiteX3" fmla="*/ 365913 w 1302323"/>
                  <a:gd name="connsiteY3" fmla="*/ 579459 h 1793036"/>
                  <a:gd name="connsiteX4" fmla="*/ 257272 w 1302323"/>
                  <a:gd name="connsiteY4" fmla="*/ 271641 h 1793036"/>
                  <a:gd name="connsiteX5" fmla="*/ 519822 w 1302323"/>
                  <a:gd name="connsiteY5" fmla="*/ 37 h 1793036"/>
                  <a:gd name="connsiteX6" fmla="*/ 809533 w 1302323"/>
                  <a:gd name="connsiteY6" fmla="*/ 289748 h 1793036"/>
                  <a:gd name="connsiteX7" fmla="*/ 583196 w 1302323"/>
                  <a:gd name="connsiteY7" fmla="*/ 543245 h 1793036"/>
                  <a:gd name="connsiteX8" fmla="*/ 438342 w 1302323"/>
                  <a:gd name="connsiteY8" fmla="*/ 1122667 h 1793036"/>
                  <a:gd name="connsiteX9" fmla="*/ 519822 w 1302323"/>
                  <a:gd name="connsiteY9" fmla="*/ 1267522 h 1793036"/>
                  <a:gd name="connsiteX10" fmla="*/ 881961 w 1302323"/>
                  <a:gd name="connsiteY10" fmla="*/ 887276 h 1793036"/>
                  <a:gd name="connsiteX11" fmla="*/ 1298420 w 1302323"/>
                  <a:gd name="connsiteY11" fmla="*/ 1122667 h 1793036"/>
                  <a:gd name="connsiteX12" fmla="*/ 1072083 w 1302323"/>
                  <a:gd name="connsiteY12" fmla="*/ 1430484 h 1793036"/>
                  <a:gd name="connsiteX13" fmla="*/ 764266 w 1302323"/>
                  <a:gd name="connsiteY13" fmla="*/ 1502912 h 1793036"/>
                  <a:gd name="connsiteX14" fmla="*/ 293485 w 1302323"/>
                  <a:gd name="connsiteY14" fmla="*/ 1792623 h 1793036"/>
                  <a:gd name="connsiteX15" fmla="*/ 3775 w 1302323"/>
                  <a:gd name="connsiteY15" fmla="*/ 1575340 h 1793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02323" h="1793036">
                    <a:moveTo>
                      <a:pt x="3775" y="1575340"/>
                    </a:moveTo>
                    <a:cubicBezTo>
                      <a:pt x="-21876" y="1490841"/>
                      <a:pt x="89783" y="1358057"/>
                      <a:pt x="139577" y="1285629"/>
                    </a:cubicBezTo>
                    <a:cubicBezTo>
                      <a:pt x="189371" y="1213201"/>
                      <a:pt x="264816" y="1258468"/>
                      <a:pt x="302539" y="1140773"/>
                    </a:cubicBezTo>
                    <a:cubicBezTo>
                      <a:pt x="340262" y="1023078"/>
                      <a:pt x="373457" y="724314"/>
                      <a:pt x="365913" y="579459"/>
                    </a:cubicBezTo>
                    <a:cubicBezTo>
                      <a:pt x="358369" y="434604"/>
                      <a:pt x="231621" y="368211"/>
                      <a:pt x="257272" y="271641"/>
                    </a:cubicBezTo>
                    <a:cubicBezTo>
                      <a:pt x="282923" y="175071"/>
                      <a:pt x="427779" y="-2981"/>
                      <a:pt x="519822" y="37"/>
                    </a:cubicBezTo>
                    <a:cubicBezTo>
                      <a:pt x="611865" y="3055"/>
                      <a:pt x="798971" y="199213"/>
                      <a:pt x="809533" y="289748"/>
                    </a:cubicBezTo>
                    <a:cubicBezTo>
                      <a:pt x="820095" y="380283"/>
                      <a:pt x="645061" y="404425"/>
                      <a:pt x="583196" y="543245"/>
                    </a:cubicBezTo>
                    <a:cubicBezTo>
                      <a:pt x="521331" y="682065"/>
                      <a:pt x="448904" y="1001954"/>
                      <a:pt x="438342" y="1122667"/>
                    </a:cubicBezTo>
                    <a:cubicBezTo>
                      <a:pt x="427780" y="1243380"/>
                      <a:pt x="445886" y="1306754"/>
                      <a:pt x="519822" y="1267522"/>
                    </a:cubicBezTo>
                    <a:cubicBezTo>
                      <a:pt x="593758" y="1228290"/>
                      <a:pt x="752195" y="911418"/>
                      <a:pt x="881961" y="887276"/>
                    </a:cubicBezTo>
                    <a:cubicBezTo>
                      <a:pt x="1011727" y="863134"/>
                      <a:pt x="1266733" y="1032132"/>
                      <a:pt x="1298420" y="1122667"/>
                    </a:cubicBezTo>
                    <a:cubicBezTo>
                      <a:pt x="1330107" y="1213202"/>
                      <a:pt x="1161109" y="1367110"/>
                      <a:pt x="1072083" y="1430484"/>
                    </a:cubicBezTo>
                    <a:cubicBezTo>
                      <a:pt x="983057" y="1493858"/>
                      <a:pt x="894032" y="1442555"/>
                      <a:pt x="764266" y="1502912"/>
                    </a:cubicBezTo>
                    <a:cubicBezTo>
                      <a:pt x="634500" y="1563268"/>
                      <a:pt x="421742" y="1783570"/>
                      <a:pt x="293485" y="1792623"/>
                    </a:cubicBezTo>
                    <a:cubicBezTo>
                      <a:pt x="165228" y="1801676"/>
                      <a:pt x="29426" y="1659839"/>
                      <a:pt x="3775" y="157534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56" name="Gruppieren 155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157" name="Gerader Verbinder 156"/>
                <p:cNvCxnSpPr>
                  <a:cxnSpLocks/>
                  <a:stCxn id="162" idx="6"/>
                  <a:endCxn id="163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Gerader Verbinder 157"/>
                <p:cNvCxnSpPr>
                  <a:cxnSpLocks/>
                  <a:stCxn id="162" idx="4"/>
                  <a:endCxn id="164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Gerader Verbinder 158"/>
                <p:cNvCxnSpPr>
                  <a:cxnSpLocks/>
                  <a:stCxn id="164" idx="4"/>
                  <a:endCxn id="165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Gerader Verbinder 159"/>
                <p:cNvCxnSpPr>
                  <a:cxnSpLocks/>
                  <a:stCxn id="165" idx="6"/>
                  <a:endCxn id="166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Gerader Verbinder 160"/>
                <p:cNvCxnSpPr>
                  <a:cxnSpLocks/>
                  <a:stCxn id="164" idx="7"/>
                  <a:endCxn id="163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Ellipse 161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63" name="Ellipse 162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64" name="Ellipse 163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65" name="Ellipse 164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66" name="Ellipse 165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5674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/>
          <p:cNvGrpSpPr/>
          <p:nvPr/>
        </p:nvGrpSpPr>
        <p:grpSpPr>
          <a:xfrm>
            <a:off x="540015" y="2458506"/>
            <a:ext cx="7346828" cy="3469260"/>
            <a:chOff x="336815" y="2026706"/>
            <a:chExt cx="7346828" cy="3469260"/>
          </a:xfrm>
        </p:grpSpPr>
        <p:sp>
          <p:nvSpPr>
            <p:cNvPr id="49" name="Freihandform 48"/>
            <p:cNvSpPr/>
            <p:nvPr/>
          </p:nvSpPr>
          <p:spPr>
            <a:xfrm>
              <a:off x="612503" y="2329641"/>
              <a:ext cx="1360447" cy="2995218"/>
            </a:xfrm>
            <a:custGeom>
              <a:avLst/>
              <a:gdLst>
                <a:gd name="connsiteX0" fmla="*/ 320947 w 1360447"/>
                <a:gd name="connsiteY0" fmla="*/ 1642284 h 2995218"/>
                <a:gd name="connsiteX1" fmla="*/ 139972 w 1360447"/>
                <a:gd name="connsiteY1" fmla="*/ 1451784 h 2995218"/>
                <a:gd name="connsiteX2" fmla="*/ 263797 w 1360447"/>
                <a:gd name="connsiteY2" fmla="*/ 1204134 h 2995218"/>
                <a:gd name="connsiteX3" fmla="*/ 197122 w 1360447"/>
                <a:gd name="connsiteY3" fmla="*/ 842184 h 2995218"/>
                <a:gd name="connsiteX4" fmla="*/ 6622 w 1360447"/>
                <a:gd name="connsiteY4" fmla="*/ 442134 h 2995218"/>
                <a:gd name="connsiteX5" fmla="*/ 168547 w 1360447"/>
                <a:gd name="connsiteY5" fmla="*/ 3984 h 2995218"/>
                <a:gd name="connsiteX6" fmla="*/ 530497 w 1360447"/>
                <a:gd name="connsiteY6" fmla="*/ 213534 h 2995218"/>
                <a:gd name="connsiteX7" fmla="*/ 835297 w 1360447"/>
                <a:gd name="connsiteY7" fmla="*/ 384984 h 2995218"/>
                <a:gd name="connsiteX8" fmla="*/ 1292497 w 1360447"/>
                <a:gd name="connsiteY8" fmla="*/ 556434 h 2995218"/>
                <a:gd name="connsiteX9" fmla="*/ 1349647 w 1360447"/>
                <a:gd name="connsiteY9" fmla="*/ 785034 h 2995218"/>
                <a:gd name="connsiteX10" fmla="*/ 1206772 w 1360447"/>
                <a:gd name="connsiteY10" fmla="*/ 1070784 h 2995218"/>
                <a:gd name="connsiteX11" fmla="*/ 959122 w 1360447"/>
                <a:gd name="connsiteY11" fmla="*/ 1242234 h 2995218"/>
                <a:gd name="connsiteX12" fmla="*/ 711472 w 1360447"/>
                <a:gd name="connsiteY12" fmla="*/ 1680384 h 2995218"/>
                <a:gd name="connsiteX13" fmla="*/ 540022 w 1360447"/>
                <a:gd name="connsiteY13" fmla="*/ 2328084 h 2995218"/>
                <a:gd name="connsiteX14" fmla="*/ 587647 w 1360447"/>
                <a:gd name="connsiteY14" fmla="*/ 2785284 h 2995218"/>
                <a:gd name="connsiteX15" fmla="*/ 368572 w 1360447"/>
                <a:gd name="connsiteY15" fmla="*/ 2994834 h 2995218"/>
                <a:gd name="connsiteX16" fmla="*/ 6622 w 1360447"/>
                <a:gd name="connsiteY16" fmla="*/ 2823384 h 2995218"/>
                <a:gd name="connsiteX17" fmla="*/ 149497 w 1360447"/>
                <a:gd name="connsiteY17" fmla="*/ 2366184 h 2995218"/>
                <a:gd name="connsiteX18" fmla="*/ 339997 w 1360447"/>
                <a:gd name="connsiteY18" fmla="*/ 1966134 h 2995218"/>
                <a:gd name="connsiteX19" fmla="*/ 320947 w 1360447"/>
                <a:gd name="connsiteY19" fmla="*/ 1642284 h 299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60447" h="2995218">
                  <a:moveTo>
                    <a:pt x="320947" y="1642284"/>
                  </a:moveTo>
                  <a:cubicBezTo>
                    <a:pt x="287609" y="1556559"/>
                    <a:pt x="149497" y="1524809"/>
                    <a:pt x="139972" y="1451784"/>
                  </a:cubicBezTo>
                  <a:cubicBezTo>
                    <a:pt x="130447" y="1378759"/>
                    <a:pt x="254272" y="1305734"/>
                    <a:pt x="263797" y="1204134"/>
                  </a:cubicBezTo>
                  <a:cubicBezTo>
                    <a:pt x="273322" y="1102534"/>
                    <a:pt x="239985" y="969184"/>
                    <a:pt x="197122" y="842184"/>
                  </a:cubicBezTo>
                  <a:cubicBezTo>
                    <a:pt x="154259" y="715184"/>
                    <a:pt x="11384" y="581834"/>
                    <a:pt x="6622" y="442134"/>
                  </a:cubicBezTo>
                  <a:cubicBezTo>
                    <a:pt x="1860" y="302434"/>
                    <a:pt x="81234" y="42084"/>
                    <a:pt x="168547" y="3984"/>
                  </a:cubicBezTo>
                  <a:cubicBezTo>
                    <a:pt x="255859" y="-34116"/>
                    <a:pt x="530497" y="213534"/>
                    <a:pt x="530497" y="213534"/>
                  </a:cubicBezTo>
                  <a:cubicBezTo>
                    <a:pt x="641622" y="277034"/>
                    <a:pt x="708297" y="327834"/>
                    <a:pt x="835297" y="384984"/>
                  </a:cubicBezTo>
                  <a:cubicBezTo>
                    <a:pt x="962297" y="442134"/>
                    <a:pt x="1206772" y="489759"/>
                    <a:pt x="1292497" y="556434"/>
                  </a:cubicBezTo>
                  <a:cubicBezTo>
                    <a:pt x="1378222" y="623109"/>
                    <a:pt x="1363935" y="699309"/>
                    <a:pt x="1349647" y="785034"/>
                  </a:cubicBezTo>
                  <a:cubicBezTo>
                    <a:pt x="1335359" y="870759"/>
                    <a:pt x="1271860" y="994584"/>
                    <a:pt x="1206772" y="1070784"/>
                  </a:cubicBezTo>
                  <a:cubicBezTo>
                    <a:pt x="1141685" y="1146984"/>
                    <a:pt x="1041672" y="1140634"/>
                    <a:pt x="959122" y="1242234"/>
                  </a:cubicBezTo>
                  <a:cubicBezTo>
                    <a:pt x="876572" y="1343834"/>
                    <a:pt x="781322" y="1499409"/>
                    <a:pt x="711472" y="1680384"/>
                  </a:cubicBezTo>
                  <a:cubicBezTo>
                    <a:pt x="641622" y="1861359"/>
                    <a:pt x="560659" y="2143934"/>
                    <a:pt x="540022" y="2328084"/>
                  </a:cubicBezTo>
                  <a:cubicBezTo>
                    <a:pt x="519385" y="2512234"/>
                    <a:pt x="616222" y="2674159"/>
                    <a:pt x="587647" y="2785284"/>
                  </a:cubicBezTo>
                  <a:cubicBezTo>
                    <a:pt x="559072" y="2896409"/>
                    <a:pt x="465409" y="2988484"/>
                    <a:pt x="368572" y="2994834"/>
                  </a:cubicBezTo>
                  <a:cubicBezTo>
                    <a:pt x="271735" y="3001184"/>
                    <a:pt x="43134" y="2928159"/>
                    <a:pt x="6622" y="2823384"/>
                  </a:cubicBezTo>
                  <a:cubicBezTo>
                    <a:pt x="-29890" y="2718609"/>
                    <a:pt x="93934" y="2509059"/>
                    <a:pt x="149497" y="2366184"/>
                  </a:cubicBezTo>
                  <a:cubicBezTo>
                    <a:pt x="205059" y="2223309"/>
                    <a:pt x="308247" y="2080434"/>
                    <a:pt x="339997" y="1966134"/>
                  </a:cubicBezTo>
                  <a:cubicBezTo>
                    <a:pt x="371747" y="1851834"/>
                    <a:pt x="354285" y="1728009"/>
                    <a:pt x="320947" y="1642284"/>
                  </a:cubicBezTo>
                  <a:close/>
                </a:path>
              </a:pathLst>
            </a:custGeom>
            <a:solidFill>
              <a:srgbClr val="ED7D31">
                <a:alpha val="30196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Freihandform 49"/>
            <p:cNvSpPr/>
            <p:nvPr/>
          </p:nvSpPr>
          <p:spPr>
            <a:xfrm>
              <a:off x="336815" y="2026706"/>
              <a:ext cx="2057341" cy="3469260"/>
            </a:xfrm>
            <a:custGeom>
              <a:avLst/>
              <a:gdLst>
                <a:gd name="connsiteX0" fmla="*/ 606160 w 2057341"/>
                <a:gd name="connsiteY0" fmla="*/ 49564 h 3519614"/>
                <a:gd name="connsiteX1" fmla="*/ 1015735 w 2057341"/>
                <a:gd name="connsiteY1" fmla="*/ 182914 h 3519614"/>
                <a:gd name="connsiteX2" fmla="*/ 1301485 w 2057341"/>
                <a:gd name="connsiteY2" fmla="*/ 487714 h 3519614"/>
                <a:gd name="connsiteX3" fmla="*/ 1701535 w 2057341"/>
                <a:gd name="connsiteY3" fmla="*/ 735364 h 3519614"/>
                <a:gd name="connsiteX4" fmla="*/ 2044435 w 2057341"/>
                <a:gd name="connsiteY4" fmla="*/ 1059214 h 3519614"/>
                <a:gd name="connsiteX5" fmla="*/ 1958710 w 2057341"/>
                <a:gd name="connsiteY5" fmla="*/ 1440214 h 3519614"/>
                <a:gd name="connsiteX6" fmla="*/ 1711060 w 2057341"/>
                <a:gd name="connsiteY6" fmla="*/ 1783114 h 3519614"/>
                <a:gd name="connsiteX7" fmla="*/ 1425310 w 2057341"/>
                <a:gd name="connsiteY7" fmla="*/ 1897414 h 3519614"/>
                <a:gd name="connsiteX8" fmla="*/ 1330060 w 2057341"/>
                <a:gd name="connsiteY8" fmla="*/ 2106964 h 3519614"/>
                <a:gd name="connsiteX9" fmla="*/ 1025260 w 2057341"/>
                <a:gd name="connsiteY9" fmla="*/ 2316514 h 3519614"/>
                <a:gd name="connsiteX10" fmla="*/ 853810 w 2057341"/>
                <a:gd name="connsiteY10" fmla="*/ 2487964 h 3519614"/>
                <a:gd name="connsiteX11" fmla="*/ 1472935 w 2057341"/>
                <a:gd name="connsiteY11" fmla="*/ 2278414 h 3519614"/>
                <a:gd name="connsiteX12" fmla="*/ 1625335 w 2057341"/>
                <a:gd name="connsiteY12" fmla="*/ 2545114 h 3519614"/>
                <a:gd name="connsiteX13" fmla="*/ 1625335 w 2057341"/>
                <a:gd name="connsiteY13" fmla="*/ 2926114 h 3519614"/>
                <a:gd name="connsiteX14" fmla="*/ 1368160 w 2057341"/>
                <a:gd name="connsiteY14" fmla="*/ 3154714 h 3519614"/>
                <a:gd name="connsiteX15" fmla="*/ 987160 w 2057341"/>
                <a:gd name="connsiteY15" fmla="*/ 3307114 h 3519614"/>
                <a:gd name="connsiteX16" fmla="*/ 549010 w 2057341"/>
                <a:gd name="connsiteY16" fmla="*/ 3516664 h 3519614"/>
                <a:gd name="connsiteX17" fmla="*/ 377560 w 2057341"/>
                <a:gd name="connsiteY17" fmla="*/ 3383314 h 3519614"/>
                <a:gd name="connsiteX18" fmla="*/ 206110 w 2057341"/>
                <a:gd name="connsiteY18" fmla="*/ 2792764 h 3519614"/>
                <a:gd name="connsiteX19" fmla="*/ 187060 w 2057341"/>
                <a:gd name="connsiteY19" fmla="*/ 2373664 h 3519614"/>
                <a:gd name="connsiteX20" fmla="*/ 168010 w 2057341"/>
                <a:gd name="connsiteY20" fmla="*/ 2106964 h 3519614"/>
                <a:gd name="connsiteX21" fmla="*/ 53710 w 2057341"/>
                <a:gd name="connsiteY21" fmla="*/ 1687864 h 3519614"/>
                <a:gd name="connsiteX22" fmla="*/ 348985 w 2057341"/>
                <a:gd name="connsiteY22" fmla="*/ 1402114 h 3519614"/>
                <a:gd name="connsiteX23" fmla="*/ 15610 w 2057341"/>
                <a:gd name="connsiteY23" fmla="*/ 1021114 h 3519614"/>
                <a:gd name="connsiteX24" fmla="*/ 63235 w 2057341"/>
                <a:gd name="connsiteY24" fmla="*/ 697264 h 3519614"/>
                <a:gd name="connsiteX25" fmla="*/ 139435 w 2057341"/>
                <a:gd name="connsiteY25" fmla="*/ 278164 h 3519614"/>
                <a:gd name="connsiteX26" fmla="*/ 558535 w 2057341"/>
                <a:gd name="connsiteY26" fmla="*/ 11464 h 3519614"/>
                <a:gd name="connsiteX27" fmla="*/ 606160 w 2057341"/>
                <a:gd name="connsiteY27" fmla="*/ 49564 h 3519614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853810 w 2057341"/>
                <a:gd name="connsiteY10" fmla="*/ 244051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72935 w 2057341"/>
                <a:gd name="connsiteY11" fmla="*/ 223096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88810 w 2057341"/>
                <a:gd name="connsiteY11" fmla="*/ 2199219 h 3472169"/>
                <a:gd name="connsiteX12" fmla="*/ 1625335 w 2057341"/>
                <a:gd name="connsiteY12" fmla="*/ 249766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72169"/>
                <a:gd name="connsiteX1" fmla="*/ 1015735 w 2057341"/>
                <a:gd name="connsiteY1" fmla="*/ 135469 h 3472169"/>
                <a:gd name="connsiteX2" fmla="*/ 1301485 w 2057341"/>
                <a:gd name="connsiteY2" fmla="*/ 440269 h 3472169"/>
                <a:gd name="connsiteX3" fmla="*/ 1701535 w 2057341"/>
                <a:gd name="connsiteY3" fmla="*/ 687919 h 3472169"/>
                <a:gd name="connsiteX4" fmla="*/ 2044435 w 2057341"/>
                <a:gd name="connsiteY4" fmla="*/ 1011769 h 3472169"/>
                <a:gd name="connsiteX5" fmla="*/ 1958710 w 2057341"/>
                <a:gd name="connsiteY5" fmla="*/ 1392769 h 3472169"/>
                <a:gd name="connsiteX6" fmla="*/ 1711060 w 2057341"/>
                <a:gd name="connsiteY6" fmla="*/ 1735669 h 3472169"/>
                <a:gd name="connsiteX7" fmla="*/ 1425310 w 2057341"/>
                <a:gd name="connsiteY7" fmla="*/ 1849969 h 3472169"/>
                <a:gd name="connsiteX8" fmla="*/ 1330060 w 2057341"/>
                <a:gd name="connsiteY8" fmla="*/ 2059519 h 3472169"/>
                <a:gd name="connsiteX9" fmla="*/ 1025260 w 2057341"/>
                <a:gd name="connsiteY9" fmla="*/ 2269069 h 3472169"/>
                <a:gd name="connsiteX10" fmla="*/ 1018910 w 2057341"/>
                <a:gd name="connsiteY10" fmla="*/ 2332569 h 3472169"/>
                <a:gd name="connsiteX11" fmla="*/ 1488810 w 2057341"/>
                <a:gd name="connsiteY11" fmla="*/ 2199219 h 3472169"/>
                <a:gd name="connsiteX12" fmla="*/ 1707885 w 2057341"/>
                <a:gd name="connsiteY12" fmla="*/ 2465919 h 3472169"/>
                <a:gd name="connsiteX13" fmla="*/ 1625335 w 2057341"/>
                <a:gd name="connsiteY13" fmla="*/ 2878669 h 3472169"/>
                <a:gd name="connsiteX14" fmla="*/ 1368160 w 2057341"/>
                <a:gd name="connsiteY14" fmla="*/ 3107269 h 3472169"/>
                <a:gd name="connsiteX15" fmla="*/ 987160 w 2057341"/>
                <a:gd name="connsiteY15" fmla="*/ 3259669 h 3472169"/>
                <a:gd name="connsiteX16" fmla="*/ 549010 w 2057341"/>
                <a:gd name="connsiteY16" fmla="*/ 3469219 h 3472169"/>
                <a:gd name="connsiteX17" fmla="*/ 377560 w 2057341"/>
                <a:gd name="connsiteY17" fmla="*/ 3335869 h 3472169"/>
                <a:gd name="connsiteX18" fmla="*/ 206110 w 2057341"/>
                <a:gd name="connsiteY18" fmla="*/ 2745319 h 3472169"/>
                <a:gd name="connsiteX19" fmla="*/ 187060 w 2057341"/>
                <a:gd name="connsiteY19" fmla="*/ 2326219 h 3472169"/>
                <a:gd name="connsiteX20" fmla="*/ 168010 w 2057341"/>
                <a:gd name="connsiteY20" fmla="*/ 2059519 h 3472169"/>
                <a:gd name="connsiteX21" fmla="*/ 53710 w 2057341"/>
                <a:gd name="connsiteY21" fmla="*/ 1640419 h 3472169"/>
                <a:gd name="connsiteX22" fmla="*/ 348985 w 2057341"/>
                <a:gd name="connsiteY22" fmla="*/ 1354669 h 3472169"/>
                <a:gd name="connsiteX23" fmla="*/ 15610 w 2057341"/>
                <a:gd name="connsiteY23" fmla="*/ 973669 h 3472169"/>
                <a:gd name="connsiteX24" fmla="*/ 63235 w 2057341"/>
                <a:gd name="connsiteY24" fmla="*/ 649819 h 3472169"/>
                <a:gd name="connsiteX25" fmla="*/ 139435 w 2057341"/>
                <a:gd name="connsiteY25" fmla="*/ 230719 h 3472169"/>
                <a:gd name="connsiteX26" fmla="*/ 606160 w 2057341"/>
                <a:gd name="connsiteY26" fmla="*/ 2119 h 3472169"/>
                <a:gd name="connsiteX0" fmla="*/ 606160 w 2057341"/>
                <a:gd name="connsiteY0" fmla="*/ 2119 h 3469260"/>
                <a:gd name="connsiteX1" fmla="*/ 1015735 w 2057341"/>
                <a:gd name="connsiteY1" fmla="*/ 135469 h 3469260"/>
                <a:gd name="connsiteX2" fmla="*/ 1301485 w 2057341"/>
                <a:gd name="connsiteY2" fmla="*/ 440269 h 3469260"/>
                <a:gd name="connsiteX3" fmla="*/ 1701535 w 2057341"/>
                <a:gd name="connsiteY3" fmla="*/ 687919 h 3469260"/>
                <a:gd name="connsiteX4" fmla="*/ 2044435 w 2057341"/>
                <a:gd name="connsiteY4" fmla="*/ 1011769 h 3469260"/>
                <a:gd name="connsiteX5" fmla="*/ 1958710 w 2057341"/>
                <a:gd name="connsiteY5" fmla="*/ 1392769 h 3469260"/>
                <a:gd name="connsiteX6" fmla="*/ 1711060 w 2057341"/>
                <a:gd name="connsiteY6" fmla="*/ 1735669 h 3469260"/>
                <a:gd name="connsiteX7" fmla="*/ 1425310 w 2057341"/>
                <a:gd name="connsiteY7" fmla="*/ 1849969 h 3469260"/>
                <a:gd name="connsiteX8" fmla="*/ 1330060 w 2057341"/>
                <a:gd name="connsiteY8" fmla="*/ 2059519 h 3469260"/>
                <a:gd name="connsiteX9" fmla="*/ 1025260 w 2057341"/>
                <a:gd name="connsiteY9" fmla="*/ 2269069 h 3469260"/>
                <a:gd name="connsiteX10" fmla="*/ 1018910 w 2057341"/>
                <a:gd name="connsiteY10" fmla="*/ 2332569 h 3469260"/>
                <a:gd name="connsiteX11" fmla="*/ 1488810 w 2057341"/>
                <a:gd name="connsiteY11" fmla="*/ 2199219 h 3469260"/>
                <a:gd name="connsiteX12" fmla="*/ 1707885 w 2057341"/>
                <a:gd name="connsiteY12" fmla="*/ 2465919 h 3469260"/>
                <a:gd name="connsiteX13" fmla="*/ 1625335 w 2057341"/>
                <a:gd name="connsiteY13" fmla="*/ 2878669 h 3469260"/>
                <a:gd name="connsiteX14" fmla="*/ 1368160 w 2057341"/>
                <a:gd name="connsiteY14" fmla="*/ 3107269 h 3469260"/>
                <a:gd name="connsiteX15" fmla="*/ 987160 w 2057341"/>
                <a:gd name="connsiteY15" fmla="*/ 3259669 h 3469260"/>
                <a:gd name="connsiteX16" fmla="*/ 549010 w 2057341"/>
                <a:gd name="connsiteY16" fmla="*/ 3469219 h 3469260"/>
                <a:gd name="connsiteX17" fmla="*/ 307710 w 2057341"/>
                <a:gd name="connsiteY17" fmla="*/ 3272369 h 3469260"/>
                <a:gd name="connsiteX18" fmla="*/ 206110 w 2057341"/>
                <a:gd name="connsiteY18" fmla="*/ 2745319 h 3469260"/>
                <a:gd name="connsiteX19" fmla="*/ 187060 w 2057341"/>
                <a:gd name="connsiteY19" fmla="*/ 2326219 h 3469260"/>
                <a:gd name="connsiteX20" fmla="*/ 168010 w 2057341"/>
                <a:gd name="connsiteY20" fmla="*/ 2059519 h 3469260"/>
                <a:gd name="connsiteX21" fmla="*/ 53710 w 2057341"/>
                <a:gd name="connsiteY21" fmla="*/ 1640419 h 3469260"/>
                <a:gd name="connsiteX22" fmla="*/ 348985 w 2057341"/>
                <a:gd name="connsiteY22" fmla="*/ 1354669 h 3469260"/>
                <a:gd name="connsiteX23" fmla="*/ 15610 w 2057341"/>
                <a:gd name="connsiteY23" fmla="*/ 973669 h 3469260"/>
                <a:gd name="connsiteX24" fmla="*/ 63235 w 2057341"/>
                <a:gd name="connsiteY24" fmla="*/ 649819 h 3469260"/>
                <a:gd name="connsiteX25" fmla="*/ 139435 w 2057341"/>
                <a:gd name="connsiteY25" fmla="*/ 230719 h 3469260"/>
                <a:gd name="connsiteX26" fmla="*/ 606160 w 2057341"/>
                <a:gd name="connsiteY26" fmla="*/ 2119 h 3469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57341" h="3469260">
                  <a:moveTo>
                    <a:pt x="606160" y="2119"/>
                  </a:moveTo>
                  <a:cubicBezTo>
                    <a:pt x="752210" y="-13756"/>
                    <a:pt x="899848" y="62444"/>
                    <a:pt x="1015735" y="135469"/>
                  </a:cubicBezTo>
                  <a:cubicBezTo>
                    <a:pt x="1131622" y="208494"/>
                    <a:pt x="1187185" y="348194"/>
                    <a:pt x="1301485" y="440269"/>
                  </a:cubicBezTo>
                  <a:cubicBezTo>
                    <a:pt x="1415785" y="532344"/>
                    <a:pt x="1577710" y="592669"/>
                    <a:pt x="1701535" y="687919"/>
                  </a:cubicBezTo>
                  <a:cubicBezTo>
                    <a:pt x="1825360" y="783169"/>
                    <a:pt x="2001573" y="894294"/>
                    <a:pt x="2044435" y="1011769"/>
                  </a:cubicBezTo>
                  <a:cubicBezTo>
                    <a:pt x="2087297" y="1129244"/>
                    <a:pt x="2014273" y="1272119"/>
                    <a:pt x="1958710" y="1392769"/>
                  </a:cubicBezTo>
                  <a:cubicBezTo>
                    <a:pt x="1903148" y="1513419"/>
                    <a:pt x="1799960" y="1659469"/>
                    <a:pt x="1711060" y="1735669"/>
                  </a:cubicBezTo>
                  <a:cubicBezTo>
                    <a:pt x="1622160" y="1811869"/>
                    <a:pt x="1488810" y="1795994"/>
                    <a:pt x="1425310" y="1849969"/>
                  </a:cubicBezTo>
                  <a:cubicBezTo>
                    <a:pt x="1361810" y="1903944"/>
                    <a:pt x="1396735" y="1989669"/>
                    <a:pt x="1330060" y="2059519"/>
                  </a:cubicBezTo>
                  <a:cubicBezTo>
                    <a:pt x="1263385" y="2129369"/>
                    <a:pt x="1077118" y="2223561"/>
                    <a:pt x="1025260" y="2269069"/>
                  </a:cubicBezTo>
                  <a:cubicBezTo>
                    <a:pt x="973402" y="2314577"/>
                    <a:pt x="941652" y="2344211"/>
                    <a:pt x="1018910" y="2332569"/>
                  </a:cubicBezTo>
                  <a:cubicBezTo>
                    <a:pt x="1096168" y="2320927"/>
                    <a:pt x="1373981" y="2176994"/>
                    <a:pt x="1488810" y="2199219"/>
                  </a:cubicBezTo>
                  <a:cubicBezTo>
                    <a:pt x="1603639" y="2221444"/>
                    <a:pt x="1685131" y="2352677"/>
                    <a:pt x="1707885" y="2465919"/>
                  </a:cubicBezTo>
                  <a:cubicBezTo>
                    <a:pt x="1730639" y="2579161"/>
                    <a:pt x="1681956" y="2771777"/>
                    <a:pt x="1625335" y="2878669"/>
                  </a:cubicBezTo>
                  <a:cubicBezTo>
                    <a:pt x="1568714" y="2985561"/>
                    <a:pt x="1474522" y="3043769"/>
                    <a:pt x="1368160" y="3107269"/>
                  </a:cubicBezTo>
                  <a:cubicBezTo>
                    <a:pt x="1261798" y="3170769"/>
                    <a:pt x="1123685" y="3199344"/>
                    <a:pt x="987160" y="3259669"/>
                  </a:cubicBezTo>
                  <a:cubicBezTo>
                    <a:pt x="850635" y="3319994"/>
                    <a:pt x="662252" y="3467102"/>
                    <a:pt x="549010" y="3469219"/>
                  </a:cubicBezTo>
                  <a:cubicBezTo>
                    <a:pt x="435768" y="3471336"/>
                    <a:pt x="364860" y="3393019"/>
                    <a:pt x="307710" y="3272369"/>
                  </a:cubicBezTo>
                  <a:cubicBezTo>
                    <a:pt x="250560" y="3151719"/>
                    <a:pt x="226218" y="2903011"/>
                    <a:pt x="206110" y="2745319"/>
                  </a:cubicBezTo>
                  <a:cubicBezTo>
                    <a:pt x="186002" y="2587627"/>
                    <a:pt x="193410" y="2440519"/>
                    <a:pt x="187060" y="2326219"/>
                  </a:cubicBezTo>
                  <a:cubicBezTo>
                    <a:pt x="180710" y="2211919"/>
                    <a:pt x="190235" y="2173819"/>
                    <a:pt x="168010" y="2059519"/>
                  </a:cubicBezTo>
                  <a:cubicBezTo>
                    <a:pt x="145785" y="1945219"/>
                    <a:pt x="23548" y="1757894"/>
                    <a:pt x="53710" y="1640419"/>
                  </a:cubicBezTo>
                  <a:cubicBezTo>
                    <a:pt x="83872" y="1522944"/>
                    <a:pt x="355335" y="1465794"/>
                    <a:pt x="348985" y="1354669"/>
                  </a:cubicBezTo>
                  <a:cubicBezTo>
                    <a:pt x="342635" y="1243544"/>
                    <a:pt x="63235" y="1091144"/>
                    <a:pt x="15610" y="973669"/>
                  </a:cubicBezTo>
                  <a:cubicBezTo>
                    <a:pt x="-32015" y="856194"/>
                    <a:pt x="42598" y="773644"/>
                    <a:pt x="63235" y="649819"/>
                  </a:cubicBezTo>
                  <a:cubicBezTo>
                    <a:pt x="83872" y="525994"/>
                    <a:pt x="56885" y="345019"/>
                    <a:pt x="139435" y="230719"/>
                  </a:cubicBezTo>
                  <a:cubicBezTo>
                    <a:pt x="229922" y="122769"/>
                    <a:pt x="460110" y="17994"/>
                    <a:pt x="606160" y="2119"/>
                  </a:cubicBezTo>
                  <a:close/>
                </a:path>
              </a:pathLst>
            </a:custGeom>
            <a:solidFill>
              <a:srgbClr val="FFC000">
                <a:alpha val="30196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Freihandform 50"/>
            <p:cNvSpPr/>
            <p:nvPr/>
          </p:nvSpPr>
          <p:spPr>
            <a:xfrm>
              <a:off x="387364" y="2083163"/>
              <a:ext cx="1803409" cy="3305016"/>
            </a:xfrm>
            <a:custGeom>
              <a:avLst/>
              <a:gdLst>
                <a:gd name="connsiteX0" fmla="*/ 98411 w 1803409"/>
                <a:gd name="connsiteY0" fmla="*/ 212362 h 3305016"/>
                <a:gd name="connsiteX1" fmla="*/ 12686 w 1803409"/>
                <a:gd name="connsiteY1" fmla="*/ 860062 h 3305016"/>
                <a:gd name="connsiteX2" fmla="*/ 336536 w 1803409"/>
                <a:gd name="connsiteY2" fmla="*/ 1317262 h 3305016"/>
                <a:gd name="connsiteX3" fmla="*/ 136511 w 1803409"/>
                <a:gd name="connsiteY3" fmla="*/ 1679212 h 3305016"/>
                <a:gd name="connsiteX4" fmla="*/ 260336 w 1803409"/>
                <a:gd name="connsiteY4" fmla="*/ 2250712 h 3305016"/>
                <a:gd name="connsiteX5" fmla="*/ 288911 w 1803409"/>
                <a:gd name="connsiteY5" fmla="*/ 2955562 h 3305016"/>
                <a:gd name="connsiteX6" fmla="*/ 507986 w 1803409"/>
                <a:gd name="connsiteY6" fmla="*/ 3298462 h 3305016"/>
                <a:gd name="connsiteX7" fmla="*/ 812786 w 1803409"/>
                <a:gd name="connsiteY7" fmla="*/ 3146062 h 3305016"/>
                <a:gd name="connsiteX8" fmla="*/ 803261 w 1803409"/>
                <a:gd name="connsiteY8" fmla="*/ 2726962 h 3305016"/>
                <a:gd name="connsiteX9" fmla="*/ 669911 w 1803409"/>
                <a:gd name="connsiteY9" fmla="*/ 2403112 h 3305016"/>
                <a:gd name="connsiteX10" fmla="*/ 717536 w 1803409"/>
                <a:gd name="connsiteY10" fmla="*/ 2212612 h 3305016"/>
                <a:gd name="connsiteX11" fmla="*/ 1098536 w 1803409"/>
                <a:gd name="connsiteY11" fmla="*/ 2022112 h 3305016"/>
                <a:gd name="connsiteX12" fmla="*/ 1155686 w 1803409"/>
                <a:gd name="connsiteY12" fmla="*/ 1736362 h 3305016"/>
                <a:gd name="connsiteX13" fmla="*/ 1650986 w 1803409"/>
                <a:gd name="connsiteY13" fmla="*/ 1450612 h 3305016"/>
                <a:gd name="connsiteX14" fmla="*/ 1803386 w 1803409"/>
                <a:gd name="connsiteY14" fmla="*/ 1088662 h 3305016"/>
                <a:gd name="connsiteX15" fmla="*/ 1660511 w 1803409"/>
                <a:gd name="connsiteY15" fmla="*/ 688612 h 3305016"/>
                <a:gd name="connsiteX16" fmla="*/ 1412861 w 1803409"/>
                <a:gd name="connsiteY16" fmla="*/ 593362 h 3305016"/>
                <a:gd name="connsiteX17" fmla="*/ 1127111 w 1803409"/>
                <a:gd name="connsiteY17" fmla="*/ 345712 h 3305016"/>
                <a:gd name="connsiteX18" fmla="*/ 784211 w 1803409"/>
                <a:gd name="connsiteY18" fmla="*/ 98062 h 3305016"/>
                <a:gd name="connsiteX19" fmla="*/ 403211 w 1803409"/>
                <a:gd name="connsiteY19" fmla="*/ 2812 h 3305016"/>
                <a:gd name="connsiteX20" fmla="*/ 98411 w 1803409"/>
                <a:gd name="connsiteY20" fmla="*/ 212362 h 330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03409" h="3305016">
                  <a:moveTo>
                    <a:pt x="98411" y="212362"/>
                  </a:moveTo>
                  <a:cubicBezTo>
                    <a:pt x="33324" y="355237"/>
                    <a:pt x="-27001" y="675912"/>
                    <a:pt x="12686" y="860062"/>
                  </a:cubicBezTo>
                  <a:cubicBezTo>
                    <a:pt x="52373" y="1044212"/>
                    <a:pt x="315899" y="1180737"/>
                    <a:pt x="336536" y="1317262"/>
                  </a:cubicBezTo>
                  <a:cubicBezTo>
                    <a:pt x="357173" y="1453787"/>
                    <a:pt x="149211" y="1523637"/>
                    <a:pt x="136511" y="1679212"/>
                  </a:cubicBezTo>
                  <a:cubicBezTo>
                    <a:pt x="123811" y="1834787"/>
                    <a:pt x="234936" y="2037987"/>
                    <a:pt x="260336" y="2250712"/>
                  </a:cubicBezTo>
                  <a:cubicBezTo>
                    <a:pt x="285736" y="2463437"/>
                    <a:pt x="247636" y="2780937"/>
                    <a:pt x="288911" y="2955562"/>
                  </a:cubicBezTo>
                  <a:cubicBezTo>
                    <a:pt x="330186" y="3130187"/>
                    <a:pt x="420674" y="3266712"/>
                    <a:pt x="507986" y="3298462"/>
                  </a:cubicBezTo>
                  <a:cubicBezTo>
                    <a:pt x="595298" y="3330212"/>
                    <a:pt x="763574" y="3241312"/>
                    <a:pt x="812786" y="3146062"/>
                  </a:cubicBezTo>
                  <a:cubicBezTo>
                    <a:pt x="861998" y="3050812"/>
                    <a:pt x="827073" y="2850787"/>
                    <a:pt x="803261" y="2726962"/>
                  </a:cubicBezTo>
                  <a:cubicBezTo>
                    <a:pt x="779449" y="2603137"/>
                    <a:pt x="684199" y="2488837"/>
                    <a:pt x="669911" y="2403112"/>
                  </a:cubicBezTo>
                  <a:cubicBezTo>
                    <a:pt x="655623" y="2317387"/>
                    <a:pt x="646099" y="2276112"/>
                    <a:pt x="717536" y="2212612"/>
                  </a:cubicBezTo>
                  <a:cubicBezTo>
                    <a:pt x="788973" y="2149112"/>
                    <a:pt x="1025511" y="2101487"/>
                    <a:pt x="1098536" y="2022112"/>
                  </a:cubicBezTo>
                  <a:cubicBezTo>
                    <a:pt x="1171561" y="1942737"/>
                    <a:pt x="1063611" y="1831612"/>
                    <a:pt x="1155686" y="1736362"/>
                  </a:cubicBezTo>
                  <a:cubicBezTo>
                    <a:pt x="1247761" y="1641112"/>
                    <a:pt x="1543036" y="1558562"/>
                    <a:pt x="1650986" y="1450612"/>
                  </a:cubicBezTo>
                  <a:cubicBezTo>
                    <a:pt x="1758936" y="1342662"/>
                    <a:pt x="1801799" y="1215662"/>
                    <a:pt x="1803386" y="1088662"/>
                  </a:cubicBezTo>
                  <a:cubicBezTo>
                    <a:pt x="1804973" y="961662"/>
                    <a:pt x="1725598" y="771162"/>
                    <a:pt x="1660511" y="688612"/>
                  </a:cubicBezTo>
                  <a:cubicBezTo>
                    <a:pt x="1595424" y="606062"/>
                    <a:pt x="1501761" y="650512"/>
                    <a:pt x="1412861" y="593362"/>
                  </a:cubicBezTo>
                  <a:cubicBezTo>
                    <a:pt x="1323961" y="536212"/>
                    <a:pt x="1231886" y="428262"/>
                    <a:pt x="1127111" y="345712"/>
                  </a:cubicBezTo>
                  <a:cubicBezTo>
                    <a:pt x="1022336" y="263162"/>
                    <a:pt x="904861" y="155212"/>
                    <a:pt x="784211" y="98062"/>
                  </a:cubicBezTo>
                  <a:cubicBezTo>
                    <a:pt x="663561" y="40912"/>
                    <a:pt x="515924" y="-13063"/>
                    <a:pt x="403211" y="2812"/>
                  </a:cubicBezTo>
                  <a:cubicBezTo>
                    <a:pt x="290499" y="18687"/>
                    <a:pt x="163498" y="69487"/>
                    <a:pt x="98411" y="212362"/>
                  </a:cubicBezTo>
                  <a:close/>
                </a:path>
              </a:pathLst>
            </a:custGeom>
            <a:solidFill>
              <a:srgbClr val="ED7D31">
                <a:alpha val="30196"/>
              </a:srgb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561712" y="2209983"/>
              <a:ext cx="1507707" cy="1980602"/>
            </a:xfrm>
            <a:custGeom>
              <a:avLst/>
              <a:gdLst>
                <a:gd name="connsiteX0" fmla="*/ 381075 w 1507519"/>
                <a:gd name="connsiteY0" fmla="*/ 1266642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81075 w 1507519"/>
                <a:gd name="connsiteY14" fmla="*/ 1266642 h 1980602"/>
                <a:gd name="connsiteX0" fmla="*/ 342975 w 1507519"/>
                <a:gd name="connsiteY0" fmla="*/ 1257117 h 1980602"/>
                <a:gd name="connsiteX1" fmla="*/ 362025 w 1507519"/>
                <a:gd name="connsiteY1" fmla="*/ 1171392 h 1980602"/>
                <a:gd name="connsiteX2" fmla="*/ 75 w 1507519"/>
                <a:gd name="connsiteY2" fmla="*/ 561792 h 1980602"/>
                <a:gd name="connsiteX3" fmla="*/ 333450 w 1507519"/>
                <a:gd name="connsiteY3" fmla="*/ 9342 h 1980602"/>
                <a:gd name="connsiteX4" fmla="*/ 695400 w 1507519"/>
                <a:gd name="connsiteY4" fmla="*/ 237942 h 1980602"/>
                <a:gd name="connsiteX5" fmla="*/ 1057350 w 1507519"/>
                <a:gd name="connsiteY5" fmla="*/ 542742 h 1980602"/>
                <a:gd name="connsiteX6" fmla="*/ 1476450 w 1507519"/>
                <a:gd name="connsiteY6" fmla="*/ 637992 h 1980602"/>
                <a:gd name="connsiteX7" fmla="*/ 1447875 w 1507519"/>
                <a:gd name="connsiteY7" fmla="*/ 1190442 h 1980602"/>
                <a:gd name="connsiteX8" fmla="*/ 1219275 w 1507519"/>
                <a:gd name="connsiteY8" fmla="*/ 1399992 h 1980602"/>
                <a:gd name="connsiteX9" fmla="*/ 990675 w 1507519"/>
                <a:gd name="connsiteY9" fmla="*/ 1457142 h 1980602"/>
                <a:gd name="connsiteX10" fmla="*/ 876375 w 1507519"/>
                <a:gd name="connsiteY10" fmla="*/ 1761942 h 1980602"/>
                <a:gd name="connsiteX11" fmla="*/ 666825 w 1507519"/>
                <a:gd name="connsiteY11" fmla="*/ 1971492 h 1980602"/>
                <a:gd name="connsiteX12" fmla="*/ 171525 w 1507519"/>
                <a:gd name="connsiteY12" fmla="*/ 1895292 h 1980602"/>
                <a:gd name="connsiteX13" fmla="*/ 104850 w 1507519"/>
                <a:gd name="connsiteY13" fmla="*/ 1476192 h 1980602"/>
                <a:gd name="connsiteX14" fmla="*/ 342975 w 1507519"/>
                <a:gd name="connsiteY14" fmla="*/ 1257117 h 1980602"/>
                <a:gd name="connsiteX0" fmla="*/ 343163 w 1507707"/>
                <a:gd name="connsiteY0" fmla="*/ 1257117 h 1980602"/>
                <a:gd name="connsiteX1" fmla="*/ 278870 w 1507707"/>
                <a:gd name="connsiteY1" fmla="*/ 995180 h 1980602"/>
                <a:gd name="connsiteX2" fmla="*/ 263 w 1507707"/>
                <a:gd name="connsiteY2" fmla="*/ 561792 h 1980602"/>
                <a:gd name="connsiteX3" fmla="*/ 333638 w 1507707"/>
                <a:gd name="connsiteY3" fmla="*/ 9342 h 1980602"/>
                <a:gd name="connsiteX4" fmla="*/ 695588 w 1507707"/>
                <a:gd name="connsiteY4" fmla="*/ 237942 h 1980602"/>
                <a:gd name="connsiteX5" fmla="*/ 1057538 w 1507707"/>
                <a:gd name="connsiteY5" fmla="*/ 542742 h 1980602"/>
                <a:gd name="connsiteX6" fmla="*/ 1476638 w 1507707"/>
                <a:gd name="connsiteY6" fmla="*/ 637992 h 1980602"/>
                <a:gd name="connsiteX7" fmla="*/ 1448063 w 1507707"/>
                <a:gd name="connsiteY7" fmla="*/ 1190442 h 1980602"/>
                <a:gd name="connsiteX8" fmla="*/ 1219463 w 1507707"/>
                <a:gd name="connsiteY8" fmla="*/ 1399992 h 1980602"/>
                <a:gd name="connsiteX9" fmla="*/ 990863 w 1507707"/>
                <a:gd name="connsiteY9" fmla="*/ 1457142 h 1980602"/>
                <a:gd name="connsiteX10" fmla="*/ 876563 w 1507707"/>
                <a:gd name="connsiteY10" fmla="*/ 1761942 h 1980602"/>
                <a:gd name="connsiteX11" fmla="*/ 667013 w 1507707"/>
                <a:gd name="connsiteY11" fmla="*/ 1971492 h 1980602"/>
                <a:gd name="connsiteX12" fmla="*/ 171713 w 1507707"/>
                <a:gd name="connsiteY12" fmla="*/ 1895292 h 1980602"/>
                <a:gd name="connsiteX13" fmla="*/ 105038 w 1507707"/>
                <a:gd name="connsiteY13" fmla="*/ 1476192 h 1980602"/>
                <a:gd name="connsiteX14" fmla="*/ 343163 w 1507707"/>
                <a:gd name="connsiteY14" fmla="*/ 1257117 h 198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7707" h="1980602">
                  <a:moveTo>
                    <a:pt x="343163" y="1257117"/>
                  </a:moveTo>
                  <a:cubicBezTo>
                    <a:pt x="372135" y="1176948"/>
                    <a:pt x="336020" y="1111068"/>
                    <a:pt x="278870" y="995180"/>
                  </a:cubicBezTo>
                  <a:cubicBezTo>
                    <a:pt x="221720" y="879293"/>
                    <a:pt x="-8865" y="726098"/>
                    <a:pt x="263" y="561792"/>
                  </a:cubicBezTo>
                  <a:cubicBezTo>
                    <a:pt x="9391" y="397486"/>
                    <a:pt x="217751" y="63317"/>
                    <a:pt x="333638" y="9342"/>
                  </a:cubicBezTo>
                  <a:cubicBezTo>
                    <a:pt x="449525" y="-44633"/>
                    <a:pt x="574938" y="149042"/>
                    <a:pt x="695588" y="237942"/>
                  </a:cubicBezTo>
                  <a:cubicBezTo>
                    <a:pt x="816238" y="326842"/>
                    <a:pt x="927363" y="476067"/>
                    <a:pt x="1057538" y="542742"/>
                  </a:cubicBezTo>
                  <a:cubicBezTo>
                    <a:pt x="1187713" y="609417"/>
                    <a:pt x="1411551" y="530042"/>
                    <a:pt x="1476638" y="637992"/>
                  </a:cubicBezTo>
                  <a:cubicBezTo>
                    <a:pt x="1541725" y="745942"/>
                    <a:pt x="1490926" y="1063442"/>
                    <a:pt x="1448063" y="1190442"/>
                  </a:cubicBezTo>
                  <a:cubicBezTo>
                    <a:pt x="1405200" y="1317442"/>
                    <a:pt x="1295663" y="1355542"/>
                    <a:pt x="1219463" y="1399992"/>
                  </a:cubicBezTo>
                  <a:cubicBezTo>
                    <a:pt x="1143263" y="1444442"/>
                    <a:pt x="1048013" y="1396817"/>
                    <a:pt x="990863" y="1457142"/>
                  </a:cubicBezTo>
                  <a:cubicBezTo>
                    <a:pt x="933713" y="1517467"/>
                    <a:pt x="930538" y="1676217"/>
                    <a:pt x="876563" y="1761942"/>
                  </a:cubicBezTo>
                  <a:cubicBezTo>
                    <a:pt x="822588" y="1847667"/>
                    <a:pt x="784488" y="1949267"/>
                    <a:pt x="667013" y="1971492"/>
                  </a:cubicBezTo>
                  <a:cubicBezTo>
                    <a:pt x="549538" y="1993717"/>
                    <a:pt x="265376" y="1977842"/>
                    <a:pt x="171713" y="1895292"/>
                  </a:cubicBezTo>
                  <a:cubicBezTo>
                    <a:pt x="78050" y="1812742"/>
                    <a:pt x="76463" y="1582555"/>
                    <a:pt x="105038" y="1476192"/>
                  </a:cubicBezTo>
                  <a:cubicBezTo>
                    <a:pt x="133613" y="1369830"/>
                    <a:pt x="314191" y="1337286"/>
                    <a:pt x="343163" y="1257117"/>
                  </a:cubicBezTo>
                  <a:close/>
                </a:path>
              </a:pathLst>
            </a:custGeom>
            <a:solidFill>
              <a:srgbClr val="5B9BD5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Freihandform 2"/>
            <p:cNvSpPr/>
            <p:nvPr/>
          </p:nvSpPr>
          <p:spPr>
            <a:xfrm>
              <a:off x="581000" y="3381375"/>
              <a:ext cx="1430157" cy="1976974"/>
            </a:xfrm>
            <a:custGeom>
              <a:avLst/>
              <a:gdLst>
                <a:gd name="connsiteX0" fmla="*/ 1200175 w 1422609"/>
                <a:gd name="connsiteY0" fmla="*/ 800100 h 1976974"/>
                <a:gd name="connsiteX1" fmla="*/ 1400200 w 1422609"/>
                <a:gd name="connsiteY1" fmla="*/ 1276350 h 1976974"/>
                <a:gd name="connsiteX2" fmla="*/ 600100 w 1422609"/>
                <a:gd name="connsiteY2" fmla="*/ 1885950 h 1976974"/>
                <a:gd name="connsiteX3" fmla="*/ 171475 w 1422609"/>
                <a:gd name="connsiteY3" fmla="*/ 1943100 h 1976974"/>
                <a:gd name="connsiteX4" fmla="*/ 25 w 1422609"/>
                <a:gd name="connsiteY4" fmla="*/ 1581150 h 1976974"/>
                <a:gd name="connsiteX5" fmla="*/ 181000 w 1422609"/>
                <a:gd name="connsiteY5" fmla="*/ 1257300 h 1976974"/>
                <a:gd name="connsiteX6" fmla="*/ 371500 w 1422609"/>
                <a:gd name="connsiteY6" fmla="*/ 781050 h 1976974"/>
                <a:gd name="connsiteX7" fmla="*/ 285775 w 1422609"/>
                <a:gd name="connsiteY7" fmla="*/ 247650 h 1976974"/>
                <a:gd name="connsiteX8" fmla="*/ 466750 w 1422609"/>
                <a:gd name="connsiteY8" fmla="*/ 0 h 1976974"/>
                <a:gd name="connsiteX9" fmla="*/ 914425 w 1422609"/>
                <a:gd name="connsiteY9" fmla="*/ 247650 h 1976974"/>
                <a:gd name="connsiteX10" fmla="*/ 647725 w 1422609"/>
                <a:gd name="connsiteY10" fmla="*/ 609600 h 1976974"/>
                <a:gd name="connsiteX11" fmla="*/ 533425 w 1422609"/>
                <a:gd name="connsiteY11" fmla="*/ 1066800 h 1976974"/>
                <a:gd name="connsiteX12" fmla="*/ 1190650 w 1422609"/>
                <a:gd name="connsiteY12" fmla="*/ 876300 h 1976974"/>
                <a:gd name="connsiteX13" fmla="*/ 1200175 w 1422609"/>
                <a:gd name="connsiteY13" fmla="*/ 800100 h 1976974"/>
                <a:gd name="connsiteX0" fmla="*/ 1190650 w 1430157"/>
                <a:gd name="connsiteY0" fmla="*/ 876300 h 1976974"/>
                <a:gd name="connsiteX1" fmla="*/ 1400200 w 1430157"/>
                <a:gd name="connsiteY1" fmla="*/ 1276350 h 1976974"/>
                <a:gd name="connsiteX2" fmla="*/ 600100 w 1430157"/>
                <a:gd name="connsiteY2" fmla="*/ 1885950 h 1976974"/>
                <a:gd name="connsiteX3" fmla="*/ 171475 w 1430157"/>
                <a:gd name="connsiteY3" fmla="*/ 1943100 h 1976974"/>
                <a:gd name="connsiteX4" fmla="*/ 25 w 1430157"/>
                <a:gd name="connsiteY4" fmla="*/ 1581150 h 1976974"/>
                <a:gd name="connsiteX5" fmla="*/ 181000 w 1430157"/>
                <a:gd name="connsiteY5" fmla="*/ 1257300 h 1976974"/>
                <a:gd name="connsiteX6" fmla="*/ 371500 w 1430157"/>
                <a:gd name="connsiteY6" fmla="*/ 781050 h 1976974"/>
                <a:gd name="connsiteX7" fmla="*/ 285775 w 1430157"/>
                <a:gd name="connsiteY7" fmla="*/ 247650 h 1976974"/>
                <a:gd name="connsiteX8" fmla="*/ 466750 w 1430157"/>
                <a:gd name="connsiteY8" fmla="*/ 0 h 1976974"/>
                <a:gd name="connsiteX9" fmla="*/ 914425 w 1430157"/>
                <a:gd name="connsiteY9" fmla="*/ 247650 h 1976974"/>
                <a:gd name="connsiteX10" fmla="*/ 647725 w 1430157"/>
                <a:gd name="connsiteY10" fmla="*/ 609600 h 1976974"/>
                <a:gd name="connsiteX11" fmla="*/ 533425 w 1430157"/>
                <a:gd name="connsiteY11" fmla="*/ 1066800 h 1976974"/>
                <a:gd name="connsiteX12" fmla="*/ 1190650 w 1430157"/>
                <a:gd name="connsiteY12" fmla="*/ 876300 h 197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30157" h="1976974">
                  <a:moveTo>
                    <a:pt x="1190650" y="876300"/>
                  </a:moveTo>
                  <a:cubicBezTo>
                    <a:pt x="1335112" y="911225"/>
                    <a:pt x="1498625" y="1108075"/>
                    <a:pt x="1400200" y="1276350"/>
                  </a:cubicBezTo>
                  <a:cubicBezTo>
                    <a:pt x="1301775" y="1444625"/>
                    <a:pt x="804887" y="1774825"/>
                    <a:pt x="600100" y="1885950"/>
                  </a:cubicBezTo>
                  <a:cubicBezTo>
                    <a:pt x="395312" y="1997075"/>
                    <a:pt x="271488" y="1993900"/>
                    <a:pt x="171475" y="1943100"/>
                  </a:cubicBezTo>
                  <a:cubicBezTo>
                    <a:pt x="71462" y="1892300"/>
                    <a:pt x="-1563" y="1695450"/>
                    <a:pt x="25" y="1581150"/>
                  </a:cubicBezTo>
                  <a:cubicBezTo>
                    <a:pt x="1612" y="1466850"/>
                    <a:pt x="119088" y="1390650"/>
                    <a:pt x="181000" y="1257300"/>
                  </a:cubicBezTo>
                  <a:cubicBezTo>
                    <a:pt x="242912" y="1123950"/>
                    <a:pt x="354037" y="949325"/>
                    <a:pt x="371500" y="781050"/>
                  </a:cubicBezTo>
                  <a:cubicBezTo>
                    <a:pt x="388962" y="612775"/>
                    <a:pt x="269900" y="377825"/>
                    <a:pt x="285775" y="247650"/>
                  </a:cubicBezTo>
                  <a:cubicBezTo>
                    <a:pt x="301650" y="117475"/>
                    <a:pt x="361975" y="0"/>
                    <a:pt x="466750" y="0"/>
                  </a:cubicBezTo>
                  <a:cubicBezTo>
                    <a:pt x="571525" y="0"/>
                    <a:pt x="884263" y="146050"/>
                    <a:pt x="914425" y="247650"/>
                  </a:cubicBezTo>
                  <a:cubicBezTo>
                    <a:pt x="944587" y="349250"/>
                    <a:pt x="711225" y="473075"/>
                    <a:pt x="647725" y="609600"/>
                  </a:cubicBezTo>
                  <a:cubicBezTo>
                    <a:pt x="584225" y="746125"/>
                    <a:pt x="442938" y="1022350"/>
                    <a:pt x="533425" y="1066800"/>
                  </a:cubicBezTo>
                  <a:cubicBezTo>
                    <a:pt x="623912" y="1111250"/>
                    <a:pt x="1046188" y="841375"/>
                    <a:pt x="1190650" y="876300"/>
                  </a:cubicBezTo>
                  <a:close/>
                </a:path>
              </a:pathLst>
            </a:custGeom>
            <a:solidFill>
              <a:srgbClr val="70AD47">
                <a:alpha val="30196"/>
              </a:srgb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Freihandform 1"/>
            <p:cNvSpPr/>
            <p:nvPr/>
          </p:nvSpPr>
          <p:spPr>
            <a:xfrm>
              <a:off x="644035" y="4379103"/>
              <a:ext cx="1243392" cy="926799"/>
            </a:xfrm>
            <a:custGeom>
              <a:avLst/>
              <a:gdLst>
                <a:gd name="connsiteX0" fmla="*/ 1136390 w 1372903"/>
                <a:gd name="connsiteY0" fmla="*/ 1102 h 1011457"/>
                <a:gd name="connsiteX1" fmla="*/ 1307840 w 1372903"/>
                <a:gd name="connsiteY1" fmla="*/ 382102 h 1011457"/>
                <a:gd name="connsiteX2" fmla="*/ 288665 w 1372903"/>
                <a:gd name="connsiteY2" fmla="*/ 1010752 h 1011457"/>
                <a:gd name="connsiteX3" fmla="*/ 50540 w 1372903"/>
                <a:gd name="connsiteY3" fmla="*/ 496402 h 1011457"/>
                <a:gd name="connsiteX4" fmla="*/ 1136390 w 1372903"/>
                <a:gd name="connsiteY4" fmla="*/ 1102 h 101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2903" h="1011457">
                  <a:moveTo>
                    <a:pt x="1136390" y="1102"/>
                  </a:moveTo>
                  <a:cubicBezTo>
                    <a:pt x="1345940" y="-17948"/>
                    <a:pt x="1449128" y="213827"/>
                    <a:pt x="1307840" y="382102"/>
                  </a:cubicBezTo>
                  <a:cubicBezTo>
                    <a:pt x="1166553" y="550377"/>
                    <a:pt x="498215" y="991702"/>
                    <a:pt x="288665" y="1010752"/>
                  </a:cubicBezTo>
                  <a:cubicBezTo>
                    <a:pt x="79115" y="1029802"/>
                    <a:pt x="-87572" y="658327"/>
                    <a:pt x="50540" y="496402"/>
                  </a:cubicBezTo>
                  <a:cubicBezTo>
                    <a:pt x="188652" y="334477"/>
                    <a:pt x="926840" y="20152"/>
                    <a:pt x="1136390" y="1102"/>
                  </a:cubicBezTo>
                  <a:close/>
                </a:path>
              </a:pathLst>
            </a:custGeom>
            <a:solidFill>
              <a:srgbClr val="7030A0">
                <a:alpha val="30196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Rechteck 54"/>
            <p:cNvSpPr>
              <a:spLocks noChangeAspect="1"/>
            </p:cNvSpPr>
            <p:nvPr/>
          </p:nvSpPr>
          <p:spPr>
            <a:xfrm>
              <a:off x="2498052" y="3663981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hteck 55"/>
            <p:cNvSpPr>
              <a:spLocks noChangeAspect="1"/>
            </p:cNvSpPr>
            <p:nvPr/>
          </p:nvSpPr>
          <p:spPr>
            <a:xfrm>
              <a:off x="2850477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hteck 56"/>
            <p:cNvSpPr>
              <a:spLocks noChangeAspect="1"/>
            </p:cNvSpPr>
            <p:nvPr/>
          </p:nvSpPr>
          <p:spPr>
            <a:xfrm>
              <a:off x="3202902" y="3663981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hteck 20"/>
            <p:cNvSpPr>
              <a:spLocks noChangeAspect="1"/>
            </p:cNvSpPr>
            <p:nvPr/>
          </p:nvSpPr>
          <p:spPr>
            <a:xfrm>
              <a:off x="249805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hteck 21"/>
            <p:cNvSpPr>
              <a:spLocks noChangeAspect="1"/>
            </p:cNvSpPr>
            <p:nvPr/>
          </p:nvSpPr>
          <p:spPr>
            <a:xfrm>
              <a:off x="2850477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hteck 22"/>
            <p:cNvSpPr>
              <a:spLocks noChangeAspect="1"/>
            </p:cNvSpPr>
            <p:nvPr/>
          </p:nvSpPr>
          <p:spPr>
            <a:xfrm>
              <a:off x="3202902" y="3043873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hteck 23"/>
            <p:cNvSpPr>
              <a:spLocks noChangeAspect="1"/>
            </p:cNvSpPr>
            <p:nvPr/>
          </p:nvSpPr>
          <p:spPr>
            <a:xfrm>
              <a:off x="249805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hteck 24"/>
            <p:cNvSpPr>
              <a:spLocks noChangeAspect="1"/>
            </p:cNvSpPr>
            <p:nvPr/>
          </p:nvSpPr>
          <p:spPr>
            <a:xfrm>
              <a:off x="2850477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hteck 25"/>
            <p:cNvSpPr>
              <a:spLocks noChangeAspect="1"/>
            </p:cNvSpPr>
            <p:nvPr/>
          </p:nvSpPr>
          <p:spPr>
            <a:xfrm>
              <a:off x="3202902" y="2666025"/>
              <a:ext cx="252088" cy="2520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hteck 26"/>
            <p:cNvSpPr>
              <a:spLocks noChangeAspect="1"/>
            </p:cNvSpPr>
            <p:nvPr/>
          </p:nvSpPr>
          <p:spPr>
            <a:xfrm>
              <a:off x="2498052" y="4537419"/>
              <a:ext cx="252088" cy="25208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hteck 27"/>
            <p:cNvSpPr>
              <a:spLocks noChangeAspect="1"/>
            </p:cNvSpPr>
            <p:nvPr/>
          </p:nvSpPr>
          <p:spPr>
            <a:xfrm>
              <a:off x="2850477" y="4537419"/>
              <a:ext cx="252088" cy="2520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hteck 28"/>
            <p:cNvSpPr>
              <a:spLocks noChangeAspect="1"/>
            </p:cNvSpPr>
            <p:nvPr/>
          </p:nvSpPr>
          <p:spPr>
            <a:xfrm>
              <a:off x="3202902" y="453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0" name="Gruppieren 29"/>
            <p:cNvGrpSpPr/>
            <p:nvPr/>
          </p:nvGrpSpPr>
          <p:grpSpPr>
            <a:xfrm>
              <a:off x="746901" y="2558113"/>
              <a:ext cx="1065643" cy="2591394"/>
              <a:chOff x="746901" y="2558113"/>
              <a:chExt cx="1065643" cy="2591394"/>
            </a:xfrm>
          </p:grpSpPr>
          <p:cxnSp>
            <p:nvCxnSpPr>
              <p:cNvPr id="31" name="Gerader Verbinder 30"/>
              <p:cNvCxnSpPr>
                <a:cxnSpLocks/>
                <a:stCxn id="36" idx="6"/>
                <a:endCxn id="37" idx="1"/>
              </p:cNvCxnSpPr>
              <p:nvPr/>
            </p:nvCxnSpPr>
            <p:spPr>
              <a:xfrm>
                <a:off x="1106901" y="2738113"/>
                <a:ext cx="398364" cy="2505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>
                <a:cxnSpLocks/>
                <a:stCxn id="36" idx="4"/>
                <a:endCxn id="38" idx="0"/>
              </p:cNvCxnSpPr>
              <p:nvPr/>
            </p:nvCxnSpPr>
            <p:spPr>
              <a:xfrm>
                <a:off x="926901" y="2918113"/>
                <a:ext cx="211551" cy="63795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/>
              <p:cNvCxnSpPr>
                <a:cxnSpLocks/>
                <a:stCxn id="38" idx="4"/>
                <a:endCxn id="39" idx="0"/>
              </p:cNvCxnSpPr>
              <p:nvPr/>
            </p:nvCxnSpPr>
            <p:spPr>
              <a:xfrm flipH="1">
                <a:off x="926901" y="3916069"/>
                <a:ext cx="211551" cy="87343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/>
              <p:cNvCxnSpPr>
                <a:cxnSpLocks/>
                <a:stCxn id="39" idx="6"/>
                <a:endCxn id="40" idx="2"/>
              </p:cNvCxnSpPr>
              <p:nvPr/>
            </p:nvCxnSpPr>
            <p:spPr>
              <a:xfrm flipV="1">
                <a:off x="1106901" y="4609507"/>
                <a:ext cx="345643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>
                <a:cxnSpLocks/>
                <a:stCxn id="38" idx="7"/>
                <a:endCxn id="37" idx="3"/>
              </p:cNvCxnSpPr>
              <p:nvPr/>
            </p:nvCxnSpPr>
            <p:spPr>
              <a:xfrm flipV="1">
                <a:off x="1265731" y="3243240"/>
                <a:ext cx="239534" cy="365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Ellipse 35"/>
              <p:cNvSpPr>
                <a:spLocks noChangeAspect="1"/>
              </p:cNvSpPr>
              <p:nvPr/>
            </p:nvSpPr>
            <p:spPr>
              <a:xfrm>
                <a:off x="746901" y="2558113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37" name="Ellipse 36"/>
              <p:cNvSpPr>
                <a:spLocks noChangeAspect="1"/>
              </p:cNvSpPr>
              <p:nvPr/>
            </p:nvSpPr>
            <p:spPr>
              <a:xfrm>
                <a:off x="1452544" y="2935961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38" name="Ellipse 37"/>
              <p:cNvSpPr>
                <a:spLocks noChangeAspect="1"/>
              </p:cNvSpPr>
              <p:nvPr/>
            </p:nvSpPr>
            <p:spPr>
              <a:xfrm>
                <a:off x="958452" y="3556069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39" name="Ellipse 38"/>
              <p:cNvSpPr>
                <a:spLocks noChangeAspect="1"/>
              </p:cNvSpPr>
              <p:nvPr/>
            </p:nvSpPr>
            <p:spPr>
              <a:xfrm>
                <a:off x="746901" y="478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/>
              </a:p>
            </p:txBody>
          </p:sp>
          <p:sp>
            <p:nvSpPr>
              <p:cNvPr id="40" name="Ellipse 39"/>
              <p:cNvSpPr>
                <a:spLocks noChangeAspect="1"/>
              </p:cNvSpPr>
              <p:nvPr/>
            </p:nvSpPr>
            <p:spPr>
              <a:xfrm>
                <a:off x="1452544" y="4429507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Rechteck 40"/>
            <p:cNvSpPr>
              <a:spLocks noChangeAspect="1"/>
            </p:cNvSpPr>
            <p:nvPr/>
          </p:nvSpPr>
          <p:spPr>
            <a:xfrm>
              <a:off x="2498052" y="4897419"/>
              <a:ext cx="252088" cy="25208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hteck 41"/>
            <p:cNvSpPr>
              <a:spLocks noChangeAspect="1"/>
            </p:cNvSpPr>
            <p:nvPr/>
          </p:nvSpPr>
          <p:spPr>
            <a:xfrm>
              <a:off x="2850477" y="489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hteck 42"/>
            <p:cNvSpPr>
              <a:spLocks noChangeAspect="1"/>
            </p:cNvSpPr>
            <p:nvPr/>
          </p:nvSpPr>
          <p:spPr>
            <a:xfrm>
              <a:off x="3202902" y="4897419"/>
              <a:ext cx="252088" cy="2520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Geschweifte Klammer rechts 3"/>
            <p:cNvSpPr/>
            <p:nvPr/>
          </p:nvSpPr>
          <p:spPr>
            <a:xfrm>
              <a:off x="3594226" y="2666025"/>
              <a:ext cx="298764" cy="248348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3892990" y="3131338"/>
              <a:ext cx="3790653" cy="1477328"/>
              <a:chOff x="5405623" y="3957083"/>
              <a:chExt cx="3790653" cy="147732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feld 7"/>
                  <p:cNvSpPr txBox="1"/>
                  <p:nvPr/>
                </p:nvSpPr>
                <p:spPr>
                  <a:xfrm>
                    <a:off x="5405623" y="3957083"/>
                    <a:ext cx="3790653" cy="14773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GB" sz="9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9600" b="0" i="1" smtClean="0">
                                  <a:latin typeface="Cambria Math" panose="02040503050406030204" pitchFamily="18" charset="0"/>
                                </a:rPr>
                                <m:t> _, _,_</m:t>
                              </m:r>
                            </m:e>
                          </m:d>
                        </m:oMath>
                      </m:oMathPara>
                    </a14:m>
                    <a:endParaRPr lang="en-GB" sz="10000" i="1" dirty="0"/>
                  </a:p>
                </p:txBody>
              </p:sp>
            </mc:Choice>
            <mc:Fallback xmlns="">
              <p:sp>
                <p:nvSpPr>
                  <p:cNvPr id="8" name="Textfeld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5623" y="3957083"/>
                    <a:ext cx="3790653" cy="1477328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" name="Gruppieren 8"/>
              <p:cNvGrpSpPr>
                <a:grpSpLocks noChangeAspect="1"/>
              </p:cNvGrpSpPr>
              <p:nvPr/>
            </p:nvGrpSpPr>
            <p:grpSpPr>
              <a:xfrm>
                <a:off x="6448351" y="4203150"/>
                <a:ext cx="156710" cy="1008367"/>
                <a:chOff x="4532890" y="3096723"/>
                <a:chExt cx="252088" cy="1622087"/>
              </a:xfrm>
            </p:grpSpPr>
            <p:sp>
              <p:nvSpPr>
                <p:cNvPr id="62" name="Rechteck 61"/>
                <p:cNvSpPr>
                  <a:spLocks noChangeAspect="1"/>
                </p:cNvSpPr>
                <p:nvPr/>
              </p:nvSpPr>
              <p:spPr>
                <a:xfrm>
                  <a:off x="4532890" y="3096723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4" name="Rechteck 73"/>
                <p:cNvSpPr>
                  <a:spLocks noChangeAspect="1"/>
                </p:cNvSpPr>
                <p:nvPr/>
              </p:nvSpPr>
              <p:spPr>
                <a:xfrm>
                  <a:off x="4532890" y="3439223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0" name="Rechteck 79"/>
                <p:cNvSpPr>
                  <a:spLocks noChangeAspect="1"/>
                </p:cNvSpPr>
                <p:nvPr/>
              </p:nvSpPr>
              <p:spPr>
                <a:xfrm>
                  <a:off x="4532890" y="3781723"/>
                  <a:ext cx="252088" cy="25208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Rechteck 82"/>
                <p:cNvSpPr>
                  <a:spLocks noChangeAspect="1"/>
                </p:cNvSpPr>
                <p:nvPr/>
              </p:nvSpPr>
              <p:spPr>
                <a:xfrm>
                  <a:off x="4532890" y="4124223"/>
                  <a:ext cx="252088" cy="25208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6" name="Rechteck 85"/>
                <p:cNvSpPr>
                  <a:spLocks noChangeAspect="1"/>
                </p:cNvSpPr>
                <p:nvPr/>
              </p:nvSpPr>
              <p:spPr>
                <a:xfrm>
                  <a:off x="4532890" y="4466722"/>
                  <a:ext cx="252088" cy="25208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0" name="Gruppieren 9"/>
              <p:cNvGrpSpPr>
                <a:grpSpLocks noChangeAspect="1"/>
              </p:cNvGrpSpPr>
              <p:nvPr/>
            </p:nvGrpSpPr>
            <p:grpSpPr>
              <a:xfrm>
                <a:off x="7361934" y="4196643"/>
                <a:ext cx="156710" cy="1008367"/>
                <a:chOff x="4873621" y="3096722"/>
                <a:chExt cx="252088" cy="1622087"/>
              </a:xfrm>
            </p:grpSpPr>
            <p:sp>
              <p:nvSpPr>
                <p:cNvPr id="63" name="Rechteck 62"/>
                <p:cNvSpPr>
                  <a:spLocks noChangeAspect="1"/>
                </p:cNvSpPr>
                <p:nvPr/>
              </p:nvSpPr>
              <p:spPr>
                <a:xfrm>
                  <a:off x="4873621" y="309672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Rechteck 74"/>
                <p:cNvSpPr>
                  <a:spLocks noChangeAspect="1"/>
                </p:cNvSpPr>
                <p:nvPr/>
              </p:nvSpPr>
              <p:spPr>
                <a:xfrm>
                  <a:off x="4873621" y="343922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1" name="Rechteck 80"/>
                <p:cNvSpPr>
                  <a:spLocks noChangeAspect="1"/>
                </p:cNvSpPr>
                <p:nvPr/>
              </p:nvSpPr>
              <p:spPr>
                <a:xfrm>
                  <a:off x="4873621" y="3781722"/>
                  <a:ext cx="252088" cy="25208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Rechteck 83"/>
                <p:cNvSpPr>
                  <a:spLocks noChangeAspect="1"/>
                </p:cNvSpPr>
                <p:nvPr/>
              </p:nvSpPr>
              <p:spPr>
                <a:xfrm>
                  <a:off x="4873621" y="4124222"/>
                  <a:ext cx="252088" cy="25208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7" name="Rechteck 86"/>
                <p:cNvSpPr>
                  <a:spLocks noChangeAspect="1"/>
                </p:cNvSpPr>
                <p:nvPr/>
              </p:nvSpPr>
              <p:spPr>
                <a:xfrm>
                  <a:off x="4873621" y="4466721"/>
                  <a:ext cx="252088" cy="25208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1" name="Gruppieren 10"/>
              <p:cNvGrpSpPr>
                <a:grpSpLocks noChangeAspect="1"/>
              </p:cNvGrpSpPr>
              <p:nvPr/>
            </p:nvGrpSpPr>
            <p:grpSpPr>
              <a:xfrm>
                <a:off x="8265988" y="4203150"/>
                <a:ext cx="156710" cy="1008367"/>
                <a:chOff x="5214352" y="3096722"/>
                <a:chExt cx="252088" cy="1622087"/>
              </a:xfrm>
            </p:grpSpPr>
            <p:sp>
              <p:nvSpPr>
                <p:cNvPr id="64" name="Rechteck 63"/>
                <p:cNvSpPr>
                  <a:spLocks noChangeAspect="1"/>
                </p:cNvSpPr>
                <p:nvPr/>
              </p:nvSpPr>
              <p:spPr>
                <a:xfrm>
                  <a:off x="5214352" y="309672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6" name="Rechteck 75"/>
                <p:cNvSpPr>
                  <a:spLocks noChangeAspect="1"/>
                </p:cNvSpPr>
                <p:nvPr/>
              </p:nvSpPr>
              <p:spPr>
                <a:xfrm>
                  <a:off x="5214352" y="343922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2" name="Rechteck 81"/>
                <p:cNvSpPr>
                  <a:spLocks noChangeAspect="1"/>
                </p:cNvSpPr>
                <p:nvPr/>
              </p:nvSpPr>
              <p:spPr>
                <a:xfrm>
                  <a:off x="5214352" y="378172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5" name="Rechteck 84"/>
                <p:cNvSpPr>
                  <a:spLocks noChangeAspect="1"/>
                </p:cNvSpPr>
                <p:nvPr/>
              </p:nvSpPr>
              <p:spPr>
                <a:xfrm>
                  <a:off x="5214352" y="412422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8" name="Rechteck 87"/>
                <p:cNvSpPr>
                  <a:spLocks noChangeAspect="1"/>
                </p:cNvSpPr>
                <p:nvPr/>
              </p:nvSpPr>
              <p:spPr>
                <a:xfrm>
                  <a:off x="5214352" y="4466721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5" name="Gruppieren 14"/>
          <p:cNvGrpSpPr/>
          <p:nvPr/>
        </p:nvGrpSpPr>
        <p:grpSpPr>
          <a:xfrm>
            <a:off x="342767" y="218328"/>
            <a:ext cx="5154230" cy="1454128"/>
            <a:chOff x="342767" y="218328"/>
            <a:chExt cx="5154230" cy="1454128"/>
          </a:xfrm>
        </p:grpSpPr>
        <p:grpSp>
          <p:nvGrpSpPr>
            <p:cNvPr id="89" name="Gruppieren 88"/>
            <p:cNvGrpSpPr>
              <a:grpSpLocks noChangeAspect="1"/>
            </p:cNvGrpSpPr>
            <p:nvPr/>
          </p:nvGrpSpPr>
          <p:grpSpPr>
            <a:xfrm>
              <a:off x="342767" y="218328"/>
              <a:ext cx="856737" cy="1445913"/>
              <a:chOff x="336815" y="2026706"/>
              <a:chExt cx="2057341" cy="3472169"/>
            </a:xfrm>
          </p:grpSpPr>
          <p:sp>
            <p:nvSpPr>
              <p:cNvPr id="90" name="Freihandform 89"/>
              <p:cNvSpPr/>
              <p:nvPr/>
            </p:nvSpPr>
            <p:spPr>
              <a:xfrm>
                <a:off x="336815" y="2026706"/>
                <a:ext cx="2057341" cy="3472169"/>
              </a:xfrm>
              <a:custGeom>
                <a:avLst/>
                <a:gdLst>
                  <a:gd name="connsiteX0" fmla="*/ 606160 w 2057341"/>
                  <a:gd name="connsiteY0" fmla="*/ 49564 h 3519614"/>
                  <a:gd name="connsiteX1" fmla="*/ 1015735 w 2057341"/>
                  <a:gd name="connsiteY1" fmla="*/ 182914 h 3519614"/>
                  <a:gd name="connsiteX2" fmla="*/ 1301485 w 2057341"/>
                  <a:gd name="connsiteY2" fmla="*/ 487714 h 3519614"/>
                  <a:gd name="connsiteX3" fmla="*/ 1701535 w 2057341"/>
                  <a:gd name="connsiteY3" fmla="*/ 735364 h 3519614"/>
                  <a:gd name="connsiteX4" fmla="*/ 2044435 w 2057341"/>
                  <a:gd name="connsiteY4" fmla="*/ 1059214 h 3519614"/>
                  <a:gd name="connsiteX5" fmla="*/ 1958710 w 2057341"/>
                  <a:gd name="connsiteY5" fmla="*/ 1440214 h 3519614"/>
                  <a:gd name="connsiteX6" fmla="*/ 1711060 w 2057341"/>
                  <a:gd name="connsiteY6" fmla="*/ 1783114 h 3519614"/>
                  <a:gd name="connsiteX7" fmla="*/ 1425310 w 2057341"/>
                  <a:gd name="connsiteY7" fmla="*/ 1897414 h 3519614"/>
                  <a:gd name="connsiteX8" fmla="*/ 1330060 w 2057341"/>
                  <a:gd name="connsiteY8" fmla="*/ 2106964 h 3519614"/>
                  <a:gd name="connsiteX9" fmla="*/ 1025260 w 2057341"/>
                  <a:gd name="connsiteY9" fmla="*/ 2316514 h 3519614"/>
                  <a:gd name="connsiteX10" fmla="*/ 853810 w 2057341"/>
                  <a:gd name="connsiteY10" fmla="*/ 2487964 h 3519614"/>
                  <a:gd name="connsiteX11" fmla="*/ 1472935 w 2057341"/>
                  <a:gd name="connsiteY11" fmla="*/ 2278414 h 3519614"/>
                  <a:gd name="connsiteX12" fmla="*/ 1625335 w 2057341"/>
                  <a:gd name="connsiteY12" fmla="*/ 2545114 h 3519614"/>
                  <a:gd name="connsiteX13" fmla="*/ 1625335 w 2057341"/>
                  <a:gd name="connsiteY13" fmla="*/ 2926114 h 3519614"/>
                  <a:gd name="connsiteX14" fmla="*/ 1368160 w 2057341"/>
                  <a:gd name="connsiteY14" fmla="*/ 3154714 h 3519614"/>
                  <a:gd name="connsiteX15" fmla="*/ 987160 w 2057341"/>
                  <a:gd name="connsiteY15" fmla="*/ 3307114 h 3519614"/>
                  <a:gd name="connsiteX16" fmla="*/ 549010 w 2057341"/>
                  <a:gd name="connsiteY16" fmla="*/ 3516664 h 3519614"/>
                  <a:gd name="connsiteX17" fmla="*/ 377560 w 2057341"/>
                  <a:gd name="connsiteY17" fmla="*/ 3383314 h 3519614"/>
                  <a:gd name="connsiteX18" fmla="*/ 206110 w 2057341"/>
                  <a:gd name="connsiteY18" fmla="*/ 2792764 h 3519614"/>
                  <a:gd name="connsiteX19" fmla="*/ 187060 w 2057341"/>
                  <a:gd name="connsiteY19" fmla="*/ 2373664 h 3519614"/>
                  <a:gd name="connsiteX20" fmla="*/ 168010 w 2057341"/>
                  <a:gd name="connsiteY20" fmla="*/ 2106964 h 3519614"/>
                  <a:gd name="connsiteX21" fmla="*/ 53710 w 2057341"/>
                  <a:gd name="connsiteY21" fmla="*/ 1687864 h 3519614"/>
                  <a:gd name="connsiteX22" fmla="*/ 348985 w 2057341"/>
                  <a:gd name="connsiteY22" fmla="*/ 1402114 h 3519614"/>
                  <a:gd name="connsiteX23" fmla="*/ 15610 w 2057341"/>
                  <a:gd name="connsiteY23" fmla="*/ 1021114 h 3519614"/>
                  <a:gd name="connsiteX24" fmla="*/ 63235 w 2057341"/>
                  <a:gd name="connsiteY24" fmla="*/ 697264 h 3519614"/>
                  <a:gd name="connsiteX25" fmla="*/ 139435 w 2057341"/>
                  <a:gd name="connsiteY25" fmla="*/ 278164 h 3519614"/>
                  <a:gd name="connsiteX26" fmla="*/ 558535 w 2057341"/>
                  <a:gd name="connsiteY26" fmla="*/ 11464 h 3519614"/>
                  <a:gd name="connsiteX27" fmla="*/ 606160 w 2057341"/>
                  <a:gd name="connsiteY27" fmla="*/ 49564 h 3519614"/>
                  <a:gd name="connsiteX0" fmla="*/ 606160 w 2057341"/>
                  <a:gd name="connsiteY0" fmla="*/ 2119 h 3472169"/>
                  <a:gd name="connsiteX1" fmla="*/ 1015735 w 2057341"/>
                  <a:gd name="connsiteY1" fmla="*/ 135469 h 3472169"/>
                  <a:gd name="connsiteX2" fmla="*/ 1301485 w 2057341"/>
                  <a:gd name="connsiteY2" fmla="*/ 440269 h 3472169"/>
                  <a:gd name="connsiteX3" fmla="*/ 1701535 w 2057341"/>
                  <a:gd name="connsiteY3" fmla="*/ 687919 h 3472169"/>
                  <a:gd name="connsiteX4" fmla="*/ 2044435 w 2057341"/>
                  <a:gd name="connsiteY4" fmla="*/ 1011769 h 3472169"/>
                  <a:gd name="connsiteX5" fmla="*/ 1958710 w 2057341"/>
                  <a:gd name="connsiteY5" fmla="*/ 1392769 h 3472169"/>
                  <a:gd name="connsiteX6" fmla="*/ 1711060 w 2057341"/>
                  <a:gd name="connsiteY6" fmla="*/ 1735669 h 3472169"/>
                  <a:gd name="connsiteX7" fmla="*/ 1425310 w 2057341"/>
                  <a:gd name="connsiteY7" fmla="*/ 1849969 h 3472169"/>
                  <a:gd name="connsiteX8" fmla="*/ 1330060 w 2057341"/>
                  <a:gd name="connsiteY8" fmla="*/ 2059519 h 3472169"/>
                  <a:gd name="connsiteX9" fmla="*/ 1025260 w 2057341"/>
                  <a:gd name="connsiteY9" fmla="*/ 2269069 h 3472169"/>
                  <a:gd name="connsiteX10" fmla="*/ 853810 w 2057341"/>
                  <a:gd name="connsiteY10" fmla="*/ 2440519 h 3472169"/>
                  <a:gd name="connsiteX11" fmla="*/ 1472935 w 2057341"/>
                  <a:gd name="connsiteY11" fmla="*/ 2230969 h 3472169"/>
                  <a:gd name="connsiteX12" fmla="*/ 1625335 w 2057341"/>
                  <a:gd name="connsiteY12" fmla="*/ 2497669 h 3472169"/>
                  <a:gd name="connsiteX13" fmla="*/ 1625335 w 2057341"/>
                  <a:gd name="connsiteY13" fmla="*/ 2878669 h 3472169"/>
                  <a:gd name="connsiteX14" fmla="*/ 1368160 w 2057341"/>
                  <a:gd name="connsiteY14" fmla="*/ 3107269 h 3472169"/>
                  <a:gd name="connsiteX15" fmla="*/ 987160 w 2057341"/>
                  <a:gd name="connsiteY15" fmla="*/ 3259669 h 3472169"/>
                  <a:gd name="connsiteX16" fmla="*/ 549010 w 2057341"/>
                  <a:gd name="connsiteY16" fmla="*/ 3469219 h 3472169"/>
                  <a:gd name="connsiteX17" fmla="*/ 377560 w 2057341"/>
                  <a:gd name="connsiteY17" fmla="*/ 3335869 h 3472169"/>
                  <a:gd name="connsiteX18" fmla="*/ 206110 w 2057341"/>
                  <a:gd name="connsiteY18" fmla="*/ 2745319 h 3472169"/>
                  <a:gd name="connsiteX19" fmla="*/ 187060 w 2057341"/>
                  <a:gd name="connsiteY19" fmla="*/ 2326219 h 3472169"/>
                  <a:gd name="connsiteX20" fmla="*/ 168010 w 2057341"/>
                  <a:gd name="connsiteY20" fmla="*/ 2059519 h 3472169"/>
                  <a:gd name="connsiteX21" fmla="*/ 53710 w 2057341"/>
                  <a:gd name="connsiteY21" fmla="*/ 1640419 h 3472169"/>
                  <a:gd name="connsiteX22" fmla="*/ 348985 w 2057341"/>
                  <a:gd name="connsiteY22" fmla="*/ 1354669 h 3472169"/>
                  <a:gd name="connsiteX23" fmla="*/ 15610 w 2057341"/>
                  <a:gd name="connsiteY23" fmla="*/ 973669 h 3472169"/>
                  <a:gd name="connsiteX24" fmla="*/ 63235 w 2057341"/>
                  <a:gd name="connsiteY24" fmla="*/ 649819 h 3472169"/>
                  <a:gd name="connsiteX25" fmla="*/ 139435 w 2057341"/>
                  <a:gd name="connsiteY25" fmla="*/ 230719 h 3472169"/>
                  <a:gd name="connsiteX26" fmla="*/ 606160 w 2057341"/>
                  <a:gd name="connsiteY26" fmla="*/ 2119 h 3472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057341" h="3472169">
                    <a:moveTo>
                      <a:pt x="606160" y="2119"/>
                    </a:moveTo>
                    <a:cubicBezTo>
                      <a:pt x="752210" y="-13756"/>
                      <a:pt x="899848" y="62444"/>
                      <a:pt x="1015735" y="135469"/>
                    </a:cubicBezTo>
                    <a:cubicBezTo>
                      <a:pt x="1131622" y="208494"/>
                      <a:pt x="1187185" y="348194"/>
                      <a:pt x="1301485" y="440269"/>
                    </a:cubicBezTo>
                    <a:cubicBezTo>
                      <a:pt x="1415785" y="532344"/>
                      <a:pt x="1577710" y="592669"/>
                      <a:pt x="1701535" y="687919"/>
                    </a:cubicBezTo>
                    <a:cubicBezTo>
                      <a:pt x="1825360" y="783169"/>
                      <a:pt x="2001573" y="894294"/>
                      <a:pt x="2044435" y="1011769"/>
                    </a:cubicBezTo>
                    <a:cubicBezTo>
                      <a:pt x="2087297" y="1129244"/>
                      <a:pt x="2014273" y="1272119"/>
                      <a:pt x="1958710" y="1392769"/>
                    </a:cubicBezTo>
                    <a:cubicBezTo>
                      <a:pt x="1903148" y="1513419"/>
                      <a:pt x="1799960" y="1659469"/>
                      <a:pt x="1711060" y="1735669"/>
                    </a:cubicBezTo>
                    <a:cubicBezTo>
                      <a:pt x="1622160" y="1811869"/>
                      <a:pt x="1488810" y="1795994"/>
                      <a:pt x="1425310" y="1849969"/>
                    </a:cubicBezTo>
                    <a:cubicBezTo>
                      <a:pt x="1361810" y="1903944"/>
                      <a:pt x="1396735" y="1989669"/>
                      <a:pt x="1330060" y="2059519"/>
                    </a:cubicBezTo>
                    <a:cubicBezTo>
                      <a:pt x="1263385" y="2129369"/>
                      <a:pt x="1104635" y="2205569"/>
                      <a:pt x="1025260" y="2269069"/>
                    </a:cubicBezTo>
                    <a:cubicBezTo>
                      <a:pt x="945885" y="2332569"/>
                      <a:pt x="779198" y="2446869"/>
                      <a:pt x="853810" y="2440519"/>
                    </a:cubicBezTo>
                    <a:cubicBezTo>
                      <a:pt x="928422" y="2434169"/>
                      <a:pt x="1344347" y="2221444"/>
                      <a:pt x="1472935" y="2230969"/>
                    </a:cubicBezTo>
                    <a:cubicBezTo>
                      <a:pt x="1601523" y="2240494"/>
                      <a:pt x="1599935" y="2389719"/>
                      <a:pt x="1625335" y="2497669"/>
                    </a:cubicBezTo>
                    <a:cubicBezTo>
                      <a:pt x="1650735" y="2605619"/>
                      <a:pt x="1668198" y="2777069"/>
                      <a:pt x="1625335" y="2878669"/>
                    </a:cubicBezTo>
                    <a:cubicBezTo>
                      <a:pt x="1582473" y="2980269"/>
                      <a:pt x="1474522" y="3043769"/>
                      <a:pt x="1368160" y="3107269"/>
                    </a:cubicBezTo>
                    <a:cubicBezTo>
                      <a:pt x="1261798" y="3170769"/>
                      <a:pt x="1123685" y="3199344"/>
                      <a:pt x="987160" y="3259669"/>
                    </a:cubicBezTo>
                    <a:cubicBezTo>
                      <a:pt x="850635" y="3319994"/>
                      <a:pt x="650610" y="3456519"/>
                      <a:pt x="549010" y="3469219"/>
                    </a:cubicBezTo>
                    <a:cubicBezTo>
                      <a:pt x="447410" y="3481919"/>
                      <a:pt x="434710" y="3456519"/>
                      <a:pt x="377560" y="3335869"/>
                    </a:cubicBezTo>
                    <a:cubicBezTo>
                      <a:pt x="320410" y="3215219"/>
                      <a:pt x="237860" y="2913594"/>
                      <a:pt x="206110" y="2745319"/>
                    </a:cubicBezTo>
                    <a:cubicBezTo>
                      <a:pt x="174360" y="2577044"/>
                      <a:pt x="193410" y="2440519"/>
                      <a:pt x="187060" y="2326219"/>
                    </a:cubicBezTo>
                    <a:cubicBezTo>
                      <a:pt x="180710" y="2211919"/>
                      <a:pt x="190235" y="2173819"/>
                      <a:pt x="168010" y="2059519"/>
                    </a:cubicBezTo>
                    <a:cubicBezTo>
                      <a:pt x="145785" y="1945219"/>
                      <a:pt x="23548" y="1757894"/>
                      <a:pt x="53710" y="1640419"/>
                    </a:cubicBezTo>
                    <a:cubicBezTo>
                      <a:pt x="83872" y="1522944"/>
                      <a:pt x="355335" y="1465794"/>
                      <a:pt x="348985" y="1354669"/>
                    </a:cubicBezTo>
                    <a:cubicBezTo>
                      <a:pt x="342635" y="1243544"/>
                      <a:pt x="63235" y="1091144"/>
                      <a:pt x="15610" y="973669"/>
                    </a:cubicBezTo>
                    <a:cubicBezTo>
                      <a:pt x="-32015" y="856194"/>
                      <a:pt x="42598" y="773644"/>
                      <a:pt x="63235" y="649819"/>
                    </a:cubicBezTo>
                    <a:cubicBezTo>
                      <a:pt x="83872" y="525994"/>
                      <a:pt x="56885" y="345019"/>
                      <a:pt x="139435" y="230719"/>
                    </a:cubicBezTo>
                    <a:cubicBezTo>
                      <a:pt x="229922" y="122769"/>
                      <a:pt x="460110" y="17994"/>
                      <a:pt x="606160" y="2119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91" name="Freihandform 90"/>
              <p:cNvSpPr/>
              <p:nvPr/>
            </p:nvSpPr>
            <p:spPr>
              <a:xfrm>
                <a:off x="387364" y="2083163"/>
                <a:ext cx="1803409" cy="3305016"/>
              </a:xfrm>
              <a:custGeom>
                <a:avLst/>
                <a:gdLst>
                  <a:gd name="connsiteX0" fmla="*/ 98411 w 1803409"/>
                  <a:gd name="connsiteY0" fmla="*/ 212362 h 3305016"/>
                  <a:gd name="connsiteX1" fmla="*/ 12686 w 1803409"/>
                  <a:gd name="connsiteY1" fmla="*/ 860062 h 3305016"/>
                  <a:gd name="connsiteX2" fmla="*/ 336536 w 1803409"/>
                  <a:gd name="connsiteY2" fmla="*/ 1317262 h 3305016"/>
                  <a:gd name="connsiteX3" fmla="*/ 136511 w 1803409"/>
                  <a:gd name="connsiteY3" fmla="*/ 1679212 h 3305016"/>
                  <a:gd name="connsiteX4" fmla="*/ 260336 w 1803409"/>
                  <a:gd name="connsiteY4" fmla="*/ 2250712 h 3305016"/>
                  <a:gd name="connsiteX5" fmla="*/ 288911 w 1803409"/>
                  <a:gd name="connsiteY5" fmla="*/ 2955562 h 3305016"/>
                  <a:gd name="connsiteX6" fmla="*/ 507986 w 1803409"/>
                  <a:gd name="connsiteY6" fmla="*/ 3298462 h 3305016"/>
                  <a:gd name="connsiteX7" fmla="*/ 812786 w 1803409"/>
                  <a:gd name="connsiteY7" fmla="*/ 3146062 h 3305016"/>
                  <a:gd name="connsiteX8" fmla="*/ 803261 w 1803409"/>
                  <a:gd name="connsiteY8" fmla="*/ 2726962 h 3305016"/>
                  <a:gd name="connsiteX9" fmla="*/ 669911 w 1803409"/>
                  <a:gd name="connsiteY9" fmla="*/ 2403112 h 3305016"/>
                  <a:gd name="connsiteX10" fmla="*/ 717536 w 1803409"/>
                  <a:gd name="connsiteY10" fmla="*/ 2212612 h 3305016"/>
                  <a:gd name="connsiteX11" fmla="*/ 1098536 w 1803409"/>
                  <a:gd name="connsiteY11" fmla="*/ 2022112 h 3305016"/>
                  <a:gd name="connsiteX12" fmla="*/ 1155686 w 1803409"/>
                  <a:gd name="connsiteY12" fmla="*/ 1736362 h 3305016"/>
                  <a:gd name="connsiteX13" fmla="*/ 1650986 w 1803409"/>
                  <a:gd name="connsiteY13" fmla="*/ 1450612 h 3305016"/>
                  <a:gd name="connsiteX14" fmla="*/ 1803386 w 1803409"/>
                  <a:gd name="connsiteY14" fmla="*/ 1088662 h 3305016"/>
                  <a:gd name="connsiteX15" fmla="*/ 1660511 w 1803409"/>
                  <a:gd name="connsiteY15" fmla="*/ 688612 h 3305016"/>
                  <a:gd name="connsiteX16" fmla="*/ 1412861 w 1803409"/>
                  <a:gd name="connsiteY16" fmla="*/ 593362 h 3305016"/>
                  <a:gd name="connsiteX17" fmla="*/ 1127111 w 1803409"/>
                  <a:gd name="connsiteY17" fmla="*/ 345712 h 3305016"/>
                  <a:gd name="connsiteX18" fmla="*/ 784211 w 1803409"/>
                  <a:gd name="connsiteY18" fmla="*/ 98062 h 3305016"/>
                  <a:gd name="connsiteX19" fmla="*/ 403211 w 1803409"/>
                  <a:gd name="connsiteY19" fmla="*/ 2812 h 3305016"/>
                  <a:gd name="connsiteX20" fmla="*/ 98411 w 1803409"/>
                  <a:gd name="connsiteY20" fmla="*/ 212362 h 3305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803409" h="3305016">
                    <a:moveTo>
                      <a:pt x="98411" y="212362"/>
                    </a:moveTo>
                    <a:cubicBezTo>
                      <a:pt x="33324" y="355237"/>
                      <a:pt x="-27001" y="675912"/>
                      <a:pt x="12686" y="860062"/>
                    </a:cubicBezTo>
                    <a:cubicBezTo>
                      <a:pt x="52373" y="1044212"/>
                      <a:pt x="315899" y="1180737"/>
                      <a:pt x="336536" y="1317262"/>
                    </a:cubicBezTo>
                    <a:cubicBezTo>
                      <a:pt x="357173" y="1453787"/>
                      <a:pt x="149211" y="1523637"/>
                      <a:pt x="136511" y="1679212"/>
                    </a:cubicBezTo>
                    <a:cubicBezTo>
                      <a:pt x="123811" y="1834787"/>
                      <a:pt x="234936" y="2037987"/>
                      <a:pt x="260336" y="2250712"/>
                    </a:cubicBezTo>
                    <a:cubicBezTo>
                      <a:pt x="285736" y="2463437"/>
                      <a:pt x="247636" y="2780937"/>
                      <a:pt x="288911" y="2955562"/>
                    </a:cubicBezTo>
                    <a:cubicBezTo>
                      <a:pt x="330186" y="3130187"/>
                      <a:pt x="420674" y="3266712"/>
                      <a:pt x="507986" y="3298462"/>
                    </a:cubicBezTo>
                    <a:cubicBezTo>
                      <a:pt x="595298" y="3330212"/>
                      <a:pt x="763574" y="3241312"/>
                      <a:pt x="812786" y="3146062"/>
                    </a:cubicBezTo>
                    <a:cubicBezTo>
                      <a:pt x="861998" y="3050812"/>
                      <a:pt x="827073" y="2850787"/>
                      <a:pt x="803261" y="2726962"/>
                    </a:cubicBezTo>
                    <a:cubicBezTo>
                      <a:pt x="779449" y="2603137"/>
                      <a:pt x="684199" y="2488837"/>
                      <a:pt x="669911" y="2403112"/>
                    </a:cubicBezTo>
                    <a:cubicBezTo>
                      <a:pt x="655623" y="2317387"/>
                      <a:pt x="646099" y="2276112"/>
                      <a:pt x="717536" y="2212612"/>
                    </a:cubicBezTo>
                    <a:cubicBezTo>
                      <a:pt x="788973" y="2149112"/>
                      <a:pt x="1025511" y="2101487"/>
                      <a:pt x="1098536" y="2022112"/>
                    </a:cubicBezTo>
                    <a:cubicBezTo>
                      <a:pt x="1171561" y="1942737"/>
                      <a:pt x="1063611" y="1831612"/>
                      <a:pt x="1155686" y="1736362"/>
                    </a:cubicBezTo>
                    <a:cubicBezTo>
                      <a:pt x="1247761" y="1641112"/>
                      <a:pt x="1543036" y="1558562"/>
                      <a:pt x="1650986" y="1450612"/>
                    </a:cubicBezTo>
                    <a:cubicBezTo>
                      <a:pt x="1758936" y="1342662"/>
                      <a:pt x="1801799" y="1215662"/>
                      <a:pt x="1803386" y="1088662"/>
                    </a:cubicBezTo>
                    <a:cubicBezTo>
                      <a:pt x="1804973" y="961662"/>
                      <a:pt x="1725598" y="771162"/>
                      <a:pt x="1660511" y="688612"/>
                    </a:cubicBezTo>
                    <a:cubicBezTo>
                      <a:pt x="1595424" y="606062"/>
                      <a:pt x="1501761" y="650512"/>
                      <a:pt x="1412861" y="593362"/>
                    </a:cubicBezTo>
                    <a:cubicBezTo>
                      <a:pt x="1323961" y="536212"/>
                      <a:pt x="1231886" y="428262"/>
                      <a:pt x="1127111" y="345712"/>
                    </a:cubicBezTo>
                    <a:cubicBezTo>
                      <a:pt x="1022336" y="263162"/>
                      <a:pt x="904861" y="155212"/>
                      <a:pt x="784211" y="98062"/>
                    </a:cubicBezTo>
                    <a:cubicBezTo>
                      <a:pt x="663561" y="40912"/>
                      <a:pt x="515924" y="-13063"/>
                      <a:pt x="403211" y="2812"/>
                    </a:cubicBezTo>
                    <a:cubicBezTo>
                      <a:pt x="290499" y="18687"/>
                      <a:pt x="163498" y="69487"/>
                      <a:pt x="98411" y="21236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92" name="Freihandform 91"/>
              <p:cNvSpPr/>
              <p:nvPr/>
            </p:nvSpPr>
            <p:spPr>
              <a:xfrm>
                <a:off x="561900" y="2209983"/>
                <a:ext cx="1507519" cy="1980602"/>
              </a:xfrm>
              <a:custGeom>
                <a:avLst/>
                <a:gdLst>
                  <a:gd name="connsiteX0" fmla="*/ 381075 w 1507519"/>
                  <a:gd name="connsiteY0" fmla="*/ 1266642 h 1980602"/>
                  <a:gd name="connsiteX1" fmla="*/ 362025 w 1507519"/>
                  <a:gd name="connsiteY1" fmla="*/ 1171392 h 1980602"/>
                  <a:gd name="connsiteX2" fmla="*/ 75 w 1507519"/>
                  <a:gd name="connsiteY2" fmla="*/ 561792 h 1980602"/>
                  <a:gd name="connsiteX3" fmla="*/ 333450 w 1507519"/>
                  <a:gd name="connsiteY3" fmla="*/ 9342 h 1980602"/>
                  <a:gd name="connsiteX4" fmla="*/ 695400 w 1507519"/>
                  <a:gd name="connsiteY4" fmla="*/ 237942 h 1980602"/>
                  <a:gd name="connsiteX5" fmla="*/ 1057350 w 1507519"/>
                  <a:gd name="connsiteY5" fmla="*/ 542742 h 1980602"/>
                  <a:gd name="connsiteX6" fmla="*/ 1476450 w 1507519"/>
                  <a:gd name="connsiteY6" fmla="*/ 637992 h 1980602"/>
                  <a:gd name="connsiteX7" fmla="*/ 1447875 w 1507519"/>
                  <a:gd name="connsiteY7" fmla="*/ 1190442 h 1980602"/>
                  <a:gd name="connsiteX8" fmla="*/ 1219275 w 1507519"/>
                  <a:gd name="connsiteY8" fmla="*/ 1399992 h 1980602"/>
                  <a:gd name="connsiteX9" fmla="*/ 990675 w 1507519"/>
                  <a:gd name="connsiteY9" fmla="*/ 1457142 h 1980602"/>
                  <a:gd name="connsiteX10" fmla="*/ 876375 w 1507519"/>
                  <a:gd name="connsiteY10" fmla="*/ 1761942 h 1980602"/>
                  <a:gd name="connsiteX11" fmla="*/ 666825 w 1507519"/>
                  <a:gd name="connsiteY11" fmla="*/ 1971492 h 1980602"/>
                  <a:gd name="connsiteX12" fmla="*/ 171525 w 1507519"/>
                  <a:gd name="connsiteY12" fmla="*/ 1895292 h 1980602"/>
                  <a:gd name="connsiteX13" fmla="*/ 104850 w 1507519"/>
                  <a:gd name="connsiteY13" fmla="*/ 1476192 h 1980602"/>
                  <a:gd name="connsiteX14" fmla="*/ 381075 w 1507519"/>
                  <a:gd name="connsiteY14" fmla="*/ 1266642 h 1980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07519" h="1980602">
                    <a:moveTo>
                      <a:pt x="381075" y="1266642"/>
                    </a:moveTo>
                    <a:cubicBezTo>
                      <a:pt x="423937" y="1215842"/>
                      <a:pt x="425525" y="1288867"/>
                      <a:pt x="362025" y="1171392"/>
                    </a:cubicBezTo>
                    <a:cubicBezTo>
                      <a:pt x="298525" y="1053917"/>
                      <a:pt x="4837" y="755467"/>
                      <a:pt x="75" y="561792"/>
                    </a:cubicBezTo>
                    <a:cubicBezTo>
                      <a:pt x="-4687" y="368117"/>
                      <a:pt x="217563" y="63317"/>
                      <a:pt x="333450" y="9342"/>
                    </a:cubicBezTo>
                    <a:cubicBezTo>
                      <a:pt x="449337" y="-44633"/>
                      <a:pt x="574750" y="149042"/>
                      <a:pt x="695400" y="237942"/>
                    </a:cubicBezTo>
                    <a:cubicBezTo>
                      <a:pt x="816050" y="326842"/>
                      <a:pt x="927175" y="476067"/>
                      <a:pt x="1057350" y="542742"/>
                    </a:cubicBezTo>
                    <a:cubicBezTo>
                      <a:pt x="1187525" y="609417"/>
                      <a:pt x="1411363" y="530042"/>
                      <a:pt x="1476450" y="637992"/>
                    </a:cubicBezTo>
                    <a:cubicBezTo>
                      <a:pt x="1541537" y="745942"/>
                      <a:pt x="1490738" y="1063442"/>
                      <a:pt x="1447875" y="1190442"/>
                    </a:cubicBezTo>
                    <a:cubicBezTo>
                      <a:pt x="1405012" y="1317442"/>
                      <a:pt x="1295475" y="1355542"/>
                      <a:pt x="1219275" y="1399992"/>
                    </a:cubicBezTo>
                    <a:cubicBezTo>
                      <a:pt x="1143075" y="1444442"/>
                      <a:pt x="1047825" y="1396817"/>
                      <a:pt x="990675" y="1457142"/>
                    </a:cubicBezTo>
                    <a:cubicBezTo>
                      <a:pt x="933525" y="1517467"/>
                      <a:pt x="930350" y="1676217"/>
                      <a:pt x="876375" y="1761942"/>
                    </a:cubicBezTo>
                    <a:cubicBezTo>
                      <a:pt x="822400" y="1847667"/>
                      <a:pt x="784300" y="1949267"/>
                      <a:pt x="666825" y="1971492"/>
                    </a:cubicBezTo>
                    <a:cubicBezTo>
                      <a:pt x="549350" y="1993717"/>
                      <a:pt x="265188" y="1977842"/>
                      <a:pt x="171525" y="1895292"/>
                    </a:cubicBezTo>
                    <a:cubicBezTo>
                      <a:pt x="77862" y="1812742"/>
                      <a:pt x="71513" y="1584142"/>
                      <a:pt x="104850" y="1476192"/>
                    </a:cubicBezTo>
                    <a:cubicBezTo>
                      <a:pt x="138187" y="1368242"/>
                      <a:pt x="338213" y="1317442"/>
                      <a:pt x="381075" y="126664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grpSp>
            <p:nvGrpSpPr>
              <p:cNvPr id="93" name="Gruppieren 92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94" name="Gerader Verbinder 93"/>
                <p:cNvCxnSpPr>
                  <a:cxnSpLocks/>
                  <a:stCxn id="99" idx="6"/>
                  <a:endCxn id="100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Gerader Verbinder 94"/>
                <p:cNvCxnSpPr>
                  <a:cxnSpLocks/>
                  <a:stCxn id="99" idx="4"/>
                  <a:endCxn id="101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Gerader Verbinder 95"/>
                <p:cNvCxnSpPr>
                  <a:cxnSpLocks/>
                  <a:stCxn id="101" idx="4"/>
                  <a:endCxn id="102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Gerader Verbinder 96"/>
                <p:cNvCxnSpPr>
                  <a:cxnSpLocks/>
                  <a:stCxn id="102" idx="6"/>
                  <a:endCxn id="103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Gerader Verbinder 97"/>
                <p:cNvCxnSpPr>
                  <a:cxnSpLocks/>
                  <a:stCxn id="101" idx="7"/>
                  <a:endCxn id="100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Ellipse 98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00" name="Ellipse 99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01" name="Ellipse 100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02" name="Ellipse 101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03" name="Ellipse 102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04" name="Gruppieren 103"/>
            <p:cNvGrpSpPr>
              <a:grpSpLocks noChangeAspect="1"/>
            </p:cNvGrpSpPr>
            <p:nvPr/>
          </p:nvGrpSpPr>
          <p:grpSpPr>
            <a:xfrm>
              <a:off x="1544581" y="218328"/>
              <a:ext cx="856737" cy="1445913"/>
              <a:chOff x="336815" y="2026706"/>
              <a:chExt cx="2057341" cy="3472169"/>
            </a:xfrm>
          </p:grpSpPr>
          <p:sp>
            <p:nvSpPr>
              <p:cNvPr id="105" name="Freihandform 104"/>
              <p:cNvSpPr/>
              <p:nvPr/>
            </p:nvSpPr>
            <p:spPr>
              <a:xfrm>
                <a:off x="336815" y="2026706"/>
                <a:ext cx="2057341" cy="3472169"/>
              </a:xfrm>
              <a:custGeom>
                <a:avLst/>
                <a:gdLst>
                  <a:gd name="connsiteX0" fmla="*/ 606160 w 2057341"/>
                  <a:gd name="connsiteY0" fmla="*/ 49564 h 3519614"/>
                  <a:gd name="connsiteX1" fmla="*/ 1015735 w 2057341"/>
                  <a:gd name="connsiteY1" fmla="*/ 182914 h 3519614"/>
                  <a:gd name="connsiteX2" fmla="*/ 1301485 w 2057341"/>
                  <a:gd name="connsiteY2" fmla="*/ 487714 h 3519614"/>
                  <a:gd name="connsiteX3" fmla="*/ 1701535 w 2057341"/>
                  <a:gd name="connsiteY3" fmla="*/ 735364 h 3519614"/>
                  <a:gd name="connsiteX4" fmla="*/ 2044435 w 2057341"/>
                  <a:gd name="connsiteY4" fmla="*/ 1059214 h 3519614"/>
                  <a:gd name="connsiteX5" fmla="*/ 1958710 w 2057341"/>
                  <a:gd name="connsiteY5" fmla="*/ 1440214 h 3519614"/>
                  <a:gd name="connsiteX6" fmla="*/ 1711060 w 2057341"/>
                  <a:gd name="connsiteY6" fmla="*/ 1783114 h 3519614"/>
                  <a:gd name="connsiteX7" fmla="*/ 1425310 w 2057341"/>
                  <a:gd name="connsiteY7" fmla="*/ 1897414 h 3519614"/>
                  <a:gd name="connsiteX8" fmla="*/ 1330060 w 2057341"/>
                  <a:gd name="connsiteY8" fmla="*/ 2106964 h 3519614"/>
                  <a:gd name="connsiteX9" fmla="*/ 1025260 w 2057341"/>
                  <a:gd name="connsiteY9" fmla="*/ 2316514 h 3519614"/>
                  <a:gd name="connsiteX10" fmla="*/ 853810 w 2057341"/>
                  <a:gd name="connsiteY10" fmla="*/ 2487964 h 3519614"/>
                  <a:gd name="connsiteX11" fmla="*/ 1472935 w 2057341"/>
                  <a:gd name="connsiteY11" fmla="*/ 2278414 h 3519614"/>
                  <a:gd name="connsiteX12" fmla="*/ 1625335 w 2057341"/>
                  <a:gd name="connsiteY12" fmla="*/ 2545114 h 3519614"/>
                  <a:gd name="connsiteX13" fmla="*/ 1625335 w 2057341"/>
                  <a:gd name="connsiteY13" fmla="*/ 2926114 h 3519614"/>
                  <a:gd name="connsiteX14" fmla="*/ 1368160 w 2057341"/>
                  <a:gd name="connsiteY14" fmla="*/ 3154714 h 3519614"/>
                  <a:gd name="connsiteX15" fmla="*/ 987160 w 2057341"/>
                  <a:gd name="connsiteY15" fmla="*/ 3307114 h 3519614"/>
                  <a:gd name="connsiteX16" fmla="*/ 549010 w 2057341"/>
                  <a:gd name="connsiteY16" fmla="*/ 3516664 h 3519614"/>
                  <a:gd name="connsiteX17" fmla="*/ 377560 w 2057341"/>
                  <a:gd name="connsiteY17" fmla="*/ 3383314 h 3519614"/>
                  <a:gd name="connsiteX18" fmla="*/ 206110 w 2057341"/>
                  <a:gd name="connsiteY18" fmla="*/ 2792764 h 3519614"/>
                  <a:gd name="connsiteX19" fmla="*/ 187060 w 2057341"/>
                  <a:gd name="connsiteY19" fmla="*/ 2373664 h 3519614"/>
                  <a:gd name="connsiteX20" fmla="*/ 168010 w 2057341"/>
                  <a:gd name="connsiteY20" fmla="*/ 2106964 h 3519614"/>
                  <a:gd name="connsiteX21" fmla="*/ 53710 w 2057341"/>
                  <a:gd name="connsiteY21" fmla="*/ 1687864 h 3519614"/>
                  <a:gd name="connsiteX22" fmla="*/ 348985 w 2057341"/>
                  <a:gd name="connsiteY22" fmla="*/ 1402114 h 3519614"/>
                  <a:gd name="connsiteX23" fmla="*/ 15610 w 2057341"/>
                  <a:gd name="connsiteY23" fmla="*/ 1021114 h 3519614"/>
                  <a:gd name="connsiteX24" fmla="*/ 63235 w 2057341"/>
                  <a:gd name="connsiteY24" fmla="*/ 697264 h 3519614"/>
                  <a:gd name="connsiteX25" fmla="*/ 139435 w 2057341"/>
                  <a:gd name="connsiteY25" fmla="*/ 278164 h 3519614"/>
                  <a:gd name="connsiteX26" fmla="*/ 558535 w 2057341"/>
                  <a:gd name="connsiteY26" fmla="*/ 11464 h 3519614"/>
                  <a:gd name="connsiteX27" fmla="*/ 606160 w 2057341"/>
                  <a:gd name="connsiteY27" fmla="*/ 49564 h 3519614"/>
                  <a:gd name="connsiteX0" fmla="*/ 606160 w 2057341"/>
                  <a:gd name="connsiteY0" fmla="*/ 2119 h 3472169"/>
                  <a:gd name="connsiteX1" fmla="*/ 1015735 w 2057341"/>
                  <a:gd name="connsiteY1" fmla="*/ 135469 h 3472169"/>
                  <a:gd name="connsiteX2" fmla="*/ 1301485 w 2057341"/>
                  <a:gd name="connsiteY2" fmla="*/ 440269 h 3472169"/>
                  <a:gd name="connsiteX3" fmla="*/ 1701535 w 2057341"/>
                  <a:gd name="connsiteY3" fmla="*/ 687919 h 3472169"/>
                  <a:gd name="connsiteX4" fmla="*/ 2044435 w 2057341"/>
                  <a:gd name="connsiteY4" fmla="*/ 1011769 h 3472169"/>
                  <a:gd name="connsiteX5" fmla="*/ 1958710 w 2057341"/>
                  <a:gd name="connsiteY5" fmla="*/ 1392769 h 3472169"/>
                  <a:gd name="connsiteX6" fmla="*/ 1711060 w 2057341"/>
                  <a:gd name="connsiteY6" fmla="*/ 1735669 h 3472169"/>
                  <a:gd name="connsiteX7" fmla="*/ 1425310 w 2057341"/>
                  <a:gd name="connsiteY7" fmla="*/ 1849969 h 3472169"/>
                  <a:gd name="connsiteX8" fmla="*/ 1330060 w 2057341"/>
                  <a:gd name="connsiteY8" fmla="*/ 2059519 h 3472169"/>
                  <a:gd name="connsiteX9" fmla="*/ 1025260 w 2057341"/>
                  <a:gd name="connsiteY9" fmla="*/ 2269069 h 3472169"/>
                  <a:gd name="connsiteX10" fmla="*/ 853810 w 2057341"/>
                  <a:gd name="connsiteY10" fmla="*/ 2440519 h 3472169"/>
                  <a:gd name="connsiteX11" fmla="*/ 1472935 w 2057341"/>
                  <a:gd name="connsiteY11" fmla="*/ 2230969 h 3472169"/>
                  <a:gd name="connsiteX12" fmla="*/ 1625335 w 2057341"/>
                  <a:gd name="connsiteY12" fmla="*/ 2497669 h 3472169"/>
                  <a:gd name="connsiteX13" fmla="*/ 1625335 w 2057341"/>
                  <a:gd name="connsiteY13" fmla="*/ 2878669 h 3472169"/>
                  <a:gd name="connsiteX14" fmla="*/ 1368160 w 2057341"/>
                  <a:gd name="connsiteY14" fmla="*/ 3107269 h 3472169"/>
                  <a:gd name="connsiteX15" fmla="*/ 987160 w 2057341"/>
                  <a:gd name="connsiteY15" fmla="*/ 3259669 h 3472169"/>
                  <a:gd name="connsiteX16" fmla="*/ 549010 w 2057341"/>
                  <a:gd name="connsiteY16" fmla="*/ 3469219 h 3472169"/>
                  <a:gd name="connsiteX17" fmla="*/ 377560 w 2057341"/>
                  <a:gd name="connsiteY17" fmla="*/ 3335869 h 3472169"/>
                  <a:gd name="connsiteX18" fmla="*/ 206110 w 2057341"/>
                  <a:gd name="connsiteY18" fmla="*/ 2745319 h 3472169"/>
                  <a:gd name="connsiteX19" fmla="*/ 187060 w 2057341"/>
                  <a:gd name="connsiteY19" fmla="*/ 2326219 h 3472169"/>
                  <a:gd name="connsiteX20" fmla="*/ 168010 w 2057341"/>
                  <a:gd name="connsiteY20" fmla="*/ 2059519 h 3472169"/>
                  <a:gd name="connsiteX21" fmla="*/ 53710 w 2057341"/>
                  <a:gd name="connsiteY21" fmla="*/ 1640419 h 3472169"/>
                  <a:gd name="connsiteX22" fmla="*/ 348985 w 2057341"/>
                  <a:gd name="connsiteY22" fmla="*/ 1354669 h 3472169"/>
                  <a:gd name="connsiteX23" fmla="*/ 15610 w 2057341"/>
                  <a:gd name="connsiteY23" fmla="*/ 973669 h 3472169"/>
                  <a:gd name="connsiteX24" fmla="*/ 63235 w 2057341"/>
                  <a:gd name="connsiteY24" fmla="*/ 649819 h 3472169"/>
                  <a:gd name="connsiteX25" fmla="*/ 139435 w 2057341"/>
                  <a:gd name="connsiteY25" fmla="*/ 230719 h 3472169"/>
                  <a:gd name="connsiteX26" fmla="*/ 606160 w 2057341"/>
                  <a:gd name="connsiteY26" fmla="*/ 2119 h 3472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057341" h="3472169">
                    <a:moveTo>
                      <a:pt x="606160" y="2119"/>
                    </a:moveTo>
                    <a:cubicBezTo>
                      <a:pt x="752210" y="-13756"/>
                      <a:pt x="899848" y="62444"/>
                      <a:pt x="1015735" y="135469"/>
                    </a:cubicBezTo>
                    <a:cubicBezTo>
                      <a:pt x="1131622" y="208494"/>
                      <a:pt x="1187185" y="348194"/>
                      <a:pt x="1301485" y="440269"/>
                    </a:cubicBezTo>
                    <a:cubicBezTo>
                      <a:pt x="1415785" y="532344"/>
                      <a:pt x="1577710" y="592669"/>
                      <a:pt x="1701535" y="687919"/>
                    </a:cubicBezTo>
                    <a:cubicBezTo>
                      <a:pt x="1825360" y="783169"/>
                      <a:pt x="2001573" y="894294"/>
                      <a:pt x="2044435" y="1011769"/>
                    </a:cubicBezTo>
                    <a:cubicBezTo>
                      <a:pt x="2087297" y="1129244"/>
                      <a:pt x="2014273" y="1272119"/>
                      <a:pt x="1958710" y="1392769"/>
                    </a:cubicBezTo>
                    <a:cubicBezTo>
                      <a:pt x="1903148" y="1513419"/>
                      <a:pt x="1799960" y="1659469"/>
                      <a:pt x="1711060" y="1735669"/>
                    </a:cubicBezTo>
                    <a:cubicBezTo>
                      <a:pt x="1622160" y="1811869"/>
                      <a:pt x="1488810" y="1795994"/>
                      <a:pt x="1425310" y="1849969"/>
                    </a:cubicBezTo>
                    <a:cubicBezTo>
                      <a:pt x="1361810" y="1903944"/>
                      <a:pt x="1396735" y="1989669"/>
                      <a:pt x="1330060" y="2059519"/>
                    </a:cubicBezTo>
                    <a:cubicBezTo>
                      <a:pt x="1263385" y="2129369"/>
                      <a:pt x="1104635" y="2205569"/>
                      <a:pt x="1025260" y="2269069"/>
                    </a:cubicBezTo>
                    <a:cubicBezTo>
                      <a:pt x="945885" y="2332569"/>
                      <a:pt x="779198" y="2446869"/>
                      <a:pt x="853810" y="2440519"/>
                    </a:cubicBezTo>
                    <a:cubicBezTo>
                      <a:pt x="928422" y="2434169"/>
                      <a:pt x="1344347" y="2221444"/>
                      <a:pt x="1472935" y="2230969"/>
                    </a:cubicBezTo>
                    <a:cubicBezTo>
                      <a:pt x="1601523" y="2240494"/>
                      <a:pt x="1599935" y="2389719"/>
                      <a:pt x="1625335" y="2497669"/>
                    </a:cubicBezTo>
                    <a:cubicBezTo>
                      <a:pt x="1650735" y="2605619"/>
                      <a:pt x="1668198" y="2777069"/>
                      <a:pt x="1625335" y="2878669"/>
                    </a:cubicBezTo>
                    <a:cubicBezTo>
                      <a:pt x="1582473" y="2980269"/>
                      <a:pt x="1474522" y="3043769"/>
                      <a:pt x="1368160" y="3107269"/>
                    </a:cubicBezTo>
                    <a:cubicBezTo>
                      <a:pt x="1261798" y="3170769"/>
                      <a:pt x="1123685" y="3199344"/>
                      <a:pt x="987160" y="3259669"/>
                    </a:cubicBezTo>
                    <a:cubicBezTo>
                      <a:pt x="850635" y="3319994"/>
                      <a:pt x="650610" y="3456519"/>
                      <a:pt x="549010" y="3469219"/>
                    </a:cubicBezTo>
                    <a:cubicBezTo>
                      <a:pt x="447410" y="3481919"/>
                      <a:pt x="434710" y="3456519"/>
                      <a:pt x="377560" y="3335869"/>
                    </a:cubicBezTo>
                    <a:cubicBezTo>
                      <a:pt x="320410" y="3215219"/>
                      <a:pt x="237860" y="2913594"/>
                      <a:pt x="206110" y="2745319"/>
                    </a:cubicBezTo>
                    <a:cubicBezTo>
                      <a:pt x="174360" y="2577044"/>
                      <a:pt x="193410" y="2440519"/>
                      <a:pt x="187060" y="2326219"/>
                    </a:cubicBezTo>
                    <a:cubicBezTo>
                      <a:pt x="180710" y="2211919"/>
                      <a:pt x="190235" y="2173819"/>
                      <a:pt x="168010" y="2059519"/>
                    </a:cubicBezTo>
                    <a:cubicBezTo>
                      <a:pt x="145785" y="1945219"/>
                      <a:pt x="23548" y="1757894"/>
                      <a:pt x="53710" y="1640419"/>
                    </a:cubicBezTo>
                    <a:cubicBezTo>
                      <a:pt x="83872" y="1522944"/>
                      <a:pt x="355335" y="1465794"/>
                      <a:pt x="348985" y="1354669"/>
                    </a:cubicBezTo>
                    <a:cubicBezTo>
                      <a:pt x="342635" y="1243544"/>
                      <a:pt x="63235" y="1091144"/>
                      <a:pt x="15610" y="973669"/>
                    </a:cubicBezTo>
                    <a:cubicBezTo>
                      <a:pt x="-32015" y="856194"/>
                      <a:pt x="42598" y="773644"/>
                      <a:pt x="63235" y="649819"/>
                    </a:cubicBezTo>
                    <a:cubicBezTo>
                      <a:pt x="83872" y="525994"/>
                      <a:pt x="56885" y="345019"/>
                      <a:pt x="139435" y="230719"/>
                    </a:cubicBezTo>
                    <a:cubicBezTo>
                      <a:pt x="229922" y="122769"/>
                      <a:pt x="460110" y="17994"/>
                      <a:pt x="606160" y="2119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06" name="Freihandform 105"/>
              <p:cNvSpPr/>
              <p:nvPr/>
            </p:nvSpPr>
            <p:spPr>
              <a:xfrm>
                <a:off x="387364" y="2083163"/>
                <a:ext cx="1803409" cy="3305016"/>
              </a:xfrm>
              <a:custGeom>
                <a:avLst/>
                <a:gdLst>
                  <a:gd name="connsiteX0" fmla="*/ 98411 w 1803409"/>
                  <a:gd name="connsiteY0" fmla="*/ 212362 h 3305016"/>
                  <a:gd name="connsiteX1" fmla="*/ 12686 w 1803409"/>
                  <a:gd name="connsiteY1" fmla="*/ 860062 h 3305016"/>
                  <a:gd name="connsiteX2" fmla="*/ 336536 w 1803409"/>
                  <a:gd name="connsiteY2" fmla="*/ 1317262 h 3305016"/>
                  <a:gd name="connsiteX3" fmla="*/ 136511 w 1803409"/>
                  <a:gd name="connsiteY3" fmla="*/ 1679212 h 3305016"/>
                  <a:gd name="connsiteX4" fmla="*/ 260336 w 1803409"/>
                  <a:gd name="connsiteY4" fmla="*/ 2250712 h 3305016"/>
                  <a:gd name="connsiteX5" fmla="*/ 288911 w 1803409"/>
                  <a:gd name="connsiteY5" fmla="*/ 2955562 h 3305016"/>
                  <a:gd name="connsiteX6" fmla="*/ 507986 w 1803409"/>
                  <a:gd name="connsiteY6" fmla="*/ 3298462 h 3305016"/>
                  <a:gd name="connsiteX7" fmla="*/ 812786 w 1803409"/>
                  <a:gd name="connsiteY7" fmla="*/ 3146062 h 3305016"/>
                  <a:gd name="connsiteX8" fmla="*/ 803261 w 1803409"/>
                  <a:gd name="connsiteY8" fmla="*/ 2726962 h 3305016"/>
                  <a:gd name="connsiteX9" fmla="*/ 669911 w 1803409"/>
                  <a:gd name="connsiteY9" fmla="*/ 2403112 h 3305016"/>
                  <a:gd name="connsiteX10" fmla="*/ 717536 w 1803409"/>
                  <a:gd name="connsiteY10" fmla="*/ 2212612 h 3305016"/>
                  <a:gd name="connsiteX11" fmla="*/ 1098536 w 1803409"/>
                  <a:gd name="connsiteY11" fmla="*/ 2022112 h 3305016"/>
                  <a:gd name="connsiteX12" fmla="*/ 1155686 w 1803409"/>
                  <a:gd name="connsiteY12" fmla="*/ 1736362 h 3305016"/>
                  <a:gd name="connsiteX13" fmla="*/ 1650986 w 1803409"/>
                  <a:gd name="connsiteY13" fmla="*/ 1450612 h 3305016"/>
                  <a:gd name="connsiteX14" fmla="*/ 1803386 w 1803409"/>
                  <a:gd name="connsiteY14" fmla="*/ 1088662 h 3305016"/>
                  <a:gd name="connsiteX15" fmla="*/ 1660511 w 1803409"/>
                  <a:gd name="connsiteY15" fmla="*/ 688612 h 3305016"/>
                  <a:gd name="connsiteX16" fmla="*/ 1412861 w 1803409"/>
                  <a:gd name="connsiteY16" fmla="*/ 593362 h 3305016"/>
                  <a:gd name="connsiteX17" fmla="*/ 1127111 w 1803409"/>
                  <a:gd name="connsiteY17" fmla="*/ 345712 h 3305016"/>
                  <a:gd name="connsiteX18" fmla="*/ 784211 w 1803409"/>
                  <a:gd name="connsiteY18" fmla="*/ 98062 h 3305016"/>
                  <a:gd name="connsiteX19" fmla="*/ 403211 w 1803409"/>
                  <a:gd name="connsiteY19" fmla="*/ 2812 h 3305016"/>
                  <a:gd name="connsiteX20" fmla="*/ 98411 w 1803409"/>
                  <a:gd name="connsiteY20" fmla="*/ 212362 h 3305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803409" h="3305016">
                    <a:moveTo>
                      <a:pt x="98411" y="212362"/>
                    </a:moveTo>
                    <a:cubicBezTo>
                      <a:pt x="33324" y="355237"/>
                      <a:pt x="-27001" y="675912"/>
                      <a:pt x="12686" y="860062"/>
                    </a:cubicBezTo>
                    <a:cubicBezTo>
                      <a:pt x="52373" y="1044212"/>
                      <a:pt x="315899" y="1180737"/>
                      <a:pt x="336536" y="1317262"/>
                    </a:cubicBezTo>
                    <a:cubicBezTo>
                      <a:pt x="357173" y="1453787"/>
                      <a:pt x="149211" y="1523637"/>
                      <a:pt x="136511" y="1679212"/>
                    </a:cubicBezTo>
                    <a:cubicBezTo>
                      <a:pt x="123811" y="1834787"/>
                      <a:pt x="234936" y="2037987"/>
                      <a:pt x="260336" y="2250712"/>
                    </a:cubicBezTo>
                    <a:cubicBezTo>
                      <a:pt x="285736" y="2463437"/>
                      <a:pt x="247636" y="2780937"/>
                      <a:pt x="288911" y="2955562"/>
                    </a:cubicBezTo>
                    <a:cubicBezTo>
                      <a:pt x="330186" y="3130187"/>
                      <a:pt x="420674" y="3266712"/>
                      <a:pt x="507986" y="3298462"/>
                    </a:cubicBezTo>
                    <a:cubicBezTo>
                      <a:pt x="595298" y="3330212"/>
                      <a:pt x="763574" y="3241312"/>
                      <a:pt x="812786" y="3146062"/>
                    </a:cubicBezTo>
                    <a:cubicBezTo>
                      <a:pt x="861998" y="3050812"/>
                      <a:pt x="827073" y="2850787"/>
                      <a:pt x="803261" y="2726962"/>
                    </a:cubicBezTo>
                    <a:cubicBezTo>
                      <a:pt x="779449" y="2603137"/>
                      <a:pt x="684199" y="2488837"/>
                      <a:pt x="669911" y="2403112"/>
                    </a:cubicBezTo>
                    <a:cubicBezTo>
                      <a:pt x="655623" y="2317387"/>
                      <a:pt x="646099" y="2276112"/>
                      <a:pt x="717536" y="2212612"/>
                    </a:cubicBezTo>
                    <a:cubicBezTo>
                      <a:pt x="788973" y="2149112"/>
                      <a:pt x="1025511" y="2101487"/>
                      <a:pt x="1098536" y="2022112"/>
                    </a:cubicBezTo>
                    <a:cubicBezTo>
                      <a:pt x="1171561" y="1942737"/>
                      <a:pt x="1063611" y="1831612"/>
                      <a:pt x="1155686" y="1736362"/>
                    </a:cubicBezTo>
                    <a:cubicBezTo>
                      <a:pt x="1247761" y="1641112"/>
                      <a:pt x="1543036" y="1558562"/>
                      <a:pt x="1650986" y="1450612"/>
                    </a:cubicBezTo>
                    <a:cubicBezTo>
                      <a:pt x="1758936" y="1342662"/>
                      <a:pt x="1801799" y="1215662"/>
                      <a:pt x="1803386" y="1088662"/>
                    </a:cubicBezTo>
                    <a:cubicBezTo>
                      <a:pt x="1804973" y="961662"/>
                      <a:pt x="1725598" y="771162"/>
                      <a:pt x="1660511" y="688612"/>
                    </a:cubicBezTo>
                    <a:cubicBezTo>
                      <a:pt x="1595424" y="606062"/>
                      <a:pt x="1501761" y="650512"/>
                      <a:pt x="1412861" y="593362"/>
                    </a:cubicBezTo>
                    <a:cubicBezTo>
                      <a:pt x="1323961" y="536212"/>
                      <a:pt x="1231886" y="428262"/>
                      <a:pt x="1127111" y="345712"/>
                    </a:cubicBezTo>
                    <a:cubicBezTo>
                      <a:pt x="1022336" y="263162"/>
                      <a:pt x="904861" y="155212"/>
                      <a:pt x="784211" y="98062"/>
                    </a:cubicBezTo>
                    <a:cubicBezTo>
                      <a:pt x="663561" y="40912"/>
                      <a:pt x="515924" y="-13063"/>
                      <a:pt x="403211" y="2812"/>
                    </a:cubicBezTo>
                    <a:cubicBezTo>
                      <a:pt x="290499" y="18687"/>
                      <a:pt x="163498" y="69487"/>
                      <a:pt x="98411" y="21236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07" name="Freihandform 106"/>
              <p:cNvSpPr/>
              <p:nvPr/>
            </p:nvSpPr>
            <p:spPr>
              <a:xfrm>
                <a:off x="561900" y="2209983"/>
                <a:ext cx="1507519" cy="1980602"/>
              </a:xfrm>
              <a:custGeom>
                <a:avLst/>
                <a:gdLst>
                  <a:gd name="connsiteX0" fmla="*/ 381075 w 1507519"/>
                  <a:gd name="connsiteY0" fmla="*/ 1266642 h 1980602"/>
                  <a:gd name="connsiteX1" fmla="*/ 362025 w 1507519"/>
                  <a:gd name="connsiteY1" fmla="*/ 1171392 h 1980602"/>
                  <a:gd name="connsiteX2" fmla="*/ 75 w 1507519"/>
                  <a:gd name="connsiteY2" fmla="*/ 561792 h 1980602"/>
                  <a:gd name="connsiteX3" fmla="*/ 333450 w 1507519"/>
                  <a:gd name="connsiteY3" fmla="*/ 9342 h 1980602"/>
                  <a:gd name="connsiteX4" fmla="*/ 695400 w 1507519"/>
                  <a:gd name="connsiteY4" fmla="*/ 237942 h 1980602"/>
                  <a:gd name="connsiteX5" fmla="*/ 1057350 w 1507519"/>
                  <a:gd name="connsiteY5" fmla="*/ 542742 h 1980602"/>
                  <a:gd name="connsiteX6" fmla="*/ 1476450 w 1507519"/>
                  <a:gd name="connsiteY6" fmla="*/ 637992 h 1980602"/>
                  <a:gd name="connsiteX7" fmla="*/ 1447875 w 1507519"/>
                  <a:gd name="connsiteY7" fmla="*/ 1190442 h 1980602"/>
                  <a:gd name="connsiteX8" fmla="*/ 1219275 w 1507519"/>
                  <a:gd name="connsiteY8" fmla="*/ 1399992 h 1980602"/>
                  <a:gd name="connsiteX9" fmla="*/ 990675 w 1507519"/>
                  <a:gd name="connsiteY9" fmla="*/ 1457142 h 1980602"/>
                  <a:gd name="connsiteX10" fmla="*/ 876375 w 1507519"/>
                  <a:gd name="connsiteY10" fmla="*/ 1761942 h 1980602"/>
                  <a:gd name="connsiteX11" fmla="*/ 666825 w 1507519"/>
                  <a:gd name="connsiteY11" fmla="*/ 1971492 h 1980602"/>
                  <a:gd name="connsiteX12" fmla="*/ 171525 w 1507519"/>
                  <a:gd name="connsiteY12" fmla="*/ 1895292 h 1980602"/>
                  <a:gd name="connsiteX13" fmla="*/ 104850 w 1507519"/>
                  <a:gd name="connsiteY13" fmla="*/ 1476192 h 1980602"/>
                  <a:gd name="connsiteX14" fmla="*/ 381075 w 1507519"/>
                  <a:gd name="connsiteY14" fmla="*/ 1266642 h 1980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07519" h="1980602">
                    <a:moveTo>
                      <a:pt x="381075" y="1266642"/>
                    </a:moveTo>
                    <a:cubicBezTo>
                      <a:pt x="423937" y="1215842"/>
                      <a:pt x="425525" y="1288867"/>
                      <a:pt x="362025" y="1171392"/>
                    </a:cubicBezTo>
                    <a:cubicBezTo>
                      <a:pt x="298525" y="1053917"/>
                      <a:pt x="4837" y="755467"/>
                      <a:pt x="75" y="561792"/>
                    </a:cubicBezTo>
                    <a:cubicBezTo>
                      <a:pt x="-4687" y="368117"/>
                      <a:pt x="217563" y="63317"/>
                      <a:pt x="333450" y="9342"/>
                    </a:cubicBezTo>
                    <a:cubicBezTo>
                      <a:pt x="449337" y="-44633"/>
                      <a:pt x="574750" y="149042"/>
                      <a:pt x="695400" y="237942"/>
                    </a:cubicBezTo>
                    <a:cubicBezTo>
                      <a:pt x="816050" y="326842"/>
                      <a:pt x="927175" y="476067"/>
                      <a:pt x="1057350" y="542742"/>
                    </a:cubicBezTo>
                    <a:cubicBezTo>
                      <a:pt x="1187525" y="609417"/>
                      <a:pt x="1411363" y="530042"/>
                      <a:pt x="1476450" y="637992"/>
                    </a:cubicBezTo>
                    <a:cubicBezTo>
                      <a:pt x="1541537" y="745942"/>
                      <a:pt x="1490738" y="1063442"/>
                      <a:pt x="1447875" y="1190442"/>
                    </a:cubicBezTo>
                    <a:cubicBezTo>
                      <a:pt x="1405012" y="1317442"/>
                      <a:pt x="1295475" y="1355542"/>
                      <a:pt x="1219275" y="1399992"/>
                    </a:cubicBezTo>
                    <a:cubicBezTo>
                      <a:pt x="1143075" y="1444442"/>
                      <a:pt x="1047825" y="1396817"/>
                      <a:pt x="990675" y="1457142"/>
                    </a:cubicBezTo>
                    <a:cubicBezTo>
                      <a:pt x="933525" y="1517467"/>
                      <a:pt x="930350" y="1676217"/>
                      <a:pt x="876375" y="1761942"/>
                    </a:cubicBezTo>
                    <a:cubicBezTo>
                      <a:pt x="822400" y="1847667"/>
                      <a:pt x="784300" y="1949267"/>
                      <a:pt x="666825" y="1971492"/>
                    </a:cubicBezTo>
                    <a:cubicBezTo>
                      <a:pt x="549350" y="1993717"/>
                      <a:pt x="265188" y="1977842"/>
                      <a:pt x="171525" y="1895292"/>
                    </a:cubicBezTo>
                    <a:cubicBezTo>
                      <a:pt x="77862" y="1812742"/>
                      <a:pt x="71513" y="1584142"/>
                      <a:pt x="104850" y="1476192"/>
                    </a:cubicBezTo>
                    <a:cubicBezTo>
                      <a:pt x="138187" y="1368242"/>
                      <a:pt x="338213" y="1317442"/>
                      <a:pt x="381075" y="126664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grpSp>
            <p:nvGrpSpPr>
              <p:cNvPr id="108" name="Gruppieren 107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109" name="Gerader Verbinder 108"/>
                <p:cNvCxnSpPr>
                  <a:cxnSpLocks/>
                  <a:stCxn id="114" idx="6"/>
                  <a:endCxn id="115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Gerader Verbinder 109"/>
                <p:cNvCxnSpPr>
                  <a:cxnSpLocks/>
                  <a:stCxn id="114" idx="4"/>
                  <a:endCxn id="116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Gerader Verbinder 110"/>
                <p:cNvCxnSpPr>
                  <a:cxnSpLocks/>
                  <a:stCxn id="116" idx="4"/>
                  <a:endCxn id="117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Gerader Verbinder 111"/>
                <p:cNvCxnSpPr>
                  <a:cxnSpLocks/>
                  <a:stCxn id="117" idx="6"/>
                  <a:endCxn id="118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Gerader Verbinder 112"/>
                <p:cNvCxnSpPr>
                  <a:cxnSpLocks/>
                  <a:stCxn id="116" idx="7"/>
                  <a:endCxn id="115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Ellipse 113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15" name="Ellipse 114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16" name="Ellipse 115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17" name="Ellipse 116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/>
                </a:p>
              </p:txBody>
            </p:sp>
            <p:sp>
              <p:nvSpPr>
                <p:cNvPr id="118" name="Ellipse 117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b="1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19" name="Gruppieren 118"/>
            <p:cNvGrpSpPr>
              <a:grpSpLocks noChangeAspect="1"/>
            </p:cNvGrpSpPr>
            <p:nvPr/>
          </p:nvGrpSpPr>
          <p:grpSpPr>
            <a:xfrm>
              <a:off x="2746395" y="265654"/>
              <a:ext cx="725900" cy="1398588"/>
              <a:chOff x="427431" y="2134005"/>
              <a:chExt cx="1735071" cy="3342953"/>
            </a:xfrm>
          </p:grpSpPr>
          <p:sp>
            <p:nvSpPr>
              <p:cNvPr id="120" name="Freihandform 119"/>
              <p:cNvSpPr/>
              <p:nvPr/>
            </p:nvSpPr>
            <p:spPr>
              <a:xfrm>
                <a:off x="427431" y="2134005"/>
                <a:ext cx="1735071" cy="3342953"/>
              </a:xfrm>
              <a:custGeom>
                <a:avLst/>
                <a:gdLst>
                  <a:gd name="connsiteX0" fmla="*/ 182169 w 1735071"/>
                  <a:gd name="connsiteY0" fmla="*/ 161520 h 3342953"/>
                  <a:gd name="connsiteX1" fmla="*/ 620319 w 1735071"/>
                  <a:gd name="connsiteY1" fmla="*/ 28170 h 3342953"/>
                  <a:gd name="connsiteX2" fmla="*/ 1687119 w 1735071"/>
                  <a:gd name="connsiteY2" fmla="*/ 694920 h 3342953"/>
                  <a:gd name="connsiteX3" fmla="*/ 1487094 w 1735071"/>
                  <a:gd name="connsiteY3" fmla="*/ 1437870 h 3342953"/>
                  <a:gd name="connsiteX4" fmla="*/ 915594 w 1735071"/>
                  <a:gd name="connsiteY4" fmla="*/ 2218920 h 3342953"/>
                  <a:gd name="connsiteX5" fmla="*/ 1287069 w 1735071"/>
                  <a:gd name="connsiteY5" fmla="*/ 1914120 h 3342953"/>
                  <a:gd name="connsiteX6" fmla="*/ 1610919 w 1735071"/>
                  <a:gd name="connsiteY6" fmla="*/ 2752320 h 3342953"/>
                  <a:gd name="connsiteX7" fmla="*/ 363144 w 1735071"/>
                  <a:gd name="connsiteY7" fmla="*/ 3342870 h 3342953"/>
                  <a:gd name="connsiteX8" fmla="*/ 163119 w 1735071"/>
                  <a:gd name="connsiteY8" fmla="*/ 2714220 h 3342953"/>
                  <a:gd name="connsiteX9" fmla="*/ 410769 w 1735071"/>
                  <a:gd name="connsiteY9" fmla="*/ 2237970 h 3342953"/>
                  <a:gd name="connsiteX10" fmla="*/ 239319 w 1735071"/>
                  <a:gd name="connsiteY10" fmla="*/ 1799820 h 3342953"/>
                  <a:gd name="connsiteX11" fmla="*/ 1194 w 1735071"/>
                  <a:gd name="connsiteY11" fmla="*/ 504420 h 3342953"/>
                  <a:gd name="connsiteX12" fmla="*/ 182169 w 1735071"/>
                  <a:gd name="connsiteY12" fmla="*/ 161520 h 3342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35071" h="3342953">
                    <a:moveTo>
                      <a:pt x="182169" y="161520"/>
                    </a:moveTo>
                    <a:cubicBezTo>
                      <a:pt x="285356" y="82145"/>
                      <a:pt x="369494" y="-60730"/>
                      <a:pt x="620319" y="28170"/>
                    </a:cubicBezTo>
                    <a:cubicBezTo>
                      <a:pt x="871144" y="117070"/>
                      <a:pt x="1542657" y="459970"/>
                      <a:pt x="1687119" y="694920"/>
                    </a:cubicBezTo>
                    <a:cubicBezTo>
                      <a:pt x="1831581" y="929870"/>
                      <a:pt x="1615681" y="1183870"/>
                      <a:pt x="1487094" y="1437870"/>
                    </a:cubicBezTo>
                    <a:cubicBezTo>
                      <a:pt x="1358507" y="1691870"/>
                      <a:pt x="948931" y="2139545"/>
                      <a:pt x="915594" y="2218920"/>
                    </a:cubicBezTo>
                    <a:cubicBezTo>
                      <a:pt x="882257" y="2298295"/>
                      <a:pt x="1171181" y="1825220"/>
                      <a:pt x="1287069" y="1914120"/>
                    </a:cubicBezTo>
                    <a:cubicBezTo>
                      <a:pt x="1402957" y="2003020"/>
                      <a:pt x="1764907" y="2514195"/>
                      <a:pt x="1610919" y="2752320"/>
                    </a:cubicBezTo>
                    <a:cubicBezTo>
                      <a:pt x="1456932" y="2990445"/>
                      <a:pt x="604444" y="3349220"/>
                      <a:pt x="363144" y="3342870"/>
                    </a:cubicBezTo>
                    <a:cubicBezTo>
                      <a:pt x="121844" y="3336520"/>
                      <a:pt x="155182" y="2898370"/>
                      <a:pt x="163119" y="2714220"/>
                    </a:cubicBezTo>
                    <a:cubicBezTo>
                      <a:pt x="171056" y="2530070"/>
                      <a:pt x="398069" y="2390370"/>
                      <a:pt x="410769" y="2237970"/>
                    </a:cubicBezTo>
                    <a:cubicBezTo>
                      <a:pt x="423469" y="2085570"/>
                      <a:pt x="307582" y="2088745"/>
                      <a:pt x="239319" y="1799820"/>
                    </a:cubicBezTo>
                    <a:cubicBezTo>
                      <a:pt x="171056" y="1510895"/>
                      <a:pt x="13894" y="780645"/>
                      <a:pt x="1194" y="504420"/>
                    </a:cubicBezTo>
                    <a:cubicBezTo>
                      <a:pt x="-11506" y="228195"/>
                      <a:pt x="78982" y="240895"/>
                      <a:pt x="182169" y="16152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Freihandform 120"/>
              <p:cNvSpPr/>
              <p:nvPr/>
            </p:nvSpPr>
            <p:spPr>
              <a:xfrm>
                <a:off x="472546" y="2265458"/>
                <a:ext cx="1581122" cy="3116199"/>
              </a:xfrm>
              <a:custGeom>
                <a:avLst/>
                <a:gdLst>
                  <a:gd name="connsiteX0" fmla="*/ 3704 w 1581122"/>
                  <a:gd name="connsiteY0" fmla="*/ 334867 h 3116199"/>
                  <a:gd name="connsiteX1" fmla="*/ 384704 w 1581122"/>
                  <a:gd name="connsiteY1" fmla="*/ 11017 h 3116199"/>
                  <a:gd name="connsiteX2" fmla="*/ 746654 w 1581122"/>
                  <a:gd name="connsiteY2" fmla="*/ 125317 h 3116199"/>
                  <a:gd name="connsiteX3" fmla="*/ 1546754 w 1581122"/>
                  <a:gd name="connsiteY3" fmla="*/ 601567 h 3116199"/>
                  <a:gd name="connsiteX4" fmla="*/ 1384829 w 1581122"/>
                  <a:gd name="connsiteY4" fmla="*/ 1211167 h 3116199"/>
                  <a:gd name="connsiteX5" fmla="*/ 927629 w 1581122"/>
                  <a:gd name="connsiteY5" fmla="*/ 1706467 h 3116199"/>
                  <a:gd name="connsiteX6" fmla="*/ 813329 w 1581122"/>
                  <a:gd name="connsiteY6" fmla="*/ 2258917 h 3116199"/>
                  <a:gd name="connsiteX7" fmla="*/ 1241954 w 1581122"/>
                  <a:gd name="connsiteY7" fmla="*/ 1916017 h 3116199"/>
                  <a:gd name="connsiteX8" fmla="*/ 1461029 w 1581122"/>
                  <a:gd name="connsiteY8" fmla="*/ 2373217 h 3116199"/>
                  <a:gd name="connsiteX9" fmla="*/ 1365779 w 1581122"/>
                  <a:gd name="connsiteY9" fmla="*/ 2697067 h 3116199"/>
                  <a:gd name="connsiteX10" fmla="*/ 384704 w 1581122"/>
                  <a:gd name="connsiteY10" fmla="*/ 3116167 h 3116199"/>
                  <a:gd name="connsiteX11" fmla="*/ 146579 w 1581122"/>
                  <a:gd name="connsiteY11" fmla="*/ 2716117 h 3116199"/>
                  <a:gd name="connsiteX12" fmla="*/ 403754 w 1581122"/>
                  <a:gd name="connsiteY12" fmla="*/ 2068417 h 3116199"/>
                  <a:gd name="connsiteX13" fmla="*/ 203729 w 1581122"/>
                  <a:gd name="connsiteY13" fmla="*/ 1496917 h 3116199"/>
                  <a:gd name="connsiteX14" fmla="*/ 3704 w 1581122"/>
                  <a:gd name="connsiteY14" fmla="*/ 334867 h 3116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81122" h="3116199">
                    <a:moveTo>
                      <a:pt x="3704" y="334867"/>
                    </a:moveTo>
                    <a:cubicBezTo>
                      <a:pt x="33867" y="87217"/>
                      <a:pt x="260879" y="45942"/>
                      <a:pt x="384704" y="11017"/>
                    </a:cubicBezTo>
                    <a:cubicBezTo>
                      <a:pt x="508529" y="-23908"/>
                      <a:pt x="552979" y="26892"/>
                      <a:pt x="746654" y="125317"/>
                    </a:cubicBezTo>
                    <a:cubicBezTo>
                      <a:pt x="940329" y="223742"/>
                      <a:pt x="1440392" y="420592"/>
                      <a:pt x="1546754" y="601567"/>
                    </a:cubicBezTo>
                    <a:cubicBezTo>
                      <a:pt x="1653117" y="782542"/>
                      <a:pt x="1488016" y="1027017"/>
                      <a:pt x="1384829" y="1211167"/>
                    </a:cubicBezTo>
                    <a:cubicBezTo>
                      <a:pt x="1281642" y="1395317"/>
                      <a:pt x="1022879" y="1531842"/>
                      <a:pt x="927629" y="1706467"/>
                    </a:cubicBezTo>
                    <a:cubicBezTo>
                      <a:pt x="832379" y="1881092"/>
                      <a:pt x="760942" y="2223992"/>
                      <a:pt x="813329" y="2258917"/>
                    </a:cubicBezTo>
                    <a:cubicBezTo>
                      <a:pt x="865717" y="2293842"/>
                      <a:pt x="1134004" y="1896967"/>
                      <a:pt x="1241954" y="1916017"/>
                    </a:cubicBezTo>
                    <a:cubicBezTo>
                      <a:pt x="1349904" y="1935067"/>
                      <a:pt x="1440392" y="2243042"/>
                      <a:pt x="1461029" y="2373217"/>
                    </a:cubicBezTo>
                    <a:cubicBezTo>
                      <a:pt x="1481666" y="2503392"/>
                      <a:pt x="1545166" y="2573242"/>
                      <a:pt x="1365779" y="2697067"/>
                    </a:cubicBezTo>
                    <a:cubicBezTo>
                      <a:pt x="1186392" y="2820892"/>
                      <a:pt x="587904" y="3112992"/>
                      <a:pt x="384704" y="3116167"/>
                    </a:cubicBezTo>
                    <a:cubicBezTo>
                      <a:pt x="181504" y="3119342"/>
                      <a:pt x="143404" y="2890742"/>
                      <a:pt x="146579" y="2716117"/>
                    </a:cubicBezTo>
                    <a:cubicBezTo>
                      <a:pt x="149754" y="2541492"/>
                      <a:pt x="394229" y="2271617"/>
                      <a:pt x="403754" y="2068417"/>
                    </a:cubicBezTo>
                    <a:cubicBezTo>
                      <a:pt x="413279" y="1865217"/>
                      <a:pt x="271992" y="1785842"/>
                      <a:pt x="203729" y="1496917"/>
                    </a:cubicBezTo>
                    <a:cubicBezTo>
                      <a:pt x="135466" y="1207992"/>
                      <a:pt x="-26459" y="582517"/>
                      <a:pt x="3704" y="33486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Freihandform 121"/>
              <p:cNvSpPr/>
              <p:nvPr/>
            </p:nvSpPr>
            <p:spPr>
              <a:xfrm>
                <a:off x="612503" y="2329641"/>
                <a:ext cx="1360447" cy="2995218"/>
              </a:xfrm>
              <a:custGeom>
                <a:avLst/>
                <a:gdLst>
                  <a:gd name="connsiteX0" fmla="*/ 320947 w 1360447"/>
                  <a:gd name="connsiteY0" fmla="*/ 1642284 h 2995218"/>
                  <a:gd name="connsiteX1" fmla="*/ 139972 w 1360447"/>
                  <a:gd name="connsiteY1" fmla="*/ 1451784 h 2995218"/>
                  <a:gd name="connsiteX2" fmla="*/ 263797 w 1360447"/>
                  <a:gd name="connsiteY2" fmla="*/ 1204134 h 2995218"/>
                  <a:gd name="connsiteX3" fmla="*/ 197122 w 1360447"/>
                  <a:gd name="connsiteY3" fmla="*/ 842184 h 2995218"/>
                  <a:gd name="connsiteX4" fmla="*/ 6622 w 1360447"/>
                  <a:gd name="connsiteY4" fmla="*/ 442134 h 2995218"/>
                  <a:gd name="connsiteX5" fmla="*/ 168547 w 1360447"/>
                  <a:gd name="connsiteY5" fmla="*/ 3984 h 2995218"/>
                  <a:gd name="connsiteX6" fmla="*/ 530497 w 1360447"/>
                  <a:gd name="connsiteY6" fmla="*/ 213534 h 2995218"/>
                  <a:gd name="connsiteX7" fmla="*/ 835297 w 1360447"/>
                  <a:gd name="connsiteY7" fmla="*/ 384984 h 2995218"/>
                  <a:gd name="connsiteX8" fmla="*/ 1292497 w 1360447"/>
                  <a:gd name="connsiteY8" fmla="*/ 556434 h 2995218"/>
                  <a:gd name="connsiteX9" fmla="*/ 1349647 w 1360447"/>
                  <a:gd name="connsiteY9" fmla="*/ 785034 h 2995218"/>
                  <a:gd name="connsiteX10" fmla="*/ 1206772 w 1360447"/>
                  <a:gd name="connsiteY10" fmla="*/ 1070784 h 2995218"/>
                  <a:gd name="connsiteX11" fmla="*/ 959122 w 1360447"/>
                  <a:gd name="connsiteY11" fmla="*/ 1242234 h 2995218"/>
                  <a:gd name="connsiteX12" fmla="*/ 711472 w 1360447"/>
                  <a:gd name="connsiteY12" fmla="*/ 1680384 h 2995218"/>
                  <a:gd name="connsiteX13" fmla="*/ 540022 w 1360447"/>
                  <a:gd name="connsiteY13" fmla="*/ 2328084 h 2995218"/>
                  <a:gd name="connsiteX14" fmla="*/ 587647 w 1360447"/>
                  <a:gd name="connsiteY14" fmla="*/ 2785284 h 2995218"/>
                  <a:gd name="connsiteX15" fmla="*/ 368572 w 1360447"/>
                  <a:gd name="connsiteY15" fmla="*/ 2994834 h 2995218"/>
                  <a:gd name="connsiteX16" fmla="*/ 6622 w 1360447"/>
                  <a:gd name="connsiteY16" fmla="*/ 2823384 h 2995218"/>
                  <a:gd name="connsiteX17" fmla="*/ 149497 w 1360447"/>
                  <a:gd name="connsiteY17" fmla="*/ 2366184 h 2995218"/>
                  <a:gd name="connsiteX18" fmla="*/ 339997 w 1360447"/>
                  <a:gd name="connsiteY18" fmla="*/ 1966134 h 2995218"/>
                  <a:gd name="connsiteX19" fmla="*/ 320947 w 1360447"/>
                  <a:gd name="connsiteY19" fmla="*/ 1642284 h 2995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60447" h="2995218">
                    <a:moveTo>
                      <a:pt x="320947" y="1642284"/>
                    </a:moveTo>
                    <a:cubicBezTo>
                      <a:pt x="287609" y="1556559"/>
                      <a:pt x="149497" y="1524809"/>
                      <a:pt x="139972" y="1451784"/>
                    </a:cubicBezTo>
                    <a:cubicBezTo>
                      <a:pt x="130447" y="1378759"/>
                      <a:pt x="254272" y="1305734"/>
                      <a:pt x="263797" y="1204134"/>
                    </a:cubicBezTo>
                    <a:cubicBezTo>
                      <a:pt x="273322" y="1102534"/>
                      <a:pt x="239985" y="969184"/>
                      <a:pt x="197122" y="842184"/>
                    </a:cubicBezTo>
                    <a:cubicBezTo>
                      <a:pt x="154259" y="715184"/>
                      <a:pt x="11384" y="581834"/>
                      <a:pt x="6622" y="442134"/>
                    </a:cubicBezTo>
                    <a:cubicBezTo>
                      <a:pt x="1860" y="302434"/>
                      <a:pt x="81234" y="42084"/>
                      <a:pt x="168547" y="3984"/>
                    </a:cubicBezTo>
                    <a:cubicBezTo>
                      <a:pt x="255859" y="-34116"/>
                      <a:pt x="530497" y="213534"/>
                      <a:pt x="530497" y="213534"/>
                    </a:cubicBezTo>
                    <a:cubicBezTo>
                      <a:pt x="641622" y="277034"/>
                      <a:pt x="708297" y="327834"/>
                      <a:pt x="835297" y="384984"/>
                    </a:cubicBezTo>
                    <a:cubicBezTo>
                      <a:pt x="962297" y="442134"/>
                      <a:pt x="1206772" y="489759"/>
                      <a:pt x="1292497" y="556434"/>
                    </a:cubicBezTo>
                    <a:cubicBezTo>
                      <a:pt x="1378222" y="623109"/>
                      <a:pt x="1363935" y="699309"/>
                      <a:pt x="1349647" y="785034"/>
                    </a:cubicBezTo>
                    <a:cubicBezTo>
                      <a:pt x="1335359" y="870759"/>
                      <a:pt x="1271860" y="994584"/>
                      <a:pt x="1206772" y="1070784"/>
                    </a:cubicBezTo>
                    <a:cubicBezTo>
                      <a:pt x="1141685" y="1146984"/>
                      <a:pt x="1041672" y="1140634"/>
                      <a:pt x="959122" y="1242234"/>
                    </a:cubicBezTo>
                    <a:cubicBezTo>
                      <a:pt x="876572" y="1343834"/>
                      <a:pt x="781322" y="1499409"/>
                      <a:pt x="711472" y="1680384"/>
                    </a:cubicBezTo>
                    <a:cubicBezTo>
                      <a:pt x="641622" y="1861359"/>
                      <a:pt x="560659" y="2143934"/>
                      <a:pt x="540022" y="2328084"/>
                    </a:cubicBezTo>
                    <a:cubicBezTo>
                      <a:pt x="519385" y="2512234"/>
                      <a:pt x="616222" y="2674159"/>
                      <a:pt x="587647" y="2785284"/>
                    </a:cubicBezTo>
                    <a:cubicBezTo>
                      <a:pt x="559072" y="2896409"/>
                      <a:pt x="465409" y="2988484"/>
                      <a:pt x="368572" y="2994834"/>
                    </a:cubicBezTo>
                    <a:cubicBezTo>
                      <a:pt x="271735" y="3001184"/>
                      <a:pt x="43134" y="2928159"/>
                      <a:pt x="6622" y="2823384"/>
                    </a:cubicBezTo>
                    <a:cubicBezTo>
                      <a:pt x="-29890" y="2718609"/>
                      <a:pt x="93934" y="2509059"/>
                      <a:pt x="149497" y="2366184"/>
                    </a:cubicBezTo>
                    <a:cubicBezTo>
                      <a:pt x="205059" y="2223309"/>
                      <a:pt x="308247" y="2080434"/>
                      <a:pt x="339997" y="1966134"/>
                    </a:cubicBezTo>
                    <a:cubicBezTo>
                      <a:pt x="371747" y="1851834"/>
                      <a:pt x="354285" y="1728009"/>
                      <a:pt x="320947" y="1642284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23" name="Gruppieren 122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124" name="Gerader Verbinder 123"/>
                <p:cNvCxnSpPr>
                  <a:cxnSpLocks/>
                  <a:stCxn id="129" idx="6"/>
                  <a:endCxn id="130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Gerader Verbinder 124"/>
                <p:cNvCxnSpPr>
                  <a:cxnSpLocks/>
                  <a:stCxn id="129" idx="4"/>
                  <a:endCxn id="131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Gerader Verbinder 125"/>
                <p:cNvCxnSpPr>
                  <a:cxnSpLocks/>
                  <a:stCxn id="131" idx="4"/>
                  <a:endCxn id="132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Gerader Verbinder 126"/>
                <p:cNvCxnSpPr>
                  <a:cxnSpLocks/>
                  <a:stCxn id="132" idx="6"/>
                  <a:endCxn id="133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Gerader Verbinder 127"/>
                <p:cNvCxnSpPr>
                  <a:cxnSpLocks/>
                  <a:stCxn id="131" idx="7"/>
                  <a:endCxn id="130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Ellipse 128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30" name="Ellipse 129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31" name="Ellipse 130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32" name="Ellipse 131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33" name="Ellipse 132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4" name="Gruppieren 133"/>
            <p:cNvGrpSpPr>
              <a:grpSpLocks noChangeAspect="1"/>
            </p:cNvGrpSpPr>
            <p:nvPr/>
          </p:nvGrpSpPr>
          <p:grpSpPr>
            <a:xfrm>
              <a:off x="3818185" y="347502"/>
              <a:ext cx="686901" cy="1324954"/>
              <a:chOff x="525065" y="2344361"/>
              <a:chExt cx="1569709" cy="3027789"/>
            </a:xfrm>
          </p:grpSpPr>
          <p:sp>
            <p:nvSpPr>
              <p:cNvPr id="135" name="Freihandform 134"/>
              <p:cNvSpPr/>
              <p:nvPr/>
            </p:nvSpPr>
            <p:spPr>
              <a:xfrm>
                <a:off x="525065" y="2344361"/>
                <a:ext cx="1569709" cy="3027789"/>
              </a:xfrm>
              <a:custGeom>
                <a:avLst/>
                <a:gdLst>
                  <a:gd name="connsiteX0" fmla="*/ 144891 w 1569709"/>
                  <a:gd name="connsiteY0" fmla="*/ 100075 h 3027789"/>
                  <a:gd name="connsiteX1" fmla="*/ 507030 w 1569709"/>
                  <a:gd name="connsiteY1" fmla="*/ 45754 h 3027789"/>
                  <a:gd name="connsiteX2" fmla="*/ 1484804 w 1569709"/>
                  <a:gd name="connsiteY2" fmla="*/ 733817 h 3027789"/>
                  <a:gd name="connsiteX3" fmla="*/ 1032131 w 1569709"/>
                  <a:gd name="connsiteY3" fmla="*/ 1222704 h 3027789"/>
                  <a:gd name="connsiteX4" fmla="*/ 1050238 w 1569709"/>
                  <a:gd name="connsiteY4" fmla="*/ 1512415 h 3027789"/>
                  <a:gd name="connsiteX5" fmla="*/ 851062 w 1569709"/>
                  <a:gd name="connsiteY5" fmla="*/ 1784019 h 3027789"/>
                  <a:gd name="connsiteX6" fmla="*/ 1349002 w 1569709"/>
                  <a:gd name="connsiteY6" fmla="*/ 1965089 h 3027789"/>
                  <a:gd name="connsiteX7" fmla="*/ 1521018 w 1569709"/>
                  <a:gd name="connsiteY7" fmla="*/ 2435869 h 3027789"/>
                  <a:gd name="connsiteX8" fmla="*/ 497977 w 1569709"/>
                  <a:gd name="connsiteY8" fmla="*/ 2960970 h 3027789"/>
                  <a:gd name="connsiteX9" fmla="*/ 126785 w 1569709"/>
                  <a:gd name="connsiteY9" fmla="*/ 2979077 h 3027789"/>
                  <a:gd name="connsiteX10" fmla="*/ 36 w 1569709"/>
                  <a:gd name="connsiteY10" fmla="*/ 2580724 h 3027789"/>
                  <a:gd name="connsiteX11" fmla="*/ 135838 w 1569709"/>
                  <a:gd name="connsiteY11" fmla="*/ 2363441 h 3027789"/>
                  <a:gd name="connsiteX12" fmla="*/ 298800 w 1569709"/>
                  <a:gd name="connsiteY12" fmla="*/ 2164265 h 3027789"/>
                  <a:gd name="connsiteX13" fmla="*/ 316907 w 1569709"/>
                  <a:gd name="connsiteY13" fmla="*/ 1729698 h 3027789"/>
                  <a:gd name="connsiteX14" fmla="*/ 235426 w 1569709"/>
                  <a:gd name="connsiteY14" fmla="*/ 1494308 h 3027789"/>
                  <a:gd name="connsiteX15" fmla="*/ 289747 w 1569709"/>
                  <a:gd name="connsiteY15" fmla="*/ 878673 h 3027789"/>
                  <a:gd name="connsiteX16" fmla="*/ 36250 w 1569709"/>
                  <a:gd name="connsiteY16" fmla="*/ 389786 h 3027789"/>
                  <a:gd name="connsiteX17" fmla="*/ 144891 w 1569709"/>
                  <a:gd name="connsiteY17" fmla="*/ 100075 h 3027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69709" h="3027789">
                    <a:moveTo>
                      <a:pt x="144891" y="100075"/>
                    </a:moveTo>
                    <a:cubicBezTo>
                      <a:pt x="223354" y="42736"/>
                      <a:pt x="283711" y="-59870"/>
                      <a:pt x="507030" y="45754"/>
                    </a:cubicBezTo>
                    <a:cubicBezTo>
                      <a:pt x="730349" y="151378"/>
                      <a:pt x="1397287" y="537659"/>
                      <a:pt x="1484804" y="733817"/>
                    </a:cubicBezTo>
                    <a:cubicBezTo>
                      <a:pt x="1572321" y="929975"/>
                      <a:pt x="1104559" y="1092938"/>
                      <a:pt x="1032131" y="1222704"/>
                    </a:cubicBezTo>
                    <a:cubicBezTo>
                      <a:pt x="959703" y="1352470"/>
                      <a:pt x="1080416" y="1418863"/>
                      <a:pt x="1050238" y="1512415"/>
                    </a:cubicBezTo>
                    <a:cubicBezTo>
                      <a:pt x="1020060" y="1605968"/>
                      <a:pt x="801268" y="1708573"/>
                      <a:pt x="851062" y="1784019"/>
                    </a:cubicBezTo>
                    <a:cubicBezTo>
                      <a:pt x="900856" y="1859465"/>
                      <a:pt x="1237343" y="1856447"/>
                      <a:pt x="1349002" y="1965089"/>
                    </a:cubicBezTo>
                    <a:cubicBezTo>
                      <a:pt x="1460661" y="2073731"/>
                      <a:pt x="1662856" y="2269889"/>
                      <a:pt x="1521018" y="2435869"/>
                    </a:cubicBezTo>
                    <a:cubicBezTo>
                      <a:pt x="1379181" y="2601849"/>
                      <a:pt x="730349" y="2870435"/>
                      <a:pt x="497977" y="2960970"/>
                    </a:cubicBezTo>
                    <a:cubicBezTo>
                      <a:pt x="265605" y="3051505"/>
                      <a:pt x="209775" y="3042451"/>
                      <a:pt x="126785" y="2979077"/>
                    </a:cubicBezTo>
                    <a:cubicBezTo>
                      <a:pt x="43795" y="2915703"/>
                      <a:pt x="-1473" y="2683330"/>
                      <a:pt x="36" y="2580724"/>
                    </a:cubicBezTo>
                    <a:cubicBezTo>
                      <a:pt x="1545" y="2478118"/>
                      <a:pt x="86044" y="2432851"/>
                      <a:pt x="135838" y="2363441"/>
                    </a:cubicBezTo>
                    <a:cubicBezTo>
                      <a:pt x="185632" y="2294031"/>
                      <a:pt x="268622" y="2269889"/>
                      <a:pt x="298800" y="2164265"/>
                    </a:cubicBezTo>
                    <a:cubicBezTo>
                      <a:pt x="328978" y="2058641"/>
                      <a:pt x="327469" y="1841357"/>
                      <a:pt x="316907" y="1729698"/>
                    </a:cubicBezTo>
                    <a:cubicBezTo>
                      <a:pt x="306345" y="1618039"/>
                      <a:pt x="239953" y="1636145"/>
                      <a:pt x="235426" y="1494308"/>
                    </a:cubicBezTo>
                    <a:cubicBezTo>
                      <a:pt x="230899" y="1352471"/>
                      <a:pt x="322943" y="1062760"/>
                      <a:pt x="289747" y="878673"/>
                    </a:cubicBezTo>
                    <a:cubicBezTo>
                      <a:pt x="256551" y="694586"/>
                      <a:pt x="67937" y="519552"/>
                      <a:pt x="36250" y="389786"/>
                    </a:cubicBezTo>
                    <a:cubicBezTo>
                      <a:pt x="4563" y="260020"/>
                      <a:pt x="66428" y="157414"/>
                      <a:pt x="144891" y="100075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Freihandform 135"/>
              <p:cNvSpPr/>
              <p:nvPr/>
            </p:nvSpPr>
            <p:spPr>
              <a:xfrm>
                <a:off x="561879" y="2458173"/>
                <a:ext cx="1425215" cy="2830041"/>
              </a:xfrm>
              <a:custGeom>
                <a:avLst/>
                <a:gdLst>
                  <a:gd name="connsiteX0" fmla="*/ 53757 w 1425215"/>
                  <a:gd name="connsiteY0" fmla="*/ 185439 h 2830041"/>
                  <a:gd name="connsiteX1" fmla="*/ 198612 w 1425215"/>
                  <a:gd name="connsiteY1" fmla="*/ 529471 h 2830041"/>
                  <a:gd name="connsiteX2" fmla="*/ 379681 w 1425215"/>
                  <a:gd name="connsiteY2" fmla="*/ 891609 h 2830041"/>
                  <a:gd name="connsiteX3" fmla="*/ 234826 w 1425215"/>
                  <a:gd name="connsiteY3" fmla="*/ 1326176 h 2830041"/>
                  <a:gd name="connsiteX4" fmla="*/ 334414 w 1425215"/>
                  <a:gd name="connsiteY4" fmla="*/ 1597779 h 2830041"/>
                  <a:gd name="connsiteX5" fmla="*/ 334414 w 1425215"/>
                  <a:gd name="connsiteY5" fmla="*/ 2032346 h 2830041"/>
                  <a:gd name="connsiteX6" fmla="*/ 35650 w 1425215"/>
                  <a:gd name="connsiteY6" fmla="*/ 2394484 h 2830041"/>
                  <a:gd name="connsiteX7" fmla="*/ 26596 w 1425215"/>
                  <a:gd name="connsiteY7" fmla="*/ 2666088 h 2830041"/>
                  <a:gd name="connsiteX8" fmla="*/ 225772 w 1425215"/>
                  <a:gd name="connsiteY8" fmla="*/ 2829051 h 2830041"/>
                  <a:gd name="connsiteX9" fmla="*/ 696553 w 1425215"/>
                  <a:gd name="connsiteY9" fmla="*/ 2720409 h 2830041"/>
                  <a:gd name="connsiteX10" fmla="*/ 1185440 w 1425215"/>
                  <a:gd name="connsiteY10" fmla="*/ 2448805 h 2830041"/>
                  <a:gd name="connsiteX11" fmla="*/ 1420830 w 1425215"/>
                  <a:gd name="connsiteY11" fmla="*/ 2068560 h 2830041"/>
                  <a:gd name="connsiteX12" fmla="*/ 995317 w 1425215"/>
                  <a:gd name="connsiteY12" fmla="*/ 1833170 h 2830041"/>
                  <a:gd name="connsiteX13" fmla="*/ 796141 w 1425215"/>
                  <a:gd name="connsiteY13" fmla="*/ 1851277 h 2830041"/>
                  <a:gd name="connsiteX14" fmla="*/ 651285 w 1425215"/>
                  <a:gd name="connsiteY14" fmla="*/ 1978025 h 2830041"/>
                  <a:gd name="connsiteX15" fmla="*/ 660339 w 1425215"/>
                  <a:gd name="connsiteY15" fmla="*/ 1724528 h 2830041"/>
                  <a:gd name="connsiteX16" fmla="*/ 768980 w 1425215"/>
                  <a:gd name="connsiteY16" fmla="*/ 1489138 h 2830041"/>
                  <a:gd name="connsiteX17" fmla="*/ 931943 w 1425215"/>
                  <a:gd name="connsiteY17" fmla="*/ 1362389 h 2830041"/>
                  <a:gd name="connsiteX18" fmla="*/ 959103 w 1425215"/>
                  <a:gd name="connsiteY18" fmla="*/ 1090785 h 2830041"/>
                  <a:gd name="connsiteX19" fmla="*/ 1366509 w 1425215"/>
                  <a:gd name="connsiteY19" fmla="*/ 638112 h 2830041"/>
                  <a:gd name="connsiteX20" fmla="*/ 506430 w 1425215"/>
                  <a:gd name="connsiteY20" fmla="*/ 22477 h 2830041"/>
                  <a:gd name="connsiteX21" fmla="*/ 53757 w 1425215"/>
                  <a:gd name="connsiteY21" fmla="*/ 185439 h 283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425215" h="2830041">
                    <a:moveTo>
                      <a:pt x="53757" y="185439"/>
                    </a:moveTo>
                    <a:cubicBezTo>
                      <a:pt x="2454" y="269938"/>
                      <a:pt x="144291" y="411776"/>
                      <a:pt x="198612" y="529471"/>
                    </a:cubicBezTo>
                    <a:cubicBezTo>
                      <a:pt x="252933" y="647166"/>
                      <a:pt x="373645" y="758825"/>
                      <a:pt x="379681" y="891609"/>
                    </a:cubicBezTo>
                    <a:cubicBezTo>
                      <a:pt x="385717" y="1024393"/>
                      <a:pt x="242371" y="1208481"/>
                      <a:pt x="234826" y="1326176"/>
                    </a:cubicBezTo>
                    <a:cubicBezTo>
                      <a:pt x="227282" y="1443871"/>
                      <a:pt x="317816" y="1480084"/>
                      <a:pt x="334414" y="1597779"/>
                    </a:cubicBezTo>
                    <a:cubicBezTo>
                      <a:pt x="351012" y="1715474"/>
                      <a:pt x="384208" y="1899562"/>
                      <a:pt x="334414" y="2032346"/>
                    </a:cubicBezTo>
                    <a:cubicBezTo>
                      <a:pt x="284620" y="2165130"/>
                      <a:pt x="86953" y="2288860"/>
                      <a:pt x="35650" y="2394484"/>
                    </a:cubicBezTo>
                    <a:cubicBezTo>
                      <a:pt x="-15653" y="2500108"/>
                      <a:pt x="-5091" y="2593660"/>
                      <a:pt x="26596" y="2666088"/>
                    </a:cubicBezTo>
                    <a:cubicBezTo>
                      <a:pt x="58283" y="2738516"/>
                      <a:pt x="114113" y="2819998"/>
                      <a:pt x="225772" y="2829051"/>
                    </a:cubicBezTo>
                    <a:cubicBezTo>
                      <a:pt x="337431" y="2838104"/>
                      <a:pt x="536608" y="2783783"/>
                      <a:pt x="696553" y="2720409"/>
                    </a:cubicBezTo>
                    <a:cubicBezTo>
                      <a:pt x="856498" y="2657035"/>
                      <a:pt x="1064727" y="2557447"/>
                      <a:pt x="1185440" y="2448805"/>
                    </a:cubicBezTo>
                    <a:cubicBezTo>
                      <a:pt x="1306153" y="2340164"/>
                      <a:pt x="1452517" y="2171166"/>
                      <a:pt x="1420830" y="2068560"/>
                    </a:cubicBezTo>
                    <a:cubicBezTo>
                      <a:pt x="1389143" y="1965954"/>
                      <a:pt x="1099432" y="1869384"/>
                      <a:pt x="995317" y="1833170"/>
                    </a:cubicBezTo>
                    <a:cubicBezTo>
                      <a:pt x="891202" y="1796956"/>
                      <a:pt x="853480" y="1827135"/>
                      <a:pt x="796141" y="1851277"/>
                    </a:cubicBezTo>
                    <a:cubicBezTo>
                      <a:pt x="738802" y="1875419"/>
                      <a:pt x="673919" y="1999150"/>
                      <a:pt x="651285" y="1978025"/>
                    </a:cubicBezTo>
                    <a:cubicBezTo>
                      <a:pt x="628651" y="1956900"/>
                      <a:pt x="640723" y="1806009"/>
                      <a:pt x="660339" y="1724528"/>
                    </a:cubicBezTo>
                    <a:cubicBezTo>
                      <a:pt x="679955" y="1643047"/>
                      <a:pt x="723713" y="1549495"/>
                      <a:pt x="768980" y="1489138"/>
                    </a:cubicBezTo>
                    <a:cubicBezTo>
                      <a:pt x="814247" y="1428782"/>
                      <a:pt x="900256" y="1428781"/>
                      <a:pt x="931943" y="1362389"/>
                    </a:cubicBezTo>
                    <a:cubicBezTo>
                      <a:pt x="963630" y="1295997"/>
                      <a:pt x="886675" y="1211498"/>
                      <a:pt x="959103" y="1090785"/>
                    </a:cubicBezTo>
                    <a:cubicBezTo>
                      <a:pt x="1031531" y="970072"/>
                      <a:pt x="1441954" y="816163"/>
                      <a:pt x="1366509" y="638112"/>
                    </a:cubicBezTo>
                    <a:cubicBezTo>
                      <a:pt x="1291064" y="460061"/>
                      <a:pt x="722204" y="103958"/>
                      <a:pt x="506430" y="22477"/>
                    </a:cubicBezTo>
                    <a:cubicBezTo>
                      <a:pt x="290656" y="-59004"/>
                      <a:pt x="105060" y="100940"/>
                      <a:pt x="53757" y="185439"/>
                    </a:cubicBezTo>
                    <a:close/>
                  </a:path>
                </a:pathLst>
              </a:cu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Freihandform 136"/>
              <p:cNvSpPr/>
              <p:nvPr/>
            </p:nvSpPr>
            <p:spPr>
              <a:xfrm>
                <a:off x="629968" y="3440280"/>
                <a:ext cx="1302323" cy="1793036"/>
              </a:xfrm>
              <a:custGeom>
                <a:avLst/>
                <a:gdLst>
                  <a:gd name="connsiteX0" fmla="*/ 3775 w 1302323"/>
                  <a:gd name="connsiteY0" fmla="*/ 1575340 h 1793036"/>
                  <a:gd name="connsiteX1" fmla="*/ 139577 w 1302323"/>
                  <a:gd name="connsiteY1" fmla="*/ 1285629 h 1793036"/>
                  <a:gd name="connsiteX2" fmla="*/ 302539 w 1302323"/>
                  <a:gd name="connsiteY2" fmla="*/ 1140773 h 1793036"/>
                  <a:gd name="connsiteX3" fmla="*/ 365913 w 1302323"/>
                  <a:gd name="connsiteY3" fmla="*/ 579459 h 1793036"/>
                  <a:gd name="connsiteX4" fmla="*/ 257272 w 1302323"/>
                  <a:gd name="connsiteY4" fmla="*/ 271641 h 1793036"/>
                  <a:gd name="connsiteX5" fmla="*/ 519822 w 1302323"/>
                  <a:gd name="connsiteY5" fmla="*/ 37 h 1793036"/>
                  <a:gd name="connsiteX6" fmla="*/ 809533 w 1302323"/>
                  <a:gd name="connsiteY6" fmla="*/ 289748 h 1793036"/>
                  <a:gd name="connsiteX7" fmla="*/ 583196 w 1302323"/>
                  <a:gd name="connsiteY7" fmla="*/ 543245 h 1793036"/>
                  <a:gd name="connsiteX8" fmla="*/ 393074 w 1302323"/>
                  <a:gd name="connsiteY8" fmla="*/ 1267522 h 1793036"/>
                  <a:gd name="connsiteX9" fmla="*/ 465501 w 1302323"/>
                  <a:gd name="connsiteY9" fmla="*/ 1339950 h 1793036"/>
                  <a:gd name="connsiteX10" fmla="*/ 881961 w 1302323"/>
                  <a:gd name="connsiteY10" fmla="*/ 887276 h 1793036"/>
                  <a:gd name="connsiteX11" fmla="*/ 1298420 w 1302323"/>
                  <a:gd name="connsiteY11" fmla="*/ 1122667 h 1793036"/>
                  <a:gd name="connsiteX12" fmla="*/ 1072083 w 1302323"/>
                  <a:gd name="connsiteY12" fmla="*/ 1430484 h 1793036"/>
                  <a:gd name="connsiteX13" fmla="*/ 764266 w 1302323"/>
                  <a:gd name="connsiteY13" fmla="*/ 1502912 h 1793036"/>
                  <a:gd name="connsiteX14" fmla="*/ 293485 w 1302323"/>
                  <a:gd name="connsiteY14" fmla="*/ 1792623 h 1793036"/>
                  <a:gd name="connsiteX15" fmla="*/ 3775 w 1302323"/>
                  <a:gd name="connsiteY15" fmla="*/ 1575340 h 1793036"/>
                  <a:gd name="connsiteX0" fmla="*/ 3775 w 1302323"/>
                  <a:gd name="connsiteY0" fmla="*/ 1575340 h 1793036"/>
                  <a:gd name="connsiteX1" fmla="*/ 139577 w 1302323"/>
                  <a:gd name="connsiteY1" fmla="*/ 1285629 h 1793036"/>
                  <a:gd name="connsiteX2" fmla="*/ 302539 w 1302323"/>
                  <a:gd name="connsiteY2" fmla="*/ 1140773 h 1793036"/>
                  <a:gd name="connsiteX3" fmla="*/ 365913 w 1302323"/>
                  <a:gd name="connsiteY3" fmla="*/ 579459 h 1793036"/>
                  <a:gd name="connsiteX4" fmla="*/ 257272 w 1302323"/>
                  <a:gd name="connsiteY4" fmla="*/ 271641 h 1793036"/>
                  <a:gd name="connsiteX5" fmla="*/ 519822 w 1302323"/>
                  <a:gd name="connsiteY5" fmla="*/ 37 h 1793036"/>
                  <a:gd name="connsiteX6" fmla="*/ 809533 w 1302323"/>
                  <a:gd name="connsiteY6" fmla="*/ 289748 h 1793036"/>
                  <a:gd name="connsiteX7" fmla="*/ 583196 w 1302323"/>
                  <a:gd name="connsiteY7" fmla="*/ 543245 h 1793036"/>
                  <a:gd name="connsiteX8" fmla="*/ 393074 w 1302323"/>
                  <a:gd name="connsiteY8" fmla="*/ 1267522 h 1793036"/>
                  <a:gd name="connsiteX9" fmla="*/ 519822 w 1302323"/>
                  <a:gd name="connsiteY9" fmla="*/ 1267522 h 1793036"/>
                  <a:gd name="connsiteX10" fmla="*/ 881961 w 1302323"/>
                  <a:gd name="connsiteY10" fmla="*/ 887276 h 1793036"/>
                  <a:gd name="connsiteX11" fmla="*/ 1298420 w 1302323"/>
                  <a:gd name="connsiteY11" fmla="*/ 1122667 h 1793036"/>
                  <a:gd name="connsiteX12" fmla="*/ 1072083 w 1302323"/>
                  <a:gd name="connsiteY12" fmla="*/ 1430484 h 1793036"/>
                  <a:gd name="connsiteX13" fmla="*/ 764266 w 1302323"/>
                  <a:gd name="connsiteY13" fmla="*/ 1502912 h 1793036"/>
                  <a:gd name="connsiteX14" fmla="*/ 293485 w 1302323"/>
                  <a:gd name="connsiteY14" fmla="*/ 1792623 h 1793036"/>
                  <a:gd name="connsiteX15" fmla="*/ 3775 w 1302323"/>
                  <a:gd name="connsiteY15" fmla="*/ 1575340 h 1793036"/>
                  <a:gd name="connsiteX0" fmla="*/ 3775 w 1302323"/>
                  <a:gd name="connsiteY0" fmla="*/ 1575340 h 1793036"/>
                  <a:gd name="connsiteX1" fmla="*/ 139577 w 1302323"/>
                  <a:gd name="connsiteY1" fmla="*/ 1285629 h 1793036"/>
                  <a:gd name="connsiteX2" fmla="*/ 302539 w 1302323"/>
                  <a:gd name="connsiteY2" fmla="*/ 1140773 h 1793036"/>
                  <a:gd name="connsiteX3" fmla="*/ 365913 w 1302323"/>
                  <a:gd name="connsiteY3" fmla="*/ 579459 h 1793036"/>
                  <a:gd name="connsiteX4" fmla="*/ 257272 w 1302323"/>
                  <a:gd name="connsiteY4" fmla="*/ 271641 h 1793036"/>
                  <a:gd name="connsiteX5" fmla="*/ 519822 w 1302323"/>
                  <a:gd name="connsiteY5" fmla="*/ 37 h 1793036"/>
                  <a:gd name="connsiteX6" fmla="*/ 809533 w 1302323"/>
                  <a:gd name="connsiteY6" fmla="*/ 289748 h 1793036"/>
                  <a:gd name="connsiteX7" fmla="*/ 583196 w 1302323"/>
                  <a:gd name="connsiteY7" fmla="*/ 543245 h 1793036"/>
                  <a:gd name="connsiteX8" fmla="*/ 438342 w 1302323"/>
                  <a:gd name="connsiteY8" fmla="*/ 1122667 h 1793036"/>
                  <a:gd name="connsiteX9" fmla="*/ 519822 w 1302323"/>
                  <a:gd name="connsiteY9" fmla="*/ 1267522 h 1793036"/>
                  <a:gd name="connsiteX10" fmla="*/ 881961 w 1302323"/>
                  <a:gd name="connsiteY10" fmla="*/ 887276 h 1793036"/>
                  <a:gd name="connsiteX11" fmla="*/ 1298420 w 1302323"/>
                  <a:gd name="connsiteY11" fmla="*/ 1122667 h 1793036"/>
                  <a:gd name="connsiteX12" fmla="*/ 1072083 w 1302323"/>
                  <a:gd name="connsiteY12" fmla="*/ 1430484 h 1793036"/>
                  <a:gd name="connsiteX13" fmla="*/ 764266 w 1302323"/>
                  <a:gd name="connsiteY13" fmla="*/ 1502912 h 1793036"/>
                  <a:gd name="connsiteX14" fmla="*/ 293485 w 1302323"/>
                  <a:gd name="connsiteY14" fmla="*/ 1792623 h 1793036"/>
                  <a:gd name="connsiteX15" fmla="*/ 3775 w 1302323"/>
                  <a:gd name="connsiteY15" fmla="*/ 1575340 h 1793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02323" h="1793036">
                    <a:moveTo>
                      <a:pt x="3775" y="1575340"/>
                    </a:moveTo>
                    <a:cubicBezTo>
                      <a:pt x="-21876" y="1490841"/>
                      <a:pt x="89783" y="1358057"/>
                      <a:pt x="139577" y="1285629"/>
                    </a:cubicBezTo>
                    <a:cubicBezTo>
                      <a:pt x="189371" y="1213201"/>
                      <a:pt x="264816" y="1258468"/>
                      <a:pt x="302539" y="1140773"/>
                    </a:cubicBezTo>
                    <a:cubicBezTo>
                      <a:pt x="340262" y="1023078"/>
                      <a:pt x="373457" y="724314"/>
                      <a:pt x="365913" y="579459"/>
                    </a:cubicBezTo>
                    <a:cubicBezTo>
                      <a:pt x="358369" y="434604"/>
                      <a:pt x="231621" y="368211"/>
                      <a:pt x="257272" y="271641"/>
                    </a:cubicBezTo>
                    <a:cubicBezTo>
                      <a:pt x="282923" y="175071"/>
                      <a:pt x="427779" y="-2981"/>
                      <a:pt x="519822" y="37"/>
                    </a:cubicBezTo>
                    <a:cubicBezTo>
                      <a:pt x="611865" y="3055"/>
                      <a:pt x="798971" y="199213"/>
                      <a:pt x="809533" y="289748"/>
                    </a:cubicBezTo>
                    <a:cubicBezTo>
                      <a:pt x="820095" y="380283"/>
                      <a:pt x="645061" y="404425"/>
                      <a:pt x="583196" y="543245"/>
                    </a:cubicBezTo>
                    <a:cubicBezTo>
                      <a:pt x="521331" y="682065"/>
                      <a:pt x="448904" y="1001954"/>
                      <a:pt x="438342" y="1122667"/>
                    </a:cubicBezTo>
                    <a:cubicBezTo>
                      <a:pt x="427780" y="1243380"/>
                      <a:pt x="445886" y="1306754"/>
                      <a:pt x="519822" y="1267522"/>
                    </a:cubicBezTo>
                    <a:cubicBezTo>
                      <a:pt x="593758" y="1228290"/>
                      <a:pt x="752195" y="911418"/>
                      <a:pt x="881961" y="887276"/>
                    </a:cubicBezTo>
                    <a:cubicBezTo>
                      <a:pt x="1011727" y="863134"/>
                      <a:pt x="1266733" y="1032132"/>
                      <a:pt x="1298420" y="1122667"/>
                    </a:cubicBezTo>
                    <a:cubicBezTo>
                      <a:pt x="1330107" y="1213202"/>
                      <a:pt x="1161109" y="1367110"/>
                      <a:pt x="1072083" y="1430484"/>
                    </a:cubicBezTo>
                    <a:cubicBezTo>
                      <a:pt x="983057" y="1493858"/>
                      <a:pt x="894032" y="1442555"/>
                      <a:pt x="764266" y="1502912"/>
                    </a:cubicBezTo>
                    <a:cubicBezTo>
                      <a:pt x="634500" y="1563268"/>
                      <a:pt x="421742" y="1783570"/>
                      <a:pt x="293485" y="1792623"/>
                    </a:cubicBezTo>
                    <a:cubicBezTo>
                      <a:pt x="165228" y="1801676"/>
                      <a:pt x="29426" y="1659839"/>
                      <a:pt x="3775" y="157534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38" name="Gruppieren 137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139" name="Gerader Verbinder 138"/>
                <p:cNvCxnSpPr>
                  <a:cxnSpLocks/>
                  <a:stCxn id="144" idx="6"/>
                  <a:endCxn id="145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Gerader Verbinder 139"/>
                <p:cNvCxnSpPr>
                  <a:cxnSpLocks/>
                  <a:stCxn id="144" idx="4"/>
                  <a:endCxn id="146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Gerader Verbinder 140"/>
                <p:cNvCxnSpPr>
                  <a:cxnSpLocks/>
                  <a:stCxn id="146" idx="4"/>
                  <a:endCxn id="147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Gerader Verbinder 141"/>
                <p:cNvCxnSpPr>
                  <a:cxnSpLocks/>
                  <a:stCxn id="147" idx="6"/>
                  <a:endCxn id="148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Gerader Verbinder 142"/>
                <p:cNvCxnSpPr>
                  <a:cxnSpLocks/>
                  <a:stCxn id="146" idx="7"/>
                  <a:endCxn id="145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Ellipse 143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45" name="Ellipse 144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46" name="Ellipse 145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47" name="Ellipse 146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48" name="Ellipse 147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49" name="Gruppieren 148"/>
            <p:cNvGrpSpPr>
              <a:grpSpLocks noChangeAspect="1"/>
            </p:cNvGrpSpPr>
            <p:nvPr/>
          </p:nvGrpSpPr>
          <p:grpSpPr>
            <a:xfrm>
              <a:off x="4850717" y="411403"/>
              <a:ext cx="646280" cy="1257601"/>
              <a:chOff x="533255" y="2492233"/>
              <a:chExt cx="1516543" cy="2951052"/>
            </a:xfrm>
          </p:grpSpPr>
          <p:sp>
            <p:nvSpPr>
              <p:cNvPr id="150" name="Freihandform 149"/>
              <p:cNvSpPr/>
              <p:nvPr/>
            </p:nvSpPr>
            <p:spPr>
              <a:xfrm>
                <a:off x="533255" y="2492233"/>
                <a:ext cx="1516543" cy="2951052"/>
              </a:xfrm>
              <a:custGeom>
                <a:avLst/>
                <a:gdLst>
                  <a:gd name="connsiteX0" fmla="*/ 182169 w 1735071"/>
                  <a:gd name="connsiteY0" fmla="*/ 161520 h 3342953"/>
                  <a:gd name="connsiteX1" fmla="*/ 620319 w 1735071"/>
                  <a:gd name="connsiteY1" fmla="*/ 28170 h 3342953"/>
                  <a:gd name="connsiteX2" fmla="*/ 1687119 w 1735071"/>
                  <a:gd name="connsiteY2" fmla="*/ 694920 h 3342953"/>
                  <a:gd name="connsiteX3" fmla="*/ 1487094 w 1735071"/>
                  <a:gd name="connsiteY3" fmla="*/ 1437870 h 3342953"/>
                  <a:gd name="connsiteX4" fmla="*/ 915594 w 1735071"/>
                  <a:gd name="connsiteY4" fmla="*/ 2218920 h 3342953"/>
                  <a:gd name="connsiteX5" fmla="*/ 1287069 w 1735071"/>
                  <a:gd name="connsiteY5" fmla="*/ 1914120 h 3342953"/>
                  <a:gd name="connsiteX6" fmla="*/ 1610919 w 1735071"/>
                  <a:gd name="connsiteY6" fmla="*/ 2752320 h 3342953"/>
                  <a:gd name="connsiteX7" fmla="*/ 363144 w 1735071"/>
                  <a:gd name="connsiteY7" fmla="*/ 3342870 h 3342953"/>
                  <a:gd name="connsiteX8" fmla="*/ 163119 w 1735071"/>
                  <a:gd name="connsiteY8" fmla="*/ 2714220 h 3342953"/>
                  <a:gd name="connsiteX9" fmla="*/ 410769 w 1735071"/>
                  <a:gd name="connsiteY9" fmla="*/ 2237970 h 3342953"/>
                  <a:gd name="connsiteX10" fmla="*/ 239319 w 1735071"/>
                  <a:gd name="connsiteY10" fmla="*/ 1799820 h 3342953"/>
                  <a:gd name="connsiteX11" fmla="*/ 1194 w 1735071"/>
                  <a:gd name="connsiteY11" fmla="*/ 504420 h 3342953"/>
                  <a:gd name="connsiteX12" fmla="*/ 182169 w 1735071"/>
                  <a:gd name="connsiteY12" fmla="*/ 161520 h 3342953"/>
                  <a:gd name="connsiteX0" fmla="*/ 185054 w 1737956"/>
                  <a:gd name="connsiteY0" fmla="*/ 161520 h 3342953"/>
                  <a:gd name="connsiteX1" fmla="*/ 623204 w 1737956"/>
                  <a:gd name="connsiteY1" fmla="*/ 28170 h 3342953"/>
                  <a:gd name="connsiteX2" fmla="*/ 1690004 w 1737956"/>
                  <a:gd name="connsiteY2" fmla="*/ 694920 h 3342953"/>
                  <a:gd name="connsiteX3" fmla="*/ 1489979 w 1737956"/>
                  <a:gd name="connsiteY3" fmla="*/ 1437870 h 3342953"/>
                  <a:gd name="connsiteX4" fmla="*/ 918479 w 1737956"/>
                  <a:gd name="connsiteY4" fmla="*/ 2218920 h 3342953"/>
                  <a:gd name="connsiteX5" fmla="*/ 1289954 w 1737956"/>
                  <a:gd name="connsiteY5" fmla="*/ 1914120 h 3342953"/>
                  <a:gd name="connsiteX6" fmla="*/ 1613804 w 1737956"/>
                  <a:gd name="connsiteY6" fmla="*/ 2752320 h 3342953"/>
                  <a:gd name="connsiteX7" fmla="*/ 366029 w 1737956"/>
                  <a:gd name="connsiteY7" fmla="*/ 3342870 h 3342953"/>
                  <a:gd name="connsiteX8" fmla="*/ 166004 w 1737956"/>
                  <a:gd name="connsiteY8" fmla="*/ 2714220 h 3342953"/>
                  <a:gd name="connsiteX9" fmla="*/ 413654 w 1737956"/>
                  <a:gd name="connsiteY9" fmla="*/ 2237970 h 3342953"/>
                  <a:gd name="connsiteX10" fmla="*/ 341793 w 1737956"/>
                  <a:gd name="connsiteY10" fmla="*/ 1401467 h 3342953"/>
                  <a:gd name="connsiteX11" fmla="*/ 4079 w 1737956"/>
                  <a:gd name="connsiteY11" fmla="*/ 504420 h 3342953"/>
                  <a:gd name="connsiteX12" fmla="*/ 185054 w 1737956"/>
                  <a:gd name="connsiteY12" fmla="*/ 161520 h 3342953"/>
                  <a:gd name="connsiteX0" fmla="*/ 25130 w 1578032"/>
                  <a:gd name="connsiteY0" fmla="*/ 161876 h 3343309"/>
                  <a:gd name="connsiteX1" fmla="*/ 463280 w 1578032"/>
                  <a:gd name="connsiteY1" fmla="*/ 28526 h 3343309"/>
                  <a:gd name="connsiteX2" fmla="*/ 1530080 w 1578032"/>
                  <a:gd name="connsiteY2" fmla="*/ 695276 h 3343309"/>
                  <a:gd name="connsiteX3" fmla="*/ 1330055 w 1578032"/>
                  <a:gd name="connsiteY3" fmla="*/ 1438226 h 3343309"/>
                  <a:gd name="connsiteX4" fmla="*/ 758555 w 1578032"/>
                  <a:gd name="connsiteY4" fmla="*/ 2219276 h 3343309"/>
                  <a:gd name="connsiteX5" fmla="*/ 1130030 w 1578032"/>
                  <a:gd name="connsiteY5" fmla="*/ 1914476 h 3343309"/>
                  <a:gd name="connsiteX6" fmla="*/ 1453880 w 1578032"/>
                  <a:gd name="connsiteY6" fmla="*/ 2752676 h 3343309"/>
                  <a:gd name="connsiteX7" fmla="*/ 206105 w 1578032"/>
                  <a:gd name="connsiteY7" fmla="*/ 3343226 h 3343309"/>
                  <a:gd name="connsiteX8" fmla="*/ 6080 w 1578032"/>
                  <a:gd name="connsiteY8" fmla="*/ 2714576 h 3343309"/>
                  <a:gd name="connsiteX9" fmla="*/ 253730 w 1578032"/>
                  <a:gd name="connsiteY9" fmla="*/ 2238326 h 3343309"/>
                  <a:gd name="connsiteX10" fmla="*/ 181869 w 1578032"/>
                  <a:gd name="connsiteY10" fmla="*/ 1401823 h 3343309"/>
                  <a:gd name="connsiteX11" fmla="*/ 79545 w 1578032"/>
                  <a:gd name="connsiteY11" fmla="*/ 522883 h 3343309"/>
                  <a:gd name="connsiteX12" fmla="*/ 25130 w 1578032"/>
                  <a:gd name="connsiteY12" fmla="*/ 161876 h 3343309"/>
                  <a:gd name="connsiteX0" fmla="*/ 269573 w 1578032"/>
                  <a:gd name="connsiteY0" fmla="*/ 322190 h 3322553"/>
                  <a:gd name="connsiteX1" fmla="*/ 463280 w 1578032"/>
                  <a:gd name="connsiteY1" fmla="*/ 7770 h 3322553"/>
                  <a:gd name="connsiteX2" fmla="*/ 1530080 w 1578032"/>
                  <a:gd name="connsiteY2" fmla="*/ 674520 h 3322553"/>
                  <a:gd name="connsiteX3" fmla="*/ 1330055 w 1578032"/>
                  <a:gd name="connsiteY3" fmla="*/ 1417470 h 3322553"/>
                  <a:gd name="connsiteX4" fmla="*/ 758555 w 1578032"/>
                  <a:gd name="connsiteY4" fmla="*/ 2198520 h 3322553"/>
                  <a:gd name="connsiteX5" fmla="*/ 1130030 w 1578032"/>
                  <a:gd name="connsiteY5" fmla="*/ 1893720 h 3322553"/>
                  <a:gd name="connsiteX6" fmla="*/ 1453880 w 1578032"/>
                  <a:gd name="connsiteY6" fmla="*/ 2731920 h 3322553"/>
                  <a:gd name="connsiteX7" fmla="*/ 206105 w 1578032"/>
                  <a:gd name="connsiteY7" fmla="*/ 3322470 h 3322553"/>
                  <a:gd name="connsiteX8" fmla="*/ 6080 w 1578032"/>
                  <a:gd name="connsiteY8" fmla="*/ 2693820 h 3322553"/>
                  <a:gd name="connsiteX9" fmla="*/ 253730 w 1578032"/>
                  <a:gd name="connsiteY9" fmla="*/ 2217570 h 3322553"/>
                  <a:gd name="connsiteX10" fmla="*/ 181869 w 1578032"/>
                  <a:gd name="connsiteY10" fmla="*/ 1381067 h 3322553"/>
                  <a:gd name="connsiteX11" fmla="*/ 79545 w 1578032"/>
                  <a:gd name="connsiteY11" fmla="*/ 502127 h 3322553"/>
                  <a:gd name="connsiteX12" fmla="*/ 269573 w 1578032"/>
                  <a:gd name="connsiteY12" fmla="*/ 322190 h 3322553"/>
                  <a:gd name="connsiteX0" fmla="*/ 79545 w 1578032"/>
                  <a:gd name="connsiteY0" fmla="*/ 496310 h 3316736"/>
                  <a:gd name="connsiteX1" fmla="*/ 463280 w 1578032"/>
                  <a:gd name="connsiteY1" fmla="*/ 1953 h 3316736"/>
                  <a:gd name="connsiteX2" fmla="*/ 1530080 w 1578032"/>
                  <a:gd name="connsiteY2" fmla="*/ 668703 h 3316736"/>
                  <a:gd name="connsiteX3" fmla="*/ 1330055 w 1578032"/>
                  <a:gd name="connsiteY3" fmla="*/ 1411653 h 3316736"/>
                  <a:gd name="connsiteX4" fmla="*/ 758555 w 1578032"/>
                  <a:gd name="connsiteY4" fmla="*/ 2192703 h 3316736"/>
                  <a:gd name="connsiteX5" fmla="*/ 1130030 w 1578032"/>
                  <a:gd name="connsiteY5" fmla="*/ 1887903 h 3316736"/>
                  <a:gd name="connsiteX6" fmla="*/ 1453880 w 1578032"/>
                  <a:gd name="connsiteY6" fmla="*/ 2726103 h 3316736"/>
                  <a:gd name="connsiteX7" fmla="*/ 206105 w 1578032"/>
                  <a:gd name="connsiteY7" fmla="*/ 3316653 h 3316736"/>
                  <a:gd name="connsiteX8" fmla="*/ 6080 w 1578032"/>
                  <a:gd name="connsiteY8" fmla="*/ 2688003 h 3316736"/>
                  <a:gd name="connsiteX9" fmla="*/ 253730 w 1578032"/>
                  <a:gd name="connsiteY9" fmla="*/ 2211753 h 3316736"/>
                  <a:gd name="connsiteX10" fmla="*/ 181869 w 1578032"/>
                  <a:gd name="connsiteY10" fmla="*/ 1375250 h 3316736"/>
                  <a:gd name="connsiteX11" fmla="*/ 79545 w 1578032"/>
                  <a:gd name="connsiteY11" fmla="*/ 496310 h 3316736"/>
                  <a:gd name="connsiteX0" fmla="*/ 79545 w 1572462"/>
                  <a:gd name="connsiteY0" fmla="*/ 148231 h 2968657"/>
                  <a:gd name="connsiteX1" fmla="*/ 544761 w 1572462"/>
                  <a:gd name="connsiteY1" fmla="*/ 16012 h 2968657"/>
                  <a:gd name="connsiteX2" fmla="*/ 1530080 w 1572462"/>
                  <a:gd name="connsiteY2" fmla="*/ 320624 h 2968657"/>
                  <a:gd name="connsiteX3" fmla="*/ 1330055 w 1572462"/>
                  <a:gd name="connsiteY3" fmla="*/ 1063574 h 2968657"/>
                  <a:gd name="connsiteX4" fmla="*/ 758555 w 1572462"/>
                  <a:gd name="connsiteY4" fmla="*/ 1844624 h 2968657"/>
                  <a:gd name="connsiteX5" fmla="*/ 1130030 w 1572462"/>
                  <a:gd name="connsiteY5" fmla="*/ 1539824 h 2968657"/>
                  <a:gd name="connsiteX6" fmla="*/ 1453880 w 1572462"/>
                  <a:gd name="connsiteY6" fmla="*/ 2378024 h 2968657"/>
                  <a:gd name="connsiteX7" fmla="*/ 206105 w 1572462"/>
                  <a:gd name="connsiteY7" fmla="*/ 2968574 h 2968657"/>
                  <a:gd name="connsiteX8" fmla="*/ 6080 w 1572462"/>
                  <a:gd name="connsiteY8" fmla="*/ 2339924 h 2968657"/>
                  <a:gd name="connsiteX9" fmla="*/ 253730 w 1572462"/>
                  <a:gd name="connsiteY9" fmla="*/ 1863674 h 2968657"/>
                  <a:gd name="connsiteX10" fmla="*/ 181869 w 1572462"/>
                  <a:gd name="connsiteY10" fmla="*/ 1027171 h 2968657"/>
                  <a:gd name="connsiteX11" fmla="*/ 79545 w 1572462"/>
                  <a:gd name="connsiteY11" fmla="*/ 148231 h 2968657"/>
                  <a:gd name="connsiteX0" fmla="*/ 79545 w 1491426"/>
                  <a:gd name="connsiteY0" fmla="*/ 164301 h 2984727"/>
                  <a:gd name="connsiteX1" fmla="*/ 544761 w 1491426"/>
                  <a:gd name="connsiteY1" fmla="*/ 32082 h 2984727"/>
                  <a:gd name="connsiteX2" fmla="*/ 1312797 w 1491426"/>
                  <a:gd name="connsiteY2" fmla="*/ 553977 h 2984727"/>
                  <a:gd name="connsiteX3" fmla="*/ 1330055 w 1491426"/>
                  <a:gd name="connsiteY3" fmla="*/ 1079644 h 2984727"/>
                  <a:gd name="connsiteX4" fmla="*/ 758555 w 1491426"/>
                  <a:gd name="connsiteY4" fmla="*/ 1860694 h 2984727"/>
                  <a:gd name="connsiteX5" fmla="*/ 1130030 w 1491426"/>
                  <a:gd name="connsiteY5" fmla="*/ 1555894 h 2984727"/>
                  <a:gd name="connsiteX6" fmla="*/ 1453880 w 1491426"/>
                  <a:gd name="connsiteY6" fmla="*/ 2394094 h 2984727"/>
                  <a:gd name="connsiteX7" fmla="*/ 206105 w 1491426"/>
                  <a:gd name="connsiteY7" fmla="*/ 2984644 h 2984727"/>
                  <a:gd name="connsiteX8" fmla="*/ 6080 w 1491426"/>
                  <a:gd name="connsiteY8" fmla="*/ 2355994 h 2984727"/>
                  <a:gd name="connsiteX9" fmla="*/ 253730 w 1491426"/>
                  <a:gd name="connsiteY9" fmla="*/ 1879744 h 2984727"/>
                  <a:gd name="connsiteX10" fmla="*/ 181869 w 1491426"/>
                  <a:gd name="connsiteY10" fmla="*/ 1043241 h 2984727"/>
                  <a:gd name="connsiteX11" fmla="*/ 79545 w 1491426"/>
                  <a:gd name="connsiteY11" fmla="*/ 164301 h 2984727"/>
                  <a:gd name="connsiteX0" fmla="*/ 79545 w 1491426"/>
                  <a:gd name="connsiteY0" fmla="*/ 164301 h 2984727"/>
                  <a:gd name="connsiteX1" fmla="*/ 544761 w 1491426"/>
                  <a:gd name="connsiteY1" fmla="*/ 32082 h 2984727"/>
                  <a:gd name="connsiteX2" fmla="*/ 1312797 w 1491426"/>
                  <a:gd name="connsiteY2" fmla="*/ 553977 h 2984727"/>
                  <a:gd name="connsiteX3" fmla="*/ 1130878 w 1491426"/>
                  <a:gd name="connsiteY3" fmla="*/ 1025323 h 2984727"/>
                  <a:gd name="connsiteX4" fmla="*/ 758555 w 1491426"/>
                  <a:gd name="connsiteY4" fmla="*/ 1860694 h 2984727"/>
                  <a:gd name="connsiteX5" fmla="*/ 1130030 w 1491426"/>
                  <a:gd name="connsiteY5" fmla="*/ 1555894 h 2984727"/>
                  <a:gd name="connsiteX6" fmla="*/ 1453880 w 1491426"/>
                  <a:gd name="connsiteY6" fmla="*/ 2394094 h 2984727"/>
                  <a:gd name="connsiteX7" fmla="*/ 206105 w 1491426"/>
                  <a:gd name="connsiteY7" fmla="*/ 2984644 h 2984727"/>
                  <a:gd name="connsiteX8" fmla="*/ 6080 w 1491426"/>
                  <a:gd name="connsiteY8" fmla="*/ 2355994 h 2984727"/>
                  <a:gd name="connsiteX9" fmla="*/ 253730 w 1491426"/>
                  <a:gd name="connsiteY9" fmla="*/ 1879744 h 2984727"/>
                  <a:gd name="connsiteX10" fmla="*/ 181869 w 1491426"/>
                  <a:gd name="connsiteY10" fmla="*/ 1043241 h 2984727"/>
                  <a:gd name="connsiteX11" fmla="*/ 79545 w 1491426"/>
                  <a:gd name="connsiteY11" fmla="*/ 164301 h 2984727"/>
                  <a:gd name="connsiteX0" fmla="*/ 79545 w 1491426"/>
                  <a:gd name="connsiteY0" fmla="*/ 164301 h 2984727"/>
                  <a:gd name="connsiteX1" fmla="*/ 544761 w 1491426"/>
                  <a:gd name="connsiteY1" fmla="*/ 32082 h 2984727"/>
                  <a:gd name="connsiteX2" fmla="*/ 1312797 w 1491426"/>
                  <a:gd name="connsiteY2" fmla="*/ 553977 h 2984727"/>
                  <a:gd name="connsiteX3" fmla="*/ 1130878 w 1491426"/>
                  <a:gd name="connsiteY3" fmla="*/ 1025323 h 2984727"/>
                  <a:gd name="connsiteX4" fmla="*/ 628694 w 1491426"/>
                  <a:gd name="connsiteY4" fmla="*/ 1708576 h 2984727"/>
                  <a:gd name="connsiteX5" fmla="*/ 758555 w 1491426"/>
                  <a:gd name="connsiteY5" fmla="*/ 1860694 h 2984727"/>
                  <a:gd name="connsiteX6" fmla="*/ 1130030 w 1491426"/>
                  <a:gd name="connsiteY6" fmla="*/ 1555894 h 2984727"/>
                  <a:gd name="connsiteX7" fmla="*/ 1453880 w 1491426"/>
                  <a:gd name="connsiteY7" fmla="*/ 2394094 h 2984727"/>
                  <a:gd name="connsiteX8" fmla="*/ 206105 w 1491426"/>
                  <a:gd name="connsiteY8" fmla="*/ 2984644 h 2984727"/>
                  <a:gd name="connsiteX9" fmla="*/ 6080 w 1491426"/>
                  <a:gd name="connsiteY9" fmla="*/ 2355994 h 2984727"/>
                  <a:gd name="connsiteX10" fmla="*/ 253730 w 1491426"/>
                  <a:gd name="connsiteY10" fmla="*/ 1879744 h 2984727"/>
                  <a:gd name="connsiteX11" fmla="*/ 181869 w 1491426"/>
                  <a:gd name="connsiteY11" fmla="*/ 1043241 h 2984727"/>
                  <a:gd name="connsiteX12" fmla="*/ 79545 w 1491426"/>
                  <a:gd name="connsiteY12" fmla="*/ 164301 h 2984727"/>
                  <a:gd name="connsiteX0" fmla="*/ 79545 w 1517373"/>
                  <a:gd name="connsiteY0" fmla="*/ 164301 h 2984721"/>
                  <a:gd name="connsiteX1" fmla="*/ 544761 w 1517373"/>
                  <a:gd name="connsiteY1" fmla="*/ 32082 h 2984721"/>
                  <a:gd name="connsiteX2" fmla="*/ 1312797 w 1517373"/>
                  <a:gd name="connsiteY2" fmla="*/ 553977 h 2984721"/>
                  <a:gd name="connsiteX3" fmla="*/ 1130878 w 1517373"/>
                  <a:gd name="connsiteY3" fmla="*/ 1025323 h 2984721"/>
                  <a:gd name="connsiteX4" fmla="*/ 628694 w 1517373"/>
                  <a:gd name="connsiteY4" fmla="*/ 1708576 h 2984721"/>
                  <a:gd name="connsiteX5" fmla="*/ 758555 w 1517373"/>
                  <a:gd name="connsiteY5" fmla="*/ 1860694 h 2984721"/>
                  <a:gd name="connsiteX6" fmla="*/ 1274885 w 1517373"/>
                  <a:gd name="connsiteY6" fmla="*/ 1718856 h 2984721"/>
                  <a:gd name="connsiteX7" fmla="*/ 1453880 w 1517373"/>
                  <a:gd name="connsiteY7" fmla="*/ 2394094 h 2984721"/>
                  <a:gd name="connsiteX8" fmla="*/ 206105 w 1517373"/>
                  <a:gd name="connsiteY8" fmla="*/ 2984644 h 2984721"/>
                  <a:gd name="connsiteX9" fmla="*/ 6080 w 1517373"/>
                  <a:gd name="connsiteY9" fmla="*/ 2355994 h 2984721"/>
                  <a:gd name="connsiteX10" fmla="*/ 253730 w 1517373"/>
                  <a:gd name="connsiteY10" fmla="*/ 1879744 h 2984721"/>
                  <a:gd name="connsiteX11" fmla="*/ 181869 w 1517373"/>
                  <a:gd name="connsiteY11" fmla="*/ 1043241 h 2984721"/>
                  <a:gd name="connsiteX12" fmla="*/ 79545 w 1517373"/>
                  <a:gd name="connsiteY12" fmla="*/ 164301 h 2984721"/>
                  <a:gd name="connsiteX0" fmla="*/ 78037 w 1462491"/>
                  <a:gd name="connsiteY0" fmla="*/ 164301 h 2985143"/>
                  <a:gd name="connsiteX1" fmla="*/ 543253 w 1462491"/>
                  <a:gd name="connsiteY1" fmla="*/ 32082 h 2985143"/>
                  <a:gd name="connsiteX2" fmla="*/ 1311289 w 1462491"/>
                  <a:gd name="connsiteY2" fmla="*/ 553977 h 2985143"/>
                  <a:gd name="connsiteX3" fmla="*/ 1129370 w 1462491"/>
                  <a:gd name="connsiteY3" fmla="*/ 1025323 h 2985143"/>
                  <a:gd name="connsiteX4" fmla="*/ 627186 w 1462491"/>
                  <a:gd name="connsiteY4" fmla="*/ 1708576 h 2985143"/>
                  <a:gd name="connsiteX5" fmla="*/ 757047 w 1462491"/>
                  <a:gd name="connsiteY5" fmla="*/ 1860694 h 2985143"/>
                  <a:gd name="connsiteX6" fmla="*/ 1273377 w 1462491"/>
                  <a:gd name="connsiteY6" fmla="*/ 1718856 h 2985143"/>
                  <a:gd name="connsiteX7" fmla="*/ 1388998 w 1462491"/>
                  <a:gd name="connsiteY7" fmla="*/ 2249239 h 2985143"/>
                  <a:gd name="connsiteX8" fmla="*/ 204597 w 1462491"/>
                  <a:gd name="connsiteY8" fmla="*/ 2984644 h 2985143"/>
                  <a:gd name="connsiteX9" fmla="*/ 4572 w 1462491"/>
                  <a:gd name="connsiteY9" fmla="*/ 2355994 h 2985143"/>
                  <a:gd name="connsiteX10" fmla="*/ 252222 w 1462491"/>
                  <a:gd name="connsiteY10" fmla="*/ 1879744 h 2985143"/>
                  <a:gd name="connsiteX11" fmla="*/ 180361 w 1462491"/>
                  <a:gd name="connsiteY11" fmla="*/ 1043241 h 2985143"/>
                  <a:gd name="connsiteX12" fmla="*/ 78037 w 1462491"/>
                  <a:gd name="connsiteY12" fmla="*/ 164301 h 2985143"/>
                  <a:gd name="connsiteX0" fmla="*/ 82614 w 1468397"/>
                  <a:gd name="connsiteY0" fmla="*/ 164301 h 2948963"/>
                  <a:gd name="connsiteX1" fmla="*/ 547830 w 1468397"/>
                  <a:gd name="connsiteY1" fmla="*/ 32082 h 2948963"/>
                  <a:gd name="connsiteX2" fmla="*/ 1315866 w 1468397"/>
                  <a:gd name="connsiteY2" fmla="*/ 553977 h 2948963"/>
                  <a:gd name="connsiteX3" fmla="*/ 1133947 w 1468397"/>
                  <a:gd name="connsiteY3" fmla="*/ 1025323 h 2948963"/>
                  <a:gd name="connsiteX4" fmla="*/ 631763 w 1468397"/>
                  <a:gd name="connsiteY4" fmla="*/ 1708576 h 2948963"/>
                  <a:gd name="connsiteX5" fmla="*/ 761624 w 1468397"/>
                  <a:gd name="connsiteY5" fmla="*/ 1860694 h 2948963"/>
                  <a:gd name="connsiteX6" fmla="*/ 1277954 w 1468397"/>
                  <a:gd name="connsiteY6" fmla="*/ 1718856 h 2948963"/>
                  <a:gd name="connsiteX7" fmla="*/ 1393575 w 1468397"/>
                  <a:gd name="connsiteY7" fmla="*/ 2249239 h 2948963"/>
                  <a:gd name="connsiteX8" fmla="*/ 191067 w 1468397"/>
                  <a:gd name="connsiteY8" fmla="*/ 2948430 h 2948963"/>
                  <a:gd name="connsiteX9" fmla="*/ 9149 w 1468397"/>
                  <a:gd name="connsiteY9" fmla="*/ 2355994 h 2948963"/>
                  <a:gd name="connsiteX10" fmla="*/ 256799 w 1468397"/>
                  <a:gd name="connsiteY10" fmla="*/ 1879744 h 2948963"/>
                  <a:gd name="connsiteX11" fmla="*/ 184938 w 1468397"/>
                  <a:gd name="connsiteY11" fmla="*/ 1043241 h 2948963"/>
                  <a:gd name="connsiteX12" fmla="*/ 82614 w 1468397"/>
                  <a:gd name="connsiteY12" fmla="*/ 164301 h 2948963"/>
                  <a:gd name="connsiteX0" fmla="*/ 130760 w 1516543"/>
                  <a:gd name="connsiteY0" fmla="*/ 164301 h 2951052"/>
                  <a:gd name="connsiteX1" fmla="*/ 595976 w 1516543"/>
                  <a:gd name="connsiteY1" fmla="*/ 32082 h 2951052"/>
                  <a:gd name="connsiteX2" fmla="*/ 1364012 w 1516543"/>
                  <a:gd name="connsiteY2" fmla="*/ 553977 h 2951052"/>
                  <a:gd name="connsiteX3" fmla="*/ 1182093 w 1516543"/>
                  <a:gd name="connsiteY3" fmla="*/ 1025323 h 2951052"/>
                  <a:gd name="connsiteX4" fmla="*/ 679909 w 1516543"/>
                  <a:gd name="connsiteY4" fmla="*/ 1708576 h 2951052"/>
                  <a:gd name="connsiteX5" fmla="*/ 809770 w 1516543"/>
                  <a:gd name="connsiteY5" fmla="*/ 1860694 h 2951052"/>
                  <a:gd name="connsiteX6" fmla="*/ 1326100 w 1516543"/>
                  <a:gd name="connsiteY6" fmla="*/ 1718856 h 2951052"/>
                  <a:gd name="connsiteX7" fmla="*/ 1441721 w 1516543"/>
                  <a:gd name="connsiteY7" fmla="*/ 2249239 h 2951052"/>
                  <a:gd name="connsiteX8" fmla="*/ 239213 w 1516543"/>
                  <a:gd name="connsiteY8" fmla="*/ 2948430 h 2951052"/>
                  <a:gd name="connsiteX9" fmla="*/ 2974 w 1516543"/>
                  <a:gd name="connsiteY9" fmla="*/ 2464636 h 2951052"/>
                  <a:gd name="connsiteX10" fmla="*/ 304945 w 1516543"/>
                  <a:gd name="connsiteY10" fmla="*/ 1879744 h 2951052"/>
                  <a:gd name="connsiteX11" fmla="*/ 233084 w 1516543"/>
                  <a:gd name="connsiteY11" fmla="*/ 1043241 h 2951052"/>
                  <a:gd name="connsiteX12" fmla="*/ 130760 w 1516543"/>
                  <a:gd name="connsiteY12" fmla="*/ 164301 h 2951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16543" h="2951052">
                    <a:moveTo>
                      <a:pt x="130760" y="164301"/>
                    </a:moveTo>
                    <a:cubicBezTo>
                      <a:pt x="191242" y="-4226"/>
                      <a:pt x="390434" y="-32864"/>
                      <a:pt x="595976" y="32082"/>
                    </a:cubicBezTo>
                    <a:cubicBezTo>
                      <a:pt x="801518" y="97028"/>
                      <a:pt x="1266326" y="388437"/>
                      <a:pt x="1364012" y="553977"/>
                    </a:cubicBezTo>
                    <a:cubicBezTo>
                      <a:pt x="1461698" y="719517"/>
                      <a:pt x="1296110" y="832890"/>
                      <a:pt x="1182093" y="1025323"/>
                    </a:cubicBezTo>
                    <a:cubicBezTo>
                      <a:pt x="1068076" y="1217756"/>
                      <a:pt x="741963" y="1569348"/>
                      <a:pt x="679909" y="1708576"/>
                    </a:cubicBezTo>
                    <a:cubicBezTo>
                      <a:pt x="617855" y="1847805"/>
                      <a:pt x="702072" y="1858981"/>
                      <a:pt x="809770" y="1860694"/>
                    </a:cubicBezTo>
                    <a:cubicBezTo>
                      <a:pt x="917469" y="1862407"/>
                      <a:pt x="1220775" y="1654099"/>
                      <a:pt x="1326100" y="1718856"/>
                    </a:cubicBezTo>
                    <a:cubicBezTo>
                      <a:pt x="1431425" y="1783614"/>
                      <a:pt x="1622869" y="2044310"/>
                      <a:pt x="1441721" y="2249239"/>
                    </a:cubicBezTo>
                    <a:cubicBezTo>
                      <a:pt x="1260573" y="2454168"/>
                      <a:pt x="479004" y="2912531"/>
                      <a:pt x="239213" y="2948430"/>
                    </a:cubicBezTo>
                    <a:cubicBezTo>
                      <a:pt x="-578" y="2984330"/>
                      <a:pt x="-7981" y="2642750"/>
                      <a:pt x="2974" y="2464636"/>
                    </a:cubicBezTo>
                    <a:cubicBezTo>
                      <a:pt x="13929" y="2286522"/>
                      <a:pt x="266593" y="2116643"/>
                      <a:pt x="304945" y="1879744"/>
                    </a:cubicBezTo>
                    <a:cubicBezTo>
                      <a:pt x="343297" y="1642845"/>
                      <a:pt x="301347" y="1332166"/>
                      <a:pt x="233084" y="1043241"/>
                    </a:cubicBezTo>
                    <a:cubicBezTo>
                      <a:pt x="164821" y="754316"/>
                      <a:pt x="70278" y="332828"/>
                      <a:pt x="130760" y="1643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" name="Freihandform 150"/>
              <p:cNvSpPr/>
              <p:nvPr/>
            </p:nvSpPr>
            <p:spPr>
              <a:xfrm>
                <a:off x="581000" y="3381375"/>
                <a:ext cx="1430157" cy="1976974"/>
              </a:xfrm>
              <a:custGeom>
                <a:avLst/>
                <a:gdLst>
                  <a:gd name="connsiteX0" fmla="*/ 1200175 w 1422609"/>
                  <a:gd name="connsiteY0" fmla="*/ 800100 h 1976974"/>
                  <a:gd name="connsiteX1" fmla="*/ 1400200 w 1422609"/>
                  <a:gd name="connsiteY1" fmla="*/ 1276350 h 1976974"/>
                  <a:gd name="connsiteX2" fmla="*/ 600100 w 1422609"/>
                  <a:gd name="connsiteY2" fmla="*/ 1885950 h 1976974"/>
                  <a:gd name="connsiteX3" fmla="*/ 171475 w 1422609"/>
                  <a:gd name="connsiteY3" fmla="*/ 1943100 h 1976974"/>
                  <a:gd name="connsiteX4" fmla="*/ 25 w 1422609"/>
                  <a:gd name="connsiteY4" fmla="*/ 1581150 h 1976974"/>
                  <a:gd name="connsiteX5" fmla="*/ 181000 w 1422609"/>
                  <a:gd name="connsiteY5" fmla="*/ 1257300 h 1976974"/>
                  <a:gd name="connsiteX6" fmla="*/ 371500 w 1422609"/>
                  <a:gd name="connsiteY6" fmla="*/ 781050 h 1976974"/>
                  <a:gd name="connsiteX7" fmla="*/ 285775 w 1422609"/>
                  <a:gd name="connsiteY7" fmla="*/ 247650 h 1976974"/>
                  <a:gd name="connsiteX8" fmla="*/ 466750 w 1422609"/>
                  <a:gd name="connsiteY8" fmla="*/ 0 h 1976974"/>
                  <a:gd name="connsiteX9" fmla="*/ 914425 w 1422609"/>
                  <a:gd name="connsiteY9" fmla="*/ 247650 h 1976974"/>
                  <a:gd name="connsiteX10" fmla="*/ 647725 w 1422609"/>
                  <a:gd name="connsiteY10" fmla="*/ 609600 h 1976974"/>
                  <a:gd name="connsiteX11" fmla="*/ 533425 w 1422609"/>
                  <a:gd name="connsiteY11" fmla="*/ 1066800 h 1976974"/>
                  <a:gd name="connsiteX12" fmla="*/ 1190650 w 1422609"/>
                  <a:gd name="connsiteY12" fmla="*/ 876300 h 1976974"/>
                  <a:gd name="connsiteX13" fmla="*/ 1200175 w 1422609"/>
                  <a:gd name="connsiteY13" fmla="*/ 800100 h 1976974"/>
                  <a:gd name="connsiteX0" fmla="*/ 1190650 w 1430157"/>
                  <a:gd name="connsiteY0" fmla="*/ 876300 h 1976974"/>
                  <a:gd name="connsiteX1" fmla="*/ 1400200 w 1430157"/>
                  <a:gd name="connsiteY1" fmla="*/ 1276350 h 1976974"/>
                  <a:gd name="connsiteX2" fmla="*/ 600100 w 1430157"/>
                  <a:gd name="connsiteY2" fmla="*/ 1885950 h 1976974"/>
                  <a:gd name="connsiteX3" fmla="*/ 171475 w 1430157"/>
                  <a:gd name="connsiteY3" fmla="*/ 1943100 h 1976974"/>
                  <a:gd name="connsiteX4" fmla="*/ 25 w 1430157"/>
                  <a:gd name="connsiteY4" fmla="*/ 1581150 h 1976974"/>
                  <a:gd name="connsiteX5" fmla="*/ 181000 w 1430157"/>
                  <a:gd name="connsiteY5" fmla="*/ 1257300 h 1976974"/>
                  <a:gd name="connsiteX6" fmla="*/ 371500 w 1430157"/>
                  <a:gd name="connsiteY6" fmla="*/ 781050 h 1976974"/>
                  <a:gd name="connsiteX7" fmla="*/ 285775 w 1430157"/>
                  <a:gd name="connsiteY7" fmla="*/ 247650 h 1976974"/>
                  <a:gd name="connsiteX8" fmla="*/ 466750 w 1430157"/>
                  <a:gd name="connsiteY8" fmla="*/ 0 h 1976974"/>
                  <a:gd name="connsiteX9" fmla="*/ 914425 w 1430157"/>
                  <a:gd name="connsiteY9" fmla="*/ 247650 h 1976974"/>
                  <a:gd name="connsiteX10" fmla="*/ 647725 w 1430157"/>
                  <a:gd name="connsiteY10" fmla="*/ 609600 h 1976974"/>
                  <a:gd name="connsiteX11" fmla="*/ 533425 w 1430157"/>
                  <a:gd name="connsiteY11" fmla="*/ 1066800 h 1976974"/>
                  <a:gd name="connsiteX12" fmla="*/ 1190650 w 1430157"/>
                  <a:gd name="connsiteY12" fmla="*/ 876300 h 1976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30157" h="1976974">
                    <a:moveTo>
                      <a:pt x="1190650" y="876300"/>
                    </a:moveTo>
                    <a:cubicBezTo>
                      <a:pt x="1335112" y="911225"/>
                      <a:pt x="1498625" y="1108075"/>
                      <a:pt x="1400200" y="1276350"/>
                    </a:cubicBezTo>
                    <a:cubicBezTo>
                      <a:pt x="1301775" y="1444625"/>
                      <a:pt x="804887" y="1774825"/>
                      <a:pt x="600100" y="1885950"/>
                    </a:cubicBezTo>
                    <a:cubicBezTo>
                      <a:pt x="395312" y="1997075"/>
                      <a:pt x="271488" y="1993900"/>
                      <a:pt x="171475" y="1943100"/>
                    </a:cubicBezTo>
                    <a:cubicBezTo>
                      <a:pt x="71462" y="1892300"/>
                      <a:pt x="-1563" y="1695450"/>
                      <a:pt x="25" y="1581150"/>
                    </a:cubicBezTo>
                    <a:cubicBezTo>
                      <a:pt x="1612" y="1466850"/>
                      <a:pt x="119088" y="1390650"/>
                      <a:pt x="181000" y="1257300"/>
                    </a:cubicBezTo>
                    <a:cubicBezTo>
                      <a:pt x="242912" y="1123950"/>
                      <a:pt x="354037" y="949325"/>
                      <a:pt x="371500" y="781050"/>
                    </a:cubicBezTo>
                    <a:cubicBezTo>
                      <a:pt x="388962" y="612775"/>
                      <a:pt x="269900" y="377825"/>
                      <a:pt x="285775" y="247650"/>
                    </a:cubicBezTo>
                    <a:cubicBezTo>
                      <a:pt x="301650" y="117475"/>
                      <a:pt x="361975" y="0"/>
                      <a:pt x="466750" y="0"/>
                    </a:cubicBezTo>
                    <a:cubicBezTo>
                      <a:pt x="571525" y="0"/>
                      <a:pt x="884263" y="146050"/>
                      <a:pt x="914425" y="247650"/>
                    </a:cubicBezTo>
                    <a:cubicBezTo>
                      <a:pt x="944587" y="349250"/>
                      <a:pt x="711225" y="473075"/>
                      <a:pt x="647725" y="609600"/>
                    </a:cubicBezTo>
                    <a:cubicBezTo>
                      <a:pt x="584225" y="746125"/>
                      <a:pt x="442938" y="1022350"/>
                      <a:pt x="533425" y="1066800"/>
                    </a:cubicBezTo>
                    <a:cubicBezTo>
                      <a:pt x="623912" y="1111250"/>
                      <a:pt x="1046188" y="841375"/>
                      <a:pt x="1190650" y="87630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" name="Freihandform 151"/>
              <p:cNvSpPr/>
              <p:nvPr/>
            </p:nvSpPr>
            <p:spPr>
              <a:xfrm>
                <a:off x="644035" y="4379103"/>
                <a:ext cx="1243392" cy="926799"/>
              </a:xfrm>
              <a:custGeom>
                <a:avLst/>
                <a:gdLst>
                  <a:gd name="connsiteX0" fmla="*/ 1136390 w 1372903"/>
                  <a:gd name="connsiteY0" fmla="*/ 1102 h 1011457"/>
                  <a:gd name="connsiteX1" fmla="*/ 1307840 w 1372903"/>
                  <a:gd name="connsiteY1" fmla="*/ 382102 h 1011457"/>
                  <a:gd name="connsiteX2" fmla="*/ 288665 w 1372903"/>
                  <a:gd name="connsiteY2" fmla="*/ 1010752 h 1011457"/>
                  <a:gd name="connsiteX3" fmla="*/ 50540 w 1372903"/>
                  <a:gd name="connsiteY3" fmla="*/ 496402 h 1011457"/>
                  <a:gd name="connsiteX4" fmla="*/ 1136390 w 1372903"/>
                  <a:gd name="connsiteY4" fmla="*/ 1102 h 1011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2903" h="1011457">
                    <a:moveTo>
                      <a:pt x="1136390" y="1102"/>
                    </a:moveTo>
                    <a:cubicBezTo>
                      <a:pt x="1345940" y="-17948"/>
                      <a:pt x="1449128" y="213827"/>
                      <a:pt x="1307840" y="382102"/>
                    </a:cubicBezTo>
                    <a:cubicBezTo>
                      <a:pt x="1166553" y="550377"/>
                      <a:pt x="498215" y="991702"/>
                      <a:pt x="288665" y="1010752"/>
                    </a:cubicBezTo>
                    <a:cubicBezTo>
                      <a:pt x="79115" y="1029802"/>
                      <a:pt x="-87572" y="658327"/>
                      <a:pt x="50540" y="496402"/>
                    </a:cubicBezTo>
                    <a:cubicBezTo>
                      <a:pt x="188652" y="334477"/>
                      <a:pt x="926840" y="20152"/>
                      <a:pt x="1136390" y="1102"/>
                    </a:cubicBez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53" name="Gruppieren 152"/>
              <p:cNvGrpSpPr/>
              <p:nvPr/>
            </p:nvGrpSpPr>
            <p:grpSpPr>
              <a:xfrm>
                <a:off x="746901" y="2558113"/>
                <a:ext cx="1065643" cy="2591394"/>
                <a:chOff x="746901" y="2558113"/>
                <a:chExt cx="1065643" cy="2591394"/>
              </a:xfrm>
            </p:grpSpPr>
            <p:cxnSp>
              <p:nvCxnSpPr>
                <p:cNvPr id="154" name="Gerader Verbinder 153"/>
                <p:cNvCxnSpPr>
                  <a:cxnSpLocks/>
                  <a:stCxn id="159" idx="6"/>
                  <a:endCxn id="160" idx="1"/>
                </p:cNvCxnSpPr>
                <p:nvPr/>
              </p:nvCxnSpPr>
              <p:spPr>
                <a:xfrm>
                  <a:off x="1106901" y="2738113"/>
                  <a:ext cx="398364" cy="2505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Gerader Verbinder 154"/>
                <p:cNvCxnSpPr>
                  <a:cxnSpLocks/>
                  <a:stCxn id="159" idx="4"/>
                  <a:endCxn id="161" idx="0"/>
                </p:cNvCxnSpPr>
                <p:nvPr/>
              </p:nvCxnSpPr>
              <p:spPr>
                <a:xfrm>
                  <a:off x="926901" y="2918113"/>
                  <a:ext cx="211551" cy="63795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Gerader Verbinder 155"/>
                <p:cNvCxnSpPr>
                  <a:cxnSpLocks/>
                  <a:stCxn id="161" idx="4"/>
                  <a:endCxn id="162" idx="0"/>
                </p:cNvCxnSpPr>
                <p:nvPr/>
              </p:nvCxnSpPr>
              <p:spPr>
                <a:xfrm flipH="1">
                  <a:off x="926901" y="3916069"/>
                  <a:ext cx="211551" cy="87343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Gerader Verbinder 156"/>
                <p:cNvCxnSpPr>
                  <a:cxnSpLocks/>
                  <a:stCxn id="162" idx="6"/>
                  <a:endCxn id="163" idx="2"/>
                </p:cNvCxnSpPr>
                <p:nvPr/>
              </p:nvCxnSpPr>
              <p:spPr>
                <a:xfrm flipV="1">
                  <a:off x="1106901" y="4609507"/>
                  <a:ext cx="345643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Gerader Verbinder 157"/>
                <p:cNvCxnSpPr>
                  <a:cxnSpLocks/>
                  <a:stCxn id="161" idx="7"/>
                  <a:endCxn id="160" idx="3"/>
                </p:cNvCxnSpPr>
                <p:nvPr/>
              </p:nvCxnSpPr>
              <p:spPr>
                <a:xfrm flipV="1">
                  <a:off x="1265731" y="3243240"/>
                  <a:ext cx="239534" cy="3655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9" name="Ellipse 158"/>
                <p:cNvSpPr>
                  <a:spLocks noChangeAspect="1"/>
                </p:cNvSpPr>
                <p:nvPr/>
              </p:nvSpPr>
              <p:spPr>
                <a:xfrm>
                  <a:off x="746901" y="2558113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60" name="Ellipse 159"/>
                <p:cNvSpPr>
                  <a:spLocks noChangeAspect="1"/>
                </p:cNvSpPr>
                <p:nvPr/>
              </p:nvSpPr>
              <p:spPr>
                <a:xfrm>
                  <a:off x="1452544" y="2935961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61" name="Ellipse 160"/>
                <p:cNvSpPr>
                  <a:spLocks noChangeAspect="1"/>
                </p:cNvSpPr>
                <p:nvPr/>
              </p:nvSpPr>
              <p:spPr>
                <a:xfrm>
                  <a:off x="958452" y="3556069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62" name="Ellipse 161"/>
                <p:cNvSpPr>
                  <a:spLocks noChangeAspect="1"/>
                </p:cNvSpPr>
                <p:nvPr/>
              </p:nvSpPr>
              <p:spPr>
                <a:xfrm>
                  <a:off x="746901" y="478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/>
                </a:p>
              </p:txBody>
            </p:sp>
            <p:sp>
              <p:nvSpPr>
                <p:cNvPr id="163" name="Ellipse 162"/>
                <p:cNvSpPr>
                  <a:spLocks noChangeAspect="1"/>
                </p:cNvSpPr>
                <p:nvPr/>
              </p:nvSpPr>
              <p:spPr>
                <a:xfrm>
                  <a:off x="1452544" y="4429507"/>
                  <a:ext cx="360000" cy="360000"/>
                </a:xfrm>
                <a:prstGeom prst="ellipse">
                  <a:avLst/>
                </a:prstGeom>
                <a:solidFill>
                  <a:schemeClr val="tx1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smtClean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65" name="Gruppieren 164"/>
          <p:cNvGrpSpPr/>
          <p:nvPr/>
        </p:nvGrpSpPr>
        <p:grpSpPr>
          <a:xfrm>
            <a:off x="7632669" y="5040466"/>
            <a:ext cx="1579727" cy="1580153"/>
            <a:chOff x="3774060" y="4952085"/>
            <a:chExt cx="1579727" cy="15801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Rechteck 165"/>
                <p:cNvSpPr/>
                <p:nvPr/>
              </p:nvSpPr>
              <p:spPr>
                <a:xfrm>
                  <a:off x="4437814" y="6162906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6" name="Rechteck 1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7814" y="6162906"/>
                  <a:ext cx="36580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Rechteck 166"/>
                <p:cNvSpPr/>
                <p:nvPr/>
              </p:nvSpPr>
              <p:spPr>
                <a:xfrm>
                  <a:off x="4816812" y="6162906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7" name="Rechteck 1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6812" y="6162906"/>
                  <a:ext cx="36580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8" name="Gruppieren 167"/>
            <p:cNvGrpSpPr>
              <a:grpSpLocks noChangeAspect="1"/>
            </p:cNvGrpSpPr>
            <p:nvPr/>
          </p:nvGrpSpPr>
          <p:grpSpPr>
            <a:xfrm flipH="1">
              <a:off x="3775697" y="5671900"/>
              <a:ext cx="1578090" cy="615358"/>
              <a:chOff x="5405623" y="3957083"/>
              <a:chExt cx="3689820" cy="14408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Textfeld 191"/>
                  <p:cNvSpPr txBox="1"/>
                  <p:nvPr/>
                </p:nvSpPr>
                <p:spPr>
                  <a:xfrm>
                    <a:off x="5405623" y="3957083"/>
                    <a:ext cx="3689820" cy="14408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 _, _,_</m:t>
                              </m:r>
                            </m:e>
                          </m:d>
                        </m:oMath>
                      </m:oMathPara>
                    </a14:m>
                    <a:endParaRPr lang="en-GB" sz="4000" i="1" dirty="0"/>
                  </a:p>
                </p:txBody>
              </p:sp>
            </mc:Choice>
            <mc:Fallback xmlns="">
              <p:sp>
                <p:nvSpPr>
                  <p:cNvPr id="192" name="Textfeld 1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5623" y="3957083"/>
                    <a:ext cx="3689820" cy="144084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3" name="Gruppieren 192"/>
              <p:cNvGrpSpPr>
                <a:grpSpLocks noChangeAspect="1"/>
              </p:cNvGrpSpPr>
              <p:nvPr/>
            </p:nvGrpSpPr>
            <p:grpSpPr>
              <a:xfrm>
                <a:off x="6167954" y="4186634"/>
                <a:ext cx="156710" cy="1008367"/>
                <a:chOff x="4081838" y="3070155"/>
                <a:chExt cx="252088" cy="1622087"/>
              </a:xfrm>
            </p:grpSpPr>
            <p:sp>
              <p:nvSpPr>
                <p:cNvPr id="206" name="Rechteck 205"/>
                <p:cNvSpPr>
                  <a:spLocks noChangeAspect="1"/>
                </p:cNvSpPr>
                <p:nvPr/>
              </p:nvSpPr>
              <p:spPr>
                <a:xfrm>
                  <a:off x="4081838" y="3070155"/>
                  <a:ext cx="252088" cy="2520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7" name="Rechteck 206"/>
                <p:cNvSpPr>
                  <a:spLocks noChangeAspect="1"/>
                </p:cNvSpPr>
                <p:nvPr/>
              </p:nvSpPr>
              <p:spPr>
                <a:xfrm>
                  <a:off x="4081838" y="3412656"/>
                  <a:ext cx="252088" cy="2520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8" name="Rechteck 207"/>
                <p:cNvSpPr>
                  <a:spLocks noChangeAspect="1"/>
                </p:cNvSpPr>
                <p:nvPr/>
              </p:nvSpPr>
              <p:spPr>
                <a:xfrm>
                  <a:off x="4081838" y="3755155"/>
                  <a:ext cx="252088" cy="2520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9" name="Rechteck 208"/>
                <p:cNvSpPr>
                  <a:spLocks noChangeAspect="1"/>
                </p:cNvSpPr>
                <p:nvPr/>
              </p:nvSpPr>
              <p:spPr>
                <a:xfrm>
                  <a:off x="4081838" y="4097654"/>
                  <a:ext cx="252088" cy="252089"/>
                </a:xfrm>
                <a:prstGeom prst="rect">
                  <a:avLst/>
                </a:prstGeom>
                <a:solidFill>
                  <a:srgbClr val="9184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0" name="Rechteck 209"/>
                <p:cNvSpPr>
                  <a:spLocks noChangeAspect="1"/>
                </p:cNvSpPr>
                <p:nvPr/>
              </p:nvSpPr>
              <p:spPr>
                <a:xfrm>
                  <a:off x="4081838" y="4440153"/>
                  <a:ext cx="252088" cy="2520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94" name="Gruppieren 193"/>
              <p:cNvGrpSpPr>
                <a:grpSpLocks noChangeAspect="1"/>
              </p:cNvGrpSpPr>
              <p:nvPr/>
            </p:nvGrpSpPr>
            <p:grpSpPr>
              <a:xfrm>
                <a:off x="7037559" y="4187173"/>
                <a:ext cx="156710" cy="1008367"/>
                <a:chOff x="4351832" y="3081487"/>
                <a:chExt cx="252088" cy="1622087"/>
              </a:xfrm>
            </p:grpSpPr>
            <p:sp>
              <p:nvSpPr>
                <p:cNvPr id="201" name="Rechteck 200"/>
                <p:cNvSpPr>
                  <a:spLocks noChangeAspect="1"/>
                </p:cNvSpPr>
                <p:nvPr/>
              </p:nvSpPr>
              <p:spPr>
                <a:xfrm>
                  <a:off x="4351832" y="3081487"/>
                  <a:ext cx="252088" cy="252089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2" name="Rechteck 201"/>
                <p:cNvSpPr>
                  <a:spLocks noChangeAspect="1"/>
                </p:cNvSpPr>
                <p:nvPr/>
              </p:nvSpPr>
              <p:spPr>
                <a:xfrm>
                  <a:off x="4351832" y="3423988"/>
                  <a:ext cx="252088" cy="25208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3" name="Rechteck 202"/>
                <p:cNvSpPr>
                  <a:spLocks noChangeAspect="1"/>
                </p:cNvSpPr>
                <p:nvPr/>
              </p:nvSpPr>
              <p:spPr>
                <a:xfrm>
                  <a:off x="4351832" y="3766485"/>
                  <a:ext cx="252088" cy="2520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4" name="Rechteck 203"/>
                <p:cNvSpPr>
                  <a:spLocks noChangeAspect="1"/>
                </p:cNvSpPr>
                <p:nvPr/>
              </p:nvSpPr>
              <p:spPr>
                <a:xfrm>
                  <a:off x="4351832" y="4108986"/>
                  <a:ext cx="252088" cy="252089"/>
                </a:xfrm>
                <a:prstGeom prst="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5" name="Rechteck 204"/>
                <p:cNvSpPr>
                  <a:spLocks noChangeAspect="1"/>
                </p:cNvSpPr>
                <p:nvPr/>
              </p:nvSpPr>
              <p:spPr>
                <a:xfrm>
                  <a:off x="4351832" y="4451485"/>
                  <a:ext cx="252088" cy="25208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95" name="Gruppieren 194"/>
              <p:cNvGrpSpPr>
                <a:grpSpLocks noChangeAspect="1"/>
              </p:cNvGrpSpPr>
              <p:nvPr/>
            </p:nvGrpSpPr>
            <p:grpSpPr>
              <a:xfrm>
                <a:off x="7918060" y="4186633"/>
                <a:ext cx="156710" cy="1008367"/>
                <a:chOff x="4654665" y="3070153"/>
                <a:chExt cx="252088" cy="1622087"/>
              </a:xfrm>
            </p:grpSpPr>
            <p:sp>
              <p:nvSpPr>
                <p:cNvPr id="196" name="Rechteck 195"/>
                <p:cNvSpPr>
                  <a:spLocks noChangeAspect="1"/>
                </p:cNvSpPr>
                <p:nvPr/>
              </p:nvSpPr>
              <p:spPr>
                <a:xfrm>
                  <a:off x="4654665" y="3070153"/>
                  <a:ext cx="252088" cy="25208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7" name="Rechteck 196"/>
                <p:cNvSpPr>
                  <a:spLocks noChangeAspect="1"/>
                </p:cNvSpPr>
                <p:nvPr/>
              </p:nvSpPr>
              <p:spPr>
                <a:xfrm>
                  <a:off x="4654665" y="3412654"/>
                  <a:ext cx="252088" cy="252089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8" name="Rechteck 197"/>
                <p:cNvSpPr>
                  <a:spLocks noChangeAspect="1"/>
                </p:cNvSpPr>
                <p:nvPr/>
              </p:nvSpPr>
              <p:spPr>
                <a:xfrm>
                  <a:off x="4654665" y="3755151"/>
                  <a:ext cx="252088" cy="25208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9" name="Rechteck 198"/>
                <p:cNvSpPr>
                  <a:spLocks noChangeAspect="1"/>
                </p:cNvSpPr>
                <p:nvPr/>
              </p:nvSpPr>
              <p:spPr>
                <a:xfrm>
                  <a:off x="4654665" y="4097650"/>
                  <a:ext cx="252088" cy="252089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0" name="Rechteck 199"/>
                <p:cNvSpPr>
                  <a:spLocks noChangeAspect="1"/>
                </p:cNvSpPr>
                <p:nvPr/>
              </p:nvSpPr>
              <p:spPr>
                <a:xfrm>
                  <a:off x="4654665" y="4440151"/>
                  <a:ext cx="252088" cy="252089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69" name="Gruppieren 168"/>
            <p:cNvGrpSpPr>
              <a:grpSpLocks noChangeAspect="1"/>
            </p:cNvGrpSpPr>
            <p:nvPr/>
          </p:nvGrpSpPr>
          <p:grpSpPr>
            <a:xfrm>
              <a:off x="3774060" y="4952085"/>
              <a:ext cx="1579727" cy="615553"/>
              <a:chOff x="5405623" y="3957083"/>
              <a:chExt cx="3698877" cy="14412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Textfeld 172"/>
                  <p:cNvSpPr txBox="1"/>
                  <p:nvPr/>
                </p:nvSpPr>
                <p:spPr>
                  <a:xfrm>
                    <a:off x="5405623" y="3957083"/>
                    <a:ext cx="3698877" cy="144129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en-GB" sz="4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4000" b="0" i="1" smtClean="0">
                                  <a:latin typeface="Cambria Math" panose="02040503050406030204" pitchFamily="18" charset="0"/>
                                </a:rPr>
                                <m:t> _, _,_</m:t>
                              </m:r>
                            </m:e>
                          </m:d>
                        </m:oMath>
                      </m:oMathPara>
                    </a14:m>
                    <a:endParaRPr lang="en-GB" sz="4400" i="1" dirty="0"/>
                  </a:p>
                </p:txBody>
              </p:sp>
            </mc:Choice>
            <mc:Fallback xmlns="">
              <p:sp>
                <p:nvSpPr>
                  <p:cNvPr id="173" name="Textfeld 1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5623" y="3957083"/>
                    <a:ext cx="3698877" cy="144129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74" name="Gruppieren 173"/>
              <p:cNvGrpSpPr>
                <a:grpSpLocks noChangeAspect="1"/>
              </p:cNvGrpSpPr>
              <p:nvPr/>
            </p:nvGrpSpPr>
            <p:grpSpPr>
              <a:xfrm>
                <a:off x="6427706" y="4186634"/>
                <a:ext cx="156710" cy="1008367"/>
                <a:chOff x="4499680" y="3070155"/>
                <a:chExt cx="252088" cy="1622087"/>
              </a:xfrm>
            </p:grpSpPr>
            <p:sp>
              <p:nvSpPr>
                <p:cNvPr id="187" name="Rechteck 186"/>
                <p:cNvSpPr>
                  <a:spLocks noChangeAspect="1"/>
                </p:cNvSpPr>
                <p:nvPr/>
              </p:nvSpPr>
              <p:spPr>
                <a:xfrm>
                  <a:off x="4499680" y="3070155"/>
                  <a:ext cx="252088" cy="25208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8" name="Rechteck 187"/>
                <p:cNvSpPr>
                  <a:spLocks noChangeAspect="1"/>
                </p:cNvSpPr>
                <p:nvPr/>
              </p:nvSpPr>
              <p:spPr>
                <a:xfrm>
                  <a:off x="4499680" y="3412656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9" name="Rechteck 188"/>
                <p:cNvSpPr>
                  <a:spLocks noChangeAspect="1"/>
                </p:cNvSpPr>
                <p:nvPr/>
              </p:nvSpPr>
              <p:spPr>
                <a:xfrm>
                  <a:off x="4499680" y="3755155"/>
                  <a:ext cx="252088" cy="25208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0" name="Rechteck 189"/>
                <p:cNvSpPr>
                  <a:spLocks noChangeAspect="1"/>
                </p:cNvSpPr>
                <p:nvPr/>
              </p:nvSpPr>
              <p:spPr>
                <a:xfrm>
                  <a:off x="4499680" y="4097655"/>
                  <a:ext cx="252088" cy="252088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1" name="Rechteck 190"/>
                <p:cNvSpPr>
                  <a:spLocks noChangeAspect="1"/>
                </p:cNvSpPr>
                <p:nvPr/>
              </p:nvSpPr>
              <p:spPr>
                <a:xfrm>
                  <a:off x="4499680" y="4440154"/>
                  <a:ext cx="252088" cy="25208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75" name="Gruppieren 174"/>
              <p:cNvGrpSpPr>
                <a:grpSpLocks noChangeAspect="1"/>
              </p:cNvGrpSpPr>
              <p:nvPr/>
            </p:nvGrpSpPr>
            <p:grpSpPr>
              <a:xfrm>
                <a:off x="7309687" y="4187173"/>
                <a:ext cx="156710" cy="1008367"/>
                <a:chOff x="4789576" y="3081487"/>
                <a:chExt cx="252088" cy="1622087"/>
              </a:xfrm>
            </p:grpSpPr>
            <p:sp>
              <p:nvSpPr>
                <p:cNvPr id="182" name="Rechteck 181"/>
                <p:cNvSpPr>
                  <a:spLocks noChangeAspect="1"/>
                </p:cNvSpPr>
                <p:nvPr/>
              </p:nvSpPr>
              <p:spPr>
                <a:xfrm>
                  <a:off x="4789576" y="3081487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3" name="Rechteck 182"/>
                <p:cNvSpPr>
                  <a:spLocks noChangeAspect="1"/>
                </p:cNvSpPr>
                <p:nvPr/>
              </p:nvSpPr>
              <p:spPr>
                <a:xfrm>
                  <a:off x="4789576" y="3423988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4" name="Rechteck 183"/>
                <p:cNvSpPr>
                  <a:spLocks noChangeAspect="1"/>
                </p:cNvSpPr>
                <p:nvPr/>
              </p:nvSpPr>
              <p:spPr>
                <a:xfrm>
                  <a:off x="4789576" y="3766486"/>
                  <a:ext cx="252088" cy="25208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5" name="Rechteck 184"/>
                <p:cNvSpPr>
                  <a:spLocks noChangeAspect="1"/>
                </p:cNvSpPr>
                <p:nvPr/>
              </p:nvSpPr>
              <p:spPr>
                <a:xfrm>
                  <a:off x="4789576" y="4108987"/>
                  <a:ext cx="252088" cy="25208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6" name="Rechteck 185"/>
                <p:cNvSpPr>
                  <a:spLocks noChangeAspect="1"/>
                </p:cNvSpPr>
                <p:nvPr/>
              </p:nvSpPr>
              <p:spPr>
                <a:xfrm>
                  <a:off x="4789576" y="4451486"/>
                  <a:ext cx="252088" cy="25208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76" name="Gruppieren 175"/>
              <p:cNvGrpSpPr>
                <a:grpSpLocks noChangeAspect="1"/>
              </p:cNvGrpSpPr>
              <p:nvPr/>
            </p:nvGrpSpPr>
            <p:grpSpPr>
              <a:xfrm>
                <a:off x="8190178" y="4186633"/>
                <a:ext cx="156710" cy="1008367"/>
                <a:chOff x="5092403" y="3070153"/>
                <a:chExt cx="252088" cy="1622087"/>
              </a:xfrm>
            </p:grpSpPr>
            <p:sp>
              <p:nvSpPr>
                <p:cNvPr id="177" name="Rechteck 176"/>
                <p:cNvSpPr>
                  <a:spLocks noChangeAspect="1"/>
                </p:cNvSpPr>
                <p:nvPr/>
              </p:nvSpPr>
              <p:spPr>
                <a:xfrm>
                  <a:off x="5092403" y="3070153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8" name="Rechteck 177"/>
                <p:cNvSpPr>
                  <a:spLocks noChangeAspect="1"/>
                </p:cNvSpPr>
                <p:nvPr/>
              </p:nvSpPr>
              <p:spPr>
                <a:xfrm>
                  <a:off x="5092403" y="3412654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9" name="Rechteck 178"/>
                <p:cNvSpPr>
                  <a:spLocks noChangeAspect="1"/>
                </p:cNvSpPr>
                <p:nvPr/>
              </p:nvSpPr>
              <p:spPr>
                <a:xfrm>
                  <a:off x="5092403" y="375515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0" name="Rechteck 179"/>
                <p:cNvSpPr>
                  <a:spLocks noChangeAspect="1"/>
                </p:cNvSpPr>
                <p:nvPr/>
              </p:nvSpPr>
              <p:spPr>
                <a:xfrm>
                  <a:off x="5092403" y="4097651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1" name="Rechteck 180"/>
                <p:cNvSpPr>
                  <a:spLocks noChangeAspect="1"/>
                </p:cNvSpPr>
                <p:nvPr/>
              </p:nvSpPr>
              <p:spPr>
                <a:xfrm>
                  <a:off x="5092403" y="4440152"/>
                  <a:ext cx="252088" cy="25208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Rechteck 169"/>
                <p:cNvSpPr/>
                <p:nvPr/>
              </p:nvSpPr>
              <p:spPr>
                <a:xfrm rot="5400000">
                  <a:off x="4038562" y="5455386"/>
                  <a:ext cx="4106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0" name="Rechteck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038562" y="5455386"/>
                  <a:ext cx="41069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feld 170"/>
                <p:cNvSpPr txBox="1"/>
                <p:nvPr/>
              </p:nvSpPr>
              <p:spPr>
                <a:xfrm rot="5400000">
                  <a:off x="4521674" y="5501552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1" name="Textfeld 1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521674" y="5501552"/>
                  <a:ext cx="226023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667" t="-18919" b="-1891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feld 171"/>
                <p:cNvSpPr txBox="1"/>
                <p:nvPr/>
              </p:nvSpPr>
              <p:spPr>
                <a:xfrm rot="5400000">
                  <a:off x="4892536" y="5501552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2" name="Textfeld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892536" y="5501552"/>
                  <a:ext cx="226023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348" t="-18919" b="-1891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Rechteck 210"/>
              <p:cNvSpPr/>
              <p:nvPr/>
            </p:nvSpPr>
            <p:spPr>
              <a:xfrm>
                <a:off x="9356309" y="6251287"/>
                <a:ext cx="15388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𝐻𝑎𝑚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1" name="Rechteck 2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309" y="6251287"/>
                <a:ext cx="1538819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25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7" name="Tabelle 226"/>
              <p:cNvGraphicFramePr>
                <a:graphicFrameLocks noGrp="1"/>
              </p:cNvGraphicFramePr>
              <p:nvPr/>
            </p:nvGraphicFramePr>
            <p:xfrm>
              <a:off x="1146432" y="3230415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hash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7" name="Tabelle 226"/>
              <p:cNvGraphicFramePr>
                <a:graphicFrameLocks noGrp="1"/>
              </p:cNvGraphicFramePr>
              <p:nvPr/>
            </p:nvGraphicFramePr>
            <p:xfrm>
              <a:off x="1146432" y="3230415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r="-2211268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736" r="-579654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797" r="-1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52797" r="-34091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10000" r="-225000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23881" r="-746" b="-7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t="-100000" r="-2211268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0736" t="-100000" r="-579654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52797" t="-100000" r="-1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52797" t="-100000" r="-34091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2410000" t="-100000" r="-225000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123881" t="-100000" r="-746" b="-6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200000" r="-2211268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200000" r="-579654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200000" r="-1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200000" r="-34091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200000" r="-225000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200000" r="-746" b="-5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300000" r="-221126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300000" r="-57965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300000" r="-1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300000" r="-3409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300000" r="-225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300000" r="-746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400000" r="-221126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400000" r="-57965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400000" r="-1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400000" r="-3409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400000" r="-225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400000" r="-746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500000" r="-221126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500000" r="-57965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500000" r="-1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500000" r="-3409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500000" r="-225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500000" r="-746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600000" r="-221126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600000" r="-57965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600000" r="-1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600000" r="-3409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600000" r="-225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600000" r="-746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700000" r="-221126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700000" r="-57965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797" t="-700000" r="-1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2797" t="-700000" r="-3409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700000" r="-225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700000" r="-74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34" name="Gruppieren 233"/>
          <p:cNvGrpSpPr/>
          <p:nvPr/>
        </p:nvGrpSpPr>
        <p:grpSpPr>
          <a:xfrm>
            <a:off x="3356751" y="9802"/>
            <a:ext cx="5573748" cy="2966055"/>
            <a:chOff x="2836566" y="301882"/>
            <a:chExt cx="5573748" cy="2966055"/>
          </a:xfrm>
        </p:grpSpPr>
        <p:grpSp>
          <p:nvGrpSpPr>
            <p:cNvPr id="226" name="Gruppieren 225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Ellipse 243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244" name="Ellipse 2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8" name="Gerader Verbinder 307"/>
              <p:cNvCxnSpPr>
                <a:cxnSpLocks/>
                <a:stCxn id="244" idx="6"/>
                <a:endCxn id="68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Ellipse 67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68" name="Ellips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Ellipse 68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69" name="Ellipse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Ellipse 69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70" name="Ellipse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Ellipse 70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71" name="Ellips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Ellipse 71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72" name="Ellipse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Ellipse 72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3" name="Ellipse 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Gerader Verbinder 76"/>
              <p:cNvCxnSpPr>
                <a:cxnSpLocks/>
                <a:stCxn id="244" idx="4"/>
                <a:endCxn id="71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r Verbinder 79"/>
              <p:cNvCxnSpPr>
                <a:cxnSpLocks/>
                <a:stCxn id="71" idx="4"/>
                <a:endCxn id="72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rader Verbinder 83"/>
              <p:cNvCxnSpPr>
                <a:cxnSpLocks/>
                <a:stCxn id="72" idx="6"/>
                <a:endCxn id="73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r Verbinder 86"/>
              <p:cNvCxnSpPr>
                <a:cxnSpLocks/>
                <a:stCxn id="69" idx="2"/>
                <a:endCxn id="68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r Verbinder 89"/>
              <p:cNvCxnSpPr>
                <a:cxnSpLocks/>
                <a:stCxn id="70" idx="0"/>
                <a:endCxn id="69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Gerader Verbinder 94"/>
            <p:cNvCxnSpPr>
              <a:cxnSpLocks/>
              <a:stCxn id="71" idx="7"/>
              <a:endCxn id="68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>
              <a:cxnSpLocks/>
              <a:stCxn id="70" idx="1"/>
              <a:endCxn id="68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050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302649"/>
                  </p:ext>
                </p:extLst>
              </p:nvPr>
            </p:nvGraphicFramePr>
            <p:xfrm>
              <a:off x="1146432" y="3230415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7" name="Tabelle 2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302649"/>
                  </p:ext>
                </p:extLst>
              </p:nvPr>
            </p:nvGraphicFramePr>
            <p:xfrm>
              <a:off x="1146432" y="3230415"/>
              <a:ext cx="9994385" cy="2966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286"/>
                    <a:gridCol w="1409700"/>
                    <a:gridCol w="3486150"/>
                    <a:gridCol w="3486150"/>
                    <a:gridCol w="361950"/>
                    <a:gridCol w="81914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r="-2211268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736" r="-579654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2797" r="-134091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52797" r="-34091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10000" r="-225000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123881" r="-746" b="-7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t="-100000" r="-2211268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0736" t="-100000" r="-579654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2410000" t="-100000" r="-225000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1123881" t="-100000" r="-746" b="-6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200000" r="-2211268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200000" r="-579654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200000" r="-225000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200000" r="-746" b="-5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300000" r="-2211268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300000" r="-579654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300000" r="-225000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300000" r="-746" b="-4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400000" r="-2211268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400000" r="-579654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400000" r="-225000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400000" r="-746" b="-3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500000" r="-2211268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500000" r="-579654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500000" r="-225000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500000" r="-746" b="-2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600000" r="-2211268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600000" r="-579654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600000" r="-225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600000" r="-746" b="-1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2"/>
                          <a:stretch>
                            <a:fillRect t="-700000" r="-2211268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0736" t="-700000" r="-579654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410000" t="-700000" r="-22500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3881" t="-700000" r="-746" b="-16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34" name="Gruppieren 233"/>
          <p:cNvGrpSpPr/>
          <p:nvPr/>
        </p:nvGrpSpPr>
        <p:grpSpPr>
          <a:xfrm>
            <a:off x="3356751" y="9802"/>
            <a:ext cx="5573748" cy="2966055"/>
            <a:chOff x="2836566" y="301882"/>
            <a:chExt cx="5573748" cy="2966055"/>
          </a:xfrm>
        </p:grpSpPr>
        <p:grpSp>
          <p:nvGrpSpPr>
            <p:cNvPr id="226" name="Gruppieren 225"/>
            <p:cNvGrpSpPr/>
            <p:nvPr/>
          </p:nvGrpSpPr>
          <p:grpSpPr>
            <a:xfrm>
              <a:off x="2836566" y="301882"/>
              <a:ext cx="5573748" cy="2966055"/>
              <a:chOff x="2207916" y="1616332"/>
              <a:chExt cx="5573748" cy="29660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Ellipse 243"/>
                  <p:cNvSpPr>
                    <a:spLocks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244" name="Ellipse 2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8" name="Gerader Verbinder 307"/>
              <p:cNvCxnSpPr>
                <a:cxnSpLocks/>
                <a:stCxn id="244" idx="6"/>
                <a:endCxn id="68" idx="2"/>
              </p:cNvCxnSpPr>
              <p:nvPr/>
            </p:nvCxnSpPr>
            <p:spPr>
              <a:xfrm>
                <a:off x="3251916" y="1990993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Ellipse 67"/>
                  <p:cNvSpPr>
                    <a:spLocks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68" name="Ellips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1630993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Ellipse 68"/>
                  <p:cNvSpPr>
                    <a:spLocks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69" name="Ellipse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1616332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Ellipse 69"/>
                  <p:cNvSpPr>
                    <a:spLocks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70" name="Ellipse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664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Ellipse 70"/>
                  <p:cNvSpPr>
                    <a:spLocks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71" name="Ellips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2746690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Ellipse 71"/>
                  <p:cNvSpPr>
                    <a:spLocks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/>
                  </a:p>
                </p:txBody>
              </p:sp>
            </mc:Choice>
            <mc:Fallback xmlns="">
              <p:sp>
                <p:nvSpPr>
                  <p:cNvPr id="72" name="Ellipse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7916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Ellipse 72"/>
                  <p:cNvSpPr>
                    <a:spLocks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de-D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oMath>
                      </m:oMathPara>
                    </a14:m>
                    <a:endParaRPr lang="de-DE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3" name="Ellipse 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2790" y="3862387"/>
                    <a:ext cx="1044000" cy="72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Gerader Verbinder 76"/>
              <p:cNvCxnSpPr>
                <a:cxnSpLocks/>
                <a:stCxn id="244" idx="4"/>
                <a:endCxn id="71" idx="0"/>
              </p:cNvCxnSpPr>
              <p:nvPr/>
            </p:nvCxnSpPr>
            <p:spPr>
              <a:xfrm>
                <a:off x="2729916" y="2350993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r Verbinder 79"/>
              <p:cNvCxnSpPr>
                <a:cxnSpLocks/>
                <a:stCxn id="71" idx="4"/>
                <a:endCxn id="72" idx="0"/>
              </p:cNvCxnSpPr>
              <p:nvPr/>
            </p:nvCxnSpPr>
            <p:spPr>
              <a:xfrm>
                <a:off x="2729916" y="3466690"/>
                <a:ext cx="0" cy="39569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rader Verbinder 83"/>
              <p:cNvCxnSpPr>
                <a:cxnSpLocks/>
                <a:stCxn id="72" idx="6"/>
                <a:endCxn id="73" idx="2"/>
              </p:cNvCxnSpPr>
              <p:nvPr/>
            </p:nvCxnSpPr>
            <p:spPr>
              <a:xfrm>
                <a:off x="3251916" y="4222387"/>
                <a:ext cx="122087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r Verbinder 86"/>
              <p:cNvCxnSpPr>
                <a:cxnSpLocks/>
                <a:stCxn id="69" idx="2"/>
                <a:endCxn id="68" idx="6"/>
              </p:cNvCxnSpPr>
              <p:nvPr/>
            </p:nvCxnSpPr>
            <p:spPr>
              <a:xfrm flipH="1">
                <a:off x="5516790" y="1976332"/>
                <a:ext cx="1220874" cy="146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r Verbinder 89"/>
              <p:cNvCxnSpPr>
                <a:cxnSpLocks/>
                <a:stCxn id="70" idx="0"/>
                <a:endCxn id="69" idx="4"/>
              </p:cNvCxnSpPr>
              <p:nvPr/>
            </p:nvCxnSpPr>
            <p:spPr>
              <a:xfrm flipV="1">
                <a:off x="7259664" y="2336332"/>
                <a:ext cx="0" cy="4103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Gerader Verbinder 94"/>
            <p:cNvCxnSpPr>
              <a:cxnSpLocks/>
              <a:stCxn id="71" idx="7"/>
              <a:endCxn id="68" idx="3"/>
            </p:cNvCxnSpPr>
            <p:nvPr/>
          </p:nvCxnSpPr>
          <p:spPr>
            <a:xfrm flipV="1">
              <a:off x="3727676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>
              <a:cxnSpLocks/>
              <a:stCxn id="70" idx="1"/>
              <a:endCxn id="68" idx="5"/>
            </p:cNvCxnSpPr>
            <p:nvPr/>
          </p:nvCxnSpPr>
          <p:spPr>
            <a:xfrm flipH="1" flipV="1">
              <a:off x="5992550" y="931101"/>
              <a:ext cx="1526654" cy="6065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76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767</Words>
  <Application>Microsoft Office PowerPoint</Application>
  <PresentationFormat>Breitbild</PresentationFormat>
  <Paragraphs>915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Fabrice Beaumont</dc:creator>
  <cp:lastModifiedBy>Fabrice Beaumont</cp:lastModifiedBy>
  <cp:revision>114</cp:revision>
  <dcterms:created xsi:type="dcterms:W3CDTF">2019-11-24T17:22:38Z</dcterms:created>
  <dcterms:modified xsi:type="dcterms:W3CDTF">2020-07-01T09:02:08Z</dcterms:modified>
</cp:coreProperties>
</file>