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8" r:id="rId3"/>
    <p:sldId id="289" r:id="rId4"/>
    <p:sldId id="287" r:id="rId5"/>
    <p:sldId id="291" r:id="rId6"/>
    <p:sldId id="290" r:id="rId7"/>
    <p:sldId id="292" r:id="rId8"/>
    <p:sldId id="285" r:id="rId9"/>
    <p:sldId id="268" r:id="rId10"/>
    <p:sldId id="274" r:id="rId11"/>
    <p:sldId id="275" r:id="rId12"/>
    <p:sldId id="278" r:id="rId13"/>
    <p:sldId id="279" r:id="rId14"/>
    <p:sldId id="281" r:id="rId15"/>
    <p:sldId id="282" r:id="rId16"/>
    <p:sldId id="280" r:id="rId17"/>
    <p:sldId id="283" r:id="rId18"/>
    <p:sldId id="277" r:id="rId19"/>
    <p:sldId id="266" r:id="rId20"/>
    <p:sldId id="273" r:id="rId21"/>
    <p:sldId id="267" r:id="rId22"/>
    <p:sldId id="271" r:id="rId23"/>
    <p:sldId id="272" r:id="rId24"/>
    <p:sldId id="26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30A0"/>
    <a:srgbClr val="70AD47"/>
    <a:srgbClr val="ED7D31"/>
    <a:srgbClr val="FFC000"/>
    <a:srgbClr val="5B9BD5"/>
    <a:srgbClr val="000000"/>
    <a:srgbClr val="DEEBF7"/>
    <a:srgbClr val="A66BD3"/>
    <a:srgbClr val="F7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3" autoAdjust="0"/>
    <p:restoredTop sz="94660"/>
  </p:normalViewPr>
  <p:slideViewPr>
    <p:cSldViewPr snapToGrid="0">
      <p:cViewPr>
        <p:scale>
          <a:sx n="75" d="100"/>
          <a:sy n="75" d="100"/>
        </p:scale>
        <p:origin x="120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52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28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3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2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59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7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7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37EE-7180-4175-A13E-DB67BE8945F4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41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0.png"/><Relationship Id="rId7" Type="http://schemas.openxmlformats.org/officeDocument/2006/relationships/image" Target="../media/image1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" Type="http://schemas.openxmlformats.org/officeDocument/2006/relationships/image" Target="../media/image3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3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3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17" Type="http://schemas.openxmlformats.org/officeDocument/2006/relationships/image" Target="../media/image41.png"/><Relationship Id="rId2" Type="http://schemas.openxmlformats.org/officeDocument/2006/relationships/image" Target="../media/image4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18" Type="http://schemas.openxmlformats.org/officeDocument/2006/relationships/image" Target="../media/image44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17" Type="http://schemas.openxmlformats.org/officeDocument/2006/relationships/image" Target="../media/image43.png"/><Relationship Id="rId2" Type="http://schemas.openxmlformats.org/officeDocument/2006/relationships/image" Target="../media/image4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63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62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64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hteck 128"/>
              <p:cNvSpPr/>
              <p:nvPr/>
            </p:nvSpPr>
            <p:spPr>
              <a:xfrm>
                <a:off x="3916445" y="5674574"/>
                <a:ext cx="529503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 smtClean="0"/>
                  <a:t> (concatenation)</a:t>
                </a:r>
                <a:endParaRPr lang="en-GB" dirty="0"/>
              </a:p>
            </p:txBody>
          </p:sp>
        </mc:Choice>
        <mc:Fallback xmlns="">
          <p:sp>
            <p:nvSpPr>
              <p:cNvPr id="129" name="Rechteck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45" y="5674574"/>
                <a:ext cx="5295039" cy="404983"/>
              </a:xfrm>
              <a:prstGeom prst="rect">
                <a:avLst/>
              </a:prstGeom>
              <a:blipFill rotWithShape="0">
                <a:blip r:embed="rId2"/>
                <a:stretch>
                  <a:fillRect l="-345" t="-3030" r="-345" b="-2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hteck 129"/>
              <p:cNvSpPr/>
              <p:nvPr/>
            </p:nvSpPr>
            <p:spPr>
              <a:xfrm>
                <a:off x="1331551" y="2608304"/>
                <a:ext cx="38632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))∈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0" name="Rechteck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51" y="2608304"/>
                <a:ext cx="3863237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hteck 234"/>
              <p:cNvSpPr/>
              <p:nvPr/>
            </p:nvSpPr>
            <p:spPr>
              <a:xfrm>
                <a:off x="1781657" y="703864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 smtClean="0"/>
                  <a:t>:</a:t>
                </a:r>
                <a:r>
                  <a:rPr lang="en-GB" dirty="0"/>
                  <a:t> </a:t>
                </a:r>
                <a:r>
                  <a:rPr lang="en-GB" dirty="0" smtClean="0"/>
                  <a:t>dimensionality </a:t>
                </a:r>
                <a:r>
                  <a:rPr lang="en-GB" dirty="0"/>
                  <a:t>of the node </a:t>
                </a:r>
                <a:r>
                  <a:rPr lang="en-GB" dirty="0" smtClean="0"/>
                  <a:t>labels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GB" dirty="0" smtClean="0"/>
                  <a:t>: cardinality </a:t>
                </a:r>
                <a:r>
                  <a:rPr lang="en-GB" dirty="0"/>
                  <a:t>of the vertex </a:t>
                </a:r>
                <a:r>
                  <a:rPr lang="en-GB" dirty="0" smtClean="0"/>
                  <a:t>set</a:t>
                </a:r>
                <a:endParaRPr lang="en-GB" dirty="0"/>
              </a:p>
            </p:txBody>
          </p:sp>
        </mc:Choice>
        <mc:Fallback xmlns="">
          <p:sp>
            <p:nvSpPr>
              <p:cNvPr id="235" name="Rechteck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57" y="703864"/>
                <a:ext cx="609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/>
              <p:cNvSpPr/>
              <p:nvPr/>
            </p:nvSpPr>
            <p:spPr>
              <a:xfrm>
                <a:off x="5743771" y="703864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Rechteck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771" y="703864"/>
                <a:ext cx="3654205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/>
              <p:cNvSpPr/>
              <p:nvPr/>
            </p:nvSpPr>
            <p:spPr>
              <a:xfrm>
                <a:off x="5958883" y="2602500"/>
                <a:ext cx="6233117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" name="Rechteck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883" y="2602500"/>
                <a:ext cx="6233117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hteck 133"/>
              <p:cNvSpPr/>
              <p:nvPr/>
            </p:nvSpPr>
            <p:spPr>
              <a:xfrm>
                <a:off x="5771788" y="1119106"/>
                <a:ext cx="266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neighbourhood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4" name="Rechteck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788" y="1119106"/>
                <a:ext cx="2661691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hteck 134"/>
              <p:cNvSpPr/>
              <p:nvPr/>
            </p:nvSpPr>
            <p:spPr>
              <a:xfrm>
                <a:off x="3916444" y="4711116"/>
                <a:ext cx="396121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Rechteck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44" y="4711116"/>
                <a:ext cx="3961213" cy="469424"/>
              </a:xfrm>
              <a:prstGeom prst="rect">
                <a:avLst/>
              </a:prstGeom>
              <a:blipFill rotWithShape="0">
                <a:blip r:embed="rId8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hteck 236"/>
              <p:cNvSpPr/>
              <p:nvPr/>
            </p:nvSpPr>
            <p:spPr>
              <a:xfrm>
                <a:off x="2734702" y="3825794"/>
                <a:ext cx="17959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Rechteck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702" y="3825794"/>
                <a:ext cx="1795941" cy="374270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hteck 136"/>
              <p:cNvSpPr/>
              <p:nvPr/>
            </p:nvSpPr>
            <p:spPr>
              <a:xfrm>
                <a:off x="6747902" y="3825794"/>
                <a:ext cx="182299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7" name="Rechteck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02" y="3825794"/>
                <a:ext cx="1822999" cy="374270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9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027849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027849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4" name="Gruppieren 233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Ellipse 24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rgbClr val="DEEBF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Ellips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Gerader Verbinder 307"/>
              <p:cNvCxnSpPr>
                <a:cxnSpLocks/>
                <a:stCxn id="244" idx="6"/>
                <a:endCxn id="68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Ellipse 67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8" name="Ellips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Ellipse 68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9" name="Ellips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Ellipse 69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0" name="Ellips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Ellipse 70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1" name="El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Ellipse 71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2" name="Ellips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Ellipse 72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Ellips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cxnSpLocks/>
                <a:stCxn id="69" idx="2"/>
                <a:endCxn id="68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cxnSpLocks/>
              <a:stCxn id="71" idx="7"/>
              <a:endCxn id="68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16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101486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101486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4" name="Gruppieren 233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Ellipse 24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Ellips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Gerader Verbinder 307"/>
              <p:cNvCxnSpPr>
                <a:cxnSpLocks/>
                <a:stCxn id="244" idx="6"/>
                <a:endCxn id="68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Ellipse 67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Ellips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Ellipse 68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Ellips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Ellipse 69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0" name="Ellips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Ellipse 70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1" name="El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Ellipse 71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Ellips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Ellipse 72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Ellips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cxnSpLocks/>
                <a:stCxn id="69" idx="2"/>
                <a:endCxn id="68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cxnSpLocks/>
              <a:stCxn id="71" idx="7"/>
              <a:endCxn id="68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feld 45"/>
          <p:cNvSpPr txBox="1"/>
          <p:nvPr/>
        </p:nvSpPr>
        <p:spPr>
          <a:xfrm>
            <a:off x="479208" y="6858000"/>
            <a:ext cx="550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 that N(v) is a set – not a multi set!! Example for v_3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41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2638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2638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reihandform 1"/>
          <p:cNvSpPr/>
          <p:nvPr/>
        </p:nvSpPr>
        <p:spPr>
          <a:xfrm>
            <a:off x="939800" y="774700"/>
            <a:ext cx="1574800" cy="1054100"/>
          </a:xfrm>
          <a:custGeom>
            <a:avLst/>
            <a:gdLst>
              <a:gd name="connsiteX0" fmla="*/ 101600 w 1574800"/>
              <a:gd name="connsiteY0" fmla="*/ 635000 h 1054100"/>
              <a:gd name="connsiteX1" fmla="*/ 76200 w 1574800"/>
              <a:gd name="connsiteY1" fmla="*/ 558800 h 1054100"/>
              <a:gd name="connsiteX2" fmla="*/ 25400 w 1574800"/>
              <a:gd name="connsiteY2" fmla="*/ 508000 h 1054100"/>
              <a:gd name="connsiteX3" fmla="*/ 50800 w 1574800"/>
              <a:gd name="connsiteY3" fmla="*/ 127000 h 1054100"/>
              <a:gd name="connsiteX4" fmla="*/ 101600 w 1574800"/>
              <a:gd name="connsiteY4" fmla="*/ 76200 h 1054100"/>
              <a:gd name="connsiteX5" fmla="*/ 355600 w 1574800"/>
              <a:gd name="connsiteY5" fmla="*/ 0 h 1054100"/>
              <a:gd name="connsiteX6" fmla="*/ 609600 w 1574800"/>
              <a:gd name="connsiteY6" fmla="*/ 38100 h 1054100"/>
              <a:gd name="connsiteX7" fmla="*/ 762000 w 1574800"/>
              <a:gd name="connsiteY7" fmla="*/ 88900 h 1054100"/>
              <a:gd name="connsiteX8" fmla="*/ 965200 w 1574800"/>
              <a:gd name="connsiteY8" fmla="*/ 76200 h 1054100"/>
              <a:gd name="connsiteX9" fmla="*/ 1016000 w 1574800"/>
              <a:gd name="connsiteY9" fmla="*/ 25400 h 1054100"/>
              <a:gd name="connsiteX10" fmla="*/ 1422400 w 1574800"/>
              <a:gd name="connsiteY10" fmla="*/ 38100 h 1054100"/>
              <a:gd name="connsiteX11" fmla="*/ 1473200 w 1574800"/>
              <a:gd name="connsiteY11" fmla="*/ 63500 h 1054100"/>
              <a:gd name="connsiteX12" fmla="*/ 1574800 w 1574800"/>
              <a:gd name="connsiteY12" fmla="*/ 165100 h 1054100"/>
              <a:gd name="connsiteX13" fmla="*/ 1549400 w 1574800"/>
              <a:gd name="connsiteY13" fmla="*/ 469900 h 1054100"/>
              <a:gd name="connsiteX14" fmla="*/ 1524000 w 1574800"/>
              <a:gd name="connsiteY14" fmla="*/ 546100 h 1054100"/>
              <a:gd name="connsiteX15" fmla="*/ 965200 w 1574800"/>
              <a:gd name="connsiteY15" fmla="*/ 622300 h 1054100"/>
              <a:gd name="connsiteX16" fmla="*/ 889000 w 1574800"/>
              <a:gd name="connsiteY16" fmla="*/ 647700 h 1054100"/>
              <a:gd name="connsiteX17" fmla="*/ 762000 w 1574800"/>
              <a:gd name="connsiteY17" fmla="*/ 800100 h 1054100"/>
              <a:gd name="connsiteX18" fmla="*/ 736600 w 1574800"/>
              <a:gd name="connsiteY18" fmla="*/ 927100 h 1054100"/>
              <a:gd name="connsiteX19" fmla="*/ 558800 w 1574800"/>
              <a:gd name="connsiteY19" fmla="*/ 1054100 h 1054100"/>
              <a:gd name="connsiteX20" fmla="*/ 381000 w 1574800"/>
              <a:gd name="connsiteY20" fmla="*/ 1041400 h 1054100"/>
              <a:gd name="connsiteX21" fmla="*/ 330200 w 1574800"/>
              <a:gd name="connsiteY21" fmla="*/ 1016000 h 1054100"/>
              <a:gd name="connsiteX22" fmla="*/ 152400 w 1574800"/>
              <a:gd name="connsiteY22" fmla="*/ 990600 h 1054100"/>
              <a:gd name="connsiteX23" fmla="*/ 76200 w 1574800"/>
              <a:gd name="connsiteY23" fmla="*/ 965200 h 1054100"/>
              <a:gd name="connsiteX24" fmla="*/ 0 w 1574800"/>
              <a:gd name="connsiteY24" fmla="*/ 863600 h 1054100"/>
              <a:gd name="connsiteX25" fmla="*/ 25400 w 1574800"/>
              <a:gd name="connsiteY25" fmla="*/ 711200 h 1054100"/>
              <a:gd name="connsiteX26" fmla="*/ 50800 w 1574800"/>
              <a:gd name="connsiteY26" fmla="*/ 660400 h 1054100"/>
              <a:gd name="connsiteX27" fmla="*/ 50800 w 1574800"/>
              <a:gd name="connsiteY27" fmla="*/ 5334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4800" h="1054100">
                <a:moveTo>
                  <a:pt x="101600" y="635000"/>
                </a:moveTo>
                <a:cubicBezTo>
                  <a:pt x="93133" y="609600"/>
                  <a:pt x="89975" y="581758"/>
                  <a:pt x="76200" y="558800"/>
                </a:cubicBezTo>
                <a:cubicBezTo>
                  <a:pt x="63879" y="538265"/>
                  <a:pt x="26806" y="531906"/>
                  <a:pt x="25400" y="508000"/>
                </a:cubicBezTo>
                <a:cubicBezTo>
                  <a:pt x="17926" y="380938"/>
                  <a:pt x="28680" y="252345"/>
                  <a:pt x="50800" y="127000"/>
                </a:cubicBezTo>
                <a:cubicBezTo>
                  <a:pt x="54962" y="103417"/>
                  <a:pt x="81675" y="89484"/>
                  <a:pt x="101600" y="76200"/>
                </a:cubicBezTo>
                <a:cubicBezTo>
                  <a:pt x="200042" y="10572"/>
                  <a:pt x="232799" y="20467"/>
                  <a:pt x="355600" y="0"/>
                </a:cubicBezTo>
                <a:cubicBezTo>
                  <a:pt x="440267" y="12700"/>
                  <a:pt x="525964" y="19805"/>
                  <a:pt x="609600" y="38100"/>
                </a:cubicBezTo>
                <a:cubicBezTo>
                  <a:pt x="661911" y="49543"/>
                  <a:pt x="762000" y="88900"/>
                  <a:pt x="762000" y="88900"/>
                </a:cubicBezTo>
                <a:cubicBezTo>
                  <a:pt x="829733" y="84667"/>
                  <a:pt x="899361" y="92660"/>
                  <a:pt x="965200" y="76200"/>
                </a:cubicBezTo>
                <a:cubicBezTo>
                  <a:pt x="988432" y="70392"/>
                  <a:pt x="992135" y="27389"/>
                  <a:pt x="1016000" y="25400"/>
                </a:cubicBezTo>
                <a:cubicBezTo>
                  <a:pt x="1151065" y="14145"/>
                  <a:pt x="1286933" y="33867"/>
                  <a:pt x="1422400" y="38100"/>
                </a:cubicBezTo>
                <a:cubicBezTo>
                  <a:pt x="1439333" y="46567"/>
                  <a:pt x="1458656" y="51380"/>
                  <a:pt x="1473200" y="63500"/>
                </a:cubicBezTo>
                <a:cubicBezTo>
                  <a:pt x="1509994" y="94161"/>
                  <a:pt x="1574800" y="165100"/>
                  <a:pt x="1574800" y="165100"/>
                </a:cubicBezTo>
                <a:cubicBezTo>
                  <a:pt x="1566333" y="266700"/>
                  <a:pt x="1562874" y="368842"/>
                  <a:pt x="1549400" y="469900"/>
                </a:cubicBezTo>
                <a:cubicBezTo>
                  <a:pt x="1545861" y="496439"/>
                  <a:pt x="1537775" y="523142"/>
                  <a:pt x="1524000" y="546100"/>
                </a:cubicBezTo>
                <a:cubicBezTo>
                  <a:pt x="1423700" y="713267"/>
                  <a:pt x="998791" y="620620"/>
                  <a:pt x="965200" y="622300"/>
                </a:cubicBezTo>
                <a:cubicBezTo>
                  <a:pt x="939800" y="630767"/>
                  <a:pt x="911958" y="633925"/>
                  <a:pt x="889000" y="647700"/>
                </a:cubicBezTo>
                <a:cubicBezTo>
                  <a:pt x="852303" y="669718"/>
                  <a:pt x="774722" y="783138"/>
                  <a:pt x="762000" y="800100"/>
                </a:cubicBezTo>
                <a:cubicBezTo>
                  <a:pt x="753533" y="842433"/>
                  <a:pt x="757566" y="889361"/>
                  <a:pt x="736600" y="927100"/>
                </a:cubicBezTo>
                <a:cubicBezTo>
                  <a:pt x="681813" y="1025717"/>
                  <a:pt x="643684" y="1025805"/>
                  <a:pt x="558800" y="1054100"/>
                </a:cubicBezTo>
                <a:cubicBezTo>
                  <a:pt x="499533" y="1049867"/>
                  <a:pt x="439609" y="1051168"/>
                  <a:pt x="381000" y="1041400"/>
                </a:cubicBezTo>
                <a:cubicBezTo>
                  <a:pt x="362326" y="1038288"/>
                  <a:pt x="348681" y="1020107"/>
                  <a:pt x="330200" y="1016000"/>
                </a:cubicBezTo>
                <a:cubicBezTo>
                  <a:pt x="271757" y="1003013"/>
                  <a:pt x="211667" y="999067"/>
                  <a:pt x="152400" y="990600"/>
                </a:cubicBezTo>
                <a:cubicBezTo>
                  <a:pt x="127000" y="982133"/>
                  <a:pt x="99158" y="978975"/>
                  <a:pt x="76200" y="965200"/>
                </a:cubicBezTo>
                <a:cubicBezTo>
                  <a:pt x="30352" y="937691"/>
                  <a:pt x="21611" y="906822"/>
                  <a:pt x="0" y="863600"/>
                </a:cubicBezTo>
                <a:cubicBezTo>
                  <a:pt x="8467" y="812800"/>
                  <a:pt x="12909" y="761163"/>
                  <a:pt x="25400" y="711200"/>
                </a:cubicBezTo>
                <a:cubicBezTo>
                  <a:pt x="29992" y="692833"/>
                  <a:pt x="48123" y="679142"/>
                  <a:pt x="50800" y="660400"/>
                </a:cubicBezTo>
                <a:cubicBezTo>
                  <a:pt x="56787" y="618492"/>
                  <a:pt x="50800" y="575733"/>
                  <a:pt x="50800" y="533400"/>
                </a:cubicBezTo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68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245864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245864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Freihandform 54"/>
          <p:cNvSpPr/>
          <p:nvPr/>
        </p:nvSpPr>
        <p:spPr>
          <a:xfrm flipH="1">
            <a:off x="1823756" y="774533"/>
            <a:ext cx="1578040" cy="1054100"/>
          </a:xfrm>
          <a:custGeom>
            <a:avLst/>
            <a:gdLst>
              <a:gd name="connsiteX0" fmla="*/ 101600 w 1574800"/>
              <a:gd name="connsiteY0" fmla="*/ 635000 h 1054100"/>
              <a:gd name="connsiteX1" fmla="*/ 76200 w 1574800"/>
              <a:gd name="connsiteY1" fmla="*/ 558800 h 1054100"/>
              <a:gd name="connsiteX2" fmla="*/ 25400 w 1574800"/>
              <a:gd name="connsiteY2" fmla="*/ 508000 h 1054100"/>
              <a:gd name="connsiteX3" fmla="*/ 50800 w 1574800"/>
              <a:gd name="connsiteY3" fmla="*/ 127000 h 1054100"/>
              <a:gd name="connsiteX4" fmla="*/ 101600 w 1574800"/>
              <a:gd name="connsiteY4" fmla="*/ 76200 h 1054100"/>
              <a:gd name="connsiteX5" fmla="*/ 355600 w 1574800"/>
              <a:gd name="connsiteY5" fmla="*/ 0 h 1054100"/>
              <a:gd name="connsiteX6" fmla="*/ 609600 w 1574800"/>
              <a:gd name="connsiteY6" fmla="*/ 38100 h 1054100"/>
              <a:gd name="connsiteX7" fmla="*/ 762000 w 1574800"/>
              <a:gd name="connsiteY7" fmla="*/ 88900 h 1054100"/>
              <a:gd name="connsiteX8" fmla="*/ 965200 w 1574800"/>
              <a:gd name="connsiteY8" fmla="*/ 76200 h 1054100"/>
              <a:gd name="connsiteX9" fmla="*/ 1016000 w 1574800"/>
              <a:gd name="connsiteY9" fmla="*/ 25400 h 1054100"/>
              <a:gd name="connsiteX10" fmla="*/ 1422400 w 1574800"/>
              <a:gd name="connsiteY10" fmla="*/ 38100 h 1054100"/>
              <a:gd name="connsiteX11" fmla="*/ 1473200 w 1574800"/>
              <a:gd name="connsiteY11" fmla="*/ 63500 h 1054100"/>
              <a:gd name="connsiteX12" fmla="*/ 1574800 w 1574800"/>
              <a:gd name="connsiteY12" fmla="*/ 165100 h 1054100"/>
              <a:gd name="connsiteX13" fmla="*/ 1549400 w 1574800"/>
              <a:gd name="connsiteY13" fmla="*/ 469900 h 1054100"/>
              <a:gd name="connsiteX14" fmla="*/ 1524000 w 1574800"/>
              <a:gd name="connsiteY14" fmla="*/ 546100 h 1054100"/>
              <a:gd name="connsiteX15" fmla="*/ 965200 w 1574800"/>
              <a:gd name="connsiteY15" fmla="*/ 622300 h 1054100"/>
              <a:gd name="connsiteX16" fmla="*/ 889000 w 1574800"/>
              <a:gd name="connsiteY16" fmla="*/ 647700 h 1054100"/>
              <a:gd name="connsiteX17" fmla="*/ 762000 w 1574800"/>
              <a:gd name="connsiteY17" fmla="*/ 800100 h 1054100"/>
              <a:gd name="connsiteX18" fmla="*/ 736600 w 1574800"/>
              <a:gd name="connsiteY18" fmla="*/ 927100 h 1054100"/>
              <a:gd name="connsiteX19" fmla="*/ 558800 w 1574800"/>
              <a:gd name="connsiteY19" fmla="*/ 1054100 h 1054100"/>
              <a:gd name="connsiteX20" fmla="*/ 381000 w 1574800"/>
              <a:gd name="connsiteY20" fmla="*/ 1041400 h 1054100"/>
              <a:gd name="connsiteX21" fmla="*/ 330200 w 1574800"/>
              <a:gd name="connsiteY21" fmla="*/ 1016000 h 1054100"/>
              <a:gd name="connsiteX22" fmla="*/ 152400 w 1574800"/>
              <a:gd name="connsiteY22" fmla="*/ 990600 h 1054100"/>
              <a:gd name="connsiteX23" fmla="*/ 76200 w 1574800"/>
              <a:gd name="connsiteY23" fmla="*/ 965200 h 1054100"/>
              <a:gd name="connsiteX24" fmla="*/ 0 w 1574800"/>
              <a:gd name="connsiteY24" fmla="*/ 863600 h 1054100"/>
              <a:gd name="connsiteX25" fmla="*/ 25400 w 1574800"/>
              <a:gd name="connsiteY25" fmla="*/ 711200 h 1054100"/>
              <a:gd name="connsiteX26" fmla="*/ 50800 w 1574800"/>
              <a:gd name="connsiteY26" fmla="*/ 660400 h 1054100"/>
              <a:gd name="connsiteX27" fmla="*/ 50800 w 1574800"/>
              <a:gd name="connsiteY27" fmla="*/ 5334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4800" h="1054100">
                <a:moveTo>
                  <a:pt x="101600" y="635000"/>
                </a:moveTo>
                <a:cubicBezTo>
                  <a:pt x="93133" y="609600"/>
                  <a:pt x="89975" y="581758"/>
                  <a:pt x="76200" y="558800"/>
                </a:cubicBezTo>
                <a:cubicBezTo>
                  <a:pt x="63879" y="538265"/>
                  <a:pt x="26806" y="531906"/>
                  <a:pt x="25400" y="508000"/>
                </a:cubicBezTo>
                <a:cubicBezTo>
                  <a:pt x="17926" y="380938"/>
                  <a:pt x="28680" y="252345"/>
                  <a:pt x="50800" y="127000"/>
                </a:cubicBezTo>
                <a:cubicBezTo>
                  <a:pt x="54962" y="103417"/>
                  <a:pt x="81675" y="89484"/>
                  <a:pt x="101600" y="76200"/>
                </a:cubicBezTo>
                <a:cubicBezTo>
                  <a:pt x="200042" y="10572"/>
                  <a:pt x="232799" y="20467"/>
                  <a:pt x="355600" y="0"/>
                </a:cubicBezTo>
                <a:cubicBezTo>
                  <a:pt x="440267" y="12700"/>
                  <a:pt x="525964" y="19805"/>
                  <a:pt x="609600" y="38100"/>
                </a:cubicBezTo>
                <a:cubicBezTo>
                  <a:pt x="661911" y="49543"/>
                  <a:pt x="762000" y="88900"/>
                  <a:pt x="762000" y="88900"/>
                </a:cubicBezTo>
                <a:cubicBezTo>
                  <a:pt x="829733" y="84667"/>
                  <a:pt x="899361" y="92660"/>
                  <a:pt x="965200" y="76200"/>
                </a:cubicBezTo>
                <a:cubicBezTo>
                  <a:pt x="988432" y="70392"/>
                  <a:pt x="992135" y="27389"/>
                  <a:pt x="1016000" y="25400"/>
                </a:cubicBezTo>
                <a:cubicBezTo>
                  <a:pt x="1151065" y="14145"/>
                  <a:pt x="1286933" y="33867"/>
                  <a:pt x="1422400" y="38100"/>
                </a:cubicBezTo>
                <a:cubicBezTo>
                  <a:pt x="1439333" y="46567"/>
                  <a:pt x="1458656" y="51380"/>
                  <a:pt x="1473200" y="63500"/>
                </a:cubicBezTo>
                <a:cubicBezTo>
                  <a:pt x="1509994" y="94161"/>
                  <a:pt x="1574800" y="165100"/>
                  <a:pt x="1574800" y="165100"/>
                </a:cubicBezTo>
                <a:cubicBezTo>
                  <a:pt x="1566333" y="266700"/>
                  <a:pt x="1562874" y="368842"/>
                  <a:pt x="1549400" y="469900"/>
                </a:cubicBezTo>
                <a:cubicBezTo>
                  <a:pt x="1545861" y="496439"/>
                  <a:pt x="1537775" y="523142"/>
                  <a:pt x="1524000" y="546100"/>
                </a:cubicBezTo>
                <a:cubicBezTo>
                  <a:pt x="1423700" y="713267"/>
                  <a:pt x="998791" y="620620"/>
                  <a:pt x="965200" y="622300"/>
                </a:cubicBezTo>
                <a:cubicBezTo>
                  <a:pt x="939800" y="630767"/>
                  <a:pt x="911958" y="633925"/>
                  <a:pt x="889000" y="647700"/>
                </a:cubicBezTo>
                <a:cubicBezTo>
                  <a:pt x="852303" y="669718"/>
                  <a:pt x="774722" y="783138"/>
                  <a:pt x="762000" y="800100"/>
                </a:cubicBezTo>
                <a:cubicBezTo>
                  <a:pt x="753533" y="842433"/>
                  <a:pt x="757566" y="889361"/>
                  <a:pt x="736600" y="927100"/>
                </a:cubicBezTo>
                <a:cubicBezTo>
                  <a:pt x="681813" y="1025717"/>
                  <a:pt x="643684" y="1025805"/>
                  <a:pt x="558800" y="1054100"/>
                </a:cubicBezTo>
                <a:cubicBezTo>
                  <a:pt x="499533" y="1049867"/>
                  <a:pt x="439609" y="1051168"/>
                  <a:pt x="381000" y="1041400"/>
                </a:cubicBezTo>
                <a:cubicBezTo>
                  <a:pt x="362326" y="1038288"/>
                  <a:pt x="348681" y="1020107"/>
                  <a:pt x="330200" y="1016000"/>
                </a:cubicBezTo>
                <a:cubicBezTo>
                  <a:pt x="271757" y="1003013"/>
                  <a:pt x="211667" y="999067"/>
                  <a:pt x="152400" y="990600"/>
                </a:cubicBezTo>
                <a:cubicBezTo>
                  <a:pt x="127000" y="982133"/>
                  <a:pt x="99158" y="978975"/>
                  <a:pt x="76200" y="965200"/>
                </a:cubicBezTo>
                <a:cubicBezTo>
                  <a:pt x="30352" y="937691"/>
                  <a:pt x="21611" y="906822"/>
                  <a:pt x="0" y="863600"/>
                </a:cubicBezTo>
                <a:cubicBezTo>
                  <a:pt x="8467" y="812800"/>
                  <a:pt x="12909" y="761163"/>
                  <a:pt x="25400" y="711200"/>
                </a:cubicBezTo>
                <a:cubicBezTo>
                  <a:pt x="29992" y="692833"/>
                  <a:pt x="48123" y="679142"/>
                  <a:pt x="50800" y="660400"/>
                </a:cubicBezTo>
                <a:cubicBezTo>
                  <a:pt x="56787" y="618492"/>
                  <a:pt x="50800" y="575733"/>
                  <a:pt x="50800" y="533400"/>
                </a:cubicBezTo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046671" y="6425261"/>
                <a:ext cx="530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First-order neighbourhoods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GB" dirty="0" smtClean="0"/>
                  <a:t> are the same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71" y="6425261"/>
                <a:ext cx="53092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033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98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ihandform 56"/>
          <p:cNvSpPr/>
          <p:nvPr/>
        </p:nvSpPr>
        <p:spPr>
          <a:xfrm>
            <a:off x="939800" y="776035"/>
            <a:ext cx="1574800" cy="1499090"/>
          </a:xfrm>
          <a:custGeom>
            <a:avLst/>
            <a:gdLst>
              <a:gd name="connsiteX0" fmla="*/ 101600 w 1574800"/>
              <a:gd name="connsiteY0" fmla="*/ 635000 h 1054100"/>
              <a:gd name="connsiteX1" fmla="*/ 76200 w 1574800"/>
              <a:gd name="connsiteY1" fmla="*/ 558800 h 1054100"/>
              <a:gd name="connsiteX2" fmla="*/ 25400 w 1574800"/>
              <a:gd name="connsiteY2" fmla="*/ 508000 h 1054100"/>
              <a:gd name="connsiteX3" fmla="*/ 50800 w 1574800"/>
              <a:gd name="connsiteY3" fmla="*/ 127000 h 1054100"/>
              <a:gd name="connsiteX4" fmla="*/ 101600 w 1574800"/>
              <a:gd name="connsiteY4" fmla="*/ 76200 h 1054100"/>
              <a:gd name="connsiteX5" fmla="*/ 355600 w 1574800"/>
              <a:gd name="connsiteY5" fmla="*/ 0 h 1054100"/>
              <a:gd name="connsiteX6" fmla="*/ 609600 w 1574800"/>
              <a:gd name="connsiteY6" fmla="*/ 38100 h 1054100"/>
              <a:gd name="connsiteX7" fmla="*/ 762000 w 1574800"/>
              <a:gd name="connsiteY7" fmla="*/ 88900 h 1054100"/>
              <a:gd name="connsiteX8" fmla="*/ 965200 w 1574800"/>
              <a:gd name="connsiteY8" fmla="*/ 76200 h 1054100"/>
              <a:gd name="connsiteX9" fmla="*/ 1016000 w 1574800"/>
              <a:gd name="connsiteY9" fmla="*/ 25400 h 1054100"/>
              <a:gd name="connsiteX10" fmla="*/ 1422400 w 1574800"/>
              <a:gd name="connsiteY10" fmla="*/ 38100 h 1054100"/>
              <a:gd name="connsiteX11" fmla="*/ 1473200 w 1574800"/>
              <a:gd name="connsiteY11" fmla="*/ 63500 h 1054100"/>
              <a:gd name="connsiteX12" fmla="*/ 1574800 w 1574800"/>
              <a:gd name="connsiteY12" fmla="*/ 165100 h 1054100"/>
              <a:gd name="connsiteX13" fmla="*/ 1549400 w 1574800"/>
              <a:gd name="connsiteY13" fmla="*/ 469900 h 1054100"/>
              <a:gd name="connsiteX14" fmla="*/ 1524000 w 1574800"/>
              <a:gd name="connsiteY14" fmla="*/ 546100 h 1054100"/>
              <a:gd name="connsiteX15" fmla="*/ 965200 w 1574800"/>
              <a:gd name="connsiteY15" fmla="*/ 622300 h 1054100"/>
              <a:gd name="connsiteX16" fmla="*/ 889000 w 1574800"/>
              <a:gd name="connsiteY16" fmla="*/ 647700 h 1054100"/>
              <a:gd name="connsiteX17" fmla="*/ 762000 w 1574800"/>
              <a:gd name="connsiteY17" fmla="*/ 800100 h 1054100"/>
              <a:gd name="connsiteX18" fmla="*/ 736600 w 1574800"/>
              <a:gd name="connsiteY18" fmla="*/ 927100 h 1054100"/>
              <a:gd name="connsiteX19" fmla="*/ 558800 w 1574800"/>
              <a:gd name="connsiteY19" fmla="*/ 1054100 h 1054100"/>
              <a:gd name="connsiteX20" fmla="*/ 381000 w 1574800"/>
              <a:gd name="connsiteY20" fmla="*/ 1041400 h 1054100"/>
              <a:gd name="connsiteX21" fmla="*/ 330200 w 1574800"/>
              <a:gd name="connsiteY21" fmla="*/ 1016000 h 1054100"/>
              <a:gd name="connsiteX22" fmla="*/ 152400 w 1574800"/>
              <a:gd name="connsiteY22" fmla="*/ 990600 h 1054100"/>
              <a:gd name="connsiteX23" fmla="*/ 76200 w 1574800"/>
              <a:gd name="connsiteY23" fmla="*/ 965200 h 1054100"/>
              <a:gd name="connsiteX24" fmla="*/ 0 w 1574800"/>
              <a:gd name="connsiteY24" fmla="*/ 863600 h 1054100"/>
              <a:gd name="connsiteX25" fmla="*/ 25400 w 1574800"/>
              <a:gd name="connsiteY25" fmla="*/ 711200 h 1054100"/>
              <a:gd name="connsiteX26" fmla="*/ 50800 w 1574800"/>
              <a:gd name="connsiteY26" fmla="*/ 660400 h 1054100"/>
              <a:gd name="connsiteX27" fmla="*/ 50800 w 1574800"/>
              <a:gd name="connsiteY27" fmla="*/ 533400 h 1054100"/>
              <a:gd name="connsiteX0" fmla="*/ 101600 w 1574800"/>
              <a:gd name="connsiteY0" fmla="*/ 635000 h 1397000"/>
              <a:gd name="connsiteX1" fmla="*/ 76200 w 1574800"/>
              <a:gd name="connsiteY1" fmla="*/ 558800 h 1397000"/>
              <a:gd name="connsiteX2" fmla="*/ 25400 w 1574800"/>
              <a:gd name="connsiteY2" fmla="*/ 508000 h 1397000"/>
              <a:gd name="connsiteX3" fmla="*/ 50800 w 1574800"/>
              <a:gd name="connsiteY3" fmla="*/ 127000 h 1397000"/>
              <a:gd name="connsiteX4" fmla="*/ 101600 w 1574800"/>
              <a:gd name="connsiteY4" fmla="*/ 76200 h 1397000"/>
              <a:gd name="connsiteX5" fmla="*/ 355600 w 1574800"/>
              <a:gd name="connsiteY5" fmla="*/ 0 h 1397000"/>
              <a:gd name="connsiteX6" fmla="*/ 609600 w 1574800"/>
              <a:gd name="connsiteY6" fmla="*/ 38100 h 1397000"/>
              <a:gd name="connsiteX7" fmla="*/ 762000 w 1574800"/>
              <a:gd name="connsiteY7" fmla="*/ 88900 h 1397000"/>
              <a:gd name="connsiteX8" fmla="*/ 965200 w 1574800"/>
              <a:gd name="connsiteY8" fmla="*/ 76200 h 1397000"/>
              <a:gd name="connsiteX9" fmla="*/ 1016000 w 1574800"/>
              <a:gd name="connsiteY9" fmla="*/ 25400 h 1397000"/>
              <a:gd name="connsiteX10" fmla="*/ 1422400 w 1574800"/>
              <a:gd name="connsiteY10" fmla="*/ 38100 h 1397000"/>
              <a:gd name="connsiteX11" fmla="*/ 1473200 w 1574800"/>
              <a:gd name="connsiteY11" fmla="*/ 63500 h 1397000"/>
              <a:gd name="connsiteX12" fmla="*/ 1574800 w 1574800"/>
              <a:gd name="connsiteY12" fmla="*/ 165100 h 1397000"/>
              <a:gd name="connsiteX13" fmla="*/ 1549400 w 1574800"/>
              <a:gd name="connsiteY13" fmla="*/ 469900 h 1397000"/>
              <a:gd name="connsiteX14" fmla="*/ 1524000 w 1574800"/>
              <a:gd name="connsiteY14" fmla="*/ 546100 h 1397000"/>
              <a:gd name="connsiteX15" fmla="*/ 965200 w 1574800"/>
              <a:gd name="connsiteY15" fmla="*/ 622300 h 1397000"/>
              <a:gd name="connsiteX16" fmla="*/ 889000 w 1574800"/>
              <a:gd name="connsiteY16" fmla="*/ 647700 h 1397000"/>
              <a:gd name="connsiteX17" fmla="*/ 762000 w 1574800"/>
              <a:gd name="connsiteY17" fmla="*/ 800100 h 1397000"/>
              <a:gd name="connsiteX18" fmla="*/ 736600 w 1574800"/>
              <a:gd name="connsiteY18" fmla="*/ 927100 h 1397000"/>
              <a:gd name="connsiteX19" fmla="*/ 660400 w 1574800"/>
              <a:gd name="connsiteY19" fmla="*/ 1397000 h 1397000"/>
              <a:gd name="connsiteX20" fmla="*/ 381000 w 1574800"/>
              <a:gd name="connsiteY20" fmla="*/ 1041400 h 1397000"/>
              <a:gd name="connsiteX21" fmla="*/ 330200 w 1574800"/>
              <a:gd name="connsiteY21" fmla="*/ 1016000 h 1397000"/>
              <a:gd name="connsiteX22" fmla="*/ 152400 w 1574800"/>
              <a:gd name="connsiteY22" fmla="*/ 990600 h 1397000"/>
              <a:gd name="connsiteX23" fmla="*/ 76200 w 1574800"/>
              <a:gd name="connsiteY23" fmla="*/ 965200 h 1397000"/>
              <a:gd name="connsiteX24" fmla="*/ 0 w 1574800"/>
              <a:gd name="connsiteY24" fmla="*/ 863600 h 1397000"/>
              <a:gd name="connsiteX25" fmla="*/ 25400 w 1574800"/>
              <a:gd name="connsiteY25" fmla="*/ 711200 h 1397000"/>
              <a:gd name="connsiteX26" fmla="*/ 50800 w 1574800"/>
              <a:gd name="connsiteY26" fmla="*/ 660400 h 1397000"/>
              <a:gd name="connsiteX27" fmla="*/ 50800 w 1574800"/>
              <a:gd name="connsiteY27" fmla="*/ 533400 h 1397000"/>
              <a:gd name="connsiteX0" fmla="*/ 101600 w 1574800"/>
              <a:gd name="connsiteY0" fmla="*/ 635000 h 1435246"/>
              <a:gd name="connsiteX1" fmla="*/ 76200 w 1574800"/>
              <a:gd name="connsiteY1" fmla="*/ 558800 h 1435246"/>
              <a:gd name="connsiteX2" fmla="*/ 25400 w 1574800"/>
              <a:gd name="connsiteY2" fmla="*/ 508000 h 1435246"/>
              <a:gd name="connsiteX3" fmla="*/ 50800 w 1574800"/>
              <a:gd name="connsiteY3" fmla="*/ 127000 h 1435246"/>
              <a:gd name="connsiteX4" fmla="*/ 101600 w 1574800"/>
              <a:gd name="connsiteY4" fmla="*/ 76200 h 1435246"/>
              <a:gd name="connsiteX5" fmla="*/ 355600 w 1574800"/>
              <a:gd name="connsiteY5" fmla="*/ 0 h 1435246"/>
              <a:gd name="connsiteX6" fmla="*/ 609600 w 1574800"/>
              <a:gd name="connsiteY6" fmla="*/ 38100 h 1435246"/>
              <a:gd name="connsiteX7" fmla="*/ 762000 w 1574800"/>
              <a:gd name="connsiteY7" fmla="*/ 88900 h 1435246"/>
              <a:gd name="connsiteX8" fmla="*/ 965200 w 1574800"/>
              <a:gd name="connsiteY8" fmla="*/ 76200 h 1435246"/>
              <a:gd name="connsiteX9" fmla="*/ 1016000 w 1574800"/>
              <a:gd name="connsiteY9" fmla="*/ 25400 h 1435246"/>
              <a:gd name="connsiteX10" fmla="*/ 1422400 w 1574800"/>
              <a:gd name="connsiteY10" fmla="*/ 38100 h 1435246"/>
              <a:gd name="connsiteX11" fmla="*/ 1473200 w 1574800"/>
              <a:gd name="connsiteY11" fmla="*/ 63500 h 1435246"/>
              <a:gd name="connsiteX12" fmla="*/ 1574800 w 1574800"/>
              <a:gd name="connsiteY12" fmla="*/ 165100 h 1435246"/>
              <a:gd name="connsiteX13" fmla="*/ 1549400 w 1574800"/>
              <a:gd name="connsiteY13" fmla="*/ 469900 h 1435246"/>
              <a:gd name="connsiteX14" fmla="*/ 1524000 w 1574800"/>
              <a:gd name="connsiteY14" fmla="*/ 546100 h 1435246"/>
              <a:gd name="connsiteX15" fmla="*/ 965200 w 1574800"/>
              <a:gd name="connsiteY15" fmla="*/ 622300 h 1435246"/>
              <a:gd name="connsiteX16" fmla="*/ 889000 w 1574800"/>
              <a:gd name="connsiteY16" fmla="*/ 647700 h 1435246"/>
              <a:gd name="connsiteX17" fmla="*/ 762000 w 1574800"/>
              <a:gd name="connsiteY17" fmla="*/ 800100 h 1435246"/>
              <a:gd name="connsiteX18" fmla="*/ 736600 w 1574800"/>
              <a:gd name="connsiteY18" fmla="*/ 927100 h 1435246"/>
              <a:gd name="connsiteX19" fmla="*/ 660400 w 1574800"/>
              <a:gd name="connsiteY19" fmla="*/ 1397000 h 1435246"/>
              <a:gd name="connsiteX20" fmla="*/ 381000 w 1574800"/>
              <a:gd name="connsiteY20" fmla="*/ 1041400 h 1435246"/>
              <a:gd name="connsiteX21" fmla="*/ 330200 w 1574800"/>
              <a:gd name="connsiteY21" fmla="*/ 1016000 h 1435246"/>
              <a:gd name="connsiteX22" fmla="*/ 76200 w 1574800"/>
              <a:gd name="connsiteY22" fmla="*/ 1435100 h 1435246"/>
              <a:gd name="connsiteX23" fmla="*/ 76200 w 1574800"/>
              <a:gd name="connsiteY23" fmla="*/ 965200 h 1435246"/>
              <a:gd name="connsiteX24" fmla="*/ 0 w 1574800"/>
              <a:gd name="connsiteY24" fmla="*/ 863600 h 1435246"/>
              <a:gd name="connsiteX25" fmla="*/ 25400 w 1574800"/>
              <a:gd name="connsiteY25" fmla="*/ 711200 h 1435246"/>
              <a:gd name="connsiteX26" fmla="*/ 50800 w 1574800"/>
              <a:gd name="connsiteY26" fmla="*/ 660400 h 1435246"/>
              <a:gd name="connsiteX27" fmla="*/ 50800 w 1574800"/>
              <a:gd name="connsiteY27" fmla="*/ 533400 h 1435246"/>
              <a:gd name="connsiteX0" fmla="*/ 101600 w 1574800"/>
              <a:gd name="connsiteY0" fmla="*/ 635000 h 1435396"/>
              <a:gd name="connsiteX1" fmla="*/ 76200 w 1574800"/>
              <a:gd name="connsiteY1" fmla="*/ 558800 h 1435396"/>
              <a:gd name="connsiteX2" fmla="*/ 25400 w 1574800"/>
              <a:gd name="connsiteY2" fmla="*/ 508000 h 1435396"/>
              <a:gd name="connsiteX3" fmla="*/ 50800 w 1574800"/>
              <a:gd name="connsiteY3" fmla="*/ 127000 h 1435396"/>
              <a:gd name="connsiteX4" fmla="*/ 101600 w 1574800"/>
              <a:gd name="connsiteY4" fmla="*/ 76200 h 1435396"/>
              <a:gd name="connsiteX5" fmla="*/ 355600 w 1574800"/>
              <a:gd name="connsiteY5" fmla="*/ 0 h 1435396"/>
              <a:gd name="connsiteX6" fmla="*/ 609600 w 1574800"/>
              <a:gd name="connsiteY6" fmla="*/ 38100 h 1435396"/>
              <a:gd name="connsiteX7" fmla="*/ 762000 w 1574800"/>
              <a:gd name="connsiteY7" fmla="*/ 88900 h 1435396"/>
              <a:gd name="connsiteX8" fmla="*/ 965200 w 1574800"/>
              <a:gd name="connsiteY8" fmla="*/ 76200 h 1435396"/>
              <a:gd name="connsiteX9" fmla="*/ 1016000 w 1574800"/>
              <a:gd name="connsiteY9" fmla="*/ 25400 h 1435396"/>
              <a:gd name="connsiteX10" fmla="*/ 1422400 w 1574800"/>
              <a:gd name="connsiteY10" fmla="*/ 38100 h 1435396"/>
              <a:gd name="connsiteX11" fmla="*/ 1473200 w 1574800"/>
              <a:gd name="connsiteY11" fmla="*/ 63500 h 1435396"/>
              <a:gd name="connsiteX12" fmla="*/ 1574800 w 1574800"/>
              <a:gd name="connsiteY12" fmla="*/ 165100 h 1435396"/>
              <a:gd name="connsiteX13" fmla="*/ 1549400 w 1574800"/>
              <a:gd name="connsiteY13" fmla="*/ 469900 h 1435396"/>
              <a:gd name="connsiteX14" fmla="*/ 1524000 w 1574800"/>
              <a:gd name="connsiteY14" fmla="*/ 546100 h 1435396"/>
              <a:gd name="connsiteX15" fmla="*/ 965200 w 1574800"/>
              <a:gd name="connsiteY15" fmla="*/ 622300 h 1435396"/>
              <a:gd name="connsiteX16" fmla="*/ 889000 w 1574800"/>
              <a:gd name="connsiteY16" fmla="*/ 647700 h 1435396"/>
              <a:gd name="connsiteX17" fmla="*/ 762000 w 1574800"/>
              <a:gd name="connsiteY17" fmla="*/ 800100 h 1435396"/>
              <a:gd name="connsiteX18" fmla="*/ 736600 w 1574800"/>
              <a:gd name="connsiteY18" fmla="*/ 927100 h 1435396"/>
              <a:gd name="connsiteX19" fmla="*/ 660400 w 1574800"/>
              <a:gd name="connsiteY19" fmla="*/ 1397000 h 1435396"/>
              <a:gd name="connsiteX20" fmla="*/ 381000 w 1574800"/>
              <a:gd name="connsiteY20" fmla="*/ 1041400 h 1435396"/>
              <a:gd name="connsiteX21" fmla="*/ 76200 w 1574800"/>
              <a:gd name="connsiteY21" fmla="*/ 1435100 h 1435396"/>
              <a:gd name="connsiteX22" fmla="*/ 76200 w 1574800"/>
              <a:gd name="connsiteY22" fmla="*/ 965200 h 1435396"/>
              <a:gd name="connsiteX23" fmla="*/ 0 w 1574800"/>
              <a:gd name="connsiteY23" fmla="*/ 863600 h 1435396"/>
              <a:gd name="connsiteX24" fmla="*/ 25400 w 1574800"/>
              <a:gd name="connsiteY24" fmla="*/ 711200 h 1435396"/>
              <a:gd name="connsiteX25" fmla="*/ 50800 w 1574800"/>
              <a:gd name="connsiteY25" fmla="*/ 660400 h 1435396"/>
              <a:gd name="connsiteX26" fmla="*/ 50800 w 1574800"/>
              <a:gd name="connsiteY26" fmla="*/ 533400 h 1435396"/>
              <a:gd name="connsiteX0" fmla="*/ 101600 w 1574800"/>
              <a:gd name="connsiteY0" fmla="*/ 635000 h 1499090"/>
              <a:gd name="connsiteX1" fmla="*/ 76200 w 1574800"/>
              <a:gd name="connsiteY1" fmla="*/ 558800 h 1499090"/>
              <a:gd name="connsiteX2" fmla="*/ 25400 w 1574800"/>
              <a:gd name="connsiteY2" fmla="*/ 508000 h 1499090"/>
              <a:gd name="connsiteX3" fmla="*/ 50800 w 1574800"/>
              <a:gd name="connsiteY3" fmla="*/ 127000 h 1499090"/>
              <a:gd name="connsiteX4" fmla="*/ 101600 w 1574800"/>
              <a:gd name="connsiteY4" fmla="*/ 76200 h 1499090"/>
              <a:gd name="connsiteX5" fmla="*/ 355600 w 1574800"/>
              <a:gd name="connsiteY5" fmla="*/ 0 h 1499090"/>
              <a:gd name="connsiteX6" fmla="*/ 609600 w 1574800"/>
              <a:gd name="connsiteY6" fmla="*/ 38100 h 1499090"/>
              <a:gd name="connsiteX7" fmla="*/ 762000 w 1574800"/>
              <a:gd name="connsiteY7" fmla="*/ 88900 h 1499090"/>
              <a:gd name="connsiteX8" fmla="*/ 965200 w 1574800"/>
              <a:gd name="connsiteY8" fmla="*/ 76200 h 1499090"/>
              <a:gd name="connsiteX9" fmla="*/ 1016000 w 1574800"/>
              <a:gd name="connsiteY9" fmla="*/ 25400 h 1499090"/>
              <a:gd name="connsiteX10" fmla="*/ 1422400 w 1574800"/>
              <a:gd name="connsiteY10" fmla="*/ 38100 h 1499090"/>
              <a:gd name="connsiteX11" fmla="*/ 1473200 w 1574800"/>
              <a:gd name="connsiteY11" fmla="*/ 63500 h 1499090"/>
              <a:gd name="connsiteX12" fmla="*/ 1574800 w 1574800"/>
              <a:gd name="connsiteY12" fmla="*/ 165100 h 1499090"/>
              <a:gd name="connsiteX13" fmla="*/ 1549400 w 1574800"/>
              <a:gd name="connsiteY13" fmla="*/ 469900 h 1499090"/>
              <a:gd name="connsiteX14" fmla="*/ 1524000 w 1574800"/>
              <a:gd name="connsiteY14" fmla="*/ 546100 h 1499090"/>
              <a:gd name="connsiteX15" fmla="*/ 965200 w 1574800"/>
              <a:gd name="connsiteY15" fmla="*/ 622300 h 1499090"/>
              <a:gd name="connsiteX16" fmla="*/ 889000 w 1574800"/>
              <a:gd name="connsiteY16" fmla="*/ 647700 h 1499090"/>
              <a:gd name="connsiteX17" fmla="*/ 762000 w 1574800"/>
              <a:gd name="connsiteY17" fmla="*/ 800100 h 1499090"/>
              <a:gd name="connsiteX18" fmla="*/ 736600 w 1574800"/>
              <a:gd name="connsiteY18" fmla="*/ 927100 h 1499090"/>
              <a:gd name="connsiteX19" fmla="*/ 660400 w 1574800"/>
              <a:gd name="connsiteY19" fmla="*/ 1397000 h 1499090"/>
              <a:gd name="connsiteX20" fmla="*/ 355600 w 1574800"/>
              <a:gd name="connsiteY20" fmla="*/ 1498600 h 1499090"/>
              <a:gd name="connsiteX21" fmla="*/ 76200 w 1574800"/>
              <a:gd name="connsiteY21" fmla="*/ 1435100 h 1499090"/>
              <a:gd name="connsiteX22" fmla="*/ 76200 w 1574800"/>
              <a:gd name="connsiteY22" fmla="*/ 965200 h 1499090"/>
              <a:gd name="connsiteX23" fmla="*/ 0 w 1574800"/>
              <a:gd name="connsiteY23" fmla="*/ 863600 h 1499090"/>
              <a:gd name="connsiteX24" fmla="*/ 25400 w 1574800"/>
              <a:gd name="connsiteY24" fmla="*/ 711200 h 1499090"/>
              <a:gd name="connsiteX25" fmla="*/ 50800 w 1574800"/>
              <a:gd name="connsiteY25" fmla="*/ 660400 h 1499090"/>
              <a:gd name="connsiteX26" fmla="*/ 50800 w 1574800"/>
              <a:gd name="connsiteY26" fmla="*/ 533400 h 14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1499090">
                <a:moveTo>
                  <a:pt x="101600" y="635000"/>
                </a:moveTo>
                <a:cubicBezTo>
                  <a:pt x="93133" y="609600"/>
                  <a:pt x="89975" y="581758"/>
                  <a:pt x="76200" y="558800"/>
                </a:cubicBezTo>
                <a:cubicBezTo>
                  <a:pt x="63879" y="538265"/>
                  <a:pt x="26806" y="531906"/>
                  <a:pt x="25400" y="508000"/>
                </a:cubicBezTo>
                <a:cubicBezTo>
                  <a:pt x="17926" y="380938"/>
                  <a:pt x="28680" y="252345"/>
                  <a:pt x="50800" y="127000"/>
                </a:cubicBezTo>
                <a:cubicBezTo>
                  <a:pt x="54962" y="103417"/>
                  <a:pt x="81675" y="89484"/>
                  <a:pt x="101600" y="76200"/>
                </a:cubicBezTo>
                <a:cubicBezTo>
                  <a:pt x="200042" y="10572"/>
                  <a:pt x="232799" y="20467"/>
                  <a:pt x="355600" y="0"/>
                </a:cubicBezTo>
                <a:cubicBezTo>
                  <a:pt x="440267" y="12700"/>
                  <a:pt x="525964" y="19805"/>
                  <a:pt x="609600" y="38100"/>
                </a:cubicBezTo>
                <a:cubicBezTo>
                  <a:pt x="661911" y="49543"/>
                  <a:pt x="762000" y="88900"/>
                  <a:pt x="762000" y="88900"/>
                </a:cubicBezTo>
                <a:cubicBezTo>
                  <a:pt x="829733" y="84667"/>
                  <a:pt x="899361" y="92660"/>
                  <a:pt x="965200" y="76200"/>
                </a:cubicBezTo>
                <a:cubicBezTo>
                  <a:pt x="988432" y="70392"/>
                  <a:pt x="992135" y="27389"/>
                  <a:pt x="1016000" y="25400"/>
                </a:cubicBezTo>
                <a:cubicBezTo>
                  <a:pt x="1151065" y="14145"/>
                  <a:pt x="1286933" y="33867"/>
                  <a:pt x="1422400" y="38100"/>
                </a:cubicBezTo>
                <a:cubicBezTo>
                  <a:pt x="1439333" y="46567"/>
                  <a:pt x="1458656" y="51380"/>
                  <a:pt x="1473200" y="63500"/>
                </a:cubicBezTo>
                <a:cubicBezTo>
                  <a:pt x="1509994" y="94161"/>
                  <a:pt x="1574800" y="165100"/>
                  <a:pt x="1574800" y="165100"/>
                </a:cubicBezTo>
                <a:cubicBezTo>
                  <a:pt x="1566333" y="266700"/>
                  <a:pt x="1562874" y="368842"/>
                  <a:pt x="1549400" y="469900"/>
                </a:cubicBezTo>
                <a:cubicBezTo>
                  <a:pt x="1545861" y="496439"/>
                  <a:pt x="1537775" y="523142"/>
                  <a:pt x="1524000" y="546100"/>
                </a:cubicBezTo>
                <a:cubicBezTo>
                  <a:pt x="1423700" y="713267"/>
                  <a:pt x="998791" y="620620"/>
                  <a:pt x="965200" y="622300"/>
                </a:cubicBezTo>
                <a:cubicBezTo>
                  <a:pt x="939800" y="630767"/>
                  <a:pt x="911958" y="633925"/>
                  <a:pt x="889000" y="647700"/>
                </a:cubicBezTo>
                <a:cubicBezTo>
                  <a:pt x="852303" y="669718"/>
                  <a:pt x="774722" y="783138"/>
                  <a:pt x="762000" y="800100"/>
                </a:cubicBezTo>
                <a:cubicBezTo>
                  <a:pt x="753533" y="842433"/>
                  <a:pt x="753533" y="827617"/>
                  <a:pt x="736600" y="927100"/>
                </a:cubicBezTo>
                <a:cubicBezTo>
                  <a:pt x="719667" y="1026583"/>
                  <a:pt x="745284" y="1368705"/>
                  <a:pt x="660400" y="1397000"/>
                </a:cubicBezTo>
                <a:cubicBezTo>
                  <a:pt x="601133" y="1392767"/>
                  <a:pt x="452967" y="1492250"/>
                  <a:pt x="355600" y="1498600"/>
                </a:cubicBezTo>
                <a:cubicBezTo>
                  <a:pt x="258233" y="1504950"/>
                  <a:pt x="127000" y="1447800"/>
                  <a:pt x="76200" y="1435100"/>
                </a:cubicBezTo>
                <a:cubicBezTo>
                  <a:pt x="25400" y="1422400"/>
                  <a:pt x="88900" y="1060450"/>
                  <a:pt x="76200" y="965200"/>
                </a:cubicBezTo>
                <a:cubicBezTo>
                  <a:pt x="63500" y="869950"/>
                  <a:pt x="21611" y="906822"/>
                  <a:pt x="0" y="863600"/>
                </a:cubicBezTo>
                <a:cubicBezTo>
                  <a:pt x="8467" y="812800"/>
                  <a:pt x="12909" y="761163"/>
                  <a:pt x="25400" y="711200"/>
                </a:cubicBezTo>
                <a:cubicBezTo>
                  <a:pt x="29992" y="692833"/>
                  <a:pt x="48123" y="679142"/>
                  <a:pt x="50800" y="660400"/>
                </a:cubicBezTo>
                <a:cubicBezTo>
                  <a:pt x="56787" y="618492"/>
                  <a:pt x="50800" y="575733"/>
                  <a:pt x="50800" y="533400"/>
                </a:cubicBezTo>
              </a:path>
            </a:pathLst>
          </a:custGeom>
          <a:solidFill>
            <a:srgbClr val="A66BD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081250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2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081250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49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ihandform 55"/>
          <p:cNvSpPr/>
          <p:nvPr/>
        </p:nvSpPr>
        <p:spPr>
          <a:xfrm flipH="1">
            <a:off x="1820516" y="763271"/>
            <a:ext cx="1578040" cy="1054100"/>
          </a:xfrm>
          <a:custGeom>
            <a:avLst/>
            <a:gdLst>
              <a:gd name="connsiteX0" fmla="*/ 101600 w 1574800"/>
              <a:gd name="connsiteY0" fmla="*/ 635000 h 1054100"/>
              <a:gd name="connsiteX1" fmla="*/ 76200 w 1574800"/>
              <a:gd name="connsiteY1" fmla="*/ 558800 h 1054100"/>
              <a:gd name="connsiteX2" fmla="*/ 25400 w 1574800"/>
              <a:gd name="connsiteY2" fmla="*/ 508000 h 1054100"/>
              <a:gd name="connsiteX3" fmla="*/ 50800 w 1574800"/>
              <a:gd name="connsiteY3" fmla="*/ 127000 h 1054100"/>
              <a:gd name="connsiteX4" fmla="*/ 101600 w 1574800"/>
              <a:gd name="connsiteY4" fmla="*/ 76200 h 1054100"/>
              <a:gd name="connsiteX5" fmla="*/ 355600 w 1574800"/>
              <a:gd name="connsiteY5" fmla="*/ 0 h 1054100"/>
              <a:gd name="connsiteX6" fmla="*/ 609600 w 1574800"/>
              <a:gd name="connsiteY6" fmla="*/ 38100 h 1054100"/>
              <a:gd name="connsiteX7" fmla="*/ 762000 w 1574800"/>
              <a:gd name="connsiteY7" fmla="*/ 88900 h 1054100"/>
              <a:gd name="connsiteX8" fmla="*/ 965200 w 1574800"/>
              <a:gd name="connsiteY8" fmla="*/ 76200 h 1054100"/>
              <a:gd name="connsiteX9" fmla="*/ 1016000 w 1574800"/>
              <a:gd name="connsiteY9" fmla="*/ 25400 h 1054100"/>
              <a:gd name="connsiteX10" fmla="*/ 1422400 w 1574800"/>
              <a:gd name="connsiteY10" fmla="*/ 38100 h 1054100"/>
              <a:gd name="connsiteX11" fmla="*/ 1473200 w 1574800"/>
              <a:gd name="connsiteY11" fmla="*/ 63500 h 1054100"/>
              <a:gd name="connsiteX12" fmla="*/ 1574800 w 1574800"/>
              <a:gd name="connsiteY12" fmla="*/ 165100 h 1054100"/>
              <a:gd name="connsiteX13" fmla="*/ 1549400 w 1574800"/>
              <a:gd name="connsiteY13" fmla="*/ 469900 h 1054100"/>
              <a:gd name="connsiteX14" fmla="*/ 1524000 w 1574800"/>
              <a:gd name="connsiteY14" fmla="*/ 546100 h 1054100"/>
              <a:gd name="connsiteX15" fmla="*/ 965200 w 1574800"/>
              <a:gd name="connsiteY15" fmla="*/ 622300 h 1054100"/>
              <a:gd name="connsiteX16" fmla="*/ 889000 w 1574800"/>
              <a:gd name="connsiteY16" fmla="*/ 647700 h 1054100"/>
              <a:gd name="connsiteX17" fmla="*/ 762000 w 1574800"/>
              <a:gd name="connsiteY17" fmla="*/ 800100 h 1054100"/>
              <a:gd name="connsiteX18" fmla="*/ 736600 w 1574800"/>
              <a:gd name="connsiteY18" fmla="*/ 927100 h 1054100"/>
              <a:gd name="connsiteX19" fmla="*/ 558800 w 1574800"/>
              <a:gd name="connsiteY19" fmla="*/ 1054100 h 1054100"/>
              <a:gd name="connsiteX20" fmla="*/ 381000 w 1574800"/>
              <a:gd name="connsiteY20" fmla="*/ 1041400 h 1054100"/>
              <a:gd name="connsiteX21" fmla="*/ 330200 w 1574800"/>
              <a:gd name="connsiteY21" fmla="*/ 1016000 h 1054100"/>
              <a:gd name="connsiteX22" fmla="*/ 152400 w 1574800"/>
              <a:gd name="connsiteY22" fmla="*/ 990600 h 1054100"/>
              <a:gd name="connsiteX23" fmla="*/ 76200 w 1574800"/>
              <a:gd name="connsiteY23" fmla="*/ 965200 h 1054100"/>
              <a:gd name="connsiteX24" fmla="*/ 0 w 1574800"/>
              <a:gd name="connsiteY24" fmla="*/ 863600 h 1054100"/>
              <a:gd name="connsiteX25" fmla="*/ 25400 w 1574800"/>
              <a:gd name="connsiteY25" fmla="*/ 711200 h 1054100"/>
              <a:gd name="connsiteX26" fmla="*/ 50800 w 1574800"/>
              <a:gd name="connsiteY26" fmla="*/ 660400 h 1054100"/>
              <a:gd name="connsiteX27" fmla="*/ 50800 w 1574800"/>
              <a:gd name="connsiteY27" fmla="*/ 5334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4800" h="1054100">
                <a:moveTo>
                  <a:pt x="101600" y="635000"/>
                </a:moveTo>
                <a:cubicBezTo>
                  <a:pt x="93133" y="609600"/>
                  <a:pt x="89975" y="581758"/>
                  <a:pt x="76200" y="558800"/>
                </a:cubicBezTo>
                <a:cubicBezTo>
                  <a:pt x="63879" y="538265"/>
                  <a:pt x="26806" y="531906"/>
                  <a:pt x="25400" y="508000"/>
                </a:cubicBezTo>
                <a:cubicBezTo>
                  <a:pt x="17926" y="380938"/>
                  <a:pt x="28680" y="252345"/>
                  <a:pt x="50800" y="127000"/>
                </a:cubicBezTo>
                <a:cubicBezTo>
                  <a:pt x="54962" y="103417"/>
                  <a:pt x="81675" y="89484"/>
                  <a:pt x="101600" y="76200"/>
                </a:cubicBezTo>
                <a:cubicBezTo>
                  <a:pt x="200042" y="10572"/>
                  <a:pt x="232799" y="20467"/>
                  <a:pt x="355600" y="0"/>
                </a:cubicBezTo>
                <a:cubicBezTo>
                  <a:pt x="440267" y="12700"/>
                  <a:pt x="525964" y="19805"/>
                  <a:pt x="609600" y="38100"/>
                </a:cubicBezTo>
                <a:cubicBezTo>
                  <a:pt x="661911" y="49543"/>
                  <a:pt x="762000" y="88900"/>
                  <a:pt x="762000" y="88900"/>
                </a:cubicBezTo>
                <a:cubicBezTo>
                  <a:pt x="829733" y="84667"/>
                  <a:pt x="899361" y="92660"/>
                  <a:pt x="965200" y="76200"/>
                </a:cubicBezTo>
                <a:cubicBezTo>
                  <a:pt x="988432" y="70392"/>
                  <a:pt x="992135" y="27389"/>
                  <a:pt x="1016000" y="25400"/>
                </a:cubicBezTo>
                <a:cubicBezTo>
                  <a:pt x="1151065" y="14145"/>
                  <a:pt x="1286933" y="33867"/>
                  <a:pt x="1422400" y="38100"/>
                </a:cubicBezTo>
                <a:cubicBezTo>
                  <a:pt x="1439333" y="46567"/>
                  <a:pt x="1458656" y="51380"/>
                  <a:pt x="1473200" y="63500"/>
                </a:cubicBezTo>
                <a:cubicBezTo>
                  <a:pt x="1509994" y="94161"/>
                  <a:pt x="1574800" y="165100"/>
                  <a:pt x="1574800" y="165100"/>
                </a:cubicBezTo>
                <a:cubicBezTo>
                  <a:pt x="1566333" y="266700"/>
                  <a:pt x="1562874" y="368842"/>
                  <a:pt x="1549400" y="469900"/>
                </a:cubicBezTo>
                <a:cubicBezTo>
                  <a:pt x="1545861" y="496439"/>
                  <a:pt x="1537775" y="523142"/>
                  <a:pt x="1524000" y="546100"/>
                </a:cubicBezTo>
                <a:cubicBezTo>
                  <a:pt x="1423700" y="713267"/>
                  <a:pt x="998791" y="620620"/>
                  <a:pt x="965200" y="622300"/>
                </a:cubicBezTo>
                <a:cubicBezTo>
                  <a:pt x="939800" y="630767"/>
                  <a:pt x="911958" y="633925"/>
                  <a:pt x="889000" y="647700"/>
                </a:cubicBezTo>
                <a:cubicBezTo>
                  <a:pt x="852303" y="669718"/>
                  <a:pt x="774722" y="783138"/>
                  <a:pt x="762000" y="800100"/>
                </a:cubicBezTo>
                <a:cubicBezTo>
                  <a:pt x="753533" y="842433"/>
                  <a:pt x="757566" y="889361"/>
                  <a:pt x="736600" y="927100"/>
                </a:cubicBezTo>
                <a:cubicBezTo>
                  <a:pt x="681813" y="1025717"/>
                  <a:pt x="643684" y="1025805"/>
                  <a:pt x="558800" y="1054100"/>
                </a:cubicBezTo>
                <a:cubicBezTo>
                  <a:pt x="499533" y="1049867"/>
                  <a:pt x="439609" y="1051168"/>
                  <a:pt x="381000" y="1041400"/>
                </a:cubicBezTo>
                <a:cubicBezTo>
                  <a:pt x="362326" y="1038288"/>
                  <a:pt x="348681" y="1020107"/>
                  <a:pt x="330200" y="1016000"/>
                </a:cubicBezTo>
                <a:cubicBezTo>
                  <a:pt x="271757" y="1003013"/>
                  <a:pt x="211667" y="999067"/>
                  <a:pt x="152400" y="990600"/>
                </a:cubicBezTo>
                <a:cubicBezTo>
                  <a:pt x="127000" y="982133"/>
                  <a:pt x="99158" y="978975"/>
                  <a:pt x="76200" y="965200"/>
                </a:cubicBezTo>
                <a:cubicBezTo>
                  <a:pt x="30352" y="937691"/>
                  <a:pt x="21611" y="906822"/>
                  <a:pt x="0" y="863600"/>
                </a:cubicBezTo>
                <a:cubicBezTo>
                  <a:pt x="8467" y="812800"/>
                  <a:pt x="12909" y="761163"/>
                  <a:pt x="25400" y="711200"/>
                </a:cubicBezTo>
                <a:cubicBezTo>
                  <a:pt x="29992" y="692833"/>
                  <a:pt x="48123" y="679142"/>
                  <a:pt x="50800" y="660400"/>
                </a:cubicBezTo>
                <a:cubicBezTo>
                  <a:pt x="56787" y="618492"/>
                  <a:pt x="50800" y="575733"/>
                  <a:pt x="50800" y="533400"/>
                </a:cubicBezTo>
              </a:path>
            </a:pathLst>
          </a:cu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313295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2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313295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0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6725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2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6725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6143624" y="6267027"/>
                <a:ext cx="6053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Second-order neighbourhoods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GB" dirty="0" smtClean="0"/>
                  <a:t> are NOT the same </a:t>
                </a:r>
                <a:endParaRPr lang="en-GB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24" y="6267027"/>
                <a:ext cx="605306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906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81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198029"/>
                  </p:ext>
                </p:extLst>
              </p:nvPr>
            </p:nvGraphicFramePr>
            <p:xfrm>
              <a:off x="1146432" y="3230415"/>
              <a:ext cx="9994385" cy="33413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198029"/>
                  </p:ext>
                </p:extLst>
              </p:nvPr>
            </p:nvGraphicFramePr>
            <p:xfrm>
              <a:off x="1146432" y="3230415"/>
              <a:ext cx="9994385" cy="33413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8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7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700000" r="-221126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30736" t="-700000" r="-57965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103279"/>
                          </a:stretch>
                        </a:blipFill>
                      </a:tcPr>
                    </a:tc>
                  </a:tr>
                  <a:tr h="37465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736" t="-787097" r="-57965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>
                          <a:noFill/>
                        </a:lnL>
                        <a:blipFill rotWithShape="0">
                          <a:blip r:embed="rId2"/>
                          <a:stretch>
                            <a:fillRect l="-52797" t="-787097" r="-134091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87097" r="-34091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87097" r="-225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87097" r="-746" b="-16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feld 1"/>
          <p:cNvSpPr txBox="1"/>
          <p:nvPr/>
        </p:nvSpPr>
        <p:spPr>
          <a:xfrm>
            <a:off x="199808" y="6571785"/>
            <a:ext cx="6939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Feature node vector of graph G at iteration h</a:t>
            </a:r>
            <a:br>
              <a:rPr lang="en-GB" dirty="0" smtClean="0"/>
            </a:br>
            <a:r>
              <a:rPr lang="en-GB" dirty="0" smtClean="0"/>
              <a:t>(contains labels with information about the h-</a:t>
            </a:r>
            <a:r>
              <a:rPr lang="en-GB" dirty="0" err="1" smtClean="0"/>
              <a:t>th</a:t>
            </a:r>
            <a:r>
              <a:rPr lang="en-GB" dirty="0" smtClean="0"/>
              <a:t>-order neighbourhoods)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290257" y="7320855"/>
                <a:ext cx="7742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 smtClean="0"/>
                  <a:t> -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 smtClean="0"/>
                  <a:t> being the dimensionality of the node labels (there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7" y="7320855"/>
                <a:ext cx="7742056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290257" y="7757374"/>
                <a:ext cx="964744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 smtClean="0"/>
                  <a:t> -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GB" dirty="0" smtClean="0"/>
                  <a:t> being the cardinality of the vertex set (there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7" y="7757374"/>
                <a:ext cx="9647449" cy="404983"/>
              </a:xfrm>
              <a:prstGeom prst="rect">
                <a:avLst/>
              </a:prstGeom>
              <a:blipFill rotWithShape="0">
                <a:blip r:embed="rId18"/>
                <a:stretch>
                  <a:fillRect l="-190" t="-3030" r="-316" b="-2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83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842805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842805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4" name="Gruppieren 233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Ellipse 24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44" name="Ellips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Gerader Verbinder 307"/>
              <p:cNvCxnSpPr>
                <a:cxnSpLocks/>
                <a:stCxn id="244" idx="6"/>
                <a:endCxn id="68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Ellipse 67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8" name="Ellips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Ellipse 68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9" name="Ellips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Ellipse 69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0" name="Ellips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Ellipse 70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1" name="El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Ellipse 71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2" name="Ellips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Ellipse 72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Ellips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cxnSpLocks/>
                <a:stCxn id="69" idx="2"/>
                <a:endCxn id="68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cxnSpLocks/>
              <a:stCxn id="71" idx="7"/>
              <a:endCxn id="68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65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335055"/>
                  </p:ext>
                </p:extLst>
              </p:nvPr>
            </p:nvGraphicFramePr>
            <p:xfrm>
              <a:off x="879732" y="3225279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335055"/>
                  </p:ext>
                </p:extLst>
              </p:nvPr>
            </p:nvGraphicFramePr>
            <p:xfrm>
              <a:off x="879732" y="3225279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46575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7245" r="-736735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1434" r="-1506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48000" r="-278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0580" r="-725" b="-7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4657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7245" t="-100000" r="-73673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48000" t="-100000" r="-278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40580" t="-100000" r="-725" b="-6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4657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200000" r="-73673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200000" r="-278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200000" r="-725" b="-5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4657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300000" r="-73673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300000" r="-278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300000" r="-725" b="-4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6667" r="-2246575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406667" r="-736735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406667" r="-278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406667" r="-725" b="-3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98361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498361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498361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498361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98361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598361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598361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598361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98361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698361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698361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698361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uppieren 3"/>
          <p:cNvGrpSpPr/>
          <p:nvPr/>
        </p:nvGrpSpPr>
        <p:grpSpPr>
          <a:xfrm>
            <a:off x="3262881" y="0"/>
            <a:ext cx="5666235" cy="2970721"/>
            <a:chOff x="2748401" y="297216"/>
            <a:chExt cx="5666235" cy="2970721"/>
          </a:xfrm>
        </p:grpSpPr>
        <p:grpSp>
          <p:nvGrpSpPr>
            <p:cNvPr id="234" name="Gruppieren 233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226" name="Gruppieren 225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Ellipse 243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244" name="Ellipse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8" name="Gerader Verbinder 307"/>
                <p:cNvCxnSpPr>
                  <a:cxnSpLocks/>
                  <a:stCxn id="244" idx="6"/>
                  <a:endCxn id="68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Ellipse 67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68" name="Ellips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Ellipse 68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69" name="Ellips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Ellipse 69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0" name="Ellips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Ellipse 70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1" name="El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Ellipse 71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2" name="Ellipse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Ellipse 72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Ellipse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Gerader Verbinder 76"/>
                <p:cNvCxnSpPr>
                  <a:cxnSpLocks/>
                  <a:stCxn id="244" idx="4"/>
                  <a:endCxn id="71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/>
                <p:cNvCxnSpPr>
                  <a:cxnSpLocks/>
                  <a:stCxn id="71" idx="4"/>
                  <a:endCxn id="72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72" idx="6"/>
                  <a:endCxn id="73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69" idx="2"/>
                  <a:endCxn id="68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70" idx="0"/>
                  <a:endCxn id="69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Gerader Verbinder 94"/>
              <p:cNvCxnSpPr>
                <a:cxnSpLocks/>
                <a:stCxn id="71" idx="7"/>
                <a:endCxn id="68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  <a:stCxn id="70" idx="1"/>
                <a:endCxn id="68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feld 2"/>
                <p:cNvSpPr txBox="1"/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00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2498052" y="2666025"/>
            <a:ext cx="956938" cy="252088"/>
            <a:chOff x="2498052" y="2666025"/>
            <a:chExt cx="956938" cy="252088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36815" y="2026706"/>
            <a:ext cx="2057341" cy="3472169"/>
            <a:chOff x="336815" y="2026706"/>
            <a:chExt cx="2057341" cy="3472169"/>
          </a:xfrm>
        </p:grpSpPr>
        <p:sp>
          <p:nvSpPr>
            <p:cNvPr id="30" name="Freihandform 29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08" name="Gerader Verbinder 307"/>
              <p:cNvCxnSpPr>
                <a:cxnSpLocks/>
                <a:stCxn id="244" idx="6"/>
                <a:endCxn id="68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/>
              <p:cNvCxnSpPr>
                <a:cxnSpLocks/>
                <a:stCxn id="71" idx="7"/>
                <a:endCxn id="68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Ellipse 24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68" name="Ellipse 67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1" name="Ellipse 7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2" name="Ellipse 7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3" name="Ellipse 7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1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812177"/>
                  </p:ext>
                </p:extLst>
              </p:nvPr>
            </p:nvGraphicFramePr>
            <p:xfrm>
              <a:off x="879732" y="3225279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812177"/>
                  </p:ext>
                </p:extLst>
              </p:nvPr>
            </p:nvGraphicFramePr>
            <p:xfrm>
              <a:off x="879732" y="3225279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45902" r="-2246575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7245" t="-45902" r="-736735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1434" t="-45902" r="-15060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48000" t="-45902" r="-278000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0580" t="-45902" r="-725" b="-72131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20270" r="-2246575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7245" t="-120270" r="-736735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1434" t="-120270" r="-15060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48000" t="-120270" r="-278000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40580" t="-120270" r="-725" b="-49459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71667" r="-2246575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271667" r="-736735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271667" r="-278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271667" r="-725" b="-5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65574" r="-224657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365574" r="-73673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365574" r="-278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365574" r="-725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65574" r="-224657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465574" r="-7367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465574" r="-278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465574" r="-725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65574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565574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565574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565574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65574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665574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665574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665574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65574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765574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765574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765574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uppieren 3"/>
          <p:cNvGrpSpPr/>
          <p:nvPr/>
        </p:nvGrpSpPr>
        <p:grpSpPr>
          <a:xfrm>
            <a:off x="3262881" y="0"/>
            <a:ext cx="5666235" cy="2970721"/>
            <a:chOff x="2748401" y="297216"/>
            <a:chExt cx="5666235" cy="2970721"/>
          </a:xfrm>
        </p:grpSpPr>
        <p:grpSp>
          <p:nvGrpSpPr>
            <p:cNvPr id="234" name="Gruppieren 233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226" name="Gruppieren 225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Ellipse 243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Ellipse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8" name="Gerader Verbinder 307"/>
                <p:cNvCxnSpPr>
                  <a:cxnSpLocks/>
                  <a:stCxn id="244" idx="6"/>
                  <a:endCxn id="68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Ellipse 67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68" name="Ellips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Ellipse 68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69" name="Ellips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Ellipse 69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0" name="Ellips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Ellipse 70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1" name="El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Ellipse 71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2" name="Ellipse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Ellipse 72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Ellipse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Gerader Verbinder 76"/>
                <p:cNvCxnSpPr>
                  <a:cxnSpLocks/>
                  <a:stCxn id="244" idx="4"/>
                  <a:endCxn id="71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/>
                <p:cNvCxnSpPr>
                  <a:cxnSpLocks/>
                  <a:stCxn id="71" idx="4"/>
                  <a:endCxn id="72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72" idx="6"/>
                  <a:endCxn id="73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69" idx="2"/>
                  <a:endCxn id="68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70" idx="0"/>
                  <a:endCxn id="69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Gerader Verbinder 94"/>
              <p:cNvCxnSpPr>
                <a:cxnSpLocks/>
                <a:stCxn id="71" idx="7"/>
                <a:endCxn id="68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  <a:stCxn id="70" idx="1"/>
                <a:endCxn id="68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feld 2"/>
                <p:cNvSpPr txBox="1"/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782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33579"/>
                  </p:ext>
                </p:extLst>
              </p:nvPr>
            </p:nvGraphicFramePr>
            <p:xfrm>
              <a:off x="879732" y="3225279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33579"/>
                  </p:ext>
                </p:extLst>
              </p:nvPr>
            </p:nvGraphicFramePr>
            <p:xfrm>
              <a:off x="879732" y="3225279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45902" r="-2246575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7245" t="-45902" r="-736735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1434" t="-45902" r="-15060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48000" t="-45902" r="-278000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0580" t="-45902" r="-725" b="-831148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20270" r="-224657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7245" t="-120270" r="-73673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1434" t="-120270" r="-1506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48000" t="-120270" r="-27800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40580" t="-120270" r="-725" b="-5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23288" r="-224657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223288" r="-73673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4" t="-223288" r="-1506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223288" r="-27800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223288" r="-725" b="-49315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18919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318919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4" t="-318919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318919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318919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18919" r="-2246575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418919" r="-736735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4" t="-418919" r="-15060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418919" r="-278000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418919" r="-725" b="-2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26027" r="-2246575" b="-1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526027" r="-736735" b="-1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4" t="-526027" r="-15060" b="-1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526027" r="-278000" b="-1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526027" r="-725" b="-1904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49180" r="-224657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749180" r="-73673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749180" r="-278000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749180" r="-725" b="-1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849180" r="-224657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849180" r="-73673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849180" r="-278000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849180" r="-725" b="-27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uppieren 3"/>
          <p:cNvGrpSpPr/>
          <p:nvPr/>
        </p:nvGrpSpPr>
        <p:grpSpPr>
          <a:xfrm>
            <a:off x="3262881" y="0"/>
            <a:ext cx="5666235" cy="2970721"/>
            <a:chOff x="2748401" y="297216"/>
            <a:chExt cx="5666235" cy="2970721"/>
          </a:xfrm>
        </p:grpSpPr>
        <p:grpSp>
          <p:nvGrpSpPr>
            <p:cNvPr id="234" name="Gruppieren 233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226" name="Gruppieren 225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Ellipse 243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Ellipse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8" name="Gerader Verbinder 307"/>
                <p:cNvCxnSpPr>
                  <a:cxnSpLocks/>
                  <a:stCxn id="244" idx="6"/>
                  <a:endCxn id="68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Ellipse 67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Ellips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Ellipse 68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Ellips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Ellipse 69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0" name="Ellips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Ellipse 70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1" name="El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4046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Ellipse 71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Ellipse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Ellipse 72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Ellipse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Gerader Verbinder 76"/>
                <p:cNvCxnSpPr>
                  <a:cxnSpLocks/>
                  <a:stCxn id="244" idx="4"/>
                  <a:endCxn id="71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/>
                <p:cNvCxnSpPr>
                  <a:cxnSpLocks/>
                  <a:stCxn id="71" idx="4"/>
                  <a:endCxn id="72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72" idx="6"/>
                  <a:endCxn id="73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69" idx="2"/>
                  <a:endCxn id="68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70" idx="0"/>
                  <a:endCxn id="69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Gerader Verbinder 94"/>
              <p:cNvCxnSpPr>
                <a:cxnSpLocks/>
                <a:stCxn id="71" idx="7"/>
                <a:endCxn id="68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  <a:stCxn id="70" idx="1"/>
                <a:endCxn id="68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feld 2"/>
                <p:cNvSpPr txBox="1"/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8793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3258559" y="9663"/>
            <a:ext cx="5666235" cy="2970721"/>
            <a:chOff x="2748401" y="297216"/>
            <a:chExt cx="5666235" cy="2970721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39" name="Gruppieren 38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Ellipse 41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Ellips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Gerader Verbinder 42"/>
                <p:cNvCxnSpPr>
                  <a:cxnSpLocks/>
                  <a:stCxn id="42" idx="6"/>
                  <a:endCxn id="44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Ellipse 43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Ellips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Ellipse 44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Ellips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 l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Ellipse 45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46" name="Ellips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4046" r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4046" r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Ellipse 47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Ellips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Gerader Verbinder 49"/>
                <p:cNvCxnSpPr>
                  <a:cxnSpLocks/>
                  <a:stCxn id="42" idx="4"/>
                  <a:endCxn id="47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>
                  <a:cxnSpLocks/>
                  <a:stCxn id="47" idx="4"/>
                  <a:endCxn id="48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/>
                <p:cNvCxnSpPr>
                  <a:cxnSpLocks/>
                  <a:stCxn id="48" idx="6"/>
                  <a:endCxn id="49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>
                  <a:cxnSpLocks/>
                  <a:stCxn id="45" idx="2"/>
                  <a:endCxn id="44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>
                  <a:cxnSpLocks/>
                  <a:stCxn id="46" idx="0"/>
                  <a:endCxn id="45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Gerader Verbinder 39"/>
              <p:cNvCxnSpPr>
                <a:cxnSpLocks/>
                <a:stCxn id="47" idx="7"/>
                <a:endCxn id="44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cxnSpLocks/>
                <a:stCxn id="46" idx="1"/>
                <a:endCxn id="44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feld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070458"/>
                  </p:ext>
                </p:extLst>
              </p:nvPr>
            </p:nvGraphicFramePr>
            <p:xfrm>
              <a:off x="879732" y="3225279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070458"/>
                  </p:ext>
                </p:extLst>
              </p:nvPr>
            </p:nvGraphicFramePr>
            <p:xfrm>
              <a:off x="879732" y="3225279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t="-45902" r="-2246575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37245" t="-45902" r="-736735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21434" t="-45902" r="-15060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3048000" t="-45902" r="-278000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1140580" t="-45902" r="-725" b="-107213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t="-121918" r="-2246575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37245" t="-121918" r="-736735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21434" t="-121918" r="-1506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3048000" t="-121918" r="-27800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1140580" t="-121918" r="-725" b="-795890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318919" r="-224657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318919" r="-73673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318919" r="-1506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318919" r="-27800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318919" r="-725" b="-5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424658" r="-224657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424658" r="-73673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424658" r="-1506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424658" r="-27800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424658" r="-725" b="-49315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1056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3258559" y="9663"/>
            <a:ext cx="5666235" cy="2970721"/>
            <a:chOff x="2748401" y="297216"/>
            <a:chExt cx="5666235" cy="2970721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2" name="Gruppieren 41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Ellipse 44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Ellips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Gerader Verbinder 45"/>
                <p:cNvCxnSpPr>
                  <a:cxnSpLocks/>
                  <a:stCxn id="45" idx="6"/>
                  <a:endCxn id="47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Ellipse 47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Ellips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 l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4046" r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4046" r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Gerader Verbinder 52"/>
                <p:cNvCxnSpPr>
                  <a:cxnSpLocks/>
                  <a:stCxn id="45" idx="4"/>
                  <a:endCxn id="50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>
                  <a:cxnSpLocks/>
                  <a:stCxn id="50" idx="4"/>
                  <a:endCxn id="51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>
                  <a:cxnSpLocks/>
                  <a:stCxn id="51" idx="6"/>
                  <a:endCxn id="52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48" idx="2"/>
                  <a:endCxn id="47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49" idx="0"/>
                  <a:endCxn id="48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Gerader Verbinder 42"/>
              <p:cNvCxnSpPr>
                <a:cxnSpLocks/>
                <a:stCxn id="50" idx="7"/>
                <a:endCxn id="47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>
                <a:cxnSpLocks/>
                <a:stCxn id="49" idx="1"/>
                <a:endCxn id="47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548182"/>
                  </p:ext>
                </p:extLst>
              </p:nvPr>
            </p:nvGraphicFramePr>
            <p:xfrm>
              <a:off x="879732" y="3225279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548182"/>
                  </p:ext>
                </p:extLst>
              </p:nvPr>
            </p:nvGraphicFramePr>
            <p:xfrm>
              <a:off x="879732" y="3225279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t="-45902" r="-2246575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37245" t="-45902" r="-736735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21434" t="-45902" r="-15060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3048000" t="-45902" r="-278000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1140580" t="-45902" r="-725" b="-107213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t="-121918" r="-2246575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37245" t="-121918" r="-736735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21434" t="-121918" r="-1506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3048000" t="-121918" r="-27800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1140580" t="-121918" r="-725" b="-795890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318919" r="-224657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318919" r="-73673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318919" r="-1506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318919" r="-27800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318919" r="-725" b="-5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424658" r="-224657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424658" r="-73673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424658" r="-1506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424658" r="-27800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424658" r="-725" b="-49315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Rechteck 1"/>
          <p:cNvSpPr/>
          <p:nvPr/>
        </p:nvSpPr>
        <p:spPr>
          <a:xfrm>
            <a:off x="6940157" y="13493"/>
            <a:ext cx="6604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/>
          <p:cNvSpPr/>
          <p:nvPr/>
        </p:nvSpPr>
        <p:spPr>
          <a:xfrm>
            <a:off x="6518194" y="4518350"/>
            <a:ext cx="366342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eck 30"/>
          <p:cNvSpPr/>
          <p:nvPr/>
        </p:nvSpPr>
        <p:spPr>
          <a:xfrm>
            <a:off x="4097085" y="5864550"/>
            <a:ext cx="366342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4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491012" y="898103"/>
            <a:ext cx="6706328" cy="4082270"/>
            <a:chOff x="2491012" y="898103"/>
            <a:chExt cx="6706328" cy="4082270"/>
          </a:xfrm>
        </p:grpSpPr>
        <p:sp>
          <p:nvSpPr>
            <p:cNvPr id="25" name="Rechteck 24"/>
            <p:cNvSpPr/>
            <p:nvPr/>
          </p:nvSpPr>
          <p:spPr>
            <a:xfrm>
              <a:off x="2491012" y="898103"/>
              <a:ext cx="6706327" cy="4082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505917" y="1825203"/>
              <a:ext cx="42832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no</a:t>
              </a:r>
              <a:endParaRPr lang="de-DE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382039" y="1825203"/>
              <a:ext cx="4912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yes</a:t>
              </a:r>
              <a:endParaRPr lang="de-DE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947216" y="3019519"/>
              <a:ext cx="42832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no</a:t>
              </a:r>
              <a:endParaRPr lang="de-DE" dirty="0"/>
            </a:p>
          </p:txBody>
        </p:sp>
        <p:cxnSp>
          <p:nvCxnSpPr>
            <p:cNvPr id="30" name="Gerader Verbinder 29"/>
            <p:cNvCxnSpPr>
              <a:stCxn id="32" idx="2"/>
              <a:endCxn id="38" idx="0"/>
            </p:cNvCxnSpPr>
            <p:nvPr/>
          </p:nvCxnSpPr>
          <p:spPr>
            <a:xfrm flipH="1">
              <a:off x="3212626" y="1838419"/>
              <a:ext cx="1447800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stCxn id="32" idx="2"/>
              <a:endCxn id="41" idx="0"/>
            </p:cNvCxnSpPr>
            <p:nvPr/>
          </p:nvCxnSpPr>
          <p:spPr>
            <a:xfrm>
              <a:off x="4660426" y="1838419"/>
              <a:ext cx="1443226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3938813" y="1254219"/>
              <a:ext cx="144322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Contained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by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a </a:t>
              </a:r>
              <a:r>
                <a:rPr lang="de-DE" dirty="0" err="1" smtClean="0">
                  <a:solidFill>
                    <a:schemeClr val="accent1"/>
                  </a:solidFill>
                </a:rPr>
                <a:t>blue</a:t>
              </a:r>
              <a:r>
                <a:rPr lang="de-DE" dirty="0" smtClean="0">
                  <a:solidFill>
                    <a:schemeClr val="accent1"/>
                  </a:solidFill>
                </a:rPr>
                <a:t> ball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?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6610125" y="2233667"/>
              <a:ext cx="460752" cy="633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feld 97"/>
                <p:cNvSpPr txBox="1"/>
                <p:nvPr/>
              </p:nvSpPr>
              <p:spPr>
                <a:xfrm>
                  <a:off x="6831765" y="3015734"/>
                  <a:ext cx="2365575" cy="64633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yes – </a:t>
                  </a:r>
                  <a:r>
                    <a:rPr lang="de-DE" dirty="0" err="1" smtClean="0"/>
                    <a:t>with</a:t>
                  </a:r>
                  <a:r>
                    <a:rPr lang="de-DE" dirty="0" smtClean="0"/>
                    <a:t> </a:t>
                  </a:r>
                  <a:r>
                    <a:rPr lang="de-DE" dirty="0" err="1" smtClean="0"/>
                    <a:t>probability</a:t>
                  </a:r>
                  <a:r>
                    <a:rPr lang="de-DE" dirty="0" smtClean="0"/>
                    <a:t/>
                  </a:r>
                  <a:br>
                    <a:rPr lang="de-DE" dirty="0" smtClean="0"/>
                  </a:br>
                  <a:r>
                    <a:rPr lang="de-DE" dirty="0" err="1" smtClean="0">
                      <a:solidFill>
                        <a:schemeClr val="bg1"/>
                      </a:solidFill>
                    </a:rPr>
                    <a:t>dffsdfsdf</a:t>
                  </a:r>
                  <a:r>
                    <a:rPr lang="de-DE" dirty="0" err="1" smtClean="0"/>
                    <a:t>at</a:t>
                  </a:r>
                  <a:r>
                    <a:rPr lang="de-DE" dirty="0" smtClean="0"/>
                    <a:t> least </a:t>
                  </a:r>
                  <a14:m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a14:m>
                  <a:endParaRPr lang="de-DE" b="1" dirty="0"/>
                </a:p>
              </p:txBody>
            </p:sp>
          </mc:Choice>
          <mc:Fallback xmlns="">
            <p:sp>
              <p:nvSpPr>
                <p:cNvPr id="98" name="Textfeld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65" y="3015734"/>
                  <a:ext cx="2365575" cy="6463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51" t="-4630" b="-1296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erader Verbinder 33"/>
            <p:cNvCxnSpPr>
              <a:stCxn id="41" idx="2"/>
              <a:endCxn id="39" idx="0"/>
            </p:cNvCxnSpPr>
            <p:nvPr/>
          </p:nvCxnSpPr>
          <p:spPr>
            <a:xfrm>
              <a:off x="6103652" y="3019519"/>
              <a:ext cx="1443226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41" idx="2"/>
            </p:cNvCxnSpPr>
            <p:nvPr/>
          </p:nvCxnSpPr>
          <p:spPr>
            <a:xfrm flipH="1">
              <a:off x="4660426" y="3019519"/>
              <a:ext cx="1443226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3625463" y="898103"/>
                  <a:ext cx="2069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de-DE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63" y="898103"/>
                  <a:ext cx="206992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5914242" y="2093927"/>
                  <a:ext cx="13612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242" y="2093927"/>
                  <a:ext cx="136127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hteck 37"/>
            <p:cNvSpPr/>
            <p:nvPr/>
          </p:nvSpPr>
          <p:spPr>
            <a:xfrm>
              <a:off x="2491013" y="2435319"/>
              <a:ext cx="1443226" cy="584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„NO“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6825265" y="3616419"/>
              <a:ext cx="1443226" cy="1231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„YES“</a:t>
              </a:r>
              <a:br>
                <a:rPr lang="de-DE" dirty="0" smtClean="0">
                  <a:solidFill>
                    <a:sysClr val="windowText" lastClr="000000"/>
                  </a:solidFill>
                </a:rPr>
              </a:br>
              <a:r>
                <a:rPr lang="de-DE" dirty="0" smtClean="0">
                  <a:solidFill>
                    <a:sysClr val="windowText" lastClr="000000"/>
                  </a:solidFill>
                </a:rPr>
                <a:t>+</a:t>
              </a:r>
              <a:br>
                <a:rPr lang="de-DE" dirty="0" smtClean="0">
                  <a:solidFill>
                    <a:sysClr val="windowText" lastClr="000000"/>
                  </a:solidFill>
                </a:rPr>
              </a:br>
              <a:r>
                <a:rPr lang="de-DE" dirty="0" err="1" smtClean="0">
                  <a:solidFill>
                    <a:sysClr val="windowText" lastClr="000000"/>
                  </a:solidFill>
                </a:rPr>
                <a:t>center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of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br>
                <a:rPr lang="de-DE" dirty="0" smtClean="0">
                  <a:solidFill>
                    <a:sysClr val="windowText" lastClr="000000"/>
                  </a:solidFill>
                </a:rPr>
              </a:br>
              <a:r>
                <a:rPr lang="de-DE" dirty="0" err="1" smtClean="0">
                  <a:solidFill>
                    <a:sysClr val="windowText" lastClr="000000"/>
                  </a:solidFill>
                </a:rPr>
                <a:t>one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blue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ball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925963" y="3620204"/>
              <a:ext cx="1449576" cy="1231900"/>
              <a:chOff x="3937640" y="4206969"/>
              <a:chExt cx="1449576" cy="123190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2" name="Rechteck 41"/>
              <p:cNvSpPr/>
              <p:nvPr/>
            </p:nvSpPr>
            <p:spPr>
              <a:xfrm>
                <a:off x="4659254" y="4206969"/>
                <a:ext cx="727962" cy="1231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„YES“</a:t>
                </a:r>
                <a:br>
                  <a:rPr lang="de-DE" sz="1400" dirty="0" smtClean="0">
                    <a:solidFill>
                      <a:sysClr val="windowText" lastClr="000000"/>
                    </a:solidFill>
                  </a:rPr>
                </a:b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+</a:t>
                </a:r>
                <a:br>
                  <a:rPr lang="de-DE" sz="1400" dirty="0" smtClean="0">
                    <a:solidFill>
                      <a:sysClr val="windowText" lastClr="000000"/>
                    </a:solidFill>
                  </a:rPr>
                </a:b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center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of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</a:t>
                </a:r>
                <a:br>
                  <a:rPr lang="de-DE" sz="1400" dirty="0" smtClean="0">
                    <a:solidFill>
                      <a:sysClr val="windowText" lastClr="000000"/>
                    </a:solidFill>
                  </a:rPr>
                </a:b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one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blue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ball</a:t>
                </a:r>
                <a:endParaRPr lang="de-DE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3937640" y="4206969"/>
                <a:ext cx="721613" cy="1231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„NO“</a:t>
                </a:r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Rechteck 40"/>
            <p:cNvSpPr/>
            <p:nvPr/>
          </p:nvSpPr>
          <p:spPr>
            <a:xfrm>
              <a:off x="5382039" y="2435319"/>
              <a:ext cx="144322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Contained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by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a </a:t>
              </a:r>
              <a:r>
                <a:rPr lang="de-DE" dirty="0" err="1" smtClean="0">
                  <a:solidFill>
                    <a:srgbClr val="FF0000"/>
                  </a:solidFill>
                </a:rPr>
                <a:t>red</a:t>
              </a:r>
              <a:r>
                <a:rPr lang="de-DE" dirty="0" smtClean="0">
                  <a:solidFill>
                    <a:srgbClr val="FF0000"/>
                  </a:solidFill>
                </a:rPr>
                <a:t> ball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?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Gerader Verbinder 23"/>
            <p:cNvCxnSpPr/>
            <p:nvPr/>
          </p:nvCxnSpPr>
          <p:spPr>
            <a:xfrm flipH="1" flipV="1">
              <a:off x="4647576" y="3622769"/>
              <a:ext cx="0" cy="119431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18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2498052" y="2666025"/>
            <a:ext cx="956938" cy="629936"/>
            <a:chOff x="2498052" y="2666025"/>
            <a:chExt cx="956938" cy="629936"/>
          </a:xfrm>
        </p:grpSpPr>
        <p:sp>
          <p:nvSpPr>
            <p:cNvPr id="31" name="Rechteck 30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hteck 49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hteck 50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36815" y="2026706"/>
            <a:ext cx="2057341" cy="3472169"/>
            <a:chOff x="336815" y="2026706"/>
            <a:chExt cx="2057341" cy="3472169"/>
          </a:xfrm>
        </p:grpSpPr>
        <p:sp>
          <p:nvSpPr>
            <p:cNvPr id="30" name="Freihandform 29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22" name="Gerader Verbinder 21"/>
              <p:cNvCxnSpPr>
                <a:cxnSpLocks/>
                <a:stCxn id="27" idx="6"/>
                <a:endCxn id="32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cxnSpLocks/>
                <a:stCxn id="27" idx="4"/>
                <a:endCxn id="33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cxnSpLocks/>
                <a:stCxn id="33" idx="4"/>
                <a:endCxn id="34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>
                <a:cxnSpLocks/>
                <a:stCxn id="34" idx="6"/>
                <a:endCxn id="35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lipse 26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2" name="Ellipse 31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3" name="Ellipse 32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4" name="Ellipse 33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5" name="Ellipse 34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uppieren 35"/>
          <p:cNvGrpSpPr>
            <a:grpSpLocks noChangeAspect="1"/>
          </p:cNvGrpSpPr>
          <p:nvPr/>
        </p:nvGrpSpPr>
        <p:grpSpPr>
          <a:xfrm>
            <a:off x="342767" y="218328"/>
            <a:ext cx="856737" cy="1445913"/>
            <a:chOff x="336815" y="2026706"/>
            <a:chExt cx="2057341" cy="3472169"/>
          </a:xfrm>
        </p:grpSpPr>
        <p:sp>
          <p:nvSpPr>
            <p:cNvPr id="37" name="Freihandform 36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8" name="Freihandform 3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9" name="Freihandform 38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1" name="Gerader Verbinder 40"/>
              <p:cNvCxnSpPr>
                <a:cxnSpLocks/>
                <a:stCxn id="46" idx="6"/>
                <a:endCxn id="4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>
                <a:cxnSpLocks/>
                <a:stCxn id="46" idx="4"/>
                <a:endCxn id="4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cxnSpLocks/>
                <a:stCxn id="48" idx="4"/>
                <a:endCxn id="4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>
                <a:cxnSpLocks/>
                <a:stCxn id="49" idx="6"/>
                <a:endCxn id="5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>
                <a:cxnSpLocks/>
                <a:stCxn id="48" idx="7"/>
                <a:endCxn id="4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lipse 4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48" name="Ellipse 4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49" name="Ellipse 4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52" name="Ellipse 5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5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498052" y="2666025"/>
            <a:ext cx="956938" cy="1250044"/>
            <a:chOff x="2498052" y="2666025"/>
            <a:chExt cx="956938" cy="1250044"/>
          </a:xfrm>
        </p:grpSpPr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27431" y="2134005"/>
            <a:ext cx="1735071" cy="3342953"/>
            <a:chOff x="427431" y="2134005"/>
            <a:chExt cx="1735071" cy="3342953"/>
          </a:xfrm>
        </p:grpSpPr>
        <p:sp>
          <p:nvSpPr>
            <p:cNvPr id="228" name="Freihandform 227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ihandform 224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ihandform 223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5" name="Gerader Verbinder 34"/>
              <p:cNvCxnSpPr>
                <a:cxnSpLocks/>
                <a:stCxn id="40" idx="6"/>
                <a:endCxn id="41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40" idx="4"/>
                <a:endCxn id="42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  <a:stCxn id="42" idx="4"/>
                <a:endCxn id="43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  <a:stCxn id="43" idx="6"/>
                <a:endCxn id="44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/>
              <p:cNvCxnSpPr>
                <a:cxnSpLocks/>
                <a:stCxn id="42" idx="7"/>
                <a:endCxn id="41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lipse 39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1" name="Ellipse 40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2" name="Ellipse 41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3" name="Ellipse 42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4" name="Ellipse 43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342767" y="218328"/>
            <a:ext cx="856737" cy="1445913"/>
            <a:chOff x="336815" y="2026706"/>
            <a:chExt cx="2057341" cy="3472169"/>
          </a:xfrm>
        </p:grpSpPr>
        <p:sp>
          <p:nvSpPr>
            <p:cNvPr id="48" name="Freihandform 47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53" name="Gruppieren 5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54" name="Gerader Verbinder 53"/>
              <p:cNvCxnSpPr>
                <a:cxnSpLocks/>
                <a:stCxn id="62" idx="6"/>
                <a:endCxn id="63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  <a:stCxn id="62" idx="4"/>
                <a:endCxn id="64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  <a:stCxn id="64" idx="4"/>
                <a:endCxn id="65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65" idx="6"/>
                <a:endCxn id="66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64" idx="7"/>
                <a:endCxn id="63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63" name="Ellipse 62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64" name="Ellipse 63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65" name="Ellipse 64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66" name="Ellipse 65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Gruppieren 66"/>
          <p:cNvGrpSpPr>
            <a:grpSpLocks noChangeAspect="1"/>
          </p:cNvGrpSpPr>
          <p:nvPr/>
        </p:nvGrpSpPr>
        <p:grpSpPr>
          <a:xfrm>
            <a:off x="1544581" y="218328"/>
            <a:ext cx="856737" cy="1445913"/>
            <a:chOff x="336815" y="2026706"/>
            <a:chExt cx="2057341" cy="3472169"/>
          </a:xfrm>
        </p:grpSpPr>
        <p:sp>
          <p:nvSpPr>
            <p:cNvPr id="69" name="Freihandform 68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70" name="Freihandform 69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74" name="Freihandform 73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75" name="Gruppieren 74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76" name="Gerader Verbinder 75"/>
              <p:cNvCxnSpPr>
                <a:cxnSpLocks/>
                <a:stCxn id="83" idx="6"/>
                <a:endCxn id="8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/>
              <p:cNvCxnSpPr>
                <a:cxnSpLocks/>
                <a:stCxn id="83" idx="4"/>
                <a:endCxn id="8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/>
              <p:cNvCxnSpPr>
                <a:cxnSpLocks/>
                <a:stCxn id="86" idx="4"/>
                <a:endCxn id="8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/>
              <p:cNvCxnSpPr>
                <a:cxnSpLocks/>
                <a:stCxn id="87" idx="6"/>
                <a:endCxn id="8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/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Ellipse 82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85" name="Ellipse 8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86" name="Ellipse 8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87" name="Ellipse 8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88" name="Ellipse 8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498052" y="2666025"/>
            <a:ext cx="956938" cy="2483482"/>
            <a:chOff x="2498052" y="2666025"/>
            <a:chExt cx="956938" cy="2483482"/>
          </a:xfrm>
        </p:grpSpPr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25065" y="2344361"/>
            <a:ext cx="1569709" cy="3027789"/>
            <a:chOff x="525065" y="2344361"/>
            <a:chExt cx="1569709" cy="3027789"/>
          </a:xfrm>
        </p:grpSpPr>
        <p:sp>
          <p:nvSpPr>
            <p:cNvPr id="6" name="Freihandform 5"/>
            <p:cNvSpPr/>
            <p:nvPr/>
          </p:nvSpPr>
          <p:spPr>
            <a:xfrm>
              <a:off x="525065" y="2344361"/>
              <a:ext cx="1569709" cy="3027789"/>
            </a:xfrm>
            <a:custGeom>
              <a:avLst/>
              <a:gdLst>
                <a:gd name="connsiteX0" fmla="*/ 144891 w 1569709"/>
                <a:gd name="connsiteY0" fmla="*/ 100075 h 3027789"/>
                <a:gd name="connsiteX1" fmla="*/ 507030 w 1569709"/>
                <a:gd name="connsiteY1" fmla="*/ 45754 h 3027789"/>
                <a:gd name="connsiteX2" fmla="*/ 1484804 w 1569709"/>
                <a:gd name="connsiteY2" fmla="*/ 733817 h 3027789"/>
                <a:gd name="connsiteX3" fmla="*/ 1032131 w 1569709"/>
                <a:gd name="connsiteY3" fmla="*/ 1222704 h 3027789"/>
                <a:gd name="connsiteX4" fmla="*/ 1050238 w 1569709"/>
                <a:gd name="connsiteY4" fmla="*/ 1512415 h 3027789"/>
                <a:gd name="connsiteX5" fmla="*/ 851062 w 1569709"/>
                <a:gd name="connsiteY5" fmla="*/ 1784019 h 3027789"/>
                <a:gd name="connsiteX6" fmla="*/ 1349002 w 1569709"/>
                <a:gd name="connsiteY6" fmla="*/ 1965089 h 3027789"/>
                <a:gd name="connsiteX7" fmla="*/ 1521018 w 1569709"/>
                <a:gd name="connsiteY7" fmla="*/ 2435869 h 3027789"/>
                <a:gd name="connsiteX8" fmla="*/ 497977 w 1569709"/>
                <a:gd name="connsiteY8" fmla="*/ 2960970 h 3027789"/>
                <a:gd name="connsiteX9" fmla="*/ 126785 w 1569709"/>
                <a:gd name="connsiteY9" fmla="*/ 2979077 h 3027789"/>
                <a:gd name="connsiteX10" fmla="*/ 36 w 1569709"/>
                <a:gd name="connsiteY10" fmla="*/ 2580724 h 3027789"/>
                <a:gd name="connsiteX11" fmla="*/ 135838 w 1569709"/>
                <a:gd name="connsiteY11" fmla="*/ 2363441 h 3027789"/>
                <a:gd name="connsiteX12" fmla="*/ 298800 w 1569709"/>
                <a:gd name="connsiteY12" fmla="*/ 2164265 h 3027789"/>
                <a:gd name="connsiteX13" fmla="*/ 316907 w 1569709"/>
                <a:gd name="connsiteY13" fmla="*/ 1729698 h 3027789"/>
                <a:gd name="connsiteX14" fmla="*/ 235426 w 1569709"/>
                <a:gd name="connsiteY14" fmla="*/ 1494308 h 3027789"/>
                <a:gd name="connsiteX15" fmla="*/ 289747 w 1569709"/>
                <a:gd name="connsiteY15" fmla="*/ 878673 h 3027789"/>
                <a:gd name="connsiteX16" fmla="*/ 36250 w 1569709"/>
                <a:gd name="connsiteY16" fmla="*/ 389786 h 3027789"/>
                <a:gd name="connsiteX17" fmla="*/ 144891 w 1569709"/>
                <a:gd name="connsiteY17" fmla="*/ 100075 h 30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9709" h="3027789">
                  <a:moveTo>
                    <a:pt x="144891" y="100075"/>
                  </a:moveTo>
                  <a:cubicBezTo>
                    <a:pt x="223354" y="42736"/>
                    <a:pt x="283711" y="-59870"/>
                    <a:pt x="507030" y="45754"/>
                  </a:cubicBezTo>
                  <a:cubicBezTo>
                    <a:pt x="730349" y="151378"/>
                    <a:pt x="1397287" y="537659"/>
                    <a:pt x="1484804" y="733817"/>
                  </a:cubicBezTo>
                  <a:cubicBezTo>
                    <a:pt x="1572321" y="929975"/>
                    <a:pt x="1104559" y="1092938"/>
                    <a:pt x="1032131" y="1222704"/>
                  </a:cubicBezTo>
                  <a:cubicBezTo>
                    <a:pt x="959703" y="1352470"/>
                    <a:pt x="1080416" y="1418863"/>
                    <a:pt x="1050238" y="1512415"/>
                  </a:cubicBezTo>
                  <a:cubicBezTo>
                    <a:pt x="1020060" y="1605968"/>
                    <a:pt x="801268" y="1708573"/>
                    <a:pt x="851062" y="1784019"/>
                  </a:cubicBezTo>
                  <a:cubicBezTo>
                    <a:pt x="900856" y="1859465"/>
                    <a:pt x="1237343" y="1856447"/>
                    <a:pt x="1349002" y="1965089"/>
                  </a:cubicBezTo>
                  <a:cubicBezTo>
                    <a:pt x="1460661" y="2073731"/>
                    <a:pt x="1662856" y="2269889"/>
                    <a:pt x="1521018" y="2435869"/>
                  </a:cubicBezTo>
                  <a:cubicBezTo>
                    <a:pt x="1379181" y="2601849"/>
                    <a:pt x="730349" y="2870435"/>
                    <a:pt x="497977" y="2960970"/>
                  </a:cubicBezTo>
                  <a:cubicBezTo>
                    <a:pt x="265605" y="3051505"/>
                    <a:pt x="209775" y="3042451"/>
                    <a:pt x="126785" y="2979077"/>
                  </a:cubicBezTo>
                  <a:cubicBezTo>
                    <a:pt x="43795" y="2915703"/>
                    <a:pt x="-1473" y="2683330"/>
                    <a:pt x="36" y="2580724"/>
                  </a:cubicBezTo>
                  <a:cubicBezTo>
                    <a:pt x="1545" y="2478118"/>
                    <a:pt x="86044" y="2432851"/>
                    <a:pt x="135838" y="2363441"/>
                  </a:cubicBezTo>
                  <a:cubicBezTo>
                    <a:pt x="185632" y="2294031"/>
                    <a:pt x="268622" y="2269889"/>
                    <a:pt x="298800" y="2164265"/>
                  </a:cubicBezTo>
                  <a:cubicBezTo>
                    <a:pt x="328978" y="2058641"/>
                    <a:pt x="327469" y="1841357"/>
                    <a:pt x="316907" y="1729698"/>
                  </a:cubicBezTo>
                  <a:cubicBezTo>
                    <a:pt x="306345" y="1618039"/>
                    <a:pt x="239953" y="1636145"/>
                    <a:pt x="235426" y="1494308"/>
                  </a:cubicBezTo>
                  <a:cubicBezTo>
                    <a:pt x="230899" y="1352471"/>
                    <a:pt x="322943" y="1062760"/>
                    <a:pt x="289747" y="878673"/>
                  </a:cubicBezTo>
                  <a:cubicBezTo>
                    <a:pt x="256551" y="694586"/>
                    <a:pt x="67937" y="519552"/>
                    <a:pt x="36250" y="389786"/>
                  </a:cubicBezTo>
                  <a:cubicBezTo>
                    <a:pt x="4563" y="260020"/>
                    <a:pt x="66428" y="157414"/>
                    <a:pt x="144891" y="1000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561879" y="2458173"/>
              <a:ext cx="1425215" cy="2830041"/>
            </a:xfrm>
            <a:custGeom>
              <a:avLst/>
              <a:gdLst>
                <a:gd name="connsiteX0" fmla="*/ 53757 w 1425215"/>
                <a:gd name="connsiteY0" fmla="*/ 185439 h 2830041"/>
                <a:gd name="connsiteX1" fmla="*/ 198612 w 1425215"/>
                <a:gd name="connsiteY1" fmla="*/ 529471 h 2830041"/>
                <a:gd name="connsiteX2" fmla="*/ 379681 w 1425215"/>
                <a:gd name="connsiteY2" fmla="*/ 891609 h 2830041"/>
                <a:gd name="connsiteX3" fmla="*/ 234826 w 1425215"/>
                <a:gd name="connsiteY3" fmla="*/ 1326176 h 2830041"/>
                <a:gd name="connsiteX4" fmla="*/ 334414 w 1425215"/>
                <a:gd name="connsiteY4" fmla="*/ 1597779 h 2830041"/>
                <a:gd name="connsiteX5" fmla="*/ 334414 w 1425215"/>
                <a:gd name="connsiteY5" fmla="*/ 2032346 h 2830041"/>
                <a:gd name="connsiteX6" fmla="*/ 35650 w 1425215"/>
                <a:gd name="connsiteY6" fmla="*/ 2394484 h 2830041"/>
                <a:gd name="connsiteX7" fmla="*/ 26596 w 1425215"/>
                <a:gd name="connsiteY7" fmla="*/ 2666088 h 2830041"/>
                <a:gd name="connsiteX8" fmla="*/ 225772 w 1425215"/>
                <a:gd name="connsiteY8" fmla="*/ 2829051 h 2830041"/>
                <a:gd name="connsiteX9" fmla="*/ 696553 w 1425215"/>
                <a:gd name="connsiteY9" fmla="*/ 2720409 h 2830041"/>
                <a:gd name="connsiteX10" fmla="*/ 1185440 w 1425215"/>
                <a:gd name="connsiteY10" fmla="*/ 2448805 h 2830041"/>
                <a:gd name="connsiteX11" fmla="*/ 1420830 w 1425215"/>
                <a:gd name="connsiteY11" fmla="*/ 2068560 h 2830041"/>
                <a:gd name="connsiteX12" fmla="*/ 995317 w 1425215"/>
                <a:gd name="connsiteY12" fmla="*/ 1833170 h 2830041"/>
                <a:gd name="connsiteX13" fmla="*/ 796141 w 1425215"/>
                <a:gd name="connsiteY13" fmla="*/ 1851277 h 2830041"/>
                <a:gd name="connsiteX14" fmla="*/ 651285 w 1425215"/>
                <a:gd name="connsiteY14" fmla="*/ 1978025 h 2830041"/>
                <a:gd name="connsiteX15" fmla="*/ 660339 w 1425215"/>
                <a:gd name="connsiteY15" fmla="*/ 1724528 h 2830041"/>
                <a:gd name="connsiteX16" fmla="*/ 768980 w 1425215"/>
                <a:gd name="connsiteY16" fmla="*/ 1489138 h 2830041"/>
                <a:gd name="connsiteX17" fmla="*/ 931943 w 1425215"/>
                <a:gd name="connsiteY17" fmla="*/ 1362389 h 2830041"/>
                <a:gd name="connsiteX18" fmla="*/ 959103 w 1425215"/>
                <a:gd name="connsiteY18" fmla="*/ 1090785 h 2830041"/>
                <a:gd name="connsiteX19" fmla="*/ 1366509 w 1425215"/>
                <a:gd name="connsiteY19" fmla="*/ 638112 h 2830041"/>
                <a:gd name="connsiteX20" fmla="*/ 506430 w 1425215"/>
                <a:gd name="connsiteY20" fmla="*/ 22477 h 2830041"/>
                <a:gd name="connsiteX21" fmla="*/ 53757 w 1425215"/>
                <a:gd name="connsiteY21" fmla="*/ 185439 h 28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5215" h="2830041">
                  <a:moveTo>
                    <a:pt x="53757" y="185439"/>
                  </a:moveTo>
                  <a:cubicBezTo>
                    <a:pt x="2454" y="269938"/>
                    <a:pt x="144291" y="411776"/>
                    <a:pt x="198612" y="529471"/>
                  </a:cubicBezTo>
                  <a:cubicBezTo>
                    <a:pt x="252933" y="647166"/>
                    <a:pt x="373645" y="758825"/>
                    <a:pt x="379681" y="891609"/>
                  </a:cubicBezTo>
                  <a:cubicBezTo>
                    <a:pt x="385717" y="1024393"/>
                    <a:pt x="242371" y="1208481"/>
                    <a:pt x="234826" y="1326176"/>
                  </a:cubicBezTo>
                  <a:cubicBezTo>
                    <a:pt x="227282" y="1443871"/>
                    <a:pt x="317816" y="1480084"/>
                    <a:pt x="334414" y="1597779"/>
                  </a:cubicBezTo>
                  <a:cubicBezTo>
                    <a:pt x="351012" y="1715474"/>
                    <a:pt x="384208" y="1899562"/>
                    <a:pt x="334414" y="2032346"/>
                  </a:cubicBezTo>
                  <a:cubicBezTo>
                    <a:pt x="284620" y="2165130"/>
                    <a:pt x="86953" y="2288860"/>
                    <a:pt x="35650" y="2394484"/>
                  </a:cubicBezTo>
                  <a:cubicBezTo>
                    <a:pt x="-15653" y="2500108"/>
                    <a:pt x="-5091" y="2593660"/>
                    <a:pt x="26596" y="2666088"/>
                  </a:cubicBezTo>
                  <a:cubicBezTo>
                    <a:pt x="58283" y="2738516"/>
                    <a:pt x="114113" y="2819998"/>
                    <a:pt x="225772" y="2829051"/>
                  </a:cubicBezTo>
                  <a:cubicBezTo>
                    <a:pt x="337431" y="2838104"/>
                    <a:pt x="536608" y="2783783"/>
                    <a:pt x="696553" y="2720409"/>
                  </a:cubicBezTo>
                  <a:cubicBezTo>
                    <a:pt x="856498" y="2657035"/>
                    <a:pt x="1064727" y="2557447"/>
                    <a:pt x="1185440" y="2448805"/>
                  </a:cubicBezTo>
                  <a:cubicBezTo>
                    <a:pt x="1306153" y="2340164"/>
                    <a:pt x="1452517" y="2171166"/>
                    <a:pt x="1420830" y="2068560"/>
                  </a:cubicBezTo>
                  <a:cubicBezTo>
                    <a:pt x="1389143" y="1965954"/>
                    <a:pt x="1099432" y="1869384"/>
                    <a:pt x="995317" y="1833170"/>
                  </a:cubicBezTo>
                  <a:cubicBezTo>
                    <a:pt x="891202" y="1796956"/>
                    <a:pt x="853480" y="1827135"/>
                    <a:pt x="796141" y="1851277"/>
                  </a:cubicBezTo>
                  <a:cubicBezTo>
                    <a:pt x="738802" y="1875419"/>
                    <a:pt x="673919" y="1999150"/>
                    <a:pt x="651285" y="1978025"/>
                  </a:cubicBezTo>
                  <a:cubicBezTo>
                    <a:pt x="628651" y="1956900"/>
                    <a:pt x="640723" y="1806009"/>
                    <a:pt x="660339" y="1724528"/>
                  </a:cubicBezTo>
                  <a:cubicBezTo>
                    <a:pt x="679955" y="1643047"/>
                    <a:pt x="723713" y="1549495"/>
                    <a:pt x="768980" y="1489138"/>
                  </a:cubicBezTo>
                  <a:cubicBezTo>
                    <a:pt x="814247" y="1428782"/>
                    <a:pt x="900256" y="1428781"/>
                    <a:pt x="931943" y="1362389"/>
                  </a:cubicBezTo>
                  <a:cubicBezTo>
                    <a:pt x="963630" y="1295997"/>
                    <a:pt x="886675" y="1211498"/>
                    <a:pt x="959103" y="1090785"/>
                  </a:cubicBezTo>
                  <a:cubicBezTo>
                    <a:pt x="1031531" y="970072"/>
                    <a:pt x="1441954" y="816163"/>
                    <a:pt x="1366509" y="638112"/>
                  </a:cubicBezTo>
                  <a:cubicBezTo>
                    <a:pt x="1291064" y="460061"/>
                    <a:pt x="722204" y="103958"/>
                    <a:pt x="506430" y="22477"/>
                  </a:cubicBezTo>
                  <a:cubicBezTo>
                    <a:pt x="290656" y="-59004"/>
                    <a:pt x="105060" y="100940"/>
                    <a:pt x="53757" y="185439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629968" y="3440280"/>
              <a:ext cx="1302323" cy="1793036"/>
            </a:xfrm>
            <a:custGeom>
              <a:avLst/>
              <a:gdLst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465501 w 1302323"/>
                <a:gd name="connsiteY9" fmla="*/ 1339950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438342 w 1302323"/>
                <a:gd name="connsiteY8" fmla="*/ 1122667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323" h="1793036">
                  <a:moveTo>
                    <a:pt x="3775" y="1575340"/>
                  </a:moveTo>
                  <a:cubicBezTo>
                    <a:pt x="-21876" y="1490841"/>
                    <a:pt x="89783" y="1358057"/>
                    <a:pt x="139577" y="1285629"/>
                  </a:cubicBezTo>
                  <a:cubicBezTo>
                    <a:pt x="189371" y="1213201"/>
                    <a:pt x="264816" y="1258468"/>
                    <a:pt x="302539" y="1140773"/>
                  </a:cubicBezTo>
                  <a:cubicBezTo>
                    <a:pt x="340262" y="1023078"/>
                    <a:pt x="373457" y="724314"/>
                    <a:pt x="365913" y="579459"/>
                  </a:cubicBezTo>
                  <a:cubicBezTo>
                    <a:pt x="358369" y="434604"/>
                    <a:pt x="231621" y="368211"/>
                    <a:pt x="257272" y="271641"/>
                  </a:cubicBezTo>
                  <a:cubicBezTo>
                    <a:pt x="282923" y="175071"/>
                    <a:pt x="427779" y="-2981"/>
                    <a:pt x="519822" y="37"/>
                  </a:cubicBezTo>
                  <a:cubicBezTo>
                    <a:pt x="611865" y="3055"/>
                    <a:pt x="798971" y="199213"/>
                    <a:pt x="809533" y="289748"/>
                  </a:cubicBezTo>
                  <a:cubicBezTo>
                    <a:pt x="820095" y="380283"/>
                    <a:pt x="645061" y="404425"/>
                    <a:pt x="583196" y="543245"/>
                  </a:cubicBezTo>
                  <a:cubicBezTo>
                    <a:pt x="521331" y="682065"/>
                    <a:pt x="448904" y="1001954"/>
                    <a:pt x="438342" y="1122667"/>
                  </a:cubicBezTo>
                  <a:cubicBezTo>
                    <a:pt x="427780" y="1243380"/>
                    <a:pt x="445886" y="1306754"/>
                    <a:pt x="519822" y="1267522"/>
                  </a:cubicBezTo>
                  <a:cubicBezTo>
                    <a:pt x="593758" y="1228290"/>
                    <a:pt x="752195" y="911418"/>
                    <a:pt x="881961" y="887276"/>
                  </a:cubicBezTo>
                  <a:cubicBezTo>
                    <a:pt x="1011727" y="863134"/>
                    <a:pt x="1266733" y="1032132"/>
                    <a:pt x="1298420" y="1122667"/>
                  </a:cubicBezTo>
                  <a:cubicBezTo>
                    <a:pt x="1330107" y="1213202"/>
                    <a:pt x="1161109" y="1367110"/>
                    <a:pt x="1072083" y="1430484"/>
                  </a:cubicBezTo>
                  <a:cubicBezTo>
                    <a:pt x="983057" y="1493858"/>
                    <a:pt x="894032" y="1442555"/>
                    <a:pt x="764266" y="1502912"/>
                  </a:cubicBezTo>
                  <a:cubicBezTo>
                    <a:pt x="634500" y="1563268"/>
                    <a:pt x="421742" y="1783570"/>
                    <a:pt x="293485" y="1792623"/>
                  </a:cubicBezTo>
                  <a:cubicBezTo>
                    <a:pt x="165228" y="1801676"/>
                    <a:pt x="29426" y="1659839"/>
                    <a:pt x="3775" y="1575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uppieren 2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1" name="Gerader Verbinder 30"/>
              <p:cNvCxnSpPr>
                <a:cxnSpLocks/>
                <a:stCxn id="36" idx="6"/>
                <a:endCxn id="3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cxnSpLocks/>
                <a:stCxn id="36" idx="4"/>
                <a:endCxn id="3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38" idx="4"/>
                <a:endCxn id="3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38" idx="7"/>
                <a:endCxn id="3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e 3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7" name="Ellipse 3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8" name="Ellipse 3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9" name="Ellipse 3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0" name="Ellipse 39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uppieren 9"/>
          <p:cNvGrpSpPr/>
          <p:nvPr/>
        </p:nvGrpSpPr>
        <p:grpSpPr>
          <a:xfrm>
            <a:off x="342767" y="218328"/>
            <a:ext cx="3129528" cy="1445914"/>
            <a:chOff x="342767" y="218328"/>
            <a:chExt cx="3129528" cy="1445914"/>
          </a:xfrm>
        </p:grpSpPr>
        <p:grpSp>
          <p:nvGrpSpPr>
            <p:cNvPr id="101" name="Gruppieren 100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147" name="Freihandform 146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8" name="Freihandform 147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9" name="Freihandform 148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50" name="Gruppieren 149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51" name="Gerader Verbinder 150"/>
                <p:cNvCxnSpPr>
                  <a:cxnSpLocks/>
                  <a:stCxn id="156" idx="6"/>
                  <a:endCxn id="157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r Verbinder 151"/>
                <p:cNvCxnSpPr>
                  <a:cxnSpLocks/>
                  <a:stCxn id="156" idx="4"/>
                  <a:endCxn id="158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r Verbinder 152"/>
                <p:cNvCxnSpPr>
                  <a:cxnSpLocks/>
                  <a:stCxn id="158" idx="4"/>
                  <a:endCxn id="159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r Verbinder 153"/>
                <p:cNvCxnSpPr>
                  <a:cxnSpLocks/>
                  <a:stCxn id="159" idx="6"/>
                  <a:endCxn id="160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/>
                <p:cNvCxnSpPr>
                  <a:cxnSpLocks/>
                  <a:stCxn id="158" idx="7"/>
                  <a:endCxn id="157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Ellipse 155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57" name="Ellipse 156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58" name="Ellipse 157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59" name="Ellipse 158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60" name="Ellipse 159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2" name="Gruppieren 101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33" name="Freihandform 132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34" name="Freihandform 133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35" name="Freihandform 134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36" name="Gruppieren 135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37" name="Gerader Verbinder 136"/>
                <p:cNvCxnSpPr>
                  <a:cxnSpLocks/>
                  <a:stCxn id="142" idx="6"/>
                  <a:endCxn id="143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r Verbinder 137"/>
                <p:cNvCxnSpPr>
                  <a:cxnSpLocks/>
                  <a:stCxn id="142" idx="4"/>
                  <a:endCxn id="144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r Verbinder 138"/>
                <p:cNvCxnSpPr>
                  <a:cxnSpLocks/>
                  <a:stCxn id="144" idx="4"/>
                  <a:endCxn id="145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r Verbinder 139"/>
                <p:cNvCxnSpPr>
                  <a:cxnSpLocks/>
                  <a:stCxn id="145" idx="6"/>
                  <a:endCxn id="146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r Verbinder 140"/>
                <p:cNvCxnSpPr>
                  <a:cxnSpLocks/>
                  <a:stCxn id="144" idx="7"/>
                  <a:endCxn id="143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Ellipse 141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43" name="Ellipse 142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44" name="Ellipse 143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45" name="Ellipse 144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46" name="Ellipse 145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3" name="Gruppieren 102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119" name="Freihandform 118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reihandform 119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Freihandform 120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2" name="Gruppieren 121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23" name="Gerader Verbinder 122"/>
                <p:cNvCxnSpPr>
                  <a:cxnSpLocks/>
                  <a:stCxn id="128" idx="6"/>
                  <a:endCxn id="129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r Verbinder 123"/>
                <p:cNvCxnSpPr>
                  <a:cxnSpLocks/>
                  <a:stCxn id="128" idx="4"/>
                  <a:endCxn id="130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r Verbinder 124"/>
                <p:cNvCxnSpPr>
                  <a:cxnSpLocks/>
                  <a:stCxn id="130" idx="4"/>
                  <a:endCxn id="131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/>
                <p:cNvCxnSpPr>
                  <a:cxnSpLocks/>
                  <a:stCxn id="131" idx="6"/>
                  <a:endCxn id="132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>
                  <a:cxnSpLocks/>
                  <a:stCxn id="130" idx="7"/>
                  <a:endCxn id="129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Ellipse 127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29" name="Ellipse 128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1" name="Ellipse 130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2" name="Ellipse 131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959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33255" y="2492233"/>
            <a:ext cx="1516543" cy="2951052"/>
            <a:chOff x="533255" y="2492233"/>
            <a:chExt cx="1516543" cy="2951052"/>
          </a:xfrm>
        </p:grpSpPr>
        <p:sp>
          <p:nvSpPr>
            <p:cNvPr id="228" name="Freihandform 227"/>
            <p:cNvSpPr/>
            <p:nvPr/>
          </p:nvSpPr>
          <p:spPr>
            <a:xfrm>
              <a:off x="533255" y="2492233"/>
              <a:ext cx="1516543" cy="2951052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  <a:gd name="connsiteX0" fmla="*/ 185054 w 1737956"/>
                <a:gd name="connsiteY0" fmla="*/ 161520 h 3342953"/>
                <a:gd name="connsiteX1" fmla="*/ 623204 w 1737956"/>
                <a:gd name="connsiteY1" fmla="*/ 28170 h 3342953"/>
                <a:gd name="connsiteX2" fmla="*/ 1690004 w 1737956"/>
                <a:gd name="connsiteY2" fmla="*/ 694920 h 3342953"/>
                <a:gd name="connsiteX3" fmla="*/ 1489979 w 1737956"/>
                <a:gd name="connsiteY3" fmla="*/ 1437870 h 3342953"/>
                <a:gd name="connsiteX4" fmla="*/ 918479 w 1737956"/>
                <a:gd name="connsiteY4" fmla="*/ 2218920 h 3342953"/>
                <a:gd name="connsiteX5" fmla="*/ 1289954 w 1737956"/>
                <a:gd name="connsiteY5" fmla="*/ 1914120 h 3342953"/>
                <a:gd name="connsiteX6" fmla="*/ 1613804 w 1737956"/>
                <a:gd name="connsiteY6" fmla="*/ 2752320 h 3342953"/>
                <a:gd name="connsiteX7" fmla="*/ 366029 w 1737956"/>
                <a:gd name="connsiteY7" fmla="*/ 3342870 h 3342953"/>
                <a:gd name="connsiteX8" fmla="*/ 166004 w 1737956"/>
                <a:gd name="connsiteY8" fmla="*/ 2714220 h 3342953"/>
                <a:gd name="connsiteX9" fmla="*/ 413654 w 1737956"/>
                <a:gd name="connsiteY9" fmla="*/ 2237970 h 3342953"/>
                <a:gd name="connsiteX10" fmla="*/ 341793 w 1737956"/>
                <a:gd name="connsiteY10" fmla="*/ 1401467 h 3342953"/>
                <a:gd name="connsiteX11" fmla="*/ 4079 w 1737956"/>
                <a:gd name="connsiteY11" fmla="*/ 504420 h 3342953"/>
                <a:gd name="connsiteX12" fmla="*/ 185054 w 1737956"/>
                <a:gd name="connsiteY12" fmla="*/ 161520 h 3342953"/>
                <a:gd name="connsiteX0" fmla="*/ 25130 w 1578032"/>
                <a:gd name="connsiteY0" fmla="*/ 161876 h 3343309"/>
                <a:gd name="connsiteX1" fmla="*/ 463280 w 1578032"/>
                <a:gd name="connsiteY1" fmla="*/ 28526 h 3343309"/>
                <a:gd name="connsiteX2" fmla="*/ 1530080 w 1578032"/>
                <a:gd name="connsiteY2" fmla="*/ 695276 h 3343309"/>
                <a:gd name="connsiteX3" fmla="*/ 1330055 w 1578032"/>
                <a:gd name="connsiteY3" fmla="*/ 1438226 h 3343309"/>
                <a:gd name="connsiteX4" fmla="*/ 758555 w 1578032"/>
                <a:gd name="connsiteY4" fmla="*/ 2219276 h 3343309"/>
                <a:gd name="connsiteX5" fmla="*/ 1130030 w 1578032"/>
                <a:gd name="connsiteY5" fmla="*/ 1914476 h 3343309"/>
                <a:gd name="connsiteX6" fmla="*/ 1453880 w 1578032"/>
                <a:gd name="connsiteY6" fmla="*/ 2752676 h 3343309"/>
                <a:gd name="connsiteX7" fmla="*/ 206105 w 1578032"/>
                <a:gd name="connsiteY7" fmla="*/ 3343226 h 3343309"/>
                <a:gd name="connsiteX8" fmla="*/ 6080 w 1578032"/>
                <a:gd name="connsiteY8" fmla="*/ 2714576 h 3343309"/>
                <a:gd name="connsiteX9" fmla="*/ 253730 w 1578032"/>
                <a:gd name="connsiteY9" fmla="*/ 2238326 h 3343309"/>
                <a:gd name="connsiteX10" fmla="*/ 181869 w 1578032"/>
                <a:gd name="connsiteY10" fmla="*/ 1401823 h 3343309"/>
                <a:gd name="connsiteX11" fmla="*/ 79545 w 1578032"/>
                <a:gd name="connsiteY11" fmla="*/ 522883 h 3343309"/>
                <a:gd name="connsiteX12" fmla="*/ 25130 w 1578032"/>
                <a:gd name="connsiteY12" fmla="*/ 161876 h 3343309"/>
                <a:gd name="connsiteX0" fmla="*/ 269573 w 1578032"/>
                <a:gd name="connsiteY0" fmla="*/ 322190 h 3322553"/>
                <a:gd name="connsiteX1" fmla="*/ 463280 w 1578032"/>
                <a:gd name="connsiteY1" fmla="*/ 7770 h 3322553"/>
                <a:gd name="connsiteX2" fmla="*/ 1530080 w 1578032"/>
                <a:gd name="connsiteY2" fmla="*/ 674520 h 3322553"/>
                <a:gd name="connsiteX3" fmla="*/ 1330055 w 1578032"/>
                <a:gd name="connsiteY3" fmla="*/ 1417470 h 3322553"/>
                <a:gd name="connsiteX4" fmla="*/ 758555 w 1578032"/>
                <a:gd name="connsiteY4" fmla="*/ 2198520 h 3322553"/>
                <a:gd name="connsiteX5" fmla="*/ 1130030 w 1578032"/>
                <a:gd name="connsiteY5" fmla="*/ 1893720 h 3322553"/>
                <a:gd name="connsiteX6" fmla="*/ 1453880 w 1578032"/>
                <a:gd name="connsiteY6" fmla="*/ 2731920 h 3322553"/>
                <a:gd name="connsiteX7" fmla="*/ 206105 w 1578032"/>
                <a:gd name="connsiteY7" fmla="*/ 3322470 h 3322553"/>
                <a:gd name="connsiteX8" fmla="*/ 6080 w 1578032"/>
                <a:gd name="connsiteY8" fmla="*/ 2693820 h 3322553"/>
                <a:gd name="connsiteX9" fmla="*/ 253730 w 1578032"/>
                <a:gd name="connsiteY9" fmla="*/ 2217570 h 3322553"/>
                <a:gd name="connsiteX10" fmla="*/ 181869 w 1578032"/>
                <a:gd name="connsiteY10" fmla="*/ 1381067 h 3322553"/>
                <a:gd name="connsiteX11" fmla="*/ 79545 w 1578032"/>
                <a:gd name="connsiteY11" fmla="*/ 502127 h 3322553"/>
                <a:gd name="connsiteX12" fmla="*/ 269573 w 1578032"/>
                <a:gd name="connsiteY12" fmla="*/ 322190 h 3322553"/>
                <a:gd name="connsiteX0" fmla="*/ 79545 w 1578032"/>
                <a:gd name="connsiteY0" fmla="*/ 496310 h 3316736"/>
                <a:gd name="connsiteX1" fmla="*/ 463280 w 1578032"/>
                <a:gd name="connsiteY1" fmla="*/ 1953 h 3316736"/>
                <a:gd name="connsiteX2" fmla="*/ 1530080 w 1578032"/>
                <a:gd name="connsiteY2" fmla="*/ 668703 h 3316736"/>
                <a:gd name="connsiteX3" fmla="*/ 1330055 w 1578032"/>
                <a:gd name="connsiteY3" fmla="*/ 1411653 h 3316736"/>
                <a:gd name="connsiteX4" fmla="*/ 758555 w 1578032"/>
                <a:gd name="connsiteY4" fmla="*/ 2192703 h 3316736"/>
                <a:gd name="connsiteX5" fmla="*/ 1130030 w 1578032"/>
                <a:gd name="connsiteY5" fmla="*/ 1887903 h 3316736"/>
                <a:gd name="connsiteX6" fmla="*/ 1453880 w 1578032"/>
                <a:gd name="connsiteY6" fmla="*/ 2726103 h 3316736"/>
                <a:gd name="connsiteX7" fmla="*/ 206105 w 1578032"/>
                <a:gd name="connsiteY7" fmla="*/ 3316653 h 3316736"/>
                <a:gd name="connsiteX8" fmla="*/ 6080 w 1578032"/>
                <a:gd name="connsiteY8" fmla="*/ 2688003 h 3316736"/>
                <a:gd name="connsiteX9" fmla="*/ 253730 w 1578032"/>
                <a:gd name="connsiteY9" fmla="*/ 2211753 h 3316736"/>
                <a:gd name="connsiteX10" fmla="*/ 181869 w 1578032"/>
                <a:gd name="connsiteY10" fmla="*/ 1375250 h 3316736"/>
                <a:gd name="connsiteX11" fmla="*/ 79545 w 1578032"/>
                <a:gd name="connsiteY11" fmla="*/ 496310 h 3316736"/>
                <a:gd name="connsiteX0" fmla="*/ 79545 w 1572462"/>
                <a:gd name="connsiteY0" fmla="*/ 148231 h 2968657"/>
                <a:gd name="connsiteX1" fmla="*/ 544761 w 1572462"/>
                <a:gd name="connsiteY1" fmla="*/ 16012 h 2968657"/>
                <a:gd name="connsiteX2" fmla="*/ 1530080 w 1572462"/>
                <a:gd name="connsiteY2" fmla="*/ 320624 h 2968657"/>
                <a:gd name="connsiteX3" fmla="*/ 1330055 w 1572462"/>
                <a:gd name="connsiteY3" fmla="*/ 1063574 h 2968657"/>
                <a:gd name="connsiteX4" fmla="*/ 758555 w 1572462"/>
                <a:gd name="connsiteY4" fmla="*/ 1844624 h 2968657"/>
                <a:gd name="connsiteX5" fmla="*/ 1130030 w 1572462"/>
                <a:gd name="connsiteY5" fmla="*/ 1539824 h 2968657"/>
                <a:gd name="connsiteX6" fmla="*/ 1453880 w 1572462"/>
                <a:gd name="connsiteY6" fmla="*/ 2378024 h 2968657"/>
                <a:gd name="connsiteX7" fmla="*/ 206105 w 1572462"/>
                <a:gd name="connsiteY7" fmla="*/ 2968574 h 2968657"/>
                <a:gd name="connsiteX8" fmla="*/ 6080 w 1572462"/>
                <a:gd name="connsiteY8" fmla="*/ 2339924 h 2968657"/>
                <a:gd name="connsiteX9" fmla="*/ 253730 w 1572462"/>
                <a:gd name="connsiteY9" fmla="*/ 1863674 h 2968657"/>
                <a:gd name="connsiteX10" fmla="*/ 181869 w 1572462"/>
                <a:gd name="connsiteY10" fmla="*/ 1027171 h 2968657"/>
                <a:gd name="connsiteX11" fmla="*/ 79545 w 1572462"/>
                <a:gd name="connsiteY11" fmla="*/ 148231 h 296865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330055 w 1491426"/>
                <a:gd name="connsiteY3" fmla="*/ 1079644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628694 w 1491426"/>
                <a:gd name="connsiteY4" fmla="*/ 1708576 h 2984727"/>
                <a:gd name="connsiteX5" fmla="*/ 758555 w 1491426"/>
                <a:gd name="connsiteY5" fmla="*/ 1860694 h 2984727"/>
                <a:gd name="connsiteX6" fmla="*/ 1130030 w 1491426"/>
                <a:gd name="connsiteY6" fmla="*/ 1555894 h 2984727"/>
                <a:gd name="connsiteX7" fmla="*/ 1453880 w 1491426"/>
                <a:gd name="connsiteY7" fmla="*/ 2394094 h 2984727"/>
                <a:gd name="connsiteX8" fmla="*/ 206105 w 1491426"/>
                <a:gd name="connsiteY8" fmla="*/ 2984644 h 2984727"/>
                <a:gd name="connsiteX9" fmla="*/ 6080 w 1491426"/>
                <a:gd name="connsiteY9" fmla="*/ 2355994 h 2984727"/>
                <a:gd name="connsiteX10" fmla="*/ 253730 w 1491426"/>
                <a:gd name="connsiteY10" fmla="*/ 1879744 h 2984727"/>
                <a:gd name="connsiteX11" fmla="*/ 181869 w 1491426"/>
                <a:gd name="connsiteY11" fmla="*/ 1043241 h 2984727"/>
                <a:gd name="connsiteX12" fmla="*/ 79545 w 1491426"/>
                <a:gd name="connsiteY12" fmla="*/ 164301 h 2984727"/>
                <a:gd name="connsiteX0" fmla="*/ 79545 w 1517373"/>
                <a:gd name="connsiteY0" fmla="*/ 164301 h 2984721"/>
                <a:gd name="connsiteX1" fmla="*/ 544761 w 1517373"/>
                <a:gd name="connsiteY1" fmla="*/ 32082 h 2984721"/>
                <a:gd name="connsiteX2" fmla="*/ 1312797 w 1517373"/>
                <a:gd name="connsiteY2" fmla="*/ 553977 h 2984721"/>
                <a:gd name="connsiteX3" fmla="*/ 1130878 w 1517373"/>
                <a:gd name="connsiteY3" fmla="*/ 1025323 h 2984721"/>
                <a:gd name="connsiteX4" fmla="*/ 628694 w 1517373"/>
                <a:gd name="connsiteY4" fmla="*/ 1708576 h 2984721"/>
                <a:gd name="connsiteX5" fmla="*/ 758555 w 1517373"/>
                <a:gd name="connsiteY5" fmla="*/ 1860694 h 2984721"/>
                <a:gd name="connsiteX6" fmla="*/ 1274885 w 1517373"/>
                <a:gd name="connsiteY6" fmla="*/ 1718856 h 2984721"/>
                <a:gd name="connsiteX7" fmla="*/ 1453880 w 1517373"/>
                <a:gd name="connsiteY7" fmla="*/ 2394094 h 2984721"/>
                <a:gd name="connsiteX8" fmla="*/ 206105 w 1517373"/>
                <a:gd name="connsiteY8" fmla="*/ 2984644 h 2984721"/>
                <a:gd name="connsiteX9" fmla="*/ 6080 w 1517373"/>
                <a:gd name="connsiteY9" fmla="*/ 2355994 h 2984721"/>
                <a:gd name="connsiteX10" fmla="*/ 253730 w 1517373"/>
                <a:gd name="connsiteY10" fmla="*/ 1879744 h 2984721"/>
                <a:gd name="connsiteX11" fmla="*/ 181869 w 1517373"/>
                <a:gd name="connsiteY11" fmla="*/ 1043241 h 2984721"/>
                <a:gd name="connsiteX12" fmla="*/ 79545 w 1517373"/>
                <a:gd name="connsiteY12" fmla="*/ 164301 h 2984721"/>
                <a:gd name="connsiteX0" fmla="*/ 78037 w 1462491"/>
                <a:gd name="connsiteY0" fmla="*/ 164301 h 2985143"/>
                <a:gd name="connsiteX1" fmla="*/ 543253 w 1462491"/>
                <a:gd name="connsiteY1" fmla="*/ 32082 h 2985143"/>
                <a:gd name="connsiteX2" fmla="*/ 1311289 w 1462491"/>
                <a:gd name="connsiteY2" fmla="*/ 553977 h 2985143"/>
                <a:gd name="connsiteX3" fmla="*/ 1129370 w 1462491"/>
                <a:gd name="connsiteY3" fmla="*/ 1025323 h 2985143"/>
                <a:gd name="connsiteX4" fmla="*/ 627186 w 1462491"/>
                <a:gd name="connsiteY4" fmla="*/ 1708576 h 2985143"/>
                <a:gd name="connsiteX5" fmla="*/ 757047 w 1462491"/>
                <a:gd name="connsiteY5" fmla="*/ 1860694 h 2985143"/>
                <a:gd name="connsiteX6" fmla="*/ 1273377 w 1462491"/>
                <a:gd name="connsiteY6" fmla="*/ 1718856 h 2985143"/>
                <a:gd name="connsiteX7" fmla="*/ 1388998 w 1462491"/>
                <a:gd name="connsiteY7" fmla="*/ 2249239 h 2985143"/>
                <a:gd name="connsiteX8" fmla="*/ 204597 w 1462491"/>
                <a:gd name="connsiteY8" fmla="*/ 2984644 h 2985143"/>
                <a:gd name="connsiteX9" fmla="*/ 4572 w 1462491"/>
                <a:gd name="connsiteY9" fmla="*/ 2355994 h 2985143"/>
                <a:gd name="connsiteX10" fmla="*/ 252222 w 1462491"/>
                <a:gd name="connsiteY10" fmla="*/ 1879744 h 2985143"/>
                <a:gd name="connsiteX11" fmla="*/ 180361 w 1462491"/>
                <a:gd name="connsiteY11" fmla="*/ 1043241 h 2985143"/>
                <a:gd name="connsiteX12" fmla="*/ 78037 w 1462491"/>
                <a:gd name="connsiteY12" fmla="*/ 164301 h 2985143"/>
                <a:gd name="connsiteX0" fmla="*/ 82614 w 1468397"/>
                <a:gd name="connsiteY0" fmla="*/ 164301 h 2948963"/>
                <a:gd name="connsiteX1" fmla="*/ 547830 w 1468397"/>
                <a:gd name="connsiteY1" fmla="*/ 32082 h 2948963"/>
                <a:gd name="connsiteX2" fmla="*/ 1315866 w 1468397"/>
                <a:gd name="connsiteY2" fmla="*/ 553977 h 2948963"/>
                <a:gd name="connsiteX3" fmla="*/ 1133947 w 1468397"/>
                <a:gd name="connsiteY3" fmla="*/ 1025323 h 2948963"/>
                <a:gd name="connsiteX4" fmla="*/ 631763 w 1468397"/>
                <a:gd name="connsiteY4" fmla="*/ 1708576 h 2948963"/>
                <a:gd name="connsiteX5" fmla="*/ 761624 w 1468397"/>
                <a:gd name="connsiteY5" fmla="*/ 1860694 h 2948963"/>
                <a:gd name="connsiteX6" fmla="*/ 1277954 w 1468397"/>
                <a:gd name="connsiteY6" fmla="*/ 1718856 h 2948963"/>
                <a:gd name="connsiteX7" fmla="*/ 1393575 w 1468397"/>
                <a:gd name="connsiteY7" fmla="*/ 2249239 h 2948963"/>
                <a:gd name="connsiteX8" fmla="*/ 191067 w 1468397"/>
                <a:gd name="connsiteY8" fmla="*/ 2948430 h 2948963"/>
                <a:gd name="connsiteX9" fmla="*/ 9149 w 1468397"/>
                <a:gd name="connsiteY9" fmla="*/ 2355994 h 2948963"/>
                <a:gd name="connsiteX10" fmla="*/ 256799 w 1468397"/>
                <a:gd name="connsiteY10" fmla="*/ 1879744 h 2948963"/>
                <a:gd name="connsiteX11" fmla="*/ 184938 w 1468397"/>
                <a:gd name="connsiteY11" fmla="*/ 1043241 h 2948963"/>
                <a:gd name="connsiteX12" fmla="*/ 82614 w 1468397"/>
                <a:gd name="connsiteY12" fmla="*/ 164301 h 2948963"/>
                <a:gd name="connsiteX0" fmla="*/ 130760 w 1516543"/>
                <a:gd name="connsiteY0" fmla="*/ 164301 h 2951052"/>
                <a:gd name="connsiteX1" fmla="*/ 595976 w 1516543"/>
                <a:gd name="connsiteY1" fmla="*/ 32082 h 2951052"/>
                <a:gd name="connsiteX2" fmla="*/ 1364012 w 1516543"/>
                <a:gd name="connsiteY2" fmla="*/ 553977 h 2951052"/>
                <a:gd name="connsiteX3" fmla="*/ 1182093 w 1516543"/>
                <a:gd name="connsiteY3" fmla="*/ 1025323 h 2951052"/>
                <a:gd name="connsiteX4" fmla="*/ 679909 w 1516543"/>
                <a:gd name="connsiteY4" fmla="*/ 1708576 h 2951052"/>
                <a:gd name="connsiteX5" fmla="*/ 809770 w 1516543"/>
                <a:gd name="connsiteY5" fmla="*/ 1860694 h 2951052"/>
                <a:gd name="connsiteX6" fmla="*/ 1326100 w 1516543"/>
                <a:gd name="connsiteY6" fmla="*/ 1718856 h 2951052"/>
                <a:gd name="connsiteX7" fmla="*/ 1441721 w 1516543"/>
                <a:gd name="connsiteY7" fmla="*/ 2249239 h 2951052"/>
                <a:gd name="connsiteX8" fmla="*/ 239213 w 1516543"/>
                <a:gd name="connsiteY8" fmla="*/ 2948430 h 2951052"/>
                <a:gd name="connsiteX9" fmla="*/ 2974 w 1516543"/>
                <a:gd name="connsiteY9" fmla="*/ 2464636 h 2951052"/>
                <a:gd name="connsiteX10" fmla="*/ 304945 w 1516543"/>
                <a:gd name="connsiteY10" fmla="*/ 1879744 h 2951052"/>
                <a:gd name="connsiteX11" fmla="*/ 233084 w 1516543"/>
                <a:gd name="connsiteY11" fmla="*/ 1043241 h 2951052"/>
                <a:gd name="connsiteX12" fmla="*/ 130760 w 1516543"/>
                <a:gd name="connsiteY12" fmla="*/ 164301 h 295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6543" h="2951052">
                  <a:moveTo>
                    <a:pt x="130760" y="164301"/>
                  </a:moveTo>
                  <a:cubicBezTo>
                    <a:pt x="191242" y="-4226"/>
                    <a:pt x="390434" y="-32864"/>
                    <a:pt x="595976" y="32082"/>
                  </a:cubicBezTo>
                  <a:cubicBezTo>
                    <a:pt x="801518" y="97028"/>
                    <a:pt x="1266326" y="388437"/>
                    <a:pt x="1364012" y="553977"/>
                  </a:cubicBezTo>
                  <a:cubicBezTo>
                    <a:pt x="1461698" y="719517"/>
                    <a:pt x="1296110" y="832890"/>
                    <a:pt x="1182093" y="1025323"/>
                  </a:cubicBezTo>
                  <a:cubicBezTo>
                    <a:pt x="1068076" y="1217756"/>
                    <a:pt x="741963" y="1569348"/>
                    <a:pt x="679909" y="1708576"/>
                  </a:cubicBezTo>
                  <a:cubicBezTo>
                    <a:pt x="617855" y="1847805"/>
                    <a:pt x="702072" y="1858981"/>
                    <a:pt x="809770" y="1860694"/>
                  </a:cubicBezTo>
                  <a:cubicBezTo>
                    <a:pt x="917469" y="1862407"/>
                    <a:pt x="1220775" y="1654099"/>
                    <a:pt x="1326100" y="1718856"/>
                  </a:cubicBezTo>
                  <a:cubicBezTo>
                    <a:pt x="1431425" y="1783614"/>
                    <a:pt x="1622869" y="2044310"/>
                    <a:pt x="1441721" y="2249239"/>
                  </a:cubicBezTo>
                  <a:cubicBezTo>
                    <a:pt x="1260573" y="2454168"/>
                    <a:pt x="479004" y="2912531"/>
                    <a:pt x="239213" y="2948430"/>
                  </a:cubicBezTo>
                  <a:cubicBezTo>
                    <a:pt x="-578" y="2984330"/>
                    <a:pt x="-7981" y="2642750"/>
                    <a:pt x="2974" y="2464636"/>
                  </a:cubicBezTo>
                  <a:cubicBezTo>
                    <a:pt x="13929" y="2286522"/>
                    <a:pt x="266593" y="2116643"/>
                    <a:pt x="304945" y="1879744"/>
                  </a:cubicBezTo>
                  <a:cubicBezTo>
                    <a:pt x="343297" y="1642845"/>
                    <a:pt x="301347" y="1332166"/>
                    <a:pt x="233084" y="1043241"/>
                  </a:cubicBezTo>
                  <a:cubicBezTo>
                    <a:pt x="164821" y="754316"/>
                    <a:pt x="70278" y="332828"/>
                    <a:pt x="130760" y="1643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Freihandform 1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uppieren 2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1" name="Gerader Verbinder 30"/>
              <p:cNvCxnSpPr>
                <a:cxnSpLocks/>
                <a:stCxn id="36" idx="6"/>
                <a:endCxn id="3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cxnSpLocks/>
                <a:stCxn id="36" idx="4"/>
                <a:endCxn id="3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38" idx="4"/>
                <a:endCxn id="3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38" idx="7"/>
                <a:endCxn id="3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e 3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7" name="Ellipse 3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8" name="Ellipse 3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9" name="Ellipse 3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0" name="Ellipse 39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Gruppieren 4"/>
          <p:cNvGrpSpPr/>
          <p:nvPr/>
        </p:nvGrpSpPr>
        <p:grpSpPr>
          <a:xfrm>
            <a:off x="2498052" y="2666025"/>
            <a:ext cx="956938" cy="2483482"/>
            <a:chOff x="2498052" y="2666025"/>
            <a:chExt cx="956938" cy="2483482"/>
          </a:xfrm>
        </p:grpSpPr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hteck 40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hteck 41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hteck 42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2767" y="218328"/>
            <a:ext cx="4162319" cy="1454128"/>
            <a:chOff x="342767" y="218328"/>
            <a:chExt cx="4162319" cy="1454128"/>
          </a:xfrm>
        </p:grpSpPr>
        <p:grpSp>
          <p:nvGrpSpPr>
            <p:cNvPr id="134" name="Gruppieren 133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195" name="Freihandform 194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96" name="Freihandform 195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97" name="Freihandform 196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98" name="Gruppieren 19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99" name="Gerader Verbinder 198"/>
                <p:cNvCxnSpPr>
                  <a:cxnSpLocks/>
                  <a:stCxn id="204" idx="6"/>
                  <a:endCxn id="20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/>
                <p:cNvCxnSpPr>
                  <a:cxnSpLocks/>
                  <a:stCxn id="204" idx="4"/>
                  <a:endCxn id="20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r Verbinder 200"/>
                <p:cNvCxnSpPr>
                  <a:cxnSpLocks/>
                  <a:stCxn id="206" idx="4"/>
                  <a:endCxn id="20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Gerader Verbinder 201"/>
                <p:cNvCxnSpPr>
                  <a:cxnSpLocks/>
                  <a:stCxn id="207" idx="6"/>
                  <a:endCxn id="20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Gerader Verbinder 202"/>
                <p:cNvCxnSpPr>
                  <a:cxnSpLocks/>
                  <a:stCxn id="206" idx="7"/>
                  <a:endCxn id="20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Ellipse 20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205" name="Ellipse 20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206" name="Ellipse 20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207" name="Ellipse 20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208" name="Ellipse 20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uppieren 134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81" name="Freihandform 180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82" name="Freihandform 181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83" name="Freihandform 182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84" name="Gruppieren 183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85" name="Gerader Verbinder 184"/>
                <p:cNvCxnSpPr>
                  <a:cxnSpLocks/>
                  <a:stCxn id="190" idx="6"/>
                  <a:endCxn id="191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Gerader Verbinder 185"/>
                <p:cNvCxnSpPr>
                  <a:cxnSpLocks/>
                  <a:stCxn id="190" idx="4"/>
                  <a:endCxn id="192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Gerader Verbinder 186"/>
                <p:cNvCxnSpPr>
                  <a:cxnSpLocks/>
                  <a:stCxn id="192" idx="4"/>
                  <a:endCxn id="193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Gerader Verbinder 187"/>
                <p:cNvCxnSpPr>
                  <a:cxnSpLocks/>
                  <a:stCxn id="193" idx="6"/>
                  <a:endCxn id="194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Gerader Verbinder 188"/>
                <p:cNvCxnSpPr>
                  <a:cxnSpLocks/>
                  <a:stCxn id="192" idx="7"/>
                  <a:endCxn id="191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Ellipse 189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91" name="Ellipse 190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92" name="Ellipse 191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93" name="Ellipse 192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94" name="Ellipse 193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6" name="Gruppieren 135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167" name="Freihandform 166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Freihandform 167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Freihandform 168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0" name="Gruppieren 169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71" name="Gerader Verbinder 170"/>
                <p:cNvCxnSpPr>
                  <a:cxnSpLocks/>
                  <a:stCxn id="176" idx="6"/>
                  <a:endCxn id="177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Gerader Verbinder 171"/>
                <p:cNvCxnSpPr>
                  <a:cxnSpLocks/>
                  <a:stCxn id="176" idx="4"/>
                  <a:endCxn id="178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/>
                <p:cNvCxnSpPr>
                  <a:cxnSpLocks/>
                  <a:stCxn id="178" idx="4"/>
                  <a:endCxn id="179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Gerader Verbinder 174"/>
                <p:cNvCxnSpPr>
                  <a:cxnSpLocks/>
                  <a:stCxn id="178" idx="7"/>
                  <a:endCxn id="177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Ellipse 175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77" name="Ellipse 176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78" name="Ellipse 177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79" name="Ellipse 178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80" name="Ellipse 179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7" name="Gruppieren 136"/>
            <p:cNvGrpSpPr>
              <a:grpSpLocks noChangeAspect="1"/>
            </p:cNvGrpSpPr>
            <p:nvPr/>
          </p:nvGrpSpPr>
          <p:grpSpPr>
            <a:xfrm>
              <a:off x="3818185" y="347502"/>
              <a:ext cx="686901" cy="1324954"/>
              <a:chOff x="525065" y="2344361"/>
              <a:chExt cx="1569709" cy="3027789"/>
            </a:xfrm>
          </p:grpSpPr>
          <p:sp>
            <p:nvSpPr>
              <p:cNvPr id="153" name="Freihandform 152"/>
              <p:cNvSpPr/>
              <p:nvPr/>
            </p:nvSpPr>
            <p:spPr>
              <a:xfrm>
                <a:off x="525065" y="2344361"/>
                <a:ext cx="1569709" cy="3027789"/>
              </a:xfrm>
              <a:custGeom>
                <a:avLst/>
                <a:gdLst>
                  <a:gd name="connsiteX0" fmla="*/ 144891 w 1569709"/>
                  <a:gd name="connsiteY0" fmla="*/ 100075 h 3027789"/>
                  <a:gd name="connsiteX1" fmla="*/ 507030 w 1569709"/>
                  <a:gd name="connsiteY1" fmla="*/ 45754 h 3027789"/>
                  <a:gd name="connsiteX2" fmla="*/ 1484804 w 1569709"/>
                  <a:gd name="connsiteY2" fmla="*/ 733817 h 3027789"/>
                  <a:gd name="connsiteX3" fmla="*/ 1032131 w 1569709"/>
                  <a:gd name="connsiteY3" fmla="*/ 1222704 h 3027789"/>
                  <a:gd name="connsiteX4" fmla="*/ 1050238 w 1569709"/>
                  <a:gd name="connsiteY4" fmla="*/ 1512415 h 3027789"/>
                  <a:gd name="connsiteX5" fmla="*/ 851062 w 1569709"/>
                  <a:gd name="connsiteY5" fmla="*/ 1784019 h 3027789"/>
                  <a:gd name="connsiteX6" fmla="*/ 1349002 w 1569709"/>
                  <a:gd name="connsiteY6" fmla="*/ 1965089 h 3027789"/>
                  <a:gd name="connsiteX7" fmla="*/ 1521018 w 1569709"/>
                  <a:gd name="connsiteY7" fmla="*/ 2435869 h 3027789"/>
                  <a:gd name="connsiteX8" fmla="*/ 497977 w 1569709"/>
                  <a:gd name="connsiteY8" fmla="*/ 2960970 h 3027789"/>
                  <a:gd name="connsiteX9" fmla="*/ 126785 w 1569709"/>
                  <a:gd name="connsiteY9" fmla="*/ 2979077 h 3027789"/>
                  <a:gd name="connsiteX10" fmla="*/ 36 w 1569709"/>
                  <a:gd name="connsiteY10" fmla="*/ 2580724 h 3027789"/>
                  <a:gd name="connsiteX11" fmla="*/ 135838 w 1569709"/>
                  <a:gd name="connsiteY11" fmla="*/ 2363441 h 3027789"/>
                  <a:gd name="connsiteX12" fmla="*/ 298800 w 1569709"/>
                  <a:gd name="connsiteY12" fmla="*/ 2164265 h 3027789"/>
                  <a:gd name="connsiteX13" fmla="*/ 316907 w 1569709"/>
                  <a:gd name="connsiteY13" fmla="*/ 1729698 h 3027789"/>
                  <a:gd name="connsiteX14" fmla="*/ 235426 w 1569709"/>
                  <a:gd name="connsiteY14" fmla="*/ 1494308 h 3027789"/>
                  <a:gd name="connsiteX15" fmla="*/ 289747 w 1569709"/>
                  <a:gd name="connsiteY15" fmla="*/ 878673 h 3027789"/>
                  <a:gd name="connsiteX16" fmla="*/ 36250 w 1569709"/>
                  <a:gd name="connsiteY16" fmla="*/ 389786 h 3027789"/>
                  <a:gd name="connsiteX17" fmla="*/ 144891 w 1569709"/>
                  <a:gd name="connsiteY17" fmla="*/ 100075 h 30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9709" h="3027789">
                    <a:moveTo>
                      <a:pt x="144891" y="100075"/>
                    </a:moveTo>
                    <a:cubicBezTo>
                      <a:pt x="223354" y="42736"/>
                      <a:pt x="283711" y="-59870"/>
                      <a:pt x="507030" y="45754"/>
                    </a:cubicBezTo>
                    <a:cubicBezTo>
                      <a:pt x="730349" y="151378"/>
                      <a:pt x="1397287" y="537659"/>
                      <a:pt x="1484804" y="733817"/>
                    </a:cubicBezTo>
                    <a:cubicBezTo>
                      <a:pt x="1572321" y="929975"/>
                      <a:pt x="1104559" y="1092938"/>
                      <a:pt x="1032131" y="1222704"/>
                    </a:cubicBezTo>
                    <a:cubicBezTo>
                      <a:pt x="959703" y="1352470"/>
                      <a:pt x="1080416" y="1418863"/>
                      <a:pt x="1050238" y="1512415"/>
                    </a:cubicBezTo>
                    <a:cubicBezTo>
                      <a:pt x="1020060" y="1605968"/>
                      <a:pt x="801268" y="1708573"/>
                      <a:pt x="851062" y="1784019"/>
                    </a:cubicBezTo>
                    <a:cubicBezTo>
                      <a:pt x="900856" y="1859465"/>
                      <a:pt x="1237343" y="1856447"/>
                      <a:pt x="1349002" y="1965089"/>
                    </a:cubicBezTo>
                    <a:cubicBezTo>
                      <a:pt x="1460661" y="2073731"/>
                      <a:pt x="1662856" y="2269889"/>
                      <a:pt x="1521018" y="2435869"/>
                    </a:cubicBezTo>
                    <a:cubicBezTo>
                      <a:pt x="1379181" y="2601849"/>
                      <a:pt x="730349" y="2870435"/>
                      <a:pt x="497977" y="2960970"/>
                    </a:cubicBezTo>
                    <a:cubicBezTo>
                      <a:pt x="265605" y="3051505"/>
                      <a:pt x="209775" y="3042451"/>
                      <a:pt x="126785" y="2979077"/>
                    </a:cubicBezTo>
                    <a:cubicBezTo>
                      <a:pt x="43795" y="2915703"/>
                      <a:pt x="-1473" y="2683330"/>
                      <a:pt x="36" y="2580724"/>
                    </a:cubicBezTo>
                    <a:cubicBezTo>
                      <a:pt x="1545" y="2478118"/>
                      <a:pt x="86044" y="2432851"/>
                      <a:pt x="135838" y="2363441"/>
                    </a:cubicBezTo>
                    <a:cubicBezTo>
                      <a:pt x="185632" y="2294031"/>
                      <a:pt x="268622" y="2269889"/>
                      <a:pt x="298800" y="2164265"/>
                    </a:cubicBezTo>
                    <a:cubicBezTo>
                      <a:pt x="328978" y="2058641"/>
                      <a:pt x="327469" y="1841357"/>
                      <a:pt x="316907" y="1729698"/>
                    </a:cubicBezTo>
                    <a:cubicBezTo>
                      <a:pt x="306345" y="1618039"/>
                      <a:pt x="239953" y="1636145"/>
                      <a:pt x="235426" y="1494308"/>
                    </a:cubicBezTo>
                    <a:cubicBezTo>
                      <a:pt x="230899" y="1352471"/>
                      <a:pt x="322943" y="1062760"/>
                      <a:pt x="289747" y="878673"/>
                    </a:cubicBezTo>
                    <a:cubicBezTo>
                      <a:pt x="256551" y="694586"/>
                      <a:pt x="67937" y="519552"/>
                      <a:pt x="36250" y="389786"/>
                    </a:cubicBezTo>
                    <a:cubicBezTo>
                      <a:pt x="4563" y="260020"/>
                      <a:pt x="66428" y="157414"/>
                      <a:pt x="144891" y="10007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Freihandform 153"/>
              <p:cNvSpPr/>
              <p:nvPr/>
            </p:nvSpPr>
            <p:spPr>
              <a:xfrm>
                <a:off x="561879" y="2458173"/>
                <a:ext cx="1425215" cy="2830041"/>
              </a:xfrm>
              <a:custGeom>
                <a:avLst/>
                <a:gdLst>
                  <a:gd name="connsiteX0" fmla="*/ 53757 w 1425215"/>
                  <a:gd name="connsiteY0" fmla="*/ 185439 h 2830041"/>
                  <a:gd name="connsiteX1" fmla="*/ 198612 w 1425215"/>
                  <a:gd name="connsiteY1" fmla="*/ 529471 h 2830041"/>
                  <a:gd name="connsiteX2" fmla="*/ 379681 w 1425215"/>
                  <a:gd name="connsiteY2" fmla="*/ 891609 h 2830041"/>
                  <a:gd name="connsiteX3" fmla="*/ 234826 w 1425215"/>
                  <a:gd name="connsiteY3" fmla="*/ 1326176 h 2830041"/>
                  <a:gd name="connsiteX4" fmla="*/ 334414 w 1425215"/>
                  <a:gd name="connsiteY4" fmla="*/ 1597779 h 2830041"/>
                  <a:gd name="connsiteX5" fmla="*/ 334414 w 1425215"/>
                  <a:gd name="connsiteY5" fmla="*/ 2032346 h 2830041"/>
                  <a:gd name="connsiteX6" fmla="*/ 35650 w 1425215"/>
                  <a:gd name="connsiteY6" fmla="*/ 2394484 h 2830041"/>
                  <a:gd name="connsiteX7" fmla="*/ 26596 w 1425215"/>
                  <a:gd name="connsiteY7" fmla="*/ 2666088 h 2830041"/>
                  <a:gd name="connsiteX8" fmla="*/ 225772 w 1425215"/>
                  <a:gd name="connsiteY8" fmla="*/ 2829051 h 2830041"/>
                  <a:gd name="connsiteX9" fmla="*/ 696553 w 1425215"/>
                  <a:gd name="connsiteY9" fmla="*/ 2720409 h 2830041"/>
                  <a:gd name="connsiteX10" fmla="*/ 1185440 w 1425215"/>
                  <a:gd name="connsiteY10" fmla="*/ 2448805 h 2830041"/>
                  <a:gd name="connsiteX11" fmla="*/ 1420830 w 1425215"/>
                  <a:gd name="connsiteY11" fmla="*/ 2068560 h 2830041"/>
                  <a:gd name="connsiteX12" fmla="*/ 995317 w 1425215"/>
                  <a:gd name="connsiteY12" fmla="*/ 1833170 h 2830041"/>
                  <a:gd name="connsiteX13" fmla="*/ 796141 w 1425215"/>
                  <a:gd name="connsiteY13" fmla="*/ 1851277 h 2830041"/>
                  <a:gd name="connsiteX14" fmla="*/ 651285 w 1425215"/>
                  <a:gd name="connsiteY14" fmla="*/ 1978025 h 2830041"/>
                  <a:gd name="connsiteX15" fmla="*/ 660339 w 1425215"/>
                  <a:gd name="connsiteY15" fmla="*/ 1724528 h 2830041"/>
                  <a:gd name="connsiteX16" fmla="*/ 768980 w 1425215"/>
                  <a:gd name="connsiteY16" fmla="*/ 1489138 h 2830041"/>
                  <a:gd name="connsiteX17" fmla="*/ 931943 w 1425215"/>
                  <a:gd name="connsiteY17" fmla="*/ 1362389 h 2830041"/>
                  <a:gd name="connsiteX18" fmla="*/ 959103 w 1425215"/>
                  <a:gd name="connsiteY18" fmla="*/ 1090785 h 2830041"/>
                  <a:gd name="connsiteX19" fmla="*/ 1366509 w 1425215"/>
                  <a:gd name="connsiteY19" fmla="*/ 638112 h 2830041"/>
                  <a:gd name="connsiteX20" fmla="*/ 506430 w 1425215"/>
                  <a:gd name="connsiteY20" fmla="*/ 22477 h 2830041"/>
                  <a:gd name="connsiteX21" fmla="*/ 53757 w 1425215"/>
                  <a:gd name="connsiteY21" fmla="*/ 185439 h 28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25215" h="2830041">
                    <a:moveTo>
                      <a:pt x="53757" y="185439"/>
                    </a:moveTo>
                    <a:cubicBezTo>
                      <a:pt x="2454" y="269938"/>
                      <a:pt x="144291" y="411776"/>
                      <a:pt x="198612" y="529471"/>
                    </a:cubicBezTo>
                    <a:cubicBezTo>
                      <a:pt x="252933" y="647166"/>
                      <a:pt x="373645" y="758825"/>
                      <a:pt x="379681" y="891609"/>
                    </a:cubicBezTo>
                    <a:cubicBezTo>
                      <a:pt x="385717" y="1024393"/>
                      <a:pt x="242371" y="1208481"/>
                      <a:pt x="234826" y="1326176"/>
                    </a:cubicBezTo>
                    <a:cubicBezTo>
                      <a:pt x="227282" y="1443871"/>
                      <a:pt x="317816" y="1480084"/>
                      <a:pt x="334414" y="1597779"/>
                    </a:cubicBezTo>
                    <a:cubicBezTo>
                      <a:pt x="351012" y="1715474"/>
                      <a:pt x="384208" y="1899562"/>
                      <a:pt x="334414" y="2032346"/>
                    </a:cubicBezTo>
                    <a:cubicBezTo>
                      <a:pt x="284620" y="2165130"/>
                      <a:pt x="86953" y="2288860"/>
                      <a:pt x="35650" y="2394484"/>
                    </a:cubicBezTo>
                    <a:cubicBezTo>
                      <a:pt x="-15653" y="2500108"/>
                      <a:pt x="-5091" y="2593660"/>
                      <a:pt x="26596" y="2666088"/>
                    </a:cubicBezTo>
                    <a:cubicBezTo>
                      <a:pt x="58283" y="2738516"/>
                      <a:pt x="114113" y="2819998"/>
                      <a:pt x="225772" y="2829051"/>
                    </a:cubicBezTo>
                    <a:cubicBezTo>
                      <a:pt x="337431" y="2838104"/>
                      <a:pt x="536608" y="2783783"/>
                      <a:pt x="696553" y="2720409"/>
                    </a:cubicBezTo>
                    <a:cubicBezTo>
                      <a:pt x="856498" y="2657035"/>
                      <a:pt x="1064727" y="2557447"/>
                      <a:pt x="1185440" y="2448805"/>
                    </a:cubicBezTo>
                    <a:cubicBezTo>
                      <a:pt x="1306153" y="2340164"/>
                      <a:pt x="1452517" y="2171166"/>
                      <a:pt x="1420830" y="2068560"/>
                    </a:cubicBezTo>
                    <a:cubicBezTo>
                      <a:pt x="1389143" y="1965954"/>
                      <a:pt x="1099432" y="1869384"/>
                      <a:pt x="995317" y="1833170"/>
                    </a:cubicBezTo>
                    <a:cubicBezTo>
                      <a:pt x="891202" y="1796956"/>
                      <a:pt x="853480" y="1827135"/>
                      <a:pt x="796141" y="1851277"/>
                    </a:cubicBezTo>
                    <a:cubicBezTo>
                      <a:pt x="738802" y="1875419"/>
                      <a:pt x="673919" y="1999150"/>
                      <a:pt x="651285" y="1978025"/>
                    </a:cubicBezTo>
                    <a:cubicBezTo>
                      <a:pt x="628651" y="1956900"/>
                      <a:pt x="640723" y="1806009"/>
                      <a:pt x="660339" y="1724528"/>
                    </a:cubicBezTo>
                    <a:cubicBezTo>
                      <a:pt x="679955" y="1643047"/>
                      <a:pt x="723713" y="1549495"/>
                      <a:pt x="768980" y="1489138"/>
                    </a:cubicBezTo>
                    <a:cubicBezTo>
                      <a:pt x="814247" y="1428782"/>
                      <a:pt x="900256" y="1428781"/>
                      <a:pt x="931943" y="1362389"/>
                    </a:cubicBezTo>
                    <a:cubicBezTo>
                      <a:pt x="963630" y="1295997"/>
                      <a:pt x="886675" y="1211498"/>
                      <a:pt x="959103" y="1090785"/>
                    </a:cubicBezTo>
                    <a:cubicBezTo>
                      <a:pt x="1031531" y="970072"/>
                      <a:pt x="1441954" y="816163"/>
                      <a:pt x="1366509" y="638112"/>
                    </a:cubicBezTo>
                    <a:cubicBezTo>
                      <a:pt x="1291064" y="460061"/>
                      <a:pt x="722204" y="103958"/>
                      <a:pt x="506430" y="22477"/>
                    </a:cubicBezTo>
                    <a:cubicBezTo>
                      <a:pt x="290656" y="-59004"/>
                      <a:pt x="105060" y="100940"/>
                      <a:pt x="53757" y="185439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Freihandform 154"/>
              <p:cNvSpPr/>
              <p:nvPr/>
            </p:nvSpPr>
            <p:spPr>
              <a:xfrm>
                <a:off x="629968" y="3440280"/>
                <a:ext cx="1302323" cy="1793036"/>
              </a:xfrm>
              <a:custGeom>
                <a:avLst/>
                <a:gdLst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465501 w 1302323"/>
                  <a:gd name="connsiteY9" fmla="*/ 1339950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438342 w 1302323"/>
                  <a:gd name="connsiteY8" fmla="*/ 1122667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2323" h="1793036">
                    <a:moveTo>
                      <a:pt x="3775" y="1575340"/>
                    </a:moveTo>
                    <a:cubicBezTo>
                      <a:pt x="-21876" y="1490841"/>
                      <a:pt x="89783" y="1358057"/>
                      <a:pt x="139577" y="1285629"/>
                    </a:cubicBezTo>
                    <a:cubicBezTo>
                      <a:pt x="189371" y="1213201"/>
                      <a:pt x="264816" y="1258468"/>
                      <a:pt x="302539" y="1140773"/>
                    </a:cubicBezTo>
                    <a:cubicBezTo>
                      <a:pt x="340262" y="1023078"/>
                      <a:pt x="373457" y="724314"/>
                      <a:pt x="365913" y="579459"/>
                    </a:cubicBezTo>
                    <a:cubicBezTo>
                      <a:pt x="358369" y="434604"/>
                      <a:pt x="231621" y="368211"/>
                      <a:pt x="257272" y="271641"/>
                    </a:cubicBezTo>
                    <a:cubicBezTo>
                      <a:pt x="282923" y="175071"/>
                      <a:pt x="427779" y="-2981"/>
                      <a:pt x="519822" y="37"/>
                    </a:cubicBezTo>
                    <a:cubicBezTo>
                      <a:pt x="611865" y="3055"/>
                      <a:pt x="798971" y="199213"/>
                      <a:pt x="809533" y="289748"/>
                    </a:cubicBezTo>
                    <a:cubicBezTo>
                      <a:pt x="820095" y="380283"/>
                      <a:pt x="645061" y="404425"/>
                      <a:pt x="583196" y="543245"/>
                    </a:cubicBezTo>
                    <a:cubicBezTo>
                      <a:pt x="521331" y="682065"/>
                      <a:pt x="448904" y="1001954"/>
                      <a:pt x="438342" y="1122667"/>
                    </a:cubicBezTo>
                    <a:cubicBezTo>
                      <a:pt x="427780" y="1243380"/>
                      <a:pt x="445886" y="1306754"/>
                      <a:pt x="519822" y="1267522"/>
                    </a:cubicBezTo>
                    <a:cubicBezTo>
                      <a:pt x="593758" y="1228290"/>
                      <a:pt x="752195" y="911418"/>
                      <a:pt x="881961" y="887276"/>
                    </a:cubicBezTo>
                    <a:cubicBezTo>
                      <a:pt x="1011727" y="863134"/>
                      <a:pt x="1266733" y="1032132"/>
                      <a:pt x="1298420" y="1122667"/>
                    </a:cubicBezTo>
                    <a:cubicBezTo>
                      <a:pt x="1330107" y="1213202"/>
                      <a:pt x="1161109" y="1367110"/>
                      <a:pt x="1072083" y="1430484"/>
                    </a:cubicBezTo>
                    <a:cubicBezTo>
                      <a:pt x="983057" y="1493858"/>
                      <a:pt x="894032" y="1442555"/>
                      <a:pt x="764266" y="1502912"/>
                    </a:cubicBezTo>
                    <a:cubicBezTo>
                      <a:pt x="634500" y="1563268"/>
                      <a:pt x="421742" y="1783570"/>
                      <a:pt x="293485" y="1792623"/>
                    </a:cubicBezTo>
                    <a:cubicBezTo>
                      <a:pt x="165228" y="1801676"/>
                      <a:pt x="29426" y="1659839"/>
                      <a:pt x="3775" y="15753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6" name="Gruppieren 155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57" name="Gerader Verbinder 156"/>
                <p:cNvCxnSpPr>
                  <a:cxnSpLocks/>
                  <a:stCxn id="162" idx="6"/>
                  <a:endCxn id="163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r Verbinder 157"/>
                <p:cNvCxnSpPr>
                  <a:cxnSpLocks/>
                  <a:stCxn id="162" idx="4"/>
                  <a:endCxn id="164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/>
                <p:cNvCxnSpPr>
                  <a:cxnSpLocks/>
                  <a:stCxn id="164" idx="4"/>
                  <a:endCxn id="165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Gerader Verbinder 159"/>
                <p:cNvCxnSpPr>
                  <a:cxnSpLocks/>
                  <a:stCxn id="165" idx="6"/>
                  <a:endCxn id="166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/>
                <p:cNvCxnSpPr>
                  <a:cxnSpLocks/>
                  <a:stCxn id="164" idx="7"/>
                  <a:endCxn id="163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Ellipse 161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3" name="Ellipse 162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4" name="Ellipse 163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5" name="Ellipse 164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6" name="Ellipse 165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567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540015" y="2458506"/>
            <a:ext cx="7346828" cy="3469260"/>
            <a:chOff x="336815" y="2026706"/>
            <a:chExt cx="7346828" cy="3469260"/>
          </a:xfrm>
        </p:grpSpPr>
        <p:sp>
          <p:nvSpPr>
            <p:cNvPr id="49" name="Freihandform 48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336815" y="2026706"/>
              <a:ext cx="2057341" cy="3469260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61712" y="2209983"/>
              <a:ext cx="1507707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Freihandform 1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uppieren 2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1" name="Gerader Verbinder 30"/>
              <p:cNvCxnSpPr>
                <a:cxnSpLocks/>
                <a:stCxn id="36" idx="6"/>
                <a:endCxn id="3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cxnSpLocks/>
                <a:stCxn id="36" idx="4"/>
                <a:endCxn id="3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38" idx="4"/>
                <a:endCxn id="3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38" idx="7"/>
                <a:endCxn id="3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e 3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7" name="Ellipse 3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8" name="Ellipse 3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9" name="Ellipse 3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0" name="Ellipse 39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Rechteck 40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hteck 41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hteck 42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3594226" y="2666025"/>
              <a:ext cx="298764" cy="24834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3892990" y="3131338"/>
              <a:ext cx="3790653" cy="1477328"/>
              <a:chOff x="5405623" y="3957083"/>
              <a:chExt cx="3790653" cy="147732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feld 7"/>
                  <p:cNvSpPr txBox="1"/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9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96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10000" i="1" dirty="0"/>
                  </a:p>
                </p:txBody>
              </p:sp>
            </mc:Choice>
            <mc:Fallback>
              <p:sp>
                <p:nvSpPr>
                  <p:cNvPr id="8" name="Textfeld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Gruppieren 8"/>
              <p:cNvGrpSpPr>
                <a:grpSpLocks noChangeAspect="1"/>
              </p:cNvGrpSpPr>
              <p:nvPr/>
            </p:nvGrpSpPr>
            <p:grpSpPr>
              <a:xfrm>
                <a:off x="6448351" y="4203150"/>
                <a:ext cx="156710" cy="1008367"/>
                <a:chOff x="4532890" y="3096723"/>
                <a:chExt cx="252088" cy="1622087"/>
              </a:xfrm>
            </p:grpSpPr>
            <p:sp>
              <p:nvSpPr>
                <p:cNvPr id="62" name="Rechteck 61"/>
                <p:cNvSpPr>
                  <a:spLocks noChangeAspect="1"/>
                </p:cNvSpPr>
                <p:nvPr/>
              </p:nvSpPr>
              <p:spPr>
                <a:xfrm>
                  <a:off x="4532890" y="30967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4532890" y="34392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4532890" y="3781723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4532890" y="4124223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hteck 85"/>
                <p:cNvSpPr>
                  <a:spLocks noChangeAspect="1"/>
                </p:cNvSpPr>
                <p:nvPr/>
              </p:nvSpPr>
              <p:spPr>
                <a:xfrm>
                  <a:off x="4532890" y="44667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Gruppieren 9"/>
              <p:cNvGrpSpPr>
                <a:grpSpLocks noChangeAspect="1"/>
              </p:cNvGrpSpPr>
              <p:nvPr/>
            </p:nvGrpSpPr>
            <p:grpSpPr>
              <a:xfrm>
                <a:off x="7361934" y="4196643"/>
                <a:ext cx="156710" cy="1008367"/>
                <a:chOff x="4873621" y="3096722"/>
                <a:chExt cx="252088" cy="1622087"/>
              </a:xfrm>
            </p:grpSpPr>
            <p:sp>
              <p:nvSpPr>
                <p:cNvPr id="63" name="Rechteck 62"/>
                <p:cNvSpPr>
                  <a:spLocks noChangeAspect="1"/>
                </p:cNvSpPr>
                <p:nvPr/>
              </p:nvSpPr>
              <p:spPr>
                <a:xfrm>
                  <a:off x="4873621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4873621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4873621" y="3781722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hteck 83"/>
                <p:cNvSpPr>
                  <a:spLocks noChangeAspect="1"/>
                </p:cNvSpPr>
                <p:nvPr/>
              </p:nvSpPr>
              <p:spPr>
                <a:xfrm>
                  <a:off x="4873621" y="41242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hteck 86"/>
                <p:cNvSpPr>
                  <a:spLocks noChangeAspect="1"/>
                </p:cNvSpPr>
                <p:nvPr/>
              </p:nvSpPr>
              <p:spPr>
                <a:xfrm>
                  <a:off x="4873621" y="4466721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" name="Gruppieren 10"/>
              <p:cNvGrpSpPr>
                <a:grpSpLocks noChangeAspect="1"/>
              </p:cNvGrpSpPr>
              <p:nvPr/>
            </p:nvGrpSpPr>
            <p:grpSpPr>
              <a:xfrm>
                <a:off x="8265988" y="4203150"/>
                <a:ext cx="156710" cy="1008367"/>
                <a:chOff x="5214352" y="3096722"/>
                <a:chExt cx="252088" cy="1622087"/>
              </a:xfrm>
            </p:grpSpPr>
            <p:sp>
              <p:nvSpPr>
                <p:cNvPr id="64" name="Rechteck 63"/>
                <p:cNvSpPr>
                  <a:spLocks noChangeAspect="1"/>
                </p:cNvSpPr>
                <p:nvPr/>
              </p:nvSpPr>
              <p:spPr>
                <a:xfrm>
                  <a:off x="5214352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5214352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5214352" y="3781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hteck 84"/>
                <p:cNvSpPr>
                  <a:spLocks noChangeAspect="1"/>
                </p:cNvSpPr>
                <p:nvPr/>
              </p:nvSpPr>
              <p:spPr>
                <a:xfrm>
                  <a:off x="5214352" y="4124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hteck 87"/>
                <p:cNvSpPr>
                  <a:spLocks noChangeAspect="1"/>
                </p:cNvSpPr>
                <p:nvPr/>
              </p:nvSpPr>
              <p:spPr>
                <a:xfrm>
                  <a:off x="5214352" y="446672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5" name="Gruppieren 14"/>
          <p:cNvGrpSpPr/>
          <p:nvPr/>
        </p:nvGrpSpPr>
        <p:grpSpPr>
          <a:xfrm>
            <a:off x="342767" y="218328"/>
            <a:ext cx="5154230" cy="1454128"/>
            <a:chOff x="342767" y="218328"/>
            <a:chExt cx="5154230" cy="1454128"/>
          </a:xfrm>
        </p:grpSpPr>
        <p:grpSp>
          <p:nvGrpSpPr>
            <p:cNvPr id="89" name="Gruppieren 88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90" name="Freihandform 89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91" name="Freihandform 90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92" name="Freihandform 91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93" name="Gruppieren 92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94" name="Gerader Verbinder 93"/>
                <p:cNvCxnSpPr>
                  <a:cxnSpLocks/>
                  <a:stCxn id="99" idx="6"/>
                  <a:endCxn id="100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Gerader Verbinder 94"/>
                <p:cNvCxnSpPr>
                  <a:cxnSpLocks/>
                  <a:stCxn id="99" idx="4"/>
                  <a:endCxn id="101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Gerader Verbinder 95"/>
                <p:cNvCxnSpPr>
                  <a:cxnSpLocks/>
                  <a:stCxn id="101" idx="4"/>
                  <a:endCxn id="102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r Verbinder 96"/>
                <p:cNvCxnSpPr>
                  <a:cxnSpLocks/>
                  <a:stCxn id="102" idx="6"/>
                  <a:endCxn id="103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/>
                <p:cNvCxnSpPr>
                  <a:cxnSpLocks/>
                  <a:stCxn id="101" idx="7"/>
                  <a:endCxn id="100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Ellipse 98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00" name="Ellipse 99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01" name="Ellipse 100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4" name="Gruppieren 103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05" name="Freihandform 104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6" name="Freihandform 105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7" name="Freihandform 106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08" name="Gruppieren 10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09" name="Gerader Verbinder 108"/>
                <p:cNvCxnSpPr>
                  <a:cxnSpLocks/>
                  <a:stCxn id="114" idx="6"/>
                  <a:endCxn id="11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Gerader Verbinder 109"/>
                <p:cNvCxnSpPr>
                  <a:cxnSpLocks/>
                  <a:stCxn id="114" idx="4"/>
                  <a:endCxn id="11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Gerader Verbinder 110"/>
                <p:cNvCxnSpPr>
                  <a:cxnSpLocks/>
                  <a:stCxn id="116" idx="4"/>
                  <a:endCxn id="11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/>
                <p:cNvCxnSpPr>
                  <a:cxnSpLocks/>
                  <a:stCxn id="117" idx="6"/>
                  <a:endCxn id="11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/>
                <p:cNvCxnSpPr>
                  <a:cxnSpLocks/>
                  <a:stCxn id="116" idx="7"/>
                  <a:endCxn id="11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Ellipse 11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5" name="Ellipse 11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6" name="Ellipse 11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7" name="Ellipse 11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8" name="Ellipse 11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9" name="Gruppieren 118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120" name="Freihandform 119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Freihandform 120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Freihandform 121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3" name="Gruppieren 122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24" name="Gerader Verbinder 123"/>
                <p:cNvCxnSpPr>
                  <a:cxnSpLocks/>
                  <a:stCxn id="129" idx="6"/>
                  <a:endCxn id="130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r Verbinder 124"/>
                <p:cNvCxnSpPr>
                  <a:cxnSpLocks/>
                  <a:stCxn id="129" idx="4"/>
                  <a:endCxn id="131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/>
                <p:cNvCxnSpPr>
                  <a:cxnSpLocks/>
                  <a:stCxn id="131" idx="4"/>
                  <a:endCxn id="132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>
                  <a:cxnSpLocks/>
                  <a:stCxn id="132" idx="6"/>
                  <a:endCxn id="133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>
                  <a:cxnSpLocks/>
                  <a:stCxn id="131" idx="7"/>
                  <a:endCxn id="130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Ellipse 128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1" name="Ellipse 130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2" name="Ellipse 131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3" name="Ellipse 132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4" name="Gruppieren 133"/>
            <p:cNvGrpSpPr>
              <a:grpSpLocks noChangeAspect="1"/>
            </p:cNvGrpSpPr>
            <p:nvPr/>
          </p:nvGrpSpPr>
          <p:grpSpPr>
            <a:xfrm>
              <a:off x="3818185" y="347502"/>
              <a:ext cx="686901" cy="1324954"/>
              <a:chOff x="525065" y="2344361"/>
              <a:chExt cx="1569709" cy="3027789"/>
            </a:xfrm>
          </p:grpSpPr>
          <p:sp>
            <p:nvSpPr>
              <p:cNvPr id="135" name="Freihandform 134"/>
              <p:cNvSpPr/>
              <p:nvPr/>
            </p:nvSpPr>
            <p:spPr>
              <a:xfrm>
                <a:off x="525065" y="2344361"/>
                <a:ext cx="1569709" cy="3027789"/>
              </a:xfrm>
              <a:custGeom>
                <a:avLst/>
                <a:gdLst>
                  <a:gd name="connsiteX0" fmla="*/ 144891 w 1569709"/>
                  <a:gd name="connsiteY0" fmla="*/ 100075 h 3027789"/>
                  <a:gd name="connsiteX1" fmla="*/ 507030 w 1569709"/>
                  <a:gd name="connsiteY1" fmla="*/ 45754 h 3027789"/>
                  <a:gd name="connsiteX2" fmla="*/ 1484804 w 1569709"/>
                  <a:gd name="connsiteY2" fmla="*/ 733817 h 3027789"/>
                  <a:gd name="connsiteX3" fmla="*/ 1032131 w 1569709"/>
                  <a:gd name="connsiteY3" fmla="*/ 1222704 h 3027789"/>
                  <a:gd name="connsiteX4" fmla="*/ 1050238 w 1569709"/>
                  <a:gd name="connsiteY4" fmla="*/ 1512415 h 3027789"/>
                  <a:gd name="connsiteX5" fmla="*/ 851062 w 1569709"/>
                  <a:gd name="connsiteY5" fmla="*/ 1784019 h 3027789"/>
                  <a:gd name="connsiteX6" fmla="*/ 1349002 w 1569709"/>
                  <a:gd name="connsiteY6" fmla="*/ 1965089 h 3027789"/>
                  <a:gd name="connsiteX7" fmla="*/ 1521018 w 1569709"/>
                  <a:gd name="connsiteY7" fmla="*/ 2435869 h 3027789"/>
                  <a:gd name="connsiteX8" fmla="*/ 497977 w 1569709"/>
                  <a:gd name="connsiteY8" fmla="*/ 2960970 h 3027789"/>
                  <a:gd name="connsiteX9" fmla="*/ 126785 w 1569709"/>
                  <a:gd name="connsiteY9" fmla="*/ 2979077 h 3027789"/>
                  <a:gd name="connsiteX10" fmla="*/ 36 w 1569709"/>
                  <a:gd name="connsiteY10" fmla="*/ 2580724 h 3027789"/>
                  <a:gd name="connsiteX11" fmla="*/ 135838 w 1569709"/>
                  <a:gd name="connsiteY11" fmla="*/ 2363441 h 3027789"/>
                  <a:gd name="connsiteX12" fmla="*/ 298800 w 1569709"/>
                  <a:gd name="connsiteY12" fmla="*/ 2164265 h 3027789"/>
                  <a:gd name="connsiteX13" fmla="*/ 316907 w 1569709"/>
                  <a:gd name="connsiteY13" fmla="*/ 1729698 h 3027789"/>
                  <a:gd name="connsiteX14" fmla="*/ 235426 w 1569709"/>
                  <a:gd name="connsiteY14" fmla="*/ 1494308 h 3027789"/>
                  <a:gd name="connsiteX15" fmla="*/ 289747 w 1569709"/>
                  <a:gd name="connsiteY15" fmla="*/ 878673 h 3027789"/>
                  <a:gd name="connsiteX16" fmla="*/ 36250 w 1569709"/>
                  <a:gd name="connsiteY16" fmla="*/ 389786 h 3027789"/>
                  <a:gd name="connsiteX17" fmla="*/ 144891 w 1569709"/>
                  <a:gd name="connsiteY17" fmla="*/ 100075 h 30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9709" h="3027789">
                    <a:moveTo>
                      <a:pt x="144891" y="100075"/>
                    </a:moveTo>
                    <a:cubicBezTo>
                      <a:pt x="223354" y="42736"/>
                      <a:pt x="283711" y="-59870"/>
                      <a:pt x="507030" y="45754"/>
                    </a:cubicBezTo>
                    <a:cubicBezTo>
                      <a:pt x="730349" y="151378"/>
                      <a:pt x="1397287" y="537659"/>
                      <a:pt x="1484804" y="733817"/>
                    </a:cubicBezTo>
                    <a:cubicBezTo>
                      <a:pt x="1572321" y="929975"/>
                      <a:pt x="1104559" y="1092938"/>
                      <a:pt x="1032131" y="1222704"/>
                    </a:cubicBezTo>
                    <a:cubicBezTo>
                      <a:pt x="959703" y="1352470"/>
                      <a:pt x="1080416" y="1418863"/>
                      <a:pt x="1050238" y="1512415"/>
                    </a:cubicBezTo>
                    <a:cubicBezTo>
                      <a:pt x="1020060" y="1605968"/>
                      <a:pt x="801268" y="1708573"/>
                      <a:pt x="851062" y="1784019"/>
                    </a:cubicBezTo>
                    <a:cubicBezTo>
                      <a:pt x="900856" y="1859465"/>
                      <a:pt x="1237343" y="1856447"/>
                      <a:pt x="1349002" y="1965089"/>
                    </a:cubicBezTo>
                    <a:cubicBezTo>
                      <a:pt x="1460661" y="2073731"/>
                      <a:pt x="1662856" y="2269889"/>
                      <a:pt x="1521018" y="2435869"/>
                    </a:cubicBezTo>
                    <a:cubicBezTo>
                      <a:pt x="1379181" y="2601849"/>
                      <a:pt x="730349" y="2870435"/>
                      <a:pt x="497977" y="2960970"/>
                    </a:cubicBezTo>
                    <a:cubicBezTo>
                      <a:pt x="265605" y="3051505"/>
                      <a:pt x="209775" y="3042451"/>
                      <a:pt x="126785" y="2979077"/>
                    </a:cubicBezTo>
                    <a:cubicBezTo>
                      <a:pt x="43795" y="2915703"/>
                      <a:pt x="-1473" y="2683330"/>
                      <a:pt x="36" y="2580724"/>
                    </a:cubicBezTo>
                    <a:cubicBezTo>
                      <a:pt x="1545" y="2478118"/>
                      <a:pt x="86044" y="2432851"/>
                      <a:pt x="135838" y="2363441"/>
                    </a:cubicBezTo>
                    <a:cubicBezTo>
                      <a:pt x="185632" y="2294031"/>
                      <a:pt x="268622" y="2269889"/>
                      <a:pt x="298800" y="2164265"/>
                    </a:cubicBezTo>
                    <a:cubicBezTo>
                      <a:pt x="328978" y="2058641"/>
                      <a:pt x="327469" y="1841357"/>
                      <a:pt x="316907" y="1729698"/>
                    </a:cubicBezTo>
                    <a:cubicBezTo>
                      <a:pt x="306345" y="1618039"/>
                      <a:pt x="239953" y="1636145"/>
                      <a:pt x="235426" y="1494308"/>
                    </a:cubicBezTo>
                    <a:cubicBezTo>
                      <a:pt x="230899" y="1352471"/>
                      <a:pt x="322943" y="1062760"/>
                      <a:pt x="289747" y="878673"/>
                    </a:cubicBezTo>
                    <a:cubicBezTo>
                      <a:pt x="256551" y="694586"/>
                      <a:pt x="67937" y="519552"/>
                      <a:pt x="36250" y="389786"/>
                    </a:cubicBezTo>
                    <a:cubicBezTo>
                      <a:pt x="4563" y="260020"/>
                      <a:pt x="66428" y="157414"/>
                      <a:pt x="144891" y="10007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Freihandform 135"/>
              <p:cNvSpPr/>
              <p:nvPr/>
            </p:nvSpPr>
            <p:spPr>
              <a:xfrm>
                <a:off x="561879" y="2458173"/>
                <a:ext cx="1425215" cy="2830041"/>
              </a:xfrm>
              <a:custGeom>
                <a:avLst/>
                <a:gdLst>
                  <a:gd name="connsiteX0" fmla="*/ 53757 w 1425215"/>
                  <a:gd name="connsiteY0" fmla="*/ 185439 h 2830041"/>
                  <a:gd name="connsiteX1" fmla="*/ 198612 w 1425215"/>
                  <a:gd name="connsiteY1" fmla="*/ 529471 h 2830041"/>
                  <a:gd name="connsiteX2" fmla="*/ 379681 w 1425215"/>
                  <a:gd name="connsiteY2" fmla="*/ 891609 h 2830041"/>
                  <a:gd name="connsiteX3" fmla="*/ 234826 w 1425215"/>
                  <a:gd name="connsiteY3" fmla="*/ 1326176 h 2830041"/>
                  <a:gd name="connsiteX4" fmla="*/ 334414 w 1425215"/>
                  <a:gd name="connsiteY4" fmla="*/ 1597779 h 2830041"/>
                  <a:gd name="connsiteX5" fmla="*/ 334414 w 1425215"/>
                  <a:gd name="connsiteY5" fmla="*/ 2032346 h 2830041"/>
                  <a:gd name="connsiteX6" fmla="*/ 35650 w 1425215"/>
                  <a:gd name="connsiteY6" fmla="*/ 2394484 h 2830041"/>
                  <a:gd name="connsiteX7" fmla="*/ 26596 w 1425215"/>
                  <a:gd name="connsiteY7" fmla="*/ 2666088 h 2830041"/>
                  <a:gd name="connsiteX8" fmla="*/ 225772 w 1425215"/>
                  <a:gd name="connsiteY8" fmla="*/ 2829051 h 2830041"/>
                  <a:gd name="connsiteX9" fmla="*/ 696553 w 1425215"/>
                  <a:gd name="connsiteY9" fmla="*/ 2720409 h 2830041"/>
                  <a:gd name="connsiteX10" fmla="*/ 1185440 w 1425215"/>
                  <a:gd name="connsiteY10" fmla="*/ 2448805 h 2830041"/>
                  <a:gd name="connsiteX11" fmla="*/ 1420830 w 1425215"/>
                  <a:gd name="connsiteY11" fmla="*/ 2068560 h 2830041"/>
                  <a:gd name="connsiteX12" fmla="*/ 995317 w 1425215"/>
                  <a:gd name="connsiteY12" fmla="*/ 1833170 h 2830041"/>
                  <a:gd name="connsiteX13" fmla="*/ 796141 w 1425215"/>
                  <a:gd name="connsiteY13" fmla="*/ 1851277 h 2830041"/>
                  <a:gd name="connsiteX14" fmla="*/ 651285 w 1425215"/>
                  <a:gd name="connsiteY14" fmla="*/ 1978025 h 2830041"/>
                  <a:gd name="connsiteX15" fmla="*/ 660339 w 1425215"/>
                  <a:gd name="connsiteY15" fmla="*/ 1724528 h 2830041"/>
                  <a:gd name="connsiteX16" fmla="*/ 768980 w 1425215"/>
                  <a:gd name="connsiteY16" fmla="*/ 1489138 h 2830041"/>
                  <a:gd name="connsiteX17" fmla="*/ 931943 w 1425215"/>
                  <a:gd name="connsiteY17" fmla="*/ 1362389 h 2830041"/>
                  <a:gd name="connsiteX18" fmla="*/ 959103 w 1425215"/>
                  <a:gd name="connsiteY18" fmla="*/ 1090785 h 2830041"/>
                  <a:gd name="connsiteX19" fmla="*/ 1366509 w 1425215"/>
                  <a:gd name="connsiteY19" fmla="*/ 638112 h 2830041"/>
                  <a:gd name="connsiteX20" fmla="*/ 506430 w 1425215"/>
                  <a:gd name="connsiteY20" fmla="*/ 22477 h 2830041"/>
                  <a:gd name="connsiteX21" fmla="*/ 53757 w 1425215"/>
                  <a:gd name="connsiteY21" fmla="*/ 185439 h 28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25215" h="2830041">
                    <a:moveTo>
                      <a:pt x="53757" y="185439"/>
                    </a:moveTo>
                    <a:cubicBezTo>
                      <a:pt x="2454" y="269938"/>
                      <a:pt x="144291" y="411776"/>
                      <a:pt x="198612" y="529471"/>
                    </a:cubicBezTo>
                    <a:cubicBezTo>
                      <a:pt x="252933" y="647166"/>
                      <a:pt x="373645" y="758825"/>
                      <a:pt x="379681" y="891609"/>
                    </a:cubicBezTo>
                    <a:cubicBezTo>
                      <a:pt x="385717" y="1024393"/>
                      <a:pt x="242371" y="1208481"/>
                      <a:pt x="234826" y="1326176"/>
                    </a:cubicBezTo>
                    <a:cubicBezTo>
                      <a:pt x="227282" y="1443871"/>
                      <a:pt x="317816" y="1480084"/>
                      <a:pt x="334414" y="1597779"/>
                    </a:cubicBezTo>
                    <a:cubicBezTo>
                      <a:pt x="351012" y="1715474"/>
                      <a:pt x="384208" y="1899562"/>
                      <a:pt x="334414" y="2032346"/>
                    </a:cubicBezTo>
                    <a:cubicBezTo>
                      <a:pt x="284620" y="2165130"/>
                      <a:pt x="86953" y="2288860"/>
                      <a:pt x="35650" y="2394484"/>
                    </a:cubicBezTo>
                    <a:cubicBezTo>
                      <a:pt x="-15653" y="2500108"/>
                      <a:pt x="-5091" y="2593660"/>
                      <a:pt x="26596" y="2666088"/>
                    </a:cubicBezTo>
                    <a:cubicBezTo>
                      <a:pt x="58283" y="2738516"/>
                      <a:pt x="114113" y="2819998"/>
                      <a:pt x="225772" y="2829051"/>
                    </a:cubicBezTo>
                    <a:cubicBezTo>
                      <a:pt x="337431" y="2838104"/>
                      <a:pt x="536608" y="2783783"/>
                      <a:pt x="696553" y="2720409"/>
                    </a:cubicBezTo>
                    <a:cubicBezTo>
                      <a:pt x="856498" y="2657035"/>
                      <a:pt x="1064727" y="2557447"/>
                      <a:pt x="1185440" y="2448805"/>
                    </a:cubicBezTo>
                    <a:cubicBezTo>
                      <a:pt x="1306153" y="2340164"/>
                      <a:pt x="1452517" y="2171166"/>
                      <a:pt x="1420830" y="2068560"/>
                    </a:cubicBezTo>
                    <a:cubicBezTo>
                      <a:pt x="1389143" y="1965954"/>
                      <a:pt x="1099432" y="1869384"/>
                      <a:pt x="995317" y="1833170"/>
                    </a:cubicBezTo>
                    <a:cubicBezTo>
                      <a:pt x="891202" y="1796956"/>
                      <a:pt x="853480" y="1827135"/>
                      <a:pt x="796141" y="1851277"/>
                    </a:cubicBezTo>
                    <a:cubicBezTo>
                      <a:pt x="738802" y="1875419"/>
                      <a:pt x="673919" y="1999150"/>
                      <a:pt x="651285" y="1978025"/>
                    </a:cubicBezTo>
                    <a:cubicBezTo>
                      <a:pt x="628651" y="1956900"/>
                      <a:pt x="640723" y="1806009"/>
                      <a:pt x="660339" y="1724528"/>
                    </a:cubicBezTo>
                    <a:cubicBezTo>
                      <a:pt x="679955" y="1643047"/>
                      <a:pt x="723713" y="1549495"/>
                      <a:pt x="768980" y="1489138"/>
                    </a:cubicBezTo>
                    <a:cubicBezTo>
                      <a:pt x="814247" y="1428782"/>
                      <a:pt x="900256" y="1428781"/>
                      <a:pt x="931943" y="1362389"/>
                    </a:cubicBezTo>
                    <a:cubicBezTo>
                      <a:pt x="963630" y="1295997"/>
                      <a:pt x="886675" y="1211498"/>
                      <a:pt x="959103" y="1090785"/>
                    </a:cubicBezTo>
                    <a:cubicBezTo>
                      <a:pt x="1031531" y="970072"/>
                      <a:pt x="1441954" y="816163"/>
                      <a:pt x="1366509" y="638112"/>
                    </a:cubicBezTo>
                    <a:cubicBezTo>
                      <a:pt x="1291064" y="460061"/>
                      <a:pt x="722204" y="103958"/>
                      <a:pt x="506430" y="22477"/>
                    </a:cubicBezTo>
                    <a:cubicBezTo>
                      <a:pt x="290656" y="-59004"/>
                      <a:pt x="105060" y="100940"/>
                      <a:pt x="53757" y="185439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Freihandform 136"/>
              <p:cNvSpPr/>
              <p:nvPr/>
            </p:nvSpPr>
            <p:spPr>
              <a:xfrm>
                <a:off x="629968" y="3440280"/>
                <a:ext cx="1302323" cy="1793036"/>
              </a:xfrm>
              <a:custGeom>
                <a:avLst/>
                <a:gdLst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465501 w 1302323"/>
                  <a:gd name="connsiteY9" fmla="*/ 1339950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438342 w 1302323"/>
                  <a:gd name="connsiteY8" fmla="*/ 1122667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2323" h="1793036">
                    <a:moveTo>
                      <a:pt x="3775" y="1575340"/>
                    </a:moveTo>
                    <a:cubicBezTo>
                      <a:pt x="-21876" y="1490841"/>
                      <a:pt x="89783" y="1358057"/>
                      <a:pt x="139577" y="1285629"/>
                    </a:cubicBezTo>
                    <a:cubicBezTo>
                      <a:pt x="189371" y="1213201"/>
                      <a:pt x="264816" y="1258468"/>
                      <a:pt x="302539" y="1140773"/>
                    </a:cubicBezTo>
                    <a:cubicBezTo>
                      <a:pt x="340262" y="1023078"/>
                      <a:pt x="373457" y="724314"/>
                      <a:pt x="365913" y="579459"/>
                    </a:cubicBezTo>
                    <a:cubicBezTo>
                      <a:pt x="358369" y="434604"/>
                      <a:pt x="231621" y="368211"/>
                      <a:pt x="257272" y="271641"/>
                    </a:cubicBezTo>
                    <a:cubicBezTo>
                      <a:pt x="282923" y="175071"/>
                      <a:pt x="427779" y="-2981"/>
                      <a:pt x="519822" y="37"/>
                    </a:cubicBezTo>
                    <a:cubicBezTo>
                      <a:pt x="611865" y="3055"/>
                      <a:pt x="798971" y="199213"/>
                      <a:pt x="809533" y="289748"/>
                    </a:cubicBezTo>
                    <a:cubicBezTo>
                      <a:pt x="820095" y="380283"/>
                      <a:pt x="645061" y="404425"/>
                      <a:pt x="583196" y="543245"/>
                    </a:cubicBezTo>
                    <a:cubicBezTo>
                      <a:pt x="521331" y="682065"/>
                      <a:pt x="448904" y="1001954"/>
                      <a:pt x="438342" y="1122667"/>
                    </a:cubicBezTo>
                    <a:cubicBezTo>
                      <a:pt x="427780" y="1243380"/>
                      <a:pt x="445886" y="1306754"/>
                      <a:pt x="519822" y="1267522"/>
                    </a:cubicBezTo>
                    <a:cubicBezTo>
                      <a:pt x="593758" y="1228290"/>
                      <a:pt x="752195" y="911418"/>
                      <a:pt x="881961" y="887276"/>
                    </a:cubicBezTo>
                    <a:cubicBezTo>
                      <a:pt x="1011727" y="863134"/>
                      <a:pt x="1266733" y="1032132"/>
                      <a:pt x="1298420" y="1122667"/>
                    </a:cubicBezTo>
                    <a:cubicBezTo>
                      <a:pt x="1330107" y="1213202"/>
                      <a:pt x="1161109" y="1367110"/>
                      <a:pt x="1072083" y="1430484"/>
                    </a:cubicBezTo>
                    <a:cubicBezTo>
                      <a:pt x="983057" y="1493858"/>
                      <a:pt x="894032" y="1442555"/>
                      <a:pt x="764266" y="1502912"/>
                    </a:cubicBezTo>
                    <a:cubicBezTo>
                      <a:pt x="634500" y="1563268"/>
                      <a:pt x="421742" y="1783570"/>
                      <a:pt x="293485" y="1792623"/>
                    </a:cubicBezTo>
                    <a:cubicBezTo>
                      <a:pt x="165228" y="1801676"/>
                      <a:pt x="29426" y="1659839"/>
                      <a:pt x="3775" y="15753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8" name="Gruppieren 13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39" name="Gerader Verbinder 138"/>
                <p:cNvCxnSpPr>
                  <a:cxnSpLocks/>
                  <a:stCxn id="144" idx="6"/>
                  <a:endCxn id="14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r Verbinder 139"/>
                <p:cNvCxnSpPr>
                  <a:cxnSpLocks/>
                  <a:stCxn id="144" idx="4"/>
                  <a:endCxn id="14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r Verbinder 140"/>
                <p:cNvCxnSpPr>
                  <a:cxnSpLocks/>
                  <a:stCxn id="146" idx="4"/>
                  <a:endCxn id="14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r Verbinder 141"/>
                <p:cNvCxnSpPr>
                  <a:cxnSpLocks/>
                  <a:stCxn id="147" idx="6"/>
                  <a:endCxn id="14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>
                  <a:cxnSpLocks/>
                  <a:stCxn id="146" idx="7"/>
                  <a:endCxn id="14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Ellipse 14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45" name="Ellipse 14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46" name="Ellipse 14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47" name="Ellipse 14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48" name="Ellipse 14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9" name="Gruppieren 148"/>
            <p:cNvGrpSpPr>
              <a:grpSpLocks noChangeAspect="1"/>
            </p:cNvGrpSpPr>
            <p:nvPr/>
          </p:nvGrpSpPr>
          <p:grpSpPr>
            <a:xfrm>
              <a:off x="4850717" y="411403"/>
              <a:ext cx="646280" cy="1257601"/>
              <a:chOff x="533255" y="2492233"/>
              <a:chExt cx="1516543" cy="2951052"/>
            </a:xfrm>
          </p:grpSpPr>
          <p:sp>
            <p:nvSpPr>
              <p:cNvPr id="150" name="Freihandform 149"/>
              <p:cNvSpPr/>
              <p:nvPr/>
            </p:nvSpPr>
            <p:spPr>
              <a:xfrm>
                <a:off x="533255" y="2492233"/>
                <a:ext cx="1516543" cy="2951052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  <a:gd name="connsiteX0" fmla="*/ 185054 w 1737956"/>
                  <a:gd name="connsiteY0" fmla="*/ 161520 h 3342953"/>
                  <a:gd name="connsiteX1" fmla="*/ 623204 w 1737956"/>
                  <a:gd name="connsiteY1" fmla="*/ 28170 h 3342953"/>
                  <a:gd name="connsiteX2" fmla="*/ 1690004 w 1737956"/>
                  <a:gd name="connsiteY2" fmla="*/ 694920 h 3342953"/>
                  <a:gd name="connsiteX3" fmla="*/ 1489979 w 1737956"/>
                  <a:gd name="connsiteY3" fmla="*/ 1437870 h 3342953"/>
                  <a:gd name="connsiteX4" fmla="*/ 918479 w 1737956"/>
                  <a:gd name="connsiteY4" fmla="*/ 2218920 h 3342953"/>
                  <a:gd name="connsiteX5" fmla="*/ 1289954 w 1737956"/>
                  <a:gd name="connsiteY5" fmla="*/ 1914120 h 3342953"/>
                  <a:gd name="connsiteX6" fmla="*/ 1613804 w 1737956"/>
                  <a:gd name="connsiteY6" fmla="*/ 2752320 h 3342953"/>
                  <a:gd name="connsiteX7" fmla="*/ 366029 w 1737956"/>
                  <a:gd name="connsiteY7" fmla="*/ 3342870 h 3342953"/>
                  <a:gd name="connsiteX8" fmla="*/ 166004 w 1737956"/>
                  <a:gd name="connsiteY8" fmla="*/ 2714220 h 3342953"/>
                  <a:gd name="connsiteX9" fmla="*/ 413654 w 1737956"/>
                  <a:gd name="connsiteY9" fmla="*/ 2237970 h 3342953"/>
                  <a:gd name="connsiteX10" fmla="*/ 341793 w 1737956"/>
                  <a:gd name="connsiteY10" fmla="*/ 1401467 h 3342953"/>
                  <a:gd name="connsiteX11" fmla="*/ 4079 w 1737956"/>
                  <a:gd name="connsiteY11" fmla="*/ 504420 h 3342953"/>
                  <a:gd name="connsiteX12" fmla="*/ 185054 w 1737956"/>
                  <a:gd name="connsiteY12" fmla="*/ 161520 h 3342953"/>
                  <a:gd name="connsiteX0" fmla="*/ 25130 w 1578032"/>
                  <a:gd name="connsiteY0" fmla="*/ 161876 h 3343309"/>
                  <a:gd name="connsiteX1" fmla="*/ 463280 w 1578032"/>
                  <a:gd name="connsiteY1" fmla="*/ 28526 h 3343309"/>
                  <a:gd name="connsiteX2" fmla="*/ 1530080 w 1578032"/>
                  <a:gd name="connsiteY2" fmla="*/ 695276 h 3343309"/>
                  <a:gd name="connsiteX3" fmla="*/ 1330055 w 1578032"/>
                  <a:gd name="connsiteY3" fmla="*/ 1438226 h 3343309"/>
                  <a:gd name="connsiteX4" fmla="*/ 758555 w 1578032"/>
                  <a:gd name="connsiteY4" fmla="*/ 2219276 h 3343309"/>
                  <a:gd name="connsiteX5" fmla="*/ 1130030 w 1578032"/>
                  <a:gd name="connsiteY5" fmla="*/ 1914476 h 3343309"/>
                  <a:gd name="connsiteX6" fmla="*/ 1453880 w 1578032"/>
                  <a:gd name="connsiteY6" fmla="*/ 2752676 h 3343309"/>
                  <a:gd name="connsiteX7" fmla="*/ 206105 w 1578032"/>
                  <a:gd name="connsiteY7" fmla="*/ 3343226 h 3343309"/>
                  <a:gd name="connsiteX8" fmla="*/ 6080 w 1578032"/>
                  <a:gd name="connsiteY8" fmla="*/ 2714576 h 3343309"/>
                  <a:gd name="connsiteX9" fmla="*/ 253730 w 1578032"/>
                  <a:gd name="connsiteY9" fmla="*/ 2238326 h 3343309"/>
                  <a:gd name="connsiteX10" fmla="*/ 181869 w 1578032"/>
                  <a:gd name="connsiteY10" fmla="*/ 1401823 h 3343309"/>
                  <a:gd name="connsiteX11" fmla="*/ 79545 w 1578032"/>
                  <a:gd name="connsiteY11" fmla="*/ 522883 h 3343309"/>
                  <a:gd name="connsiteX12" fmla="*/ 25130 w 1578032"/>
                  <a:gd name="connsiteY12" fmla="*/ 161876 h 3343309"/>
                  <a:gd name="connsiteX0" fmla="*/ 269573 w 1578032"/>
                  <a:gd name="connsiteY0" fmla="*/ 322190 h 3322553"/>
                  <a:gd name="connsiteX1" fmla="*/ 463280 w 1578032"/>
                  <a:gd name="connsiteY1" fmla="*/ 7770 h 3322553"/>
                  <a:gd name="connsiteX2" fmla="*/ 1530080 w 1578032"/>
                  <a:gd name="connsiteY2" fmla="*/ 674520 h 3322553"/>
                  <a:gd name="connsiteX3" fmla="*/ 1330055 w 1578032"/>
                  <a:gd name="connsiteY3" fmla="*/ 1417470 h 3322553"/>
                  <a:gd name="connsiteX4" fmla="*/ 758555 w 1578032"/>
                  <a:gd name="connsiteY4" fmla="*/ 2198520 h 3322553"/>
                  <a:gd name="connsiteX5" fmla="*/ 1130030 w 1578032"/>
                  <a:gd name="connsiteY5" fmla="*/ 1893720 h 3322553"/>
                  <a:gd name="connsiteX6" fmla="*/ 1453880 w 1578032"/>
                  <a:gd name="connsiteY6" fmla="*/ 2731920 h 3322553"/>
                  <a:gd name="connsiteX7" fmla="*/ 206105 w 1578032"/>
                  <a:gd name="connsiteY7" fmla="*/ 3322470 h 3322553"/>
                  <a:gd name="connsiteX8" fmla="*/ 6080 w 1578032"/>
                  <a:gd name="connsiteY8" fmla="*/ 2693820 h 3322553"/>
                  <a:gd name="connsiteX9" fmla="*/ 253730 w 1578032"/>
                  <a:gd name="connsiteY9" fmla="*/ 2217570 h 3322553"/>
                  <a:gd name="connsiteX10" fmla="*/ 181869 w 1578032"/>
                  <a:gd name="connsiteY10" fmla="*/ 1381067 h 3322553"/>
                  <a:gd name="connsiteX11" fmla="*/ 79545 w 1578032"/>
                  <a:gd name="connsiteY11" fmla="*/ 502127 h 3322553"/>
                  <a:gd name="connsiteX12" fmla="*/ 269573 w 1578032"/>
                  <a:gd name="connsiteY12" fmla="*/ 322190 h 3322553"/>
                  <a:gd name="connsiteX0" fmla="*/ 79545 w 1578032"/>
                  <a:gd name="connsiteY0" fmla="*/ 496310 h 3316736"/>
                  <a:gd name="connsiteX1" fmla="*/ 463280 w 1578032"/>
                  <a:gd name="connsiteY1" fmla="*/ 1953 h 3316736"/>
                  <a:gd name="connsiteX2" fmla="*/ 1530080 w 1578032"/>
                  <a:gd name="connsiteY2" fmla="*/ 668703 h 3316736"/>
                  <a:gd name="connsiteX3" fmla="*/ 1330055 w 1578032"/>
                  <a:gd name="connsiteY3" fmla="*/ 1411653 h 3316736"/>
                  <a:gd name="connsiteX4" fmla="*/ 758555 w 1578032"/>
                  <a:gd name="connsiteY4" fmla="*/ 2192703 h 3316736"/>
                  <a:gd name="connsiteX5" fmla="*/ 1130030 w 1578032"/>
                  <a:gd name="connsiteY5" fmla="*/ 1887903 h 3316736"/>
                  <a:gd name="connsiteX6" fmla="*/ 1453880 w 1578032"/>
                  <a:gd name="connsiteY6" fmla="*/ 2726103 h 3316736"/>
                  <a:gd name="connsiteX7" fmla="*/ 206105 w 1578032"/>
                  <a:gd name="connsiteY7" fmla="*/ 3316653 h 3316736"/>
                  <a:gd name="connsiteX8" fmla="*/ 6080 w 1578032"/>
                  <a:gd name="connsiteY8" fmla="*/ 2688003 h 3316736"/>
                  <a:gd name="connsiteX9" fmla="*/ 253730 w 1578032"/>
                  <a:gd name="connsiteY9" fmla="*/ 2211753 h 3316736"/>
                  <a:gd name="connsiteX10" fmla="*/ 181869 w 1578032"/>
                  <a:gd name="connsiteY10" fmla="*/ 1375250 h 3316736"/>
                  <a:gd name="connsiteX11" fmla="*/ 79545 w 1578032"/>
                  <a:gd name="connsiteY11" fmla="*/ 496310 h 3316736"/>
                  <a:gd name="connsiteX0" fmla="*/ 79545 w 1572462"/>
                  <a:gd name="connsiteY0" fmla="*/ 148231 h 2968657"/>
                  <a:gd name="connsiteX1" fmla="*/ 544761 w 1572462"/>
                  <a:gd name="connsiteY1" fmla="*/ 16012 h 2968657"/>
                  <a:gd name="connsiteX2" fmla="*/ 1530080 w 1572462"/>
                  <a:gd name="connsiteY2" fmla="*/ 320624 h 2968657"/>
                  <a:gd name="connsiteX3" fmla="*/ 1330055 w 1572462"/>
                  <a:gd name="connsiteY3" fmla="*/ 1063574 h 2968657"/>
                  <a:gd name="connsiteX4" fmla="*/ 758555 w 1572462"/>
                  <a:gd name="connsiteY4" fmla="*/ 1844624 h 2968657"/>
                  <a:gd name="connsiteX5" fmla="*/ 1130030 w 1572462"/>
                  <a:gd name="connsiteY5" fmla="*/ 1539824 h 2968657"/>
                  <a:gd name="connsiteX6" fmla="*/ 1453880 w 1572462"/>
                  <a:gd name="connsiteY6" fmla="*/ 2378024 h 2968657"/>
                  <a:gd name="connsiteX7" fmla="*/ 206105 w 1572462"/>
                  <a:gd name="connsiteY7" fmla="*/ 2968574 h 2968657"/>
                  <a:gd name="connsiteX8" fmla="*/ 6080 w 1572462"/>
                  <a:gd name="connsiteY8" fmla="*/ 2339924 h 2968657"/>
                  <a:gd name="connsiteX9" fmla="*/ 253730 w 1572462"/>
                  <a:gd name="connsiteY9" fmla="*/ 1863674 h 2968657"/>
                  <a:gd name="connsiteX10" fmla="*/ 181869 w 1572462"/>
                  <a:gd name="connsiteY10" fmla="*/ 1027171 h 2968657"/>
                  <a:gd name="connsiteX11" fmla="*/ 79545 w 1572462"/>
                  <a:gd name="connsiteY11" fmla="*/ 148231 h 296865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330055 w 1491426"/>
                  <a:gd name="connsiteY3" fmla="*/ 1079644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628694 w 1491426"/>
                  <a:gd name="connsiteY4" fmla="*/ 1708576 h 2984727"/>
                  <a:gd name="connsiteX5" fmla="*/ 758555 w 1491426"/>
                  <a:gd name="connsiteY5" fmla="*/ 1860694 h 2984727"/>
                  <a:gd name="connsiteX6" fmla="*/ 1130030 w 1491426"/>
                  <a:gd name="connsiteY6" fmla="*/ 1555894 h 2984727"/>
                  <a:gd name="connsiteX7" fmla="*/ 1453880 w 1491426"/>
                  <a:gd name="connsiteY7" fmla="*/ 2394094 h 2984727"/>
                  <a:gd name="connsiteX8" fmla="*/ 206105 w 1491426"/>
                  <a:gd name="connsiteY8" fmla="*/ 2984644 h 2984727"/>
                  <a:gd name="connsiteX9" fmla="*/ 6080 w 1491426"/>
                  <a:gd name="connsiteY9" fmla="*/ 2355994 h 2984727"/>
                  <a:gd name="connsiteX10" fmla="*/ 253730 w 1491426"/>
                  <a:gd name="connsiteY10" fmla="*/ 1879744 h 2984727"/>
                  <a:gd name="connsiteX11" fmla="*/ 181869 w 1491426"/>
                  <a:gd name="connsiteY11" fmla="*/ 1043241 h 2984727"/>
                  <a:gd name="connsiteX12" fmla="*/ 79545 w 1491426"/>
                  <a:gd name="connsiteY12" fmla="*/ 164301 h 2984727"/>
                  <a:gd name="connsiteX0" fmla="*/ 79545 w 1517373"/>
                  <a:gd name="connsiteY0" fmla="*/ 164301 h 2984721"/>
                  <a:gd name="connsiteX1" fmla="*/ 544761 w 1517373"/>
                  <a:gd name="connsiteY1" fmla="*/ 32082 h 2984721"/>
                  <a:gd name="connsiteX2" fmla="*/ 1312797 w 1517373"/>
                  <a:gd name="connsiteY2" fmla="*/ 553977 h 2984721"/>
                  <a:gd name="connsiteX3" fmla="*/ 1130878 w 1517373"/>
                  <a:gd name="connsiteY3" fmla="*/ 1025323 h 2984721"/>
                  <a:gd name="connsiteX4" fmla="*/ 628694 w 1517373"/>
                  <a:gd name="connsiteY4" fmla="*/ 1708576 h 2984721"/>
                  <a:gd name="connsiteX5" fmla="*/ 758555 w 1517373"/>
                  <a:gd name="connsiteY5" fmla="*/ 1860694 h 2984721"/>
                  <a:gd name="connsiteX6" fmla="*/ 1274885 w 1517373"/>
                  <a:gd name="connsiteY6" fmla="*/ 1718856 h 2984721"/>
                  <a:gd name="connsiteX7" fmla="*/ 1453880 w 1517373"/>
                  <a:gd name="connsiteY7" fmla="*/ 2394094 h 2984721"/>
                  <a:gd name="connsiteX8" fmla="*/ 206105 w 1517373"/>
                  <a:gd name="connsiteY8" fmla="*/ 2984644 h 2984721"/>
                  <a:gd name="connsiteX9" fmla="*/ 6080 w 1517373"/>
                  <a:gd name="connsiteY9" fmla="*/ 2355994 h 2984721"/>
                  <a:gd name="connsiteX10" fmla="*/ 253730 w 1517373"/>
                  <a:gd name="connsiteY10" fmla="*/ 1879744 h 2984721"/>
                  <a:gd name="connsiteX11" fmla="*/ 181869 w 1517373"/>
                  <a:gd name="connsiteY11" fmla="*/ 1043241 h 2984721"/>
                  <a:gd name="connsiteX12" fmla="*/ 79545 w 1517373"/>
                  <a:gd name="connsiteY12" fmla="*/ 164301 h 2984721"/>
                  <a:gd name="connsiteX0" fmla="*/ 78037 w 1462491"/>
                  <a:gd name="connsiteY0" fmla="*/ 164301 h 2985143"/>
                  <a:gd name="connsiteX1" fmla="*/ 543253 w 1462491"/>
                  <a:gd name="connsiteY1" fmla="*/ 32082 h 2985143"/>
                  <a:gd name="connsiteX2" fmla="*/ 1311289 w 1462491"/>
                  <a:gd name="connsiteY2" fmla="*/ 553977 h 2985143"/>
                  <a:gd name="connsiteX3" fmla="*/ 1129370 w 1462491"/>
                  <a:gd name="connsiteY3" fmla="*/ 1025323 h 2985143"/>
                  <a:gd name="connsiteX4" fmla="*/ 627186 w 1462491"/>
                  <a:gd name="connsiteY4" fmla="*/ 1708576 h 2985143"/>
                  <a:gd name="connsiteX5" fmla="*/ 757047 w 1462491"/>
                  <a:gd name="connsiteY5" fmla="*/ 1860694 h 2985143"/>
                  <a:gd name="connsiteX6" fmla="*/ 1273377 w 1462491"/>
                  <a:gd name="connsiteY6" fmla="*/ 1718856 h 2985143"/>
                  <a:gd name="connsiteX7" fmla="*/ 1388998 w 1462491"/>
                  <a:gd name="connsiteY7" fmla="*/ 2249239 h 2985143"/>
                  <a:gd name="connsiteX8" fmla="*/ 204597 w 1462491"/>
                  <a:gd name="connsiteY8" fmla="*/ 2984644 h 2985143"/>
                  <a:gd name="connsiteX9" fmla="*/ 4572 w 1462491"/>
                  <a:gd name="connsiteY9" fmla="*/ 2355994 h 2985143"/>
                  <a:gd name="connsiteX10" fmla="*/ 252222 w 1462491"/>
                  <a:gd name="connsiteY10" fmla="*/ 1879744 h 2985143"/>
                  <a:gd name="connsiteX11" fmla="*/ 180361 w 1462491"/>
                  <a:gd name="connsiteY11" fmla="*/ 1043241 h 2985143"/>
                  <a:gd name="connsiteX12" fmla="*/ 78037 w 1462491"/>
                  <a:gd name="connsiteY12" fmla="*/ 164301 h 2985143"/>
                  <a:gd name="connsiteX0" fmla="*/ 82614 w 1468397"/>
                  <a:gd name="connsiteY0" fmla="*/ 164301 h 2948963"/>
                  <a:gd name="connsiteX1" fmla="*/ 547830 w 1468397"/>
                  <a:gd name="connsiteY1" fmla="*/ 32082 h 2948963"/>
                  <a:gd name="connsiteX2" fmla="*/ 1315866 w 1468397"/>
                  <a:gd name="connsiteY2" fmla="*/ 553977 h 2948963"/>
                  <a:gd name="connsiteX3" fmla="*/ 1133947 w 1468397"/>
                  <a:gd name="connsiteY3" fmla="*/ 1025323 h 2948963"/>
                  <a:gd name="connsiteX4" fmla="*/ 631763 w 1468397"/>
                  <a:gd name="connsiteY4" fmla="*/ 1708576 h 2948963"/>
                  <a:gd name="connsiteX5" fmla="*/ 761624 w 1468397"/>
                  <a:gd name="connsiteY5" fmla="*/ 1860694 h 2948963"/>
                  <a:gd name="connsiteX6" fmla="*/ 1277954 w 1468397"/>
                  <a:gd name="connsiteY6" fmla="*/ 1718856 h 2948963"/>
                  <a:gd name="connsiteX7" fmla="*/ 1393575 w 1468397"/>
                  <a:gd name="connsiteY7" fmla="*/ 2249239 h 2948963"/>
                  <a:gd name="connsiteX8" fmla="*/ 191067 w 1468397"/>
                  <a:gd name="connsiteY8" fmla="*/ 2948430 h 2948963"/>
                  <a:gd name="connsiteX9" fmla="*/ 9149 w 1468397"/>
                  <a:gd name="connsiteY9" fmla="*/ 2355994 h 2948963"/>
                  <a:gd name="connsiteX10" fmla="*/ 256799 w 1468397"/>
                  <a:gd name="connsiteY10" fmla="*/ 1879744 h 2948963"/>
                  <a:gd name="connsiteX11" fmla="*/ 184938 w 1468397"/>
                  <a:gd name="connsiteY11" fmla="*/ 1043241 h 2948963"/>
                  <a:gd name="connsiteX12" fmla="*/ 82614 w 1468397"/>
                  <a:gd name="connsiteY12" fmla="*/ 164301 h 2948963"/>
                  <a:gd name="connsiteX0" fmla="*/ 130760 w 1516543"/>
                  <a:gd name="connsiteY0" fmla="*/ 164301 h 2951052"/>
                  <a:gd name="connsiteX1" fmla="*/ 595976 w 1516543"/>
                  <a:gd name="connsiteY1" fmla="*/ 32082 h 2951052"/>
                  <a:gd name="connsiteX2" fmla="*/ 1364012 w 1516543"/>
                  <a:gd name="connsiteY2" fmla="*/ 553977 h 2951052"/>
                  <a:gd name="connsiteX3" fmla="*/ 1182093 w 1516543"/>
                  <a:gd name="connsiteY3" fmla="*/ 1025323 h 2951052"/>
                  <a:gd name="connsiteX4" fmla="*/ 679909 w 1516543"/>
                  <a:gd name="connsiteY4" fmla="*/ 1708576 h 2951052"/>
                  <a:gd name="connsiteX5" fmla="*/ 809770 w 1516543"/>
                  <a:gd name="connsiteY5" fmla="*/ 1860694 h 2951052"/>
                  <a:gd name="connsiteX6" fmla="*/ 1326100 w 1516543"/>
                  <a:gd name="connsiteY6" fmla="*/ 1718856 h 2951052"/>
                  <a:gd name="connsiteX7" fmla="*/ 1441721 w 1516543"/>
                  <a:gd name="connsiteY7" fmla="*/ 2249239 h 2951052"/>
                  <a:gd name="connsiteX8" fmla="*/ 239213 w 1516543"/>
                  <a:gd name="connsiteY8" fmla="*/ 2948430 h 2951052"/>
                  <a:gd name="connsiteX9" fmla="*/ 2974 w 1516543"/>
                  <a:gd name="connsiteY9" fmla="*/ 2464636 h 2951052"/>
                  <a:gd name="connsiteX10" fmla="*/ 304945 w 1516543"/>
                  <a:gd name="connsiteY10" fmla="*/ 1879744 h 2951052"/>
                  <a:gd name="connsiteX11" fmla="*/ 233084 w 1516543"/>
                  <a:gd name="connsiteY11" fmla="*/ 1043241 h 2951052"/>
                  <a:gd name="connsiteX12" fmla="*/ 130760 w 1516543"/>
                  <a:gd name="connsiteY12" fmla="*/ 164301 h 295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6543" h="2951052">
                    <a:moveTo>
                      <a:pt x="130760" y="164301"/>
                    </a:moveTo>
                    <a:cubicBezTo>
                      <a:pt x="191242" y="-4226"/>
                      <a:pt x="390434" y="-32864"/>
                      <a:pt x="595976" y="32082"/>
                    </a:cubicBezTo>
                    <a:cubicBezTo>
                      <a:pt x="801518" y="97028"/>
                      <a:pt x="1266326" y="388437"/>
                      <a:pt x="1364012" y="553977"/>
                    </a:cubicBezTo>
                    <a:cubicBezTo>
                      <a:pt x="1461698" y="719517"/>
                      <a:pt x="1296110" y="832890"/>
                      <a:pt x="1182093" y="1025323"/>
                    </a:cubicBezTo>
                    <a:cubicBezTo>
                      <a:pt x="1068076" y="1217756"/>
                      <a:pt x="741963" y="1569348"/>
                      <a:pt x="679909" y="1708576"/>
                    </a:cubicBezTo>
                    <a:cubicBezTo>
                      <a:pt x="617855" y="1847805"/>
                      <a:pt x="702072" y="1858981"/>
                      <a:pt x="809770" y="1860694"/>
                    </a:cubicBezTo>
                    <a:cubicBezTo>
                      <a:pt x="917469" y="1862407"/>
                      <a:pt x="1220775" y="1654099"/>
                      <a:pt x="1326100" y="1718856"/>
                    </a:cubicBezTo>
                    <a:cubicBezTo>
                      <a:pt x="1431425" y="1783614"/>
                      <a:pt x="1622869" y="2044310"/>
                      <a:pt x="1441721" y="2249239"/>
                    </a:cubicBezTo>
                    <a:cubicBezTo>
                      <a:pt x="1260573" y="2454168"/>
                      <a:pt x="479004" y="2912531"/>
                      <a:pt x="239213" y="2948430"/>
                    </a:cubicBezTo>
                    <a:cubicBezTo>
                      <a:pt x="-578" y="2984330"/>
                      <a:pt x="-7981" y="2642750"/>
                      <a:pt x="2974" y="2464636"/>
                    </a:cubicBezTo>
                    <a:cubicBezTo>
                      <a:pt x="13929" y="2286522"/>
                      <a:pt x="266593" y="2116643"/>
                      <a:pt x="304945" y="1879744"/>
                    </a:cubicBezTo>
                    <a:cubicBezTo>
                      <a:pt x="343297" y="1642845"/>
                      <a:pt x="301347" y="1332166"/>
                      <a:pt x="233084" y="1043241"/>
                    </a:cubicBezTo>
                    <a:cubicBezTo>
                      <a:pt x="164821" y="754316"/>
                      <a:pt x="70278" y="332828"/>
                      <a:pt x="130760" y="1643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Freihandform 150"/>
              <p:cNvSpPr/>
              <p:nvPr/>
            </p:nvSpPr>
            <p:spPr>
              <a:xfrm>
                <a:off x="581000" y="3381375"/>
                <a:ext cx="1430157" cy="1976974"/>
              </a:xfrm>
              <a:custGeom>
                <a:avLst/>
                <a:gdLst>
                  <a:gd name="connsiteX0" fmla="*/ 1200175 w 1422609"/>
                  <a:gd name="connsiteY0" fmla="*/ 800100 h 1976974"/>
                  <a:gd name="connsiteX1" fmla="*/ 1400200 w 1422609"/>
                  <a:gd name="connsiteY1" fmla="*/ 1276350 h 1976974"/>
                  <a:gd name="connsiteX2" fmla="*/ 600100 w 1422609"/>
                  <a:gd name="connsiteY2" fmla="*/ 1885950 h 1976974"/>
                  <a:gd name="connsiteX3" fmla="*/ 171475 w 1422609"/>
                  <a:gd name="connsiteY3" fmla="*/ 1943100 h 1976974"/>
                  <a:gd name="connsiteX4" fmla="*/ 25 w 1422609"/>
                  <a:gd name="connsiteY4" fmla="*/ 1581150 h 1976974"/>
                  <a:gd name="connsiteX5" fmla="*/ 181000 w 1422609"/>
                  <a:gd name="connsiteY5" fmla="*/ 1257300 h 1976974"/>
                  <a:gd name="connsiteX6" fmla="*/ 371500 w 1422609"/>
                  <a:gd name="connsiteY6" fmla="*/ 781050 h 1976974"/>
                  <a:gd name="connsiteX7" fmla="*/ 285775 w 1422609"/>
                  <a:gd name="connsiteY7" fmla="*/ 247650 h 1976974"/>
                  <a:gd name="connsiteX8" fmla="*/ 466750 w 1422609"/>
                  <a:gd name="connsiteY8" fmla="*/ 0 h 1976974"/>
                  <a:gd name="connsiteX9" fmla="*/ 914425 w 1422609"/>
                  <a:gd name="connsiteY9" fmla="*/ 247650 h 1976974"/>
                  <a:gd name="connsiteX10" fmla="*/ 647725 w 1422609"/>
                  <a:gd name="connsiteY10" fmla="*/ 609600 h 1976974"/>
                  <a:gd name="connsiteX11" fmla="*/ 533425 w 1422609"/>
                  <a:gd name="connsiteY11" fmla="*/ 1066800 h 1976974"/>
                  <a:gd name="connsiteX12" fmla="*/ 1190650 w 1422609"/>
                  <a:gd name="connsiteY12" fmla="*/ 876300 h 1976974"/>
                  <a:gd name="connsiteX13" fmla="*/ 1200175 w 1422609"/>
                  <a:gd name="connsiteY13" fmla="*/ 800100 h 1976974"/>
                  <a:gd name="connsiteX0" fmla="*/ 1190650 w 1430157"/>
                  <a:gd name="connsiteY0" fmla="*/ 876300 h 1976974"/>
                  <a:gd name="connsiteX1" fmla="*/ 1400200 w 1430157"/>
                  <a:gd name="connsiteY1" fmla="*/ 1276350 h 1976974"/>
                  <a:gd name="connsiteX2" fmla="*/ 600100 w 1430157"/>
                  <a:gd name="connsiteY2" fmla="*/ 1885950 h 1976974"/>
                  <a:gd name="connsiteX3" fmla="*/ 171475 w 1430157"/>
                  <a:gd name="connsiteY3" fmla="*/ 1943100 h 1976974"/>
                  <a:gd name="connsiteX4" fmla="*/ 25 w 1430157"/>
                  <a:gd name="connsiteY4" fmla="*/ 1581150 h 1976974"/>
                  <a:gd name="connsiteX5" fmla="*/ 181000 w 1430157"/>
                  <a:gd name="connsiteY5" fmla="*/ 1257300 h 1976974"/>
                  <a:gd name="connsiteX6" fmla="*/ 371500 w 1430157"/>
                  <a:gd name="connsiteY6" fmla="*/ 781050 h 1976974"/>
                  <a:gd name="connsiteX7" fmla="*/ 285775 w 1430157"/>
                  <a:gd name="connsiteY7" fmla="*/ 247650 h 1976974"/>
                  <a:gd name="connsiteX8" fmla="*/ 466750 w 1430157"/>
                  <a:gd name="connsiteY8" fmla="*/ 0 h 1976974"/>
                  <a:gd name="connsiteX9" fmla="*/ 914425 w 1430157"/>
                  <a:gd name="connsiteY9" fmla="*/ 247650 h 1976974"/>
                  <a:gd name="connsiteX10" fmla="*/ 647725 w 1430157"/>
                  <a:gd name="connsiteY10" fmla="*/ 609600 h 1976974"/>
                  <a:gd name="connsiteX11" fmla="*/ 533425 w 1430157"/>
                  <a:gd name="connsiteY11" fmla="*/ 1066800 h 1976974"/>
                  <a:gd name="connsiteX12" fmla="*/ 1190650 w 1430157"/>
                  <a:gd name="connsiteY12" fmla="*/ 876300 h 197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0157" h="1976974">
                    <a:moveTo>
                      <a:pt x="1190650" y="876300"/>
                    </a:moveTo>
                    <a:cubicBezTo>
                      <a:pt x="1335112" y="911225"/>
                      <a:pt x="1498625" y="1108075"/>
                      <a:pt x="1400200" y="1276350"/>
                    </a:cubicBezTo>
                    <a:cubicBezTo>
                      <a:pt x="1301775" y="1444625"/>
                      <a:pt x="804887" y="1774825"/>
                      <a:pt x="600100" y="1885950"/>
                    </a:cubicBezTo>
                    <a:cubicBezTo>
                      <a:pt x="395312" y="1997075"/>
                      <a:pt x="271488" y="1993900"/>
                      <a:pt x="171475" y="1943100"/>
                    </a:cubicBezTo>
                    <a:cubicBezTo>
                      <a:pt x="71462" y="1892300"/>
                      <a:pt x="-1563" y="1695450"/>
                      <a:pt x="25" y="1581150"/>
                    </a:cubicBezTo>
                    <a:cubicBezTo>
                      <a:pt x="1612" y="1466850"/>
                      <a:pt x="119088" y="1390650"/>
                      <a:pt x="181000" y="1257300"/>
                    </a:cubicBezTo>
                    <a:cubicBezTo>
                      <a:pt x="242912" y="1123950"/>
                      <a:pt x="354037" y="949325"/>
                      <a:pt x="371500" y="781050"/>
                    </a:cubicBezTo>
                    <a:cubicBezTo>
                      <a:pt x="388962" y="612775"/>
                      <a:pt x="269900" y="377825"/>
                      <a:pt x="285775" y="247650"/>
                    </a:cubicBezTo>
                    <a:cubicBezTo>
                      <a:pt x="301650" y="117475"/>
                      <a:pt x="361975" y="0"/>
                      <a:pt x="466750" y="0"/>
                    </a:cubicBezTo>
                    <a:cubicBezTo>
                      <a:pt x="571525" y="0"/>
                      <a:pt x="884263" y="146050"/>
                      <a:pt x="914425" y="247650"/>
                    </a:cubicBezTo>
                    <a:cubicBezTo>
                      <a:pt x="944587" y="349250"/>
                      <a:pt x="711225" y="473075"/>
                      <a:pt x="647725" y="609600"/>
                    </a:cubicBezTo>
                    <a:cubicBezTo>
                      <a:pt x="584225" y="746125"/>
                      <a:pt x="442938" y="1022350"/>
                      <a:pt x="533425" y="1066800"/>
                    </a:cubicBezTo>
                    <a:cubicBezTo>
                      <a:pt x="623912" y="1111250"/>
                      <a:pt x="1046188" y="841375"/>
                      <a:pt x="1190650" y="8763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Freihandform 151"/>
              <p:cNvSpPr/>
              <p:nvPr/>
            </p:nvSpPr>
            <p:spPr>
              <a:xfrm>
                <a:off x="644035" y="4379103"/>
                <a:ext cx="1243392" cy="926799"/>
              </a:xfrm>
              <a:custGeom>
                <a:avLst/>
                <a:gdLst>
                  <a:gd name="connsiteX0" fmla="*/ 1136390 w 1372903"/>
                  <a:gd name="connsiteY0" fmla="*/ 1102 h 1011457"/>
                  <a:gd name="connsiteX1" fmla="*/ 1307840 w 1372903"/>
                  <a:gd name="connsiteY1" fmla="*/ 382102 h 1011457"/>
                  <a:gd name="connsiteX2" fmla="*/ 288665 w 1372903"/>
                  <a:gd name="connsiteY2" fmla="*/ 1010752 h 1011457"/>
                  <a:gd name="connsiteX3" fmla="*/ 50540 w 1372903"/>
                  <a:gd name="connsiteY3" fmla="*/ 496402 h 1011457"/>
                  <a:gd name="connsiteX4" fmla="*/ 1136390 w 1372903"/>
                  <a:gd name="connsiteY4" fmla="*/ 1102 h 101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903" h="1011457">
                    <a:moveTo>
                      <a:pt x="1136390" y="1102"/>
                    </a:moveTo>
                    <a:cubicBezTo>
                      <a:pt x="1345940" y="-17948"/>
                      <a:pt x="1449128" y="213827"/>
                      <a:pt x="1307840" y="382102"/>
                    </a:cubicBezTo>
                    <a:cubicBezTo>
                      <a:pt x="1166553" y="550377"/>
                      <a:pt x="498215" y="991702"/>
                      <a:pt x="288665" y="1010752"/>
                    </a:cubicBezTo>
                    <a:cubicBezTo>
                      <a:pt x="79115" y="1029802"/>
                      <a:pt x="-87572" y="658327"/>
                      <a:pt x="50540" y="496402"/>
                    </a:cubicBezTo>
                    <a:cubicBezTo>
                      <a:pt x="188652" y="334477"/>
                      <a:pt x="926840" y="20152"/>
                      <a:pt x="1136390" y="110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3" name="Gruppieren 152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54" name="Gerader Verbinder 153"/>
                <p:cNvCxnSpPr>
                  <a:cxnSpLocks/>
                  <a:stCxn id="159" idx="6"/>
                  <a:endCxn id="160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/>
                <p:cNvCxnSpPr>
                  <a:cxnSpLocks/>
                  <a:stCxn id="159" idx="4"/>
                  <a:endCxn id="161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r Verbinder 155"/>
                <p:cNvCxnSpPr>
                  <a:cxnSpLocks/>
                  <a:stCxn id="161" idx="4"/>
                  <a:endCxn id="162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r Verbinder 156"/>
                <p:cNvCxnSpPr>
                  <a:cxnSpLocks/>
                  <a:stCxn id="162" idx="6"/>
                  <a:endCxn id="163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r Verbinder 157"/>
                <p:cNvCxnSpPr>
                  <a:cxnSpLocks/>
                  <a:stCxn id="161" idx="7"/>
                  <a:endCxn id="160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Ellipse 158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0" name="Ellipse 159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1" name="Ellipse 160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2" name="Ellipse 161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3" name="Ellipse 162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65" name="Gruppieren 164"/>
          <p:cNvGrpSpPr/>
          <p:nvPr/>
        </p:nvGrpSpPr>
        <p:grpSpPr>
          <a:xfrm>
            <a:off x="7632669" y="5040466"/>
            <a:ext cx="1579727" cy="1580153"/>
            <a:chOff x="3774060" y="4952085"/>
            <a:chExt cx="1579727" cy="15801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hteck 165"/>
                <p:cNvSpPr/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6" name="Rechteck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Rechteck 166"/>
                <p:cNvSpPr/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7" name="Rechteck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uppieren 167"/>
            <p:cNvGrpSpPr>
              <a:grpSpLocks noChangeAspect="1"/>
            </p:cNvGrpSpPr>
            <p:nvPr/>
          </p:nvGrpSpPr>
          <p:grpSpPr>
            <a:xfrm flipH="1">
              <a:off x="3775697" y="5671900"/>
              <a:ext cx="1578090" cy="615358"/>
              <a:chOff x="5405623" y="3957083"/>
              <a:chExt cx="3689820" cy="14408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Textfeld 191"/>
                  <p:cNvSpPr txBox="1"/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000" i="1" dirty="0"/>
                  </a:p>
                </p:txBody>
              </p:sp>
            </mc:Choice>
            <mc:Fallback>
              <p:sp>
                <p:nvSpPr>
                  <p:cNvPr id="192" name="Textfeld 1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uppieren 192"/>
              <p:cNvGrpSpPr>
                <a:grpSpLocks noChangeAspect="1"/>
              </p:cNvGrpSpPr>
              <p:nvPr/>
            </p:nvGrpSpPr>
            <p:grpSpPr>
              <a:xfrm>
                <a:off x="6167954" y="4186634"/>
                <a:ext cx="156710" cy="1008367"/>
                <a:chOff x="4081838" y="3070155"/>
                <a:chExt cx="252088" cy="1622087"/>
              </a:xfrm>
            </p:grpSpPr>
            <p:sp>
              <p:nvSpPr>
                <p:cNvPr id="206" name="Rechteck 205"/>
                <p:cNvSpPr>
                  <a:spLocks noChangeAspect="1"/>
                </p:cNvSpPr>
                <p:nvPr/>
              </p:nvSpPr>
              <p:spPr>
                <a:xfrm>
                  <a:off x="4081838" y="3070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7" name="Rechteck 206"/>
                <p:cNvSpPr>
                  <a:spLocks noChangeAspect="1"/>
                </p:cNvSpPr>
                <p:nvPr/>
              </p:nvSpPr>
              <p:spPr>
                <a:xfrm>
                  <a:off x="4081838" y="3412656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8" name="Rechteck 207"/>
                <p:cNvSpPr>
                  <a:spLocks noChangeAspect="1"/>
                </p:cNvSpPr>
                <p:nvPr/>
              </p:nvSpPr>
              <p:spPr>
                <a:xfrm>
                  <a:off x="4081838" y="3755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9" name="Rechteck 208"/>
                <p:cNvSpPr>
                  <a:spLocks noChangeAspect="1"/>
                </p:cNvSpPr>
                <p:nvPr/>
              </p:nvSpPr>
              <p:spPr>
                <a:xfrm>
                  <a:off x="4081838" y="4097654"/>
                  <a:ext cx="252088" cy="252089"/>
                </a:xfrm>
                <a:prstGeom prst="rect">
                  <a:avLst/>
                </a:prstGeom>
                <a:solidFill>
                  <a:srgbClr val="9184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0" name="Rechteck 209"/>
                <p:cNvSpPr>
                  <a:spLocks noChangeAspect="1"/>
                </p:cNvSpPr>
                <p:nvPr/>
              </p:nvSpPr>
              <p:spPr>
                <a:xfrm>
                  <a:off x="4081838" y="4440153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94" name="Gruppieren 193"/>
              <p:cNvGrpSpPr>
                <a:grpSpLocks noChangeAspect="1"/>
              </p:cNvGrpSpPr>
              <p:nvPr/>
            </p:nvGrpSpPr>
            <p:grpSpPr>
              <a:xfrm>
                <a:off x="7037559" y="4187173"/>
                <a:ext cx="156710" cy="1008367"/>
                <a:chOff x="4351832" y="3081487"/>
                <a:chExt cx="252088" cy="1622087"/>
              </a:xfrm>
            </p:grpSpPr>
            <p:sp>
              <p:nvSpPr>
                <p:cNvPr id="201" name="Rechteck 200"/>
                <p:cNvSpPr>
                  <a:spLocks noChangeAspect="1"/>
                </p:cNvSpPr>
                <p:nvPr/>
              </p:nvSpPr>
              <p:spPr>
                <a:xfrm>
                  <a:off x="4351832" y="3081487"/>
                  <a:ext cx="252088" cy="25208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Rechteck 201"/>
                <p:cNvSpPr>
                  <a:spLocks noChangeAspect="1"/>
                </p:cNvSpPr>
                <p:nvPr/>
              </p:nvSpPr>
              <p:spPr>
                <a:xfrm>
                  <a:off x="4351832" y="3423988"/>
                  <a:ext cx="252088" cy="25208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Rechteck 202"/>
                <p:cNvSpPr>
                  <a:spLocks noChangeAspect="1"/>
                </p:cNvSpPr>
                <p:nvPr/>
              </p:nvSpPr>
              <p:spPr>
                <a:xfrm>
                  <a:off x="4351832" y="376648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Rechteck 203"/>
                <p:cNvSpPr>
                  <a:spLocks noChangeAspect="1"/>
                </p:cNvSpPr>
                <p:nvPr/>
              </p:nvSpPr>
              <p:spPr>
                <a:xfrm>
                  <a:off x="4351832" y="4108986"/>
                  <a:ext cx="252088" cy="25208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Rechteck 204"/>
                <p:cNvSpPr>
                  <a:spLocks noChangeAspect="1"/>
                </p:cNvSpPr>
                <p:nvPr/>
              </p:nvSpPr>
              <p:spPr>
                <a:xfrm>
                  <a:off x="4351832" y="4451485"/>
                  <a:ext cx="252088" cy="2520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95" name="Gruppieren 194"/>
              <p:cNvGrpSpPr>
                <a:grpSpLocks noChangeAspect="1"/>
              </p:cNvGrpSpPr>
              <p:nvPr/>
            </p:nvGrpSpPr>
            <p:grpSpPr>
              <a:xfrm>
                <a:off x="7918060" y="4186633"/>
                <a:ext cx="156710" cy="1008367"/>
                <a:chOff x="4654665" y="3070153"/>
                <a:chExt cx="252088" cy="1622087"/>
              </a:xfrm>
            </p:grpSpPr>
            <p:sp>
              <p:nvSpPr>
                <p:cNvPr id="196" name="Rechteck 195"/>
                <p:cNvSpPr>
                  <a:spLocks noChangeAspect="1"/>
                </p:cNvSpPr>
                <p:nvPr/>
              </p:nvSpPr>
              <p:spPr>
                <a:xfrm>
                  <a:off x="4654665" y="3070153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Rechteck 196"/>
                <p:cNvSpPr>
                  <a:spLocks noChangeAspect="1"/>
                </p:cNvSpPr>
                <p:nvPr/>
              </p:nvSpPr>
              <p:spPr>
                <a:xfrm>
                  <a:off x="4654665" y="3412654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Rechteck 197"/>
                <p:cNvSpPr>
                  <a:spLocks noChangeAspect="1"/>
                </p:cNvSpPr>
                <p:nvPr/>
              </p:nvSpPr>
              <p:spPr>
                <a:xfrm>
                  <a:off x="4654665" y="3755151"/>
                  <a:ext cx="252088" cy="2520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Rechteck 198"/>
                <p:cNvSpPr>
                  <a:spLocks noChangeAspect="1"/>
                </p:cNvSpPr>
                <p:nvPr/>
              </p:nvSpPr>
              <p:spPr>
                <a:xfrm>
                  <a:off x="4654665" y="4097650"/>
                  <a:ext cx="252088" cy="25208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Rechteck 199"/>
                <p:cNvSpPr>
                  <a:spLocks noChangeAspect="1"/>
                </p:cNvSpPr>
                <p:nvPr/>
              </p:nvSpPr>
              <p:spPr>
                <a:xfrm>
                  <a:off x="4654665" y="4440151"/>
                  <a:ext cx="252088" cy="25208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69" name="Gruppieren 168"/>
            <p:cNvGrpSpPr>
              <a:grpSpLocks noChangeAspect="1"/>
            </p:cNvGrpSpPr>
            <p:nvPr/>
          </p:nvGrpSpPr>
          <p:grpSpPr>
            <a:xfrm>
              <a:off x="3774060" y="4952085"/>
              <a:ext cx="1579727" cy="615553"/>
              <a:chOff x="5405623" y="3957083"/>
              <a:chExt cx="3698877" cy="144129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Textfeld 172"/>
                  <p:cNvSpPr txBox="1"/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400" i="1" dirty="0"/>
                  </a:p>
                </p:txBody>
              </p:sp>
            </mc:Choice>
            <mc:Fallback>
              <p:sp>
                <p:nvSpPr>
                  <p:cNvPr id="173" name="Textfeld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4" name="Gruppieren 173"/>
              <p:cNvGrpSpPr>
                <a:grpSpLocks noChangeAspect="1"/>
              </p:cNvGrpSpPr>
              <p:nvPr/>
            </p:nvGrpSpPr>
            <p:grpSpPr>
              <a:xfrm>
                <a:off x="6427706" y="4186634"/>
                <a:ext cx="156710" cy="1008367"/>
                <a:chOff x="4499680" y="3070155"/>
                <a:chExt cx="252088" cy="1622087"/>
              </a:xfrm>
            </p:grpSpPr>
            <p:sp>
              <p:nvSpPr>
                <p:cNvPr id="187" name="Rechteck 186"/>
                <p:cNvSpPr>
                  <a:spLocks noChangeAspect="1"/>
                </p:cNvSpPr>
                <p:nvPr/>
              </p:nvSpPr>
              <p:spPr>
                <a:xfrm>
                  <a:off x="4499680" y="3070155"/>
                  <a:ext cx="252088" cy="2520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Rechteck 187"/>
                <p:cNvSpPr>
                  <a:spLocks noChangeAspect="1"/>
                </p:cNvSpPr>
                <p:nvPr/>
              </p:nvSpPr>
              <p:spPr>
                <a:xfrm>
                  <a:off x="4499680" y="3412656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Rechteck 188"/>
                <p:cNvSpPr>
                  <a:spLocks noChangeAspect="1"/>
                </p:cNvSpPr>
                <p:nvPr/>
              </p:nvSpPr>
              <p:spPr>
                <a:xfrm>
                  <a:off x="4499680" y="3755155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Rechteck 189"/>
                <p:cNvSpPr>
                  <a:spLocks noChangeAspect="1"/>
                </p:cNvSpPr>
                <p:nvPr/>
              </p:nvSpPr>
              <p:spPr>
                <a:xfrm>
                  <a:off x="4499680" y="4097655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Rechteck 190"/>
                <p:cNvSpPr>
                  <a:spLocks noChangeAspect="1"/>
                </p:cNvSpPr>
                <p:nvPr/>
              </p:nvSpPr>
              <p:spPr>
                <a:xfrm>
                  <a:off x="4499680" y="4440154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5" name="Gruppieren 174"/>
              <p:cNvGrpSpPr>
                <a:grpSpLocks noChangeAspect="1"/>
              </p:cNvGrpSpPr>
              <p:nvPr/>
            </p:nvGrpSpPr>
            <p:grpSpPr>
              <a:xfrm>
                <a:off x="7309687" y="4187173"/>
                <a:ext cx="156710" cy="1008367"/>
                <a:chOff x="4789576" y="3081487"/>
                <a:chExt cx="252088" cy="1622087"/>
              </a:xfrm>
            </p:grpSpPr>
            <p:sp>
              <p:nvSpPr>
                <p:cNvPr id="182" name="Rechteck 181"/>
                <p:cNvSpPr>
                  <a:spLocks noChangeAspect="1"/>
                </p:cNvSpPr>
                <p:nvPr/>
              </p:nvSpPr>
              <p:spPr>
                <a:xfrm>
                  <a:off x="4789576" y="3081487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Rechteck 182"/>
                <p:cNvSpPr>
                  <a:spLocks noChangeAspect="1"/>
                </p:cNvSpPr>
                <p:nvPr/>
              </p:nvSpPr>
              <p:spPr>
                <a:xfrm>
                  <a:off x="4789576" y="3423988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Rechteck 183"/>
                <p:cNvSpPr>
                  <a:spLocks noChangeAspect="1"/>
                </p:cNvSpPr>
                <p:nvPr/>
              </p:nvSpPr>
              <p:spPr>
                <a:xfrm>
                  <a:off x="4789576" y="3766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Rechteck 184"/>
                <p:cNvSpPr>
                  <a:spLocks noChangeAspect="1"/>
                </p:cNvSpPr>
                <p:nvPr/>
              </p:nvSpPr>
              <p:spPr>
                <a:xfrm>
                  <a:off x="4789576" y="4108987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Rechteck 185"/>
                <p:cNvSpPr>
                  <a:spLocks noChangeAspect="1"/>
                </p:cNvSpPr>
                <p:nvPr/>
              </p:nvSpPr>
              <p:spPr>
                <a:xfrm>
                  <a:off x="4789576" y="4451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6" name="Gruppieren 175"/>
              <p:cNvGrpSpPr>
                <a:grpSpLocks noChangeAspect="1"/>
              </p:cNvGrpSpPr>
              <p:nvPr/>
            </p:nvGrpSpPr>
            <p:grpSpPr>
              <a:xfrm>
                <a:off x="8190178" y="4186633"/>
                <a:ext cx="156710" cy="1008367"/>
                <a:chOff x="5092403" y="3070153"/>
                <a:chExt cx="252088" cy="1622087"/>
              </a:xfrm>
            </p:grpSpPr>
            <p:sp>
              <p:nvSpPr>
                <p:cNvPr id="177" name="Rechteck 176"/>
                <p:cNvSpPr>
                  <a:spLocks noChangeAspect="1"/>
                </p:cNvSpPr>
                <p:nvPr/>
              </p:nvSpPr>
              <p:spPr>
                <a:xfrm>
                  <a:off x="5092403" y="307015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Rechteck 177"/>
                <p:cNvSpPr>
                  <a:spLocks noChangeAspect="1"/>
                </p:cNvSpPr>
                <p:nvPr/>
              </p:nvSpPr>
              <p:spPr>
                <a:xfrm>
                  <a:off x="5092403" y="3412654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Rechteck 178"/>
                <p:cNvSpPr>
                  <a:spLocks noChangeAspect="1"/>
                </p:cNvSpPr>
                <p:nvPr/>
              </p:nvSpPr>
              <p:spPr>
                <a:xfrm>
                  <a:off x="5092403" y="3755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Rechteck 179"/>
                <p:cNvSpPr>
                  <a:spLocks noChangeAspect="1"/>
                </p:cNvSpPr>
                <p:nvPr/>
              </p:nvSpPr>
              <p:spPr>
                <a:xfrm>
                  <a:off x="5092403" y="409765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Rechteck 180"/>
                <p:cNvSpPr>
                  <a:spLocks noChangeAspect="1"/>
                </p:cNvSpPr>
                <p:nvPr/>
              </p:nvSpPr>
              <p:spPr>
                <a:xfrm>
                  <a:off x="5092403" y="4440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Rechteck 169"/>
                <p:cNvSpPr/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0" name="Rechteck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feld 170"/>
                <p:cNvSpPr txBox="1"/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1" name="Textfeld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667" t="-18919" b="-189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feld 171"/>
                <p:cNvSpPr txBox="1"/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2" name="Textfeld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48" t="-18919" b="-189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hteck 210"/>
              <p:cNvSpPr/>
              <p:nvPr/>
            </p:nvSpPr>
            <p:spPr>
              <a:xfrm>
                <a:off x="9356309" y="6251287"/>
                <a:ext cx="1538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1" name="Rechteck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09" y="6251287"/>
                <a:ext cx="153881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25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/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/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4" name="Gruppieren 233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Ellipse 24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44" name="Ellips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Gerader Verbinder 307"/>
              <p:cNvCxnSpPr>
                <a:cxnSpLocks/>
                <a:stCxn id="244" idx="6"/>
                <a:endCxn id="68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Ellipse 67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8" name="Ellips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Ellipse 68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9" name="Ellips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Ellipse 69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0" name="Ellips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Ellipse 70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1" name="El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Ellipse 71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2" name="Ellips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Ellipse 72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Ellips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cxnSpLocks/>
                <a:stCxn id="69" idx="2"/>
                <a:endCxn id="68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cxnSpLocks/>
              <a:stCxn id="71" idx="7"/>
              <a:endCxn id="68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5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02649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02649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4" name="Gruppieren 233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Ellipse 24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44" name="Ellips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Gerader Verbinder 307"/>
              <p:cNvCxnSpPr>
                <a:cxnSpLocks/>
                <a:stCxn id="244" idx="6"/>
                <a:endCxn id="68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Ellipse 67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8" name="Ellips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Ellipse 68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9" name="Ellips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Ellipse 69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0" name="Ellips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Ellipse 70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1" name="El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Ellipse 71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2" name="Ellips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Ellipse 72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Ellips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cxnSpLocks/>
                <a:stCxn id="69" idx="2"/>
                <a:endCxn id="68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cxnSpLocks/>
              <a:stCxn id="71" idx="7"/>
              <a:endCxn id="68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76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Breitbild</PresentationFormat>
  <Paragraphs>915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Fabrice Beaumont</dc:creator>
  <cp:lastModifiedBy>Fabrice Beaumont</cp:lastModifiedBy>
  <cp:revision>105</cp:revision>
  <dcterms:created xsi:type="dcterms:W3CDTF">2019-11-24T17:22:38Z</dcterms:created>
  <dcterms:modified xsi:type="dcterms:W3CDTF">2020-06-20T10:37:57Z</dcterms:modified>
</cp:coreProperties>
</file>