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sldIdLst>
    <p:sldId id="384" r:id="rId2"/>
    <p:sldId id="363" r:id="rId3"/>
    <p:sldId id="472" r:id="rId4"/>
    <p:sldId id="344" r:id="rId5"/>
    <p:sldId id="422" r:id="rId6"/>
    <p:sldId id="420" r:id="rId7"/>
    <p:sldId id="421" r:id="rId8"/>
    <p:sldId id="403" r:id="rId9"/>
    <p:sldId id="419" r:id="rId10"/>
    <p:sldId id="418" r:id="rId11"/>
    <p:sldId id="407" r:id="rId12"/>
    <p:sldId id="409" r:id="rId13"/>
    <p:sldId id="410" r:id="rId14"/>
    <p:sldId id="411" r:id="rId15"/>
    <p:sldId id="412" r:id="rId16"/>
    <p:sldId id="413" r:id="rId17"/>
    <p:sldId id="372" r:id="rId18"/>
    <p:sldId id="433" r:id="rId19"/>
    <p:sldId id="366" r:id="rId20"/>
    <p:sldId id="369" r:id="rId21"/>
    <p:sldId id="368" r:id="rId22"/>
    <p:sldId id="365" r:id="rId23"/>
    <p:sldId id="389" r:id="rId24"/>
    <p:sldId id="434" r:id="rId25"/>
    <p:sldId id="349" r:id="rId26"/>
    <p:sldId id="350" r:id="rId27"/>
    <p:sldId id="438" r:id="rId28"/>
    <p:sldId id="454" r:id="rId29"/>
    <p:sldId id="353" r:id="rId30"/>
    <p:sldId id="351" r:id="rId31"/>
    <p:sldId id="354" r:id="rId32"/>
    <p:sldId id="355" r:id="rId33"/>
    <p:sldId id="356" r:id="rId34"/>
    <p:sldId id="439" r:id="rId35"/>
    <p:sldId id="352" r:id="rId36"/>
    <p:sldId id="440" r:id="rId37"/>
    <p:sldId id="441" r:id="rId38"/>
    <p:sldId id="364" r:id="rId39"/>
    <p:sldId id="442" r:id="rId40"/>
    <p:sldId id="387" r:id="rId41"/>
    <p:sldId id="456" r:id="rId42"/>
    <p:sldId id="457" r:id="rId43"/>
    <p:sldId id="444" r:id="rId44"/>
    <p:sldId id="447" r:id="rId45"/>
    <p:sldId id="448" r:id="rId46"/>
    <p:sldId id="449" r:id="rId47"/>
    <p:sldId id="461" r:id="rId48"/>
    <p:sldId id="462" r:id="rId49"/>
    <p:sldId id="450" r:id="rId50"/>
    <p:sldId id="451" r:id="rId51"/>
    <p:sldId id="452" r:id="rId52"/>
    <p:sldId id="458" r:id="rId53"/>
    <p:sldId id="460" r:id="rId54"/>
    <p:sldId id="459" r:id="rId55"/>
    <p:sldId id="370" r:id="rId56"/>
    <p:sldId id="463" r:id="rId57"/>
    <p:sldId id="464" r:id="rId58"/>
    <p:sldId id="465" r:id="rId59"/>
    <p:sldId id="466" r:id="rId60"/>
    <p:sldId id="469" r:id="rId61"/>
    <p:sldId id="467" r:id="rId62"/>
    <p:sldId id="381" r:id="rId63"/>
    <p:sldId id="417" r:id="rId64"/>
    <p:sldId id="470" r:id="rId65"/>
    <p:sldId id="371" r:id="rId66"/>
    <p:sldId id="382" r:id="rId67"/>
    <p:sldId id="471" r:id="rId68"/>
    <p:sldId id="333" r:id="rId69"/>
    <p:sldId id="385" r:id="rId70"/>
    <p:sldId id="357" r:id="rId71"/>
    <p:sldId id="358" r:id="rId72"/>
    <p:sldId id="359" r:id="rId73"/>
    <p:sldId id="360" r:id="rId74"/>
    <p:sldId id="361" r:id="rId75"/>
    <p:sldId id="346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425" r:id="rId84"/>
    <p:sldId id="426" r:id="rId85"/>
    <p:sldId id="432" r:id="rId86"/>
    <p:sldId id="468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384"/>
            <p14:sldId id="363"/>
            <p14:sldId id="472"/>
            <p14:sldId id="344"/>
            <p14:sldId id="422"/>
            <p14:sldId id="420"/>
            <p14:sldId id="421"/>
            <p14:sldId id="403"/>
            <p14:sldId id="419"/>
            <p14:sldId id="418"/>
            <p14:sldId id="407"/>
            <p14:sldId id="409"/>
            <p14:sldId id="410"/>
            <p14:sldId id="411"/>
            <p14:sldId id="412"/>
            <p14:sldId id="413"/>
            <p14:sldId id="372"/>
            <p14:sldId id="433"/>
            <p14:sldId id="366"/>
            <p14:sldId id="369"/>
            <p14:sldId id="368"/>
            <p14:sldId id="365"/>
            <p14:sldId id="389"/>
            <p14:sldId id="434"/>
            <p14:sldId id="349"/>
            <p14:sldId id="350"/>
            <p14:sldId id="438"/>
            <p14:sldId id="454"/>
            <p14:sldId id="353"/>
            <p14:sldId id="351"/>
            <p14:sldId id="354"/>
            <p14:sldId id="355"/>
            <p14:sldId id="356"/>
            <p14:sldId id="439"/>
            <p14:sldId id="352"/>
            <p14:sldId id="440"/>
            <p14:sldId id="441"/>
            <p14:sldId id="364"/>
            <p14:sldId id="442"/>
            <p14:sldId id="387"/>
            <p14:sldId id="456"/>
            <p14:sldId id="457"/>
            <p14:sldId id="444"/>
            <p14:sldId id="447"/>
            <p14:sldId id="448"/>
            <p14:sldId id="449"/>
            <p14:sldId id="461"/>
            <p14:sldId id="462"/>
            <p14:sldId id="450"/>
            <p14:sldId id="451"/>
            <p14:sldId id="452"/>
            <p14:sldId id="458"/>
            <p14:sldId id="460"/>
            <p14:sldId id="459"/>
            <p14:sldId id="370"/>
            <p14:sldId id="463"/>
            <p14:sldId id="464"/>
            <p14:sldId id="465"/>
            <p14:sldId id="466"/>
            <p14:sldId id="469"/>
            <p14:sldId id="467"/>
            <p14:sldId id="381"/>
            <p14:sldId id="417"/>
            <p14:sldId id="470"/>
            <p14:sldId id="371"/>
            <p14:sldId id="382"/>
            <p14:sldId id="471"/>
            <p14:sldId id="333"/>
            <p14:sldId id="385"/>
            <p14:sldId id="357"/>
            <p14:sldId id="358"/>
            <p14:sldId id="359"/>
            <p14:sldId id="360"/>
            <p14:sldId id="361"/>
            <p14:sldId id="346"/>
            <p14:sldId id="390"/>
            <p14:sldId id="391"/>
            <p14:sldId id="392"/>
            <p14:sldId id="393"/>
            <p14:sldId id="394"/>
            <p14:sldId id="395"/>
            <p14:sldId id="396"/>
            <p14:sldId id="425"/>
            <p14:sldId id="426"/>
            <p14:sldId id="432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6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A0"/>
    <a:srgbClr val="FFFFFF"/>
    <a:srgbClr val="FF0000"/>
    <a:srgbClr val="A66BD3"/>
    <a:srgbClr val="70AD47"/>
    <a:srgbClr val="D08BD5"/>
    <a:srgbClr val="C00000"/>
    <a:srgbClr val="F6F8FC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91715" autoAdjust="0"/>
  </p:normalViewPr>
  <p:slideViewPr>
    <p:cSldViewPr snapToGrid="0">
      <p:cViewPr>
        <p:scale>
          <a:sx n="100" d="100"/>
          <a:sy n="100" d="100"/>
        </p:scale>
        <p:origin x="810" y="150"/>
      </p:cViewPr>
      <p:guideLst>
        <p:guide orient="horz" pos="2160"/>
        <p:guide pos="66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3.1087477833982557</c:v>
                </c:pt>
                <c:pt idx="1">
                  <c:v>2.9110227285106793</c:v>
                </c:pt>
                <c:pt idx="2">
                  <c:v>0.54341652720248712</c:v>
                </c:pt>
                <c:pt idx="3">
                  <c:v>2.5762278569807853</c:v>
                </c:pt>
                <c:pt idx="4">
                  <c:v>2.7218899931101865</c:v>
                </c:pt>
                <c:pt idx="5">
                  <c:v>0.8993838068288007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4.9931644155134558</c:v>
                </c:pt>
                <c:pt idx="1">
                  <c:v>4.3024517529574968</c:v>
                </c:pt>
                <c:pt idx="2">
                  <c:v>4.0398729473936159</c:v>
                </c:pt>
                <c:pt idx="3">
                  <c:v>4.8287423656951356</c:v>
                </c:pt>
                <c:pt idx="4">
                  <c:v>1.8128833592631306</c:v>
                </c:pt>
                <c:pt idx="5">
                  <c:v>0.35079959294128382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2.6692988002405449</c:v>
                </c:pt>
                <c:pt idx="1">
                  <c:v>4.9119736095552122</c:v>
                </c:pt>
                <c:pt idx="2">
                  <c:v>2.461579556726448</c:v>
                </c:pt>
                <c:pt idx="3">
                  <c:v>0.17481111063607391</c:v>
                </c:pt>
                <c:pt idx="4">
                  <c:v>3.4812563025668131</c:v>
                </c:pt>
                <c:pt idx="5">
                  <c:v>2.2051917420221594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2.437479301459625</c:v>
                </c:pt>
                <c:pt idx="1">
                  <c:v>3.3341684262298537</c:v>
                </c:pt>
                <c:pt idx="2">
                  <c:v>2.6560694543303134</c:v>
                </c:pt>
                <c:pt idx="3">
                  <c:v>0.61660468955647918</c:v>
                </c:pt>
                <c:pt idx="4">
                  <c:v>1.8758592760824784</c:v>
                </c:pt>
                <c:pt idx="5">
                  <c:v>2.5017852601076997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1.8859891216854163</c:v>
                </c:pt>
                <c:pt idx="1">
                  <c:v>0.80599582302023465</c:v>
                </c:pt>
                <c:pt idx="2">
                  <c:v>4.3509102328046154</c:v>
                </c:pt>
                <c:pt idx="3">
                  <c:v>1.5836079594504049</c:v>
                </c:pt>
                <c:pt idx="4">
                  <c:v>2.3778459176731719</c:v>
                </c:pt>
                <c:pt idx="5">
                  <c:v>2.0130134014306926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1.9720450535807683</c:v>
                </c:pt>
                <c:pt idx="1">
                  <c:v>2.8520593022831449</c:v>
                </c:pt>
                <c:pt idx="2">
                  <c:v>2.5683347228197158</c:v>
                </c:pt>
                <c:pt idx="3">
                  <c:v>4.9351558218041429</c:v>
                </c:pt>
                <c:pt idx="4">
                  <c:v>1.6190631121894294</c:v>
                </c:pt>
                <c:pt idx="5">
                  <c:v>2.5920591388923837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3472728"/>
        <c:axId val="513476648"/>
      </c:barChart>
      <c:catAx>
        <c:axId val="513472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3476648"/>
        <c:crosses val="autoZero"/>
        <c:auto val="1"/>
        <c:lblAlgn val="ctr"/>
        <c:lblOffset val="100"/>
        <c:noMultiLvlLbl val="0"/>
      </c:catAx>
      <c:valAx>
        <c:axId val="513476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3472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20.327914433764118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16.538717151569585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3477040"/>
        <c:axId val="513477824"/>
      </c:barChart>
      <c:catAx>
        <c:axId val="513477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3477824"/>
        <c:crosses val="autoZero"/>
        <c:auto val="1"/>
        <c:lblAlgn val="ctr"/>
        <c:lblOffset val="100"/>
        <c:noMultiLvlLbl val="0"/>
      </c:catAx>
      <c:valAx>
        <c:axId val="513477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347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3.1087477833982557</c:v>
                </c:pt>
                <c:pt idx="1">
                  <c:v>2.9110227285106793</c:v>
                </c:pt>
                <c:pt idx="2">
                  <c:v>0.54341652720248712</c:v>
                </c:pt>
                <c:pt idx="3">
                  <c:v>2.5762278569807853</c:v>
                </c:pt>
                <c:pt idx="4">
                  <c:v>2.7218899931101865</c:v>
                </c:pt>
                <c:pt idx="5">
                  <c:v>0.8993838068288007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4.9931644155134558</c:v>
                </c:pt>
                <c:pt idx="1">
                  <c:v>4.3024517529574968</c:v>
                </c:pt>
                <c:pt idx="2">
                  <c:v>4.0398729473936159</c:v>
                </c:pt>
                <c:pt idx="3">
                  <c:v>4.8287423656951356</c:v>
                </c:pt>
                <c:pt idx="4">
                  <c:v>1.8128833592631306</c:v>
                </c:pt>
                <c:pt idx="5">
                  <c:v>0.35079959294128382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2.6692988002405449</c:v>
                </c:pt>
                <c:pt idx="1">
                  <c:v>4.9119736095552122</c:v>
                </c:pt>
                <c:pt idx="2">
                  <c:v>2.461579556726448</c:v>
                </c:pt>
                <c:pt idx="3">
                  <c:v>0.17481111063607391</c:v>
                </c:pt>
                <c:pt idx="4">
                  <c:v>3.4812563025668131</c:v>
                </c:pt>
                <c:pt idx="5">
                  <c:v>2.2051917420221594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2.437479301459625</c:v>
                </c:pt>
                <c:pt idx="1">
                  <c:v>3.3341684262298537</c:v>
                </c:pt>
                <c:pt idx="2">
                  <c:v>2.6560694543303134</c:v>
                </c:pt>
                <c:pt idx="3">
                  <c:v>0.61660468955647918</c:v>
                </c:pt>
                <c:pt idx="4">
                  <c:v>1.8758592760824784</c:v>
                </c:pt>
                <c:pt idx="5">
                  <c:v>2.5017852601076997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1.8859891216854163</c:v>
                </c:pt>
                <c:pt idx="1">
                  <c:v>0.80599582302023465</c:v>
                </c:pt>
                <c:pt idx="2">
                  <c:v>4.3509102328046154</c:v>
                </c:pt>
                <c:pt idx="3">
                  <c:v>1.5836079594504049</c:v>
                </c:pt>
                <c:pt idx="4">
                  <c:v>2.3778459176731719</c:v>
                </c:pt>
                <c:pt idx="5">
                  <c:v>2.0130134014306926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1.9720450535807683</c:v>
                </c:pt>
                <c:pt idx="1">
                  <c:v>2.8520593022831449</c:v>
                </c:pt>
                <c:pt idx="2">
                  <c:v>2.5683347228197158</c:v>
                </c:pt>
                <c:pt idx="3">
                  <c:v>4.9351558218041429</c:v>
                </c:pt>
                <c:pt idx="4">
                  <c:v>1.6190631121894294</c:v>
                </c:pt>
                <c:pt idx="5">
                  <c:v>2.5920591388923837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28235656"/>
        <c:axId val="528233304"/>
      </c:barChart>
      <c:catAx>
        <c:axId val="528235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233304"/>
        <c:crosses val="autoZero"/>
        <c:auto val="1"/>
        <c:lblAlgn val="ctr"/>
        <c:lblOffset val="100"/>
        <c:noMultiLvlLbl val="0"/>
      </c:catAx>
      <c:valAx>
        <c:axId val="528233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23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20.327914433764118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16.538717151569585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0954376"/>
        <c:axId val="600954768"/>
      </c:barChart>
      <c:catAx>
        <c:axId val="600954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0954768"/>
        <c:crosses val="autoZero"/>
        <c:auto val="1"/>
        <c:lblAlgn val="ctr"/>
        <c:lblOffset val="100"/>
        <c:noMultiLvlLbl val="0"/>
      </c:catAx>
      <c:valAx>
        <c:axId val="600954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095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1.2102427937641167</c:v>
                </c:pt>
                <c:pt idx="1">
                  <c:v>19.117671640000001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3.0957929902046875</c:v>
                </c:pt>
                <c:pt idx="1">
                  <c:v>0</c:v>
                </c:pt>
                <c:pt idx="2">
                  <c:v>0.71607231825274908</c:v>
                </c:pt>
                <c:pt idx="3">
                  <c:v>1.2931833922335532</c:v>
                </c:pt>
                <c:pt idx="4">
                  <c:v>0.87143550393546221</c:v>
                </c:pt>
                <c:pt idx="5">
                  <c:v>10.562232939999999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2435160"/>
        <c:axId val="782441432"/>
      </c:barChart>
      <c:catAx>
        <c:axId val="782435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2441432"/>
        <c:crosses val="autoZero"/>
        <c:auto val="1"/>
        <c:lblAlgn val="ctr"/>
        <c:lblOffset val="100"/>
        <c:noMultiLvlLbl val="0"/>
      </c:catAx>
      <c:valAx>
        <c:axId val="782441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243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20.327914433764118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16.538717151569585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6318288"/>
        <c:axId val="786318680"/>
      </c:barChart>
      <c:catAx>
        <c:axId val="786318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6318680"/>
        <c:crosses val="autoZero"/>
        <c:auto val="1"/>
        <c:lblAlgn val="ctr"/>
        <c:lblOffset val="100"/>
        <c:noMultiLvlLbl val="0"/>
      </c:catAx>
      <c:valAx>
        <c:axId val="78631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631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1.2102427937641167</c:v>
                </c:pt>
                <c:pt idx="1">
                  <c:v>19.117671640000001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3.0957929902046875</c:v>
                </c:pt>
                <c:pt idx="1">
                  <c:v>0</c:v>
                </c:pt>
                <c:pt idx="2">
                  <c:v>0.71607231825274908</c:v>
                </c:pt>
                <c:pt idx="3">
                  <c:v>1.2931833922335532</c:v>
                </c:pt>
                <c:pt idx="4">
                  <c:v>0.87143550393546221</c:v>
                </c:pt>
                <c:pt idx="5">
                  <c:v>10.562232939999999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2446136"/>
        <c:axId val="782436728"/>
      </c:barChart>
      <c:catAx>
        <c:axId val="782446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2436728"/>
        <c:crosses val="autoZero"/>
        <c:auto val="1"/>
        <c:lblAlgn val="ctr"/>
        <c:lblOffset val="100"/>
        <c:noMultiLvlLbl val="0"/>
      </c:catAx>
      <c:valAx>
        <c:axId val="782436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244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20.327914433764118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16.538717151569585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2437512"/>
        <c:axId val="782437904"/>
      </c:barChart>
      <c:catAx>
        <c:axId val="782437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2437904"/>
        <c:crosses val="autoZero"/>
        <c:auto val="1"/>
        <c:lblAlgn val="ctr"/>
        <c:lblOffset val="100"/>
        <c:noMultiLvlLbl val="0"/>
      </c:catAx>
      <c:valAx>
        <c:axId val="782437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2437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7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6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63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17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0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82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40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00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7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7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66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718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2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52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104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2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00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23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664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784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596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7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93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v_1 </a:t>
            </a:r>
            <a:r>
              <a:rPr lang="de-DE" dirty="0" err="1" smtClean="0"/>
              <a:t>and</a:t>
            </a:r>
            <a:r>
              <a:rPr lang="de-DE" dirty="0" smtClean="0"/>
              <a:t> v_6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70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v_3 </a:t>
            </a:r>
            <a:r>
              <a:rPr lang="de-DE" dirty="0" err="1" smtClean="0"/>
              <a:t>and</a:t>
            </a:r>
            <a:r>
              <a:rPr lang="de-DE" dirty="0" smtClean="0"/>
              <a:t> v_7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–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Second-order </a:t>
            </a:r>
            <a:r>
              <a:rPr lang="de-DE" baseline="0" dirty="0" err="1" smtClean="0"/>
              <a:t>neighbourhoods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same,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: k != 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731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v_3 </a:t>
            </a:r>
            <a:r>
              <a:rPr lang="de-DE" dirty="0" err="1" smtClean="0"/>
              <a:t>and</a:t>
            </a:r>
            <a:r>
              <a:rPr lang="de-DE" dirty="0" smtClean="0"/>
              <a:t> v_7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–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Second-order </a:t>
            </a:r>
            <a:r>
              <a:rPr lang="de-DE" baseline="0" dirty="0" err="1" smtClean="0"/>
              <a:t>neighbourhoods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same,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: k != 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7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43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96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848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35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7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97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21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8767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06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2379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94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4274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74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021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6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1559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295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4855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51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32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083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302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473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598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6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09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618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273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Laplacian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Favourable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conditions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positive </a:t>
            </a:r>
            <a:r>
              <a:rPr lang="de-DE" baseline="0" dirty="0" err="1" smtClean="0"/>
              <a:t>definiteness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non-</a:t>
            </a:r>
            <a:r>
              <a:rPr lang="de-DE" baseline="0" dirty="0" err="1" smtClean="0"/>
              <a:t>Euclidean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941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111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RKKS</a:t>
            </a:r>
            <a:r>
              <a:rPr lang="de-DE" baseline="0" dirty="0" smtClean="0"/>
              <a:t> = Generalisation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reproducing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 Hilbert </a:t>
            </a:r>
            <a:r>
              <a:rPr lang="de-DE" baseline="0" dirty="0" err="1" smtClean="0"/>
              <a:t>spaces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3878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653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79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610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2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5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500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665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451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690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743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633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126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953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540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790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486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51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45369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005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723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6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:a16="http://schemas.microsoft.com/office/drawing/2014/main" xmlns="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xmlns="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Beaumont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:a16="http://schemas.microsoft.com/office/drawing/2014/main" xmlns="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xmlns="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01.07.2020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xmlns="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WWL Graph Kernels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7540516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Seminar: </a:t>
            </a:r>
            <a:r>
              <a:rPr lang="en-GB" sz="1200" kern="120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Principles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Mining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Learning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„Selected Papers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NeurIPS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 (MA-INF</a:t>
            </a:r>
            <a:r>
              <a:rPr lang="de-DE" sz="1200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4209)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61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410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15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39.png"/><Relationship Id="rId5" Type="http://schemas.openxmlformats.org/officeDocument/2006/relationships/image" Target="../media/image1310.png"/><Relationship Id="rId10" Type="http://schemas.openxmlformats.org/officeDocument/2006/relationships/image" Target="../media/image180.png"/><Relationship Id="rId4" Type="http://schemas.openxmlformats.org/officeDocument/2006/relationships/image" Target="../media/image1210.png"/><Relationship Id="rId9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22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57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0.png"/><Relationship Id="rId7" Type="http://schemas.openxmlformats.org/officeDocument/2006/relationships/image" Target="../media/image23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60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0.png"/><Relationship Id="rId7" Type="http://schemas.openxmlformats.org/officeDocument/2006/relationships/image" Target="../media/image23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61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0.png"/><Relationship Id="rId7" Type="http://schemas.openxmlformats.org/officeDocument/2006/relationships/image" Target="../media/image23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62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0.png"/><Relationship Id="rId7" Type="http://schemas.openxmlformats.org/officeDocument/2006/relationships/image" Target="../media/image23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63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chart" Target="../charts/char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chart" Target="../charts/char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2.png"/><Relationship Id="rId4" Type="http://schemas.openxmlformats.org/officeDocument/2006/relationships/chart" Target="../charts/chart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9.png"/><Relationship Id="rId18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7.png"/><Relationship Id="rId5" Type="http://schemas.openxmlformats.org/officeDocument/2006/relationships/image" Target="../media/image89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1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9.png"/><Relationship Id="rId18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7.png"/><Relationship Id="rId5" Type="http://schemas.openxmlformats.org/officeDocument/2006/relationships/image" Target="../media/image89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9.png"/><Relationship Id="rId18" Type="http://schemas.openxmlformats.org/officeDocument/2006/relationships/image" Target="../media/image94.png"/><Relationship Id="rId3" Type="http://schemas.openxmlformats.org/officeDocument/2006/relationships/image" Target="../media/image87.png"/><Relationship Id="rId21" Type="http://schemas.openxmlformats.org/officeDocument/2006/relationships/image" Target="../media/image11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7.png"/><Relationship Id="rId5" Type="http://schemas.openxmlformats.org/officeDocument/2006/relationships/image" Target="../media/image89.png"/><Relationship Id="rId15" Type="http://schemas.openxmlformats.org/officeDocument/2006/relationships/image" Target="../media/image101.png"/><Relationship Id="rId23" Type="http://schemas.openxmlformats.org/officeDocument/2006/relationships/image" Target="../media/image112.png"/><Relationship Id="rId10" Type="http://schemas.openxmlformats.org/officeDocument/2006/relationships/image" Target="../media/image96.png"/><Relationship Id="rId19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100.png"/><Relationship Id="rId2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9.png"/><Relationship Id="rId18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7.png"/><Relationship Id="rId5" Type="http://schemas.openxmlformats.org/officeDocument/2006/relationships/image" Target="../media/image89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9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20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21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3.png"/><Relationship Id="rId5" Type="http://schemas.openxmlformats.org/officeDocument/2006/relationships/image" Target="../media/image114.png"/><Relationship Id="rId10" Type="http://schemas.openxmlformats.org/officeDocument/2006/relationships/image" Target="../media/image122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6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33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2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36.png"/><Relationship Id="rId5" Type="http://schemas.openxmlformats.org/officeDocument/2006/relationships/image" Target="../media/image144.png"/><Relationship Id="rId10" Type="http://schemas.openxmlformats.org/officeDocument/2006/relationships/image" Target="../media/image148.png"/><Relationship Id="rId4" Type="http://schemas.openxmlformats.org/officeDocument/2006/relationships/image" Target="../media/image143.png"/><Relationship Id="rId9" Type="http://schemas.openxmlformats.org/officeDocument/2006/relationships/image" Target="../media/image14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560.png"/><Relationship Id="rId10" Type="http://schemas.openxmlformats.org/officeDocument/2006/relationships/image" Target="../media/image511.png"/><Relationship Id="rId19" Type="http://schemas.openxmlformats.org/officeDocument/2006/relationships/image" Target="../media/image60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611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560.png"/><Relationship Id="rId10" Type="http://schemas.openxmlformats.org/officeDocument/2006/relationships/image" Target="../media/image511.png"/><Relationship Id="rId19" Type="http://schemas.openxmlformats.org/officeDocument/2006/relationships/image" Target="../media/image600.png"/><Relationship Id="rId4" Type="http://schemas.openxmlformats.org/officeDocument/2006/relationships/image" Target="../media/image62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6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770.png"/><Relationship Id="rId3" Type="http://schemas.openxmlformats.org/officeDocument/2006/relationships/image" Target="../media/image790.png"/><Relationship Id="rId7" Type="http://schemas.openxmlformats.org/officeDocument/2006/relationships/image" Target="../media/image810.png"/><Relationship Id="rId12" Type="http://schemas.openxmlformats.org/officeDocument/2006/relationships/image" Target="../media/image710.png"/><Relationship Id="rId17" Type="http://schemas.openxmlformats.org/officeDocument/2006/relationships/image" Target="../media/image760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10" Type="http://schemas.openxmlformats.org/officeDocument/2006/relationships/image" Target="../media/image690.png"/><Relationship Id="rId19" Type="http://schemas.openxmlformats.org/officeDocument/2006/relationships/image" Target="../media/image60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770.png"/><Relationship Id="rId3" Type="http://schemas.openxmlformats.org/officeDocument/2006/relationships/image" Target="../media/image790.png"/><Relationship Id="rId7" Type="http://schemas.openxmlformats.org/officeDocument/2006/relationships/image" Target="../media/image810.png"/><Relationship Id="rId12" Type="http://schemas.openxmlformats.org/officeDocument/2006/relationships/image" Target="../media/image710.png"/><Relationship Id="rId17" Type="http://schemas.openxmlformats.org/officeDocument/2006/relationships/image" Target="../media/image760.png"/><Relationship Id="rId2" Type="http://schemas.openxmlformats.org/officeDocument/2006/relationships/notesSlide" Target="../notesSlides/notesSlide74.xml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10" Type="http://schemas.openxmlformats.org/officeDocument/2006/relationships/image" Target="../media/image690.png"/><Relationship Id="rId19" Type="http://schemas.openxmlformats.org/officeDocument/2006/relationships/image" Target="../media/image60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151.png"/><Relationship Id="rId7" Type="http://schemas.openxmlformats.org/officeDocument/2006/relationships/image" Target="../media/image89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83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9.png"/><Relationship Id="rId10" Type="http://schemas.openxmlformats.org/officeDocument/2006/relationships/image" Target="../media/image92.png"/><Relationship Id="rId19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91.png"/><Relationship Id="rId14" Type="http://schemas.openxmlformats.org/officeDocument/2006/relationships/image" Target="../media/image9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151.png"/><Relationship Id="rId7" Type="http://schemas.openxmlformats.org/officeDocument/2006/relationships/image" Target="../media/image89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84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9.png"/><Relationship Id="rId10" Type="http://schemas.openxmlformats.org/officeDocument/2006/relationships/image" Target="../media/image92.png"/><Relationship Id="rId4" Type="http://schemas.openxmlformats.org/officeDocument/2006/relationships/image" Target="../media/image152.png"/><Relationship Id="rId9" Type="http://schemas.openxmlformats.org/officeDocument/2006/relationships/image" Target="../media/image91.png"/><Relationship Id="rId14" Type="http://schemas.openxmlformats.org/officeDocument/2006/relationships/image" Target="../media/image9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0.png"/><Relationship Id="rId4" Type="http://schemas.openxmlformats.org/officeDocument/2006/relationships/image" Target="../media/image10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smtClean="0">
                <a:solidFill>
                  <a:srgbClr val="0150A0"/>
                </a:solidFill>
              </a:rPr>
              <a:t>Wasserstein </a:t>
            </a:r>
            <a:r>
              <a:rPr lang="de-DE" sz="5400" dirty="0" err="1" smtClean="0">
                <a:solidFill>
                  <a:srgbClr val="0150A0"/>
                </a:solidFill>
              </a:rPr>
              <a:t>Weisfeiler</a:t>
            </a:r>
            <a:r>
              <a:rPr lang="de-DE" sz="5400" dirty="0" smtClean="0">
                <a:solidFill>
                  <a:srgbClr val="0150A0"/>
                </a:solidFill>
              </a:rPr>
              <a:t>-Lehman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smtClean="0">
                <a:solidFill>
                  <a:srgbClr val="0150A0"/>
                </a:solidFill>
              </a:rPr>
              <a:t>Graph Kernels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1800" dirty="0" smtClean="0">
                <a:solidFill>
                  <a:srgbClr val="0150A0"/>
                </a:solidFill>
              </a:rPr>
              <a:t>Matteo </a:t>
            </a:r>
            <a:r>
              <a:rPr lang="de-DE" sz="1800" dirty="0" err="1" smtClean="0">
                <a:solidFill>
                  <a:srgbClr val="0150A0"/>
                </a:solidFill>
              </a:rPr>
              <a:t>Togninalli</a:t>
            </a:r>
            <a:r>
              <a:rPr lang="de-DE" sz="1800" dirty="0" smtClean="0">
                <a:solidFill>
                  <a:srgbClr val="0150A0"/>
                </a:solidFill>
              </a:rPr>
              <a:t>, Felipe </a:t>
            </a:r>
            <a:r>
              <a:rPr lang="de-DE" sz="1800" dirty="0" err="1" smtClean="0">
                <a:solidFill>
                  <a:srgbClr val="0150A0"/>
                </a:solidFill>
              </a:rPr>
              <a:t>Llinares</a:t>
            </a:r>
            <a:r>
              <a:rPr lang="de-DE" sz="1800" dirty="0" smtClean="0">
                <a:solidFill>
                  <a:srgbClr val="0150A0"/>
                </a:solidFill>
              </a:rPr>
              <a:t>-López, Elisabetta </a:t>
            </a:r>
            <a:r>
              <a:rPr lang="de-DE" sz="1800" dirty="0" err="1" smtClean="0">
                <a:solidFill>
                  <a:srgbClr val="0150A0"/>
                </a:solidFill>
              </a:rPr>
              <a:t>Ghisu</a:t>
            </a:r>
            <a:r>
              <a:rPr lang="de-DE" sz="1800" dirty="0" smtClean="0">
                <a:solidFill>
                  <a:srgbClr val="0150A0"/>
                </a:solidFill>
              </a:rPr>
              <a:t>, Bastian Rieck, Karsten </a:t>
            </a:r>
            <a:r>
              <a:rPr lang="de-DE" sz="1800" dirty="0" err="1" smtClean="0">
                <a:solidFill>
                  <a:srgbClr val="0150A0"/>
                </a:solidFill>
              </a:rPr>
              <a:t>Borgwardt</a:t>
            </a:r>
            <a:r>
              <a:rPr lang="de-DE" sz="1800" dirty="0" smtClean="0">
                <a:solidFill>
                  <a:srgbClr val="0150A0"/>
                </a:solidFill>
              </a:rPr>
              <a:t> – ETH ZURICH</a:t>
            </a: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460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01.07.2020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8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Pfeil nach unten 1"/>
          <p:cNvSpPr/>
          <p:nvPr/>
        </p:nvSpPr>
        <p:spPr>
          <a:xfrm rot="19955341">
            <a:off x="107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ihandform 38"/>
          <p:cNvSpPr/>
          <p:nvPr/>
        </p:nvSpPr>
        <p:spPr>
          <a:xfrm>
            <a:off x="127547" y="2207931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Pfeil nach unten 1"/>
          <p:cNvSpPr/>
          <p:nvPr/>
        </p:nvSpPr>
        <p:spPr>
          <a:xfrm rot="19955341">
            <a:off x="107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6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ihandform 38"/>
          <p:cNvSpPr/>
          <p:nvPr/>
        </p:nvSpPr>
        <p:spPr>
          <a:xfrm>
            <a:off x="127547" y="2207931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107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 40"/>
          <p:cNvSpPr/>
          <p:nvPr/>
        </p:nvSpPr>
        <p:spPr>
          <a:xfrm>
            <a:off x="171301" y="2146056"/>
            <a:ext cx="6072902" cy="2272562"/>
          </a:xfrm>
          <a:custGeom>
            <a:avLst/>
            <a:gdLst>
              <a:gd name="connsiteX0" fmla="*/ 507106 w 6555347"/>
              <a:gd name="connsiteY0" fmla="*/ 168816 h 2288734"/>
              <a:gd name="connsiteX1" fmla="*/ 6069706 w 6555347"/>
              <a:gd name="connsiteY1" fmla="*/ 194216 h 2288734"/>
              <a:gd name="connsiteX2" fmla="*/ 6133206 w 6555347"/>
              <a:gd name="connsiteY2" fmla="*/ 2073816 h 2288734"/>
              <a:gd name="connsiteX3" fmla="*/ 4863206 w 6555347"/>
              <a:gd name="connsiteY3" fmla="*/ 2124616 h 2288734"/>
              <a:gd name="connsiteX4" fmla="*/ 3440806 w 6555347"/>
              <a:gd name="connsiteY4" fmla="*/ 1159416 h 2288734"/>
              <a:gd name="connsiteX5" fmla="*/ 1446906 w 6555347"/>
              <a:gd name="connsiteY5" fmla="*/ 2150016 h 2288734"/>
              <a:gd name="connsiteX6" fmla="*/ 570606 w 6555347"/>
              <a:gd name="connsiteY6" fmla="*/ 2175416 h 2288734"/>
              <a:gd name="connsiteX7" fmla="*/ 265806 w 6555347"/>
              <a:gd name="connsiteY7" fmla="*/ 1159416 h 2288734"/>
              <a:gd name="connsiteX8" fmla="*/ 507106 w 6555347"/>
              <a:gd name="connsiteY8" fmla="*/ 168816 h 2288734"/>
              <a:gd name="connsiteX0" fmla="*/ 247799 w 6296040"/>
              <a:gd name="connsiteY0" fmla="*/ 152644 h 2272562"/>
              <a:gd name="connsiteX1" fmla="*/ 5810399 w 6296040"/>
              <a:gd name="connsiteY1" fmla="*/ 178044 h 2272562"/>
              <a:gd name="connsiteX2" fmla="*/ 5873899 w 6296040"/>
              <a:gd name="connsiteY2" fmla="*/ 2057644 h 2272562"/>
              <a:gd name="connsiteX3" fmla="*/ 4603899 w 6296040"/>
              <a:gd name="connsiteY3" fmla="*/ 2108444 h 2272562"/>
              <a:gd name="connsiteX4" fmla="*/ 3181499 w 6296040"/>
              <a:gd name="connsiteY4" fmla="*/ 1143244 h 2272562"/>
              <a:gd name="connsiteX5" fmla="*/ 1187599 w 6296040"/>
              <a:gd name="connsiteY5" fmla="*/ 2133844 h 2272562"/>
              <a:gd name="connsiteX6" fmla="*/ 311299 w 6296040"/>
              <a:gd name="connsiteY6" fmla="*/ 2159244 h 2272562"/>
              <a:gd name="connsiteX7" fmla="*/ 6499 w 6296040"/>
              <a:gd name="connsiteY7" fmla="*/ 1143244 h 2272562"/>
              <a:gd name="connsiteX8" fmla="*/ 247799 w 6296040"/>
              <a:gd name="connsiteY8" fmla="*/ 152644 h 2272562"/>
              <a:gd name="connsiteX0" fmla="*/ 247799 w 6075099"/>
              <a:gd name="connsiteY0" fmla="*/ 152644 h 2272562"/>
              <a:gd name="connsiteX1" fmla="*/ 5810399 w 6075099"/>
              <a:gd name="connsiteY1" fmla="*/ 178044 h 2272562"/>
              <a:gd name="connsiteX2" fmla="*/ 5873899 w 6075099"/>
              <a:gd name="connsiteY2" fmla="*/ 2057644 h 2272562"/>
              <a:gd name="connsiteX3" fmla="*/ 4603899 w 6075099"/>
              <a:gd name="connsiteY3" fmla="*/ 2108444 h 2272562"/>
              <a:gd name="connsiteX4" fmla="*/ 3181499 w 6075099"/>
              <a:gd name="connsiteY4" fmla="*/ 1143244 h 2272562"/>
              <a:gd name="connsiteX5" fmla="*/ 1187599 w 6075099"/>
              <a:gd name="connsiteY5" fmla="*/ 2133844 h 2272562"/>
              <a:gd name="connsiteX6" fmla="*/ 311299 w 6075099"/>
              <a:gd name="connsiteY6" fmla="*/ 2159244 h 2272562"/>
              <a:gd name="connsiteX7" fmla="*/ 6499 w 6075099"/>
              <a:gd name="connsiteY7" fmla="*/ 1143244 h 2272562"/>
              <a:gd name="connsiteX8" fmla="*/ 247799 w 6075099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2902" h="2272562">
                <a:moveTo>
                  <a:pt x="247799" y="152644"/>
                </a:moveTo>
                <a:cubicBezTo>
                  <a:pt x="516616" y="42577"/>
                  <a:pt x="5393416" y="-139456"/>
                  <a:pt x="5810399" y="178044"/>
                </a:cubicBezTo>
                <a:cubicBezTo>
                  <a:pt x="6227382" y="495544"/>
                  <a:pt x="6068632" y="1765544"/>
                  <a:pt x="5873899" y="2057644"/>
                </a:cubicBezTo>
                <a:cubicBezTo>
                  <a:pt x="5679166" y="2349744"/>
                  <a:pt x="5116132" y="2184644"/>
                  <a:pt x="4641999" y="1930644"/>
                </a:cubicBezTo>
                <a:cubicBezTo>
                  <a:pt x="4167866" y="1676644"/>
                  <a:pt x="3757232" y="1109377"/>
                  <a:pt x="3181499" y="1143244"/>
                </a:cubicBezTo>
                <a:cubicBezTo>
                  <a:pt x="2605766" y="1177111"/>
                  <a:pt x="1665966" y="1964511"/>
                  <a:pt x="1187599" y="2133844"/>
                </a:cubicBezTo>
                <a:cubicBezTo>
                  <a:pt x="709232" y="2303177"/>
                  <a:pt x="508149" y="2324344"/>
                  <a:pt x="311299" y="2159244"/>
                </a:cubicBezTo>
                <a:cubicBezTo>
                  <a:pt x="114449" y="1994144"/>
                  <a:pt x="21316" y="1477677"/>
                  <a:pt x="6499" y="1143244"/>
                </a:cubicBezTo>
                <a:cubicBezTo>
                  <a:pt x="-8318" y="808811"/>
                  <a:pt x="-21018" y="262711"/>
                  <a:pt x="247799" y="152644"/>
                </a:cubicBezTo>
                <a:close/>
              </a:path>
            </a:pathLst>
          </a:cu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2266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 40"/>
          <p:cNvSpPr/>
          <p:nvPr/>
        </p:nvSpPr>
        <p:spPr>
          <a:xfrm>
            <a:off x="171301" y="2146056"/>
            <a:ext cx="6072902" cy="2272562"/>
          </a:xfrm>
          <a:custGeom>
            <a:avLst/>
            <a:gdLst>
              <a:gd name="connsiteX0" fmla="*/ 507106 w 6555347"/>
              <a:gd name="connsiteY0" fmla="*/ 168816 h 2288734"/>
              <a:gd name="connsiteX1" fmla="*/ 6069706 w 6555347"/>
              <a:gd name="connsiteY1" fmla="*/ 194216 h 2288734"/>
              <a:gd name="connsiteX2" fmla="*/ 6133206 w 6555347"/>
              <a:gd name="connsiteY2" fmla="*/ 2073816 h 2288734"/>
              <a:gd name="connsiteX3" fmla="*/ 4863206 w 6555347"/>
              <a:gd name="connsiteY3" fmla="*/ 2124616 h 2288734"/>
              <a:gd name="connsiteX4" fmla="*/ 3440806 w 6555347"/>
              <a:gd name="connsiteY4" fmla="*/ 1159416 h 2288734"/>
              <a:gd name="connsiteX5" fmla="*/ 1446906 w 6555347"/>
              <a:gd name="connsiteY5" fmla="*/ 2150016 h 2288734"/>
              <a:gd name="connsiteX6" fmla="*/ 570606 w 6555347"/>
              <a:gd name="connsiteY6" fmla="*/ 2175416 h 2288734"/>
              <a:gd name="connsiteX7" fmla="*/ 265806 w 6555347"/>
              <a:gd name="connsiteY7" fmla="*/ 1159416 h 2288734"/>
              <a:gd name="connsiteX8" fmla="*/ 507106 w 6555347"/>
              <a:gd name="connsiteY8" fmla="*/ 168816 h 2288734"/>
              <a:gd name="connsiteX0" fmla="*/ 247799 w 6296040"/>
              <a:gd name="connsiteY0" fmla="*/ 152644 h 2272562"/>
              <a:gd name="connsiteX1" fmla="*/ 5810399 w 6296040"/>
              <a:gd name="connsiteY1" fmla="*/ 178044 h 2272562"/>
              <a:gd name="connsiteX2" fmla="*/ 5873899 w 6296040"/>
              <a:gd name="connsiteY2" fmla="*/ 2057644 h 2272562"/>
              <a:gd name="connsiteX3" fmla="*/ 4603899 w 6296040"/>
              <a:gd name="connsiteY3" fmla="*/ 2108444 h 2272562"/>
              <a:gd name="connsiteX4" fmla="*/ 3181499 w 6296040"/>
              <a:gd name="connsiteY4" fmla="*/ 1143244 h 2272562"/>
              <a:gd name="connsiteX5" fmla="*/ 1187599 w 6296040"/>
              <a:gd name="connsiteY5" fmla="*/ 2133844 h 2272562"/>
              <a:gd name="connsiteX6" fmla="*/ 311299 w 6296040"/>
              <a:gd name="connsiteY6" fmla="*/ 2159244 h 2272562"/>
              <a:gd name="connsiteX7" fmla="*/ 6499 w 6296040"/>
              <a:gd name="connsiteY7" fmla="*/ 1143244 h 2272562"/>
              <a:gd name="connsiteX8" fmla="*/ 247799 w 6296040"/>
              <a:gd name="connsiteY8" fmla="*/ 152644 h 2272562"/>
              <a:gd name="connsiteX0" fmla="*/ 247799 w 6075099"/>
              <a:gd name="connsiteY0" fmla="*/ 152644 h 2272562"/>
              <a:gd name="connsiteX1" fmla="*/ 5810399 w 6075099"/>
              <a:gd name="connsiteY1" fmla="*/ 178044 h 2272562"/>
              <a:gd name="connsiteX2" fmla="*/ 5873899 w 6075099"/>
              <a:gd name="connsiteY2" fmla="*/ 2057644 h 2272562"/>
              <a:gd name="connsiteX3" fmla="*/ 4603899 w 6075099"/>
              <a:gd name="connsiteY3" fmla="*/ 2108444 h 2272562"/>
              <a:gd name="connsiteX4" fmla="*/ 3181499 w 6075099"/>
              <a:gd name="connsiteY4" fmla="*/ 1143244 h 2272562"/>
              <a:gd name="connsiteX5" fmla="*/ 1187599 w 6075099"/>
              <a:gd name="connsiteY5" fmla="*/ 2133844 h 2272562"/>
              <a:gd name="connsiteX6" fmla="*/ 311299 w 6075099"/>
              <a:gd name="connsiteY6" fmla="*/ 2159244 h 2272562"/>
              <a:gd name="connsiteX7" fmla="*/ 6499 w 6075099"/>
              <a:gd name="connsiteY7" fmla="*/ 1143244 h 2272562"/>
              <a:gd name="connsiteX8" fmla="*/ 247799 w 6075099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2902" h="2272562">
                <a:moveTo>
                  <a:pt x="247799" y="152644"/>
                </a:moveTo>
                <a:cubicBezTo>
                  <a:pt x="516616" y="42577"/>
                  <a:pt x="5393416" y="-139456"/>
                  <a:pt x="5810399" y="178044"/>
                </a:cubicBezTo>
                <a:cubicBezTo>
                  <a:pt x="6227382" y="495544"/>
                  <a:pt x="6068632" y="1765544"/>
                  <a:pt x="5873899" y="2057644"/>
                </a:cubicBezTo>
                <a:cubicBezTo>
                  <a:pt x="5679166" y="2349744"/>
                  <a:pt x="5116132" y="2184644"/>
                  <a:pt x="4641999" y="1930644"/>
                </a:cubicBezTo>
                <a:cubicBezTo>
                  <a:pt x="4167866" y="1676644"/>
                  <a:pt x="3757232" y="1109377"/>
                  <a:pt x="3181499" y="1143244"/>
                </a:cubicBezTo>
                <a:cubicBezTo>
                  <a:pt x="2605766" y="1177111"/>
                  <a:pt x="1665966" y="1964511"/>
                  <a:pt x="1187599" y="2133844"/>
                </a:cubicBezTo>
                <a:cubicBezTo>
                  <a:pt x="709232" y="2303177"/>
                  <a:pt x="508149" y="2324344"/>
                  <a:pt x="311299" y="2159244"/>
                </a:cubicBezTo>
                <a:cubicBezTo>
                  <a:pt x="114449" y="1994144"/>
                  <a:pt x="21316" y="1477677"/>
                  <a:pt x="6499" y="1143244"/>
                </a:cubicBezTo>
                <a:cubicBezTo>
                  <a:pt x="-8318" y="808811"/>
                  <a:pt x="-21018" y="262711"/>
                  <a:pt x="247799" y="152644"/>
                </a:cubicBezTo>
                <a:close/>
              </a:path>
            </a:pathLst>
          </a:cu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>
                    <a:solidFill>
                      <a:schemeClr val="tx1"/>
                    </a:solidFill>
                  </a:rPr>
                  <a:t>q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2266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ihandform 41"/>
          <p:cNvSpPr/>
          <p:nvPr/>
        </p:nvSpPr>
        <p:spPr>
          <a:xfrm>
            <a:off x="127547" y="2207931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ihandform 42"/>
          <p:cNvSpPr/>
          <p:nvPr/>
        </p:nvSpPr>
        <p:spPr>
          <a:xfrm flipH="1">
            <a:off x="2302502" y="2193270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>
                    <a:solidFill>
                      <a:schemeClr val="tx1"/>
                    </a:solidFill>
                  </a:rPr>
                  <a:t>q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45400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6608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358091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358091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9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75210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75210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1011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63675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63675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4514">
            <a:off x="1259790" y="2791241"/>
            <a:ext cx="3093275" cy="19332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886360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sp>
        <p:nvSpPr>
          <p:cNvPr id="5" name="Textfeld 4"/>
          <p:cNvSpPr txBox="1"/>
          <p:nvPr/>
        </p:nvSpPr>
        <p:spPr>
          <a:xfrm rot="19244786">
            <a:off x="3934089" y="3468980"/>
            <a:ext cx="168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/>
              <a:t>Bioinformatics</a:t>
            </a:r>
            <a:endParaRPr lang="en-GB" sz="2000" i="1" dirty="0"/>
          </a:p>
        </p:txBody>
      </p:sp>
      <p:sp>
        <p:nvSpPr>
          <p:cNvPr id="9" name="Textfeld 8"/>
          <p:cNvSpPr txBox="1"/>
          <p:nvPr/>
        </p:nvSpPr>
        <p:spPr>
          <a:xfrm rot="1452196">
            <a:off x="7922487" y="4062481"/>
            <a:ext cx="2623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/>
              <a:t>Social Network analysis</a:t>
            </a:r>
            <a:endParaRPr lang="en-GB" sz="2000" i="1" dirty="0"/>
          </a:p>
        </p:txBody>
      </p:sp>
      <p:sp>
        <p:nvSpPr>
          <p:cNvPr id="10" name="Textfeld 9"/>
          <p:cNvSpPr txBox="1"/>
          <p:nvPr/>
        </p:nvSpPr>
        <p:spPr>
          <a:xfrm rot="1483026">
            <a:off x="2136241" y="5155875"/>
            <a:ext cx="1863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smtClean="0"/>
              <a:t>Computer vision</a:t>
            </a:r>
            <a:endParaRPr lang="en-GB" sz="2000" i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4554">
            <a:off x="3986022" y="4824785"/>
            <a:ext cx="2540259" cy="10622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467">
            <a:off x="7307944" y="4211498"/>
            <a:ext cx="2629332" cy="19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72101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15595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15595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4436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06866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</a:t>
                          </a:r>
                          <a:r>
                            <a:rPr lang="en-GB" baseline="0" dirty="0" smtClean="0"/>
                            <a:t> </a:t>
                          </a:r>
                          <a:r>
                            <a:rPr lang="en-GB" dirty="0" smtClean="0"/>
                            <a:t>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06866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</a:t>
                          </a:r>
                          <a:r>
                            <a:rPr lang="en-GB" baseline="0" dirty="0" smtClean="0"/>
                            <a:t> </a:t>
                          </a:r>
                          <a:r>
                            <a:rPr lang="en-GB" dirty="0" smtClean="0"/>
                            <a:t>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43347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7842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7842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27881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278812" cy="380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/>
              <p:cNvSpPr/>
              <p:nvPr/>
            </p:nvSpPr>
            <p:spPr>
              <a:xfrm>
                <a:off x="4560356" y="5261723"/>
                <a:ext cx="3167598" cy="377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56" y="5261723"/>
                <a:ext cx="3167598" cy="377155"/>
              </a:xfrm>
              <a:prstGeom prst="rect">
                <a:avLst/>
              </a:prstGeom>
              <a:blipFill rotWithShape="0">
                <a:blip r:embed="rId9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4820292" y="5936682"/>
                <a:ext cx="3514104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292" y="5936682"/>
                <a:ext cx="3514104" cy="469424"/>
              </a:xfrm>
              <a:prstGeom prst="rect">
                <a:avLst/>
              </a:prstGeom>
              <a:blipFill rotWithShape="0">
                <a:blip r:embed="rId10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777560" y="4304469"/>
            <a:ext cx="1134638" cy="894691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688556" y="5319133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5967814" y="60658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293209" y="2714809"/>
            <a:ext cx="1134638" cy="4074010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296867" y="5196038"/>
            <a:ext cx="466097" cy="12735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Graph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636179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636179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12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473895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473895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04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3309126" y="3173415"/>
            <a:ext cx="5573748" cy="2966055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085475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085475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61099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61099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8" name="Grafik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703" y="1248821"/>
            <a:ext cx="3231821" cy="18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23" y="1240340"/>
            <a:ext cx="3246901" cy="18263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11231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11231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200000" r="-134091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34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>
            <a:grpSpLocks noChangeAspect="1"/>
          </p:cNvGrpSpPr>
          <p:nvPr/>
        </p:nvGrpSpPr>
        <p:grpSpPr>
          <a:xfrm>
            <a:off x="307425" y="1439394"/>
            <a:ext cx="3335440" cy="1774946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28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4680693" y="2553370"/>
            <a:ext cx="3335440" cy="1774946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q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r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p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h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j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/>
              <p:cNvSpPr/>
              <p:nvPr/>
            </p:nvSpPr>
            <p:spPr>
              <a:xfrm>
                <a:off x="1541735" y="3229798"/>
                <a:ext cx="875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35" y="3229798"/>
                <a:ext cx="8751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8601888" y="4486528"/>
            <a:ext cx="3335440" cy="1774946"/>
            <a:chOff x="2836566" y="301882"/>
            <a:chExt cx="5573748" cy="296605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109" name="Ellipse 108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k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Gerader Verbinder 109"/>
              <p:cNvCxnSpPr>
                <a:cxnSpLocks/>
                <a:stCxn id="109" idx="6"/>
                <a:endCxn id="11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o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lipse 111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g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Ellipse 112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rgbClr val="D08B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s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Ellipse 113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bg1"/>
                    </a:solidFill>
                  </a:rPr>
                  <a:t>r</a:t>
                </a:r>
                <a:endParaRPr lang="de-DE" sz="2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Ellipse 114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rgbClr val="F6F8F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w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Ellipse 115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f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Gerader Verbinder 116"/>
              <p:cNvCxnSpPr>
                <a:cxnSpLocks/>
                <a:stCxn id="109" idx="4"/>
                <a:endCxn id="11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>
                <a:cxnSpLocks/>
                <a:stCxn id="114" idx="4"/>
                <a:endCxn id="11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12" idx="2"/>
                <a:endCxn id="11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13" idx="0"/>
                <a:endCxn id="11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Gerader Verbinder 106"/>
            <p:cNvCxnSpPr>
              <a:cxnSpLocks/>
              <a:stCxn id="114" idx="7"/>
              <a:endCxn id="11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cxnSpLocks/>
              <a:stCxn id="113" idx="1"/>
              <a:endCxn id="11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ebogener Pfeil 10"/>
          <p:cNvSpPr>
            <a:spLocks noChangeAspect="1"/>
          </p:cNvSpPr>
          <p:nvPr/>
        </p:nvSpPr>
        <p:spPr>
          <a:xfrm>
            <a:off x="2729285" y="1315852"/>
            <a:ext cx="3155969" cy="2344809"/>
          </a:xfrm>
          <a:prstGeom prst="circularArrow">
            <a:avLst>
              <a:gd name="adj1" fmla="val 9795"/>
              <a:gd name="adj2" fmla="val 663259"/>
              <a:gd name="adj3" fmla="val 20750876"/>
              <a:gd name="adj4" fmla="val 14803820"/>
              <a:gd name="adj5" fmla="val 19687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hteck 124"/>
              <p:cNvSpPr/>
              <p:nvPr/>
            </p:nvSpPr>
            <p:spPr>
              <a:xfrm>
                <a:off x="5906886" y="4445992"/>
                <a:ext cx="875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5" name="Rechteck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86" y="4445992"/>
                <a:ext cx="87517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hteck 125"/>
              <p:cNvSpPr/>
              <p:nvPr/>
            </p:nvSpPr>
            <p:spPr>
              <a:xfrm>
                <a:off x="9832020" y="6215189"/>
                <a:ext cx="875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6" name="Rechteck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020" y="6215189"/>
                <a:ext cx="87517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ebogener Pfeil 126"/>
          <p:cNvSpPr>
            <a:spLocks noChangeAspect="1"/>
          </p:cNvSpPr>
          <p:nvPr/>
        </p:nvSpPr>
        <p:spPr>
          <a:xfrm>
            <a:off x="7121624" y="3475296"/>
            <a:ext cx="3155969" cy="2344809"/>
          </a:xfrm>
          <a:prstGeom prst="circularArrow">
            <a:avLst>
              <a:gd name="adj1" fmla="val 9795"/>
              <a:gd name="adj2" fmla="val 663259"/>
              <a:gd name="adj3" fmla="val 20750876"/>
              <a:gd name="adj4" fmla="val 14803820"/>
              <a:gd name="adj5" fmla="val 19687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hteck 127"/>
              <p:cNvSpPr/>
              <p:nvPr/>
            </p:nvSpPr>
            <p:spPr>
              <a:xfrm>
                <a:off x="11708834" y="575015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chteck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834" y="5750153"/>
                <a:ext cx="41069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8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160071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160071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6667" r="-221126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6667" r="-5796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6667" r="-13409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6667" r="-225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6667" r="-746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98361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98361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98361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98361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98361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98361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98361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98361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98361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98361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98361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98361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98361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98361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98361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8680303" y="1255638"/>
            <a:ext cx="3312000" cy="1762472"/>
            <a:chOff x="2836566" y="301882"/>
            <a:chExt cx="5573748" cy="2966055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Gerader Verbinder 29"/>
              <p:cNvCxnSpPr>
                <a:cxnSpLocks/>
                <a:stCxn id="29" idx="6"/>
                <a:endCxn id="3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Ellipse 31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Ellips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Ellipse 32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3" name="Ellips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Ellipse 33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4" name="Ellips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Ellipse 34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Ellips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Ellipse 35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Ellips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Gerader Verbinder 36"/>
              <p:cNvCxnSpPr>
                <a:cxnSpLocks/>
                <a:stCxn id="29" idx="4"/>
                <a:endCxn id="3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32" idx="2"/>
                <a:endCxn id="3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33" idx="0"/>
                <a:endCxn id="3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26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cxnSpLocks/>
              <a:stCxn id="33" idx="1"/>
              <a:endCxn id="3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el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el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6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</a:p>
          <a:p>
            <a:pPr marL="0" indent="0">
              <a:buNone/>
              <a:tabLst>
                <a:tab pos="3228975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Solution: </a:t>
            </a:r>
            <a:r>
              <a:rPr lang="de-DE" sz="3200" dirty="0" smtClean="0">
                <a:latin typeface="French Script MT" panose="03020402040607040605" pitchFamily="66" charset="0"/>
              </a:rPr>
              <a:t>R</a:t>
            </a:r>
            <a:r>
              <a:rPr lang="de-DE" dirty="0" smtClean="0"/>
              <a:t>-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Problem: </a:t>
            </a:r>
            <a:r>
              <a:rPr lang="de-DE" b="1" dirty="0" smtClean="0">
                <a:solidFill>
                  <a:srgbClr val="0150A0"/>
                </a:solidFill>
              </a:rPr>
              <a:t>1. </a:t>
            </a:r>
            <a:r>
              <a:rPr lang="de-DE" dirty="0" smtClean="0"/>
              <a:t>Naive </a:t>
            </a:r>
            <a:r>
              <a:rPr lang="de-DE" b="1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/>
              <a:t>substructures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disregard</a:t>
            </a:r>
            <a:r>
              <a:rPr lang="de-DE" dirty="0" smtClean="0"/>
              <a:t> 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endParaRPr lang="de-DE" dirty="0" smtClean="0"/>
          </a:p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dirty="0" smtClean="0"/>
              <a:t>	</a:t>
            </a:r>
            <a:r>
              <a:rPr lang="de-DE" b="1" dirty="0" smtClean="0">
                <a:solidFill>
                  <a:srgbClr val="0150A0"/>
                </a:solidFill>
              </a:rPr>
              <a:t>2.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extendible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continuously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err="1" smtClean="0"/>
              <a:t>labelled</a:t>
            </a:r>
            <a:r>
              <a:rPr lang="de-DE" b="1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1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22" y="1257653"/>
            <a:ext cx="3246901" cy="182638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568435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568435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4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6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790320" y="3387425"/>
            <a:ext cx="396252" cy="1174900"/>
          </a:xfrm>
          <a:custGeom>
            <a:avLst/>
            <a:gdLst>
              <a:gd name="connsiteX0" fmla="*/ 28955 w 396252"/>
              <a:gd name="connsiteY0" fmla="*/ 98725 h 1174900"/>
              <a:gd name="connsiteX1" fmla="*/ 352805 w 396252"/>
              <a:gd name="connsiteY1" fmla="*/ 60625 h 1174900"/>
              <a:gd name="connsiteX2" fmla="*/ 390905 w 396252"/>
              <a:gd name="connsiteY2" fmla="*/ 346375 h 1174900"/>
              <a:gd name="connsiteX3" fmla="*/ 333755 w 396252"/>
              <a:gd name="connsiteY3" fmla="*/ 1070275 h 1174900"/>
              <a:gd name="connsiteX4" fmla="*/ 48005 w 396252"/>
              <a:gd name="connsiteY4" fmla="*/ 1070275 h 1174900"/>
              <a:gd name="connsiteX5" fmla="*/ 28955 w 396252"/>
              <a:gd name="connsiteY5" fmla="*/ 98725 h 1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52" h="1174900">
                <a:moveTo>
                  <a:pt x="28955" y="98725"/>
                </a:moveTo>
                <a:cubicBezTo>
                  <a:pt x="79755" y="-69550"/>
                  <a:pt x="292480" y="19350"/>
                  <a:pt x="352805" y="60625"/>
                </a:cubicBezTo>
                <a:cubicBezTo>
                  <a:pt x="413130" y="101900"/>
                  <a:pt x="394080" y="178100"/>
                  <a:pt x="390905" y="346375"/>
                </a:cubicBezTo>
                <a:cubicBezTo>
                  <a:pt x="387730" y="514650"/>
                  <a:pt x="390905" y="949625"/>
                  <a:pt x="333755" y="1070275"/>
                </a:cubicBezTo>
                <a:cubicBezTo>
                  <a:pt x="276605" y="1190925"/>
                  <a:pt x="95630" y="1227437"/>
                  <a:pt x="48005" y="1070275"/>
                </a:cubicBezTo>
                <a:cubicBezTo>
                  <a:pt x="380" y="913113"/>
                  <a:pt x="-21845" y="267000"/>
                  <a:pt x="28955" y="98725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ihandform 1"/>
          <p:cNvSpPr/>
          <p:nvPr/>
        </p:nvSpPr>
        <p:spPr>
          <a:xfrm>
            <a:off x="8465165" y="1182291"/>
            <a:ext cx="2358311" cy="1303299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311" h="1303299">
                <a:moveTo>
                  <a:pt x="145435" y="451247"/>
                </a:moveTo>
                <a:cubicBezTo>
                  <a:pt x="139085" y="343297"/>
                  <a:pt x="-184765" y="116284"/>
                  <a:pt x="154960" y="51197"/>
                </a:cubicBezTo>
                <a:cubicBezTo>
                  <a:pt x="494685" y="-13891"/>
                  <a:pt x="1853585" y="-23416"/>
                  <a:pt x="2183785" y="60722"/>
                </a:cubicBezTo>
                <a:cubicBezTo>
                  <a:pt x="2513985" y="144859"/>
                  <a:pt x="2304435" y="441722"/>
                  <a:pt x="2136160" y="556022"/>
                </a:cubicBezTo>
                <a:cubicBezTo>
                  <a:pt x="1967885" y="670322"/>
                  <a:pt x="1393210" y="635397"/>
                  <a:pt x="1174135" y="746522"/>
                </a:cubicBezTo>
                <a:cubicBezTo>
                  <a:pt x="955060" y="857647"/>
                  <a:pt x="974110" y="1138635"/>
                  <a:pt x="821710" y="1222772"/>
                </a:cubicBezTo>
                <a:cubicBezTo>
                  <a:pt x="669310" y="1306910"/>
                  <a:pt x="364510" y="1338659"/>
                  <a:pt x="259735" y="1251347"/>
                </a:cubicBezTo>
                <a:cubicBezTo>
                  <a:pt x="154960" y="1164035"/>
                  <a:pt x="213697" y="829072"/>
                  <a:pt x="193060" y="698897"/>
                </a:cubicBezTo>
                <a:cubicBezTo>
                  <a:pt x="172423" y="568722"/>
                  <a:pt x="151785" y="559197"/>
                  <a:pt x="145435" y="45124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19892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19892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Pfeil nach unten 28"/>
          <p:cNvSpPr/>
          <p:nvPr/>
        </p:nvSpPr>
        <p:spPr>
          <a:xfrm>
            <a:off x="4215764" y="2379546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 28"/>
          <p:cNvSpPr/>
          <p:nvPr/>
        </p:nvSpPr>
        <p:spPr>
          <a:xfrm>
            <a:off x="1594024" y="3784094"/>
            <a:ext cx="616599" cy="2252971"/>
          </a:xfrm>
          <a:custGeom>
            <a:avLst/>
            <a:gdLst>
              <a:gd name="connsiteX0" fmla="*/ 396701 w 616599"/>
              <a:gd name="connsiteY0" fmla="*/ 1492756 h 2252971"/>
              <a:gd name="connsiteX1" fmla="*/ 606251 w 616599"/>
              <a:gd name="connsiteY1" fmla="*/ 1588006 h 2252971"/>
              <a:gd name="connsiteX2" fmla="*/ 549101 w 616599"/>
              <a:gd name="connsiteY2" fmla="*/ 2178556 h 2252971"/>
              <a:gd name="connsiteX3" fmla="*/ 244301 w 616599"/>
              <a:gd name="connsiteY3" fmla="*/ 2178556 h 2252971"/>
              <a:gd name="connsiteX4" fmla="*/ 263351 w 616599"/>
              <a:gd name="connsiteY4" fmla="*/ 1578481 h 2252971"/>
              <a:gd name="connsiteX5" fmla="*/ 53801 w 616599"/>
              <a:gd name="connsiteY5" fmla="*/ 683131 h 2252971"/>
              <a:gd name="connsiteX6" fmla="*/ 34751 w 616599"/>
              <a:gd name="connsiteY6" fmla="*/ 111631 h 2252971"/>
              <a:gd name="connsiteX7" fmla="*/ 472901 w 616599"/>
              <a:gd name="connsiteY7" fmla="*/ 6856 h 2252971"/>
              <a:gd name="connsiteX8" fmla="*/ 549101 w 616599"/>
              <a:gd name="connsiteY8" fmla="*/ 216406 h 2252971"/>
              <a:gd name="connsiteX9" fmla="*/ 434801 w 616599"/>
              <a:gd name="connsiteY9" fmla="*/ 330706 h 2252971"/>
              <a:gd name="connsiteX10" fmla="*/ 225251 w 616599"/>
              <a:gd name="connsiteY10" fmla="*/ 283081 h 2252971"/>
              <a:gd name="connsiteX11" fmla="*/ 301451 w 616599"/>
              <a:gd name="connsiteY11" fmla="*/ 1283206 h 2252971"/>
              <a:gd name="connsiteX12" fmla="*/ 396701 w 616599"/>
              <a:gd name="connsiteY12" fmla="*/ 1492756 h 225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6599" h="2252971">
                <a:moveTo>
                  <a:pt x="396701" y="1492756"/>
                </a:moveTo>
                <a:cubicBezTo>
                  <a:pt x="447501" y="1543556"/>
                  <a:pt x="580851" y="1473706"/>
                  <a:pt x="606251" y="1588006"/>
                </a:cubicBezTo>
                <a:cubicBezTo>
                  <a:pt x="631651" y="1702306"/>
                  <a:pt x="609426" y="2080131"/>
                  <a:pt x="549101" y="2178556"/>
                </a:cubicBezTo>
                <a:cubicBezTo>
                  <a:pt x="488776" y="2276981"/>
                  <a:pt x="291926" y="2278568"/>
                  <a:pt x="244301" y="2178556"/>
                </a:cubicBezTo>
                <a:cubicBezTo>
                  <a:pt x="196676" y="2078544"/>
                  <a:pt x="295101" y="1827719"/>
                  <a:pt x="263351" y="1578481"/>
                </a:cubicBezTo>
                <a:cubicBezTo>
                  <a:pt x="231601" y="1329243"/>
                  <a:pt x="91901" y="927606"/>
                  <a:pt x="53801" y="683131"/>
                </a:cubicBezTo>
                <a:cubicBezTo>
                  <a:pt x="15701" y="438656"/>
                  <a:pt x="-35099" y="224343"/>
                  <a:pt x="34751" y="111631"/>
                </a:cubicBezTo>
                <a:cubicBezTo>
                  <a:pt x="104601" y="-1081"/>
                  <a:pt x="387176" y="-10606"/>
                  <a:pt x="472901" y="6856"/>
                </a:cubicBezTo>
                <a:cubicBezTo>
                  <a:pt x="558626" y="24318"/>
                  <a:pt x="555451" y="162431"/>
                  <a:pt x="549101" y="216406"/>
                </a:cubicBezTo>
                <a:cubicBezTo>
                  <a:pt x="542751" y="270381"/>
                  <a:pt x="488776" y="319594"/>
                  <a:pt x="434801" y="330706"/>
                </a:cubicBezTo>
                <a:cubicBezTo>
                  <a:pt x="380826" y="341818"/>
                  <a:pt x="247476" y="124331"/>
                  <a:pt x="225251" y="283081"/>
                </a:cubicBezTo>
                <a:cubicBezTo>
                  <a:pt x="203026" y="441831"/>
                  <a:pt x="272876" y="1078419"/>
                  <a:pt x="301451" y="1283206"/>
                </a:cubicBezTo>
                <a:cubicBezTo>
                  <a:pt x="330026" y="1487993"/>
                  <a:pt x="345901" y="1441956"/>
                  <a:pt x="396701" y="1492756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ihandform 29"/>
          <p:cNvSpPr/>
          <p:nvPr/>
        </p:nvSpPr>
        <p:spPr>
          <a:xfrm>
            <a:off x="1790320" y="3387425"/>
            <a:ext cx="396252" cy="1174900"/>
          </a:xfrm>
          <a:custGeom>
            <a:avLst/>
            <a:gdLst>
              <a:gd name="connsiteX0" fmla="*/ 28955 w 396252"/>
              <a:gd name="connsiteY0" fmla="*/ 98725 h 1174900"/>
              <a:gd name="connsiteX1" fmla="*/ 352805 w 396252"/>
              <a:gd name="connsiteY1" fmla="*/ 60625 h 1174900"/>
              <a:gd name="connsiteX2" fmla="*/ 390905 w 396252"/>
              <a:gd name="connsiteY2" fmla="*/ 346375 h 1174900"/>
              <a:gd name="connsiteX3" fmla="*/ 333755 w 396252"/>
              <a:gd name="connsiteY3" fmla="*/ 1070275 h 1174900"/>
              <a:gd name="connsiteX4" fmla="*/ 48005 w 396252"/>
              <a:gd name="connsiteY4" fmla="*/ 1070275 h 1174900"/>
              <a:gd name="connsiteX5" fmla="*/ 28955 w 396252"/>
              <a:gd name="connsiteY5" fmla="*/ 98725 h 1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52" h="1174900">
                <a:moveTo>
                  <a:pt x="28955" y="98725"/>
                </a:moveTo>
                <a:cubicBezTo>
                  <a:pt x="79755" y="-69550"/>
                  <a:pt x="292480" y="19350"/>
                  <a:pt x="352805" y="60625"/>
                </a:cubicBezTo>
                <a:cubicBezTo>
                  <a:pt x="413130" y="101900"/>
                  <a:pt x="394080" y="178100"/>
                  <a:pt x="390905" y="346375"/>
                </a:cubicBezTo>
                <a:cubicBezTo>
                  <a:pt x="387730" y="514650"/>
                  <a:pt x="390905" y="949625"/>
                  <a:pt x="333755" y="1070275"/>
                </a:cubicBezTo>
                <a:cubicBezTo>
                  <a:pt x="276605" y="1190925"/>
                  <a:pt x="95630" y="1227437"/>
                  <a:pt x="48005" y="1070275"/>
                </a:cubicBezTo>
                <a:cubicBezTo>
                  <a:pt x="380" y="913113"/>
                  <a:pt x="-21845" y="267000"/>
                  <a:pt x="28955" y="98725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990001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990001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Pfeil nach unten 30"/>
          <p:cNvSpPr/>
          <p:nvPr/>
        </p:nvSpPr>
        <p:spPr>
          <a:xfrm>
            <a:off x="4215764" y="2379546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 27"/>
          <p:cNvSpPr/>
          <p:nvPr/>
        </p:nvSpPr>
        <p:spPr>
          <a:xfrm>
            <a:off x="1594024" y="3784094"/>
            <a:ext cx="616599" cy="2252971"/>
          </a:xfrm>
          <a:custGeom>
            <a:avLst/>
            <a:gdLst>
              <a:gd name="connsiteX0" fmla="*/ 396701 w 616599"/>
              <a:gd name="connsiteY0" fmla="*/ 1492756 h 2252971"/>
              <a:gd name="connsiteX1" fmla="*/ 606251 w 616599"/>
              <a:gd name="connsiteY1" fmla="*/ 1588006 h 2252971"/>
              <a:gd name="connsiteX2" fmla="*/ 549101 w 616599"/>
              <a:gd name="connsiteY2" fmla="*/ 2178556 h 2252971"/>
              <a:gd name="connsiteX3" fmla="*/ 244301 w 616599"/>
              <a:gd name="connsiteY3" fmla="*/ 2178556 h 2252971"/>
              <a:gd name="connsiteX4" fmla="*/ 263351 w 616599"/>
              <a:gd name="connsiteY4" fmla="*/ 1578481 h 2252971"/>
              <a:gd name="connsiteX5" fmla="*/ 53801 w 616599"/>
              <a:gd name="connsiteY5" fmla="*/ 683131 h 2252971"/>
              <a:gd name="connsiteX6" fmla="*/ 34751 w 616599"/>
              <a:gd name="connsiteY6" fmla="*/ 111631 h 2252971"/>
              <a:gd name="connsiteX7" fmla="*/ 472901 w 616599"/>
              <a:gd name="connsiteY7" fmla="*/ 6856 h 2252971"/>
              <a:gd name="connsiteX8" fmla="*/ 549101 w 616599"/>
              <a:gd name="connsiteY8" fmla="*/ 216406 h 2252971"/>
              <a:gd name="connsiteX9" fmla="*/ 434801 w 616599"/>
              <a:gd name="connsiteY9" fmla="*/ 330706 h 2252971"/>
              <a:gd name="connsiteX10" fmla="*/ 225251 w 616599"/>
              <a:gd name="connsiteY10" fmla="*/ 283081 h 2252971"/>
              <a:gd name="connsiteX11" fmla="*/ 301451 w 616599"/>
              <a:gd name="connsiteY11" fmla="*/ 1283206 h 2252971"/>
              <a:gd name="connsiteX12" fmla="*/ 396701 w 616599"/>
              <a:gd name="connsiteY12" fmla="*/ 1492756 h 225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6599" h="2252971">
                <a:moveTo>
                  <a:pt x="396701" y="1492756"/>
                </a:moveTo>
                <a:cubicBezTo>
                  <a:pt x="447501" y="1543556"/>
                  <a:pt x="580851" y="1473706"/>
                  <a:pt x="606251" y="1588006"/>
                </a:cubicBezTo>
                <a:cubicBezTo>
                  <a:pt x="631651" y="1702306"/>
                  <a:pt x="609426" y="2080131"/>
                  <a:pt x="549101" y="2178556"/>
                </a:cubicBezTo>
                <a:cubicBezTo>
                  <a:pt x="488776" y="2276981"/>
                  <a:pt x="291926" y="2278568"/>
                  <a:pt x="244301" y="2178556"/>
                </a:cubicBezTo>
                <a:cubicBezTo>
                  <a:pt x="196676" y="2078544"/>
                  <a:pt x="295101" y="1827719"/>
                  <a:pt x="263351" y="1578481"/>
                </a:cubicBezTo>
                <a:cubicBezTo>
                  <a:pt x="231601" y="1329243"/>
                  <a:pt x="91901" y="927606"/>
                  <a:pt x="53801" y="683131"/>
                </a:cubicBezTo>
                <a:cubicBezTo>
                  <a:pt x="15701" y="438656"/>
                  <a:pt x="-35099" y="224343"/>
                  <a:pt x="34751" y="111631"/>
                </a:cubicBezTo>
                <a:cubicBezTo>
                  <a:pt x="104601" y="-1081"/>
                  <a:pt x="387176" y="-10606"/>
                  <a:pt x="472901" y="6856"/>
                </a:cubicBezTo>
                <a:cubicBezTo>
                  <a:pt x="558626" y="24318"/>
                  <a:pt x="555451" y="162431"/>
                  <a:pt x="549101" y="216406"/>
                </a:cubicBezTo>
                <a:cubicBezTo>
                  <a:pt x="542751" y="270381"/>
                  <a:pt x="488776" y="319594"/>
                  <a:pt x="434801" y="330706"/>
                </a:cubicBezTo>
                <a:cubicBezTo>
                  <a:pt x="380826" y="341818"/>
                  <a:pt x="247476" y="124331"/>
                  <a:pt x="225251" y="283081"/>
                </a:cubicBezTo>
                <a:cubicBezTo>
                  <a:pt x="203026" y="441831"/>
                  <a:pt x="272876" y="1078419"/>
                  <a:pt x="301451" y="1283206"/>
                </a:cubicBezTo>
                <a:cubicBezTo>
                  <a:pt x="330026" y="1487993"/>
                  <a:pt x="345901" y="1441956"/>
                  <a:pt x="396701" y="1492756"/>
                </a:cubicBezTo>
                <a:close/>
              </a:path>
            </a:pathLst>
          </a:custGeom>
          <a:solidFill>
            <a:srgbClr val="70AD4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ihandform 30"/>
          <p:cNvSpPr/>
          <p:nvPr/>
        </p:nvSpPr>
        <p:spPr>
          <a:xfrm>
            <a:off x="1790320" y="3387425"/>
            <a:ext cx="396252" cy="1174900"/>
          </a:xfrm>
          <a:custGeom>
            <a:avLst/>
            <a:gdLst>
              <a:gd name="connsiteX0" fmla="*/ 28955 w 396252"/>
              <a:gd name="connsiteY0" fmla="*/ 98725 h 1174900"/>
              <a:gd name="connsiteX1" fmla="*/ 352805 w 396252"/>
              <a:gd name="connsiteY1" fmla="*/ 60625 h 1174900"/>
              <a:gd name="connsiteX2" fmla="*/ 390905 w 396252"/>
              <a:gd name="connsiteY2" fmla="*/ 346375 h 1174900"/>
              <a:gd name="connsiteX3" fmla="*/ 333755 w 396252"/>
              <a:gd name="connsiteY3" fmla="*/ 1070275 h 1174900"/>
              <a:gd name="connsiteX4" fmla="*/ 48005 w 396252"/>
              <a:gd name="connsiteY4" fmla="*/ 1070275 h 1174900"/>
              <a:gd name="connsiteX5" fmla="*/ 28955 w 396252"/>
              <a:gd name="connsiteY5" fmla="*/ 98725 h 1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52" h="1174900">
                <a:moveTo>
                  <a:pt x="28955" y="98725"/>
                </a:moveTo>
                <a:cubicBezTo>
                  <a:pt x="79755" y="-69550"/>
                  <a:pt x="292480" y="19350"/>
                  <a:pt x="352805" y="60625"/>
                </a:cubicBezTo>
                <a:cubicBezTo>
                  <a:pt x="413130" y="101900"/>
                  <a:pt x="394080" y="178100"/>
                  <a:pt x="390905" y="346375"/>
                </a:cubicBezTo>
                <a:cubicBezTo>
                  <a:pt x="387730" y="514650"/>
                  <a:pt x="390905" y="949625"/>
                  <a:pt x="333755" y="1070275"/>
                </a:cubicBezTo>
                <a:cubicBezTo>
                  <a:pt x="276605" y="1190925"/>
                  <a:pt x="95630" y="1227437"/>
                  <a:pt x="48005" y="1070275"/>
                </a:cubicBezTo>
                <a:cubicBezTo>
                  <a:pt x="380" y="913113"/>
                  <a:pt x="-21845" y="267000"/>
                  <a:pt x="28955" y="98725"/>
                </a:cubicBezTo>
                <a:close/>
              </a:path>
            </a:pathLst>
          </a:custGeom>
          <a:solidFill>
            <a:srgbClr val="70AD4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ihandform 29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8536138" y="1184637"/>
            <a:ext cx="2195900" cy="1942129"/>
          </a:xfrm>
          <a:custGeom>
            <a:avLst/>
            <a:gdLst>
              <a:gd name="connsiteX0" fmla="*/ 331637 w 2195900"/>
              <a:gd name="connsiteY0" fmla="*/ 1925276 h 1942129"/>
              <a:gd name="connsiteX1" fmla="*/ 36362 w 2195900"/>
              <a:gd name="connsiteY1" fmla="*/ 1715726 h 1942129"/>
              <a:gd name="connsiteX2" fmla="*/ 55412 w 2195900"/>
              <a:gd name="connsiteY2" fmla="*/ 334601 h 1942129"/>
              <a:gd name="connsiteX3" fmla="*/ 493562 w 2195900"/>
              <a:gd name="connsiteY3" fmla="*/ 39326 h 1942129"/>
              <a:gd name="connsiteX4" fmla="*/ 1960412 w 2195900"/>
              <a:gd name="connsiteY4" fmla="*/ 39326 h 1942129"/>
              <a:gd name="connsiteX5" fmla="*/ 2189012 w 2195900"/>
              <a:gd name="connsiteY5" fmla="*/ 372701 h 1942129"/>
              <a:gd name="connsiteX6" fmla="*/ 1922312 w 2195900"/>
              <a:gd name="connsiteY6" fmla="*/ 620351 h 1942129"/>
              <a:gd name="connsiteX7" fmla="*/ 1122212 w 2195900"/>
              <a:gd name="connsiteY7" fmla="*/ 972776 h 1942129"/>
              <a:gd name="connsiteX8" fmla="*/ 769787 w 2195900"/>
              <a:gd name="connsiteY8" fmla="*/ 1820501 h 1942129"/>
              <a:gd name="connsiteX9" fmla="*/ 331637 w 2195900"/>
              <a:gd name="connsiteY9" fmla="*/ 1925276 h 194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5900" h="1942129">
                <a:moveTo>
                  <a:pt x="331637" y="1925276"/>
                </a:moveTo>
                <a:cubicBezTo>
                  <a:pt x="209399" y="1907813"/>
                  <a:pt x="82399" y="1980838"/>
                  <a:pt x="36362" y="1715726"/>
                </a:cubicBezTo>
                <a:cubicBezTo>
                  <a:pt x="-9675" y="1450614"/>
                  <a:pt x="-20788" y="614001"/>
                  <a:pt x="55412" y="334601"/>
                </a:cubicBezTo>
                <a:cubicBezTo>
                  <a:pt x="131612" y="55201"/>
                  <a:pt x="176062" y="88539"/>
                  <a:pt x="493562" y="39326"/>
                </a:cubicBezTo>
                <a:cubicBezTo>
                  <a:pt x="811062" y="-9887"/>
                  <a:pt x="1677837" y="-16236"/>
                  <a:pt x="1960412" y="39326"/>
                </a:cubicBezTo>
                <a:cubicBezTo>
                  <a:pt x="2242987" y="94888"/>
                  <a:pt x="2195362" y="275864"/>
                  <a:pt x="2189012" y="372701"/>
                </a:cubicBezTo>
                <a:cubicBezTo>
                  <a:pt x="2182662" y="469538"/>
                  <a:pt x="2100112" y="520339"/>
                  <a:pt x="1922312" y="620351"/>
                </a:cubicBezTo>
                <a:cubicBezTo>
                  <a:pt x="1744512" y="720363"/>
                  <a:pt x="1314299" y="772751"/>
                  <a:pt x="1122212" y="972776"/>
                </a:cubicBezTo>
                <a:cubicBezTo>
                  <a:pt x="930125" y="1172801"/>
                  <a:pt x="901550" y="1660163"/>
                  <a:pt x="769787" y="1820501"/>
                </a:cubicBezTo>
                <a:cubicBezTo>
                  <a:pt x="638024" y="1980839"/>
                  <a:pt x="453875" y="1942739"/>
                  <a:pt x="331637" y="1925276"/>
                </a:cubicBezTo>
                <a:close/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5541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5541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2" name="Pfeil nach unten 31"/>
          <p:cNvSpPr/>
          <p:nvPr/>
        </p:nvSpPr>
        <p:spPr>
          <a:xfrm rot="16200000">
            <a:off x="426431" y="3978654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feil nach unten 32"/>
          <p:cNvSpPr/>
          <p:nvPr/>
        </p:nvSpPr>
        <p:spPr>
          <a:xfrm rot="16200000">
            <a:off x="426431" y="5462424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feil nach unten 33"/>
          <p:cNvSpPr/>
          <p:nvPr/>
        </p:nvSpPr>
        <p:spPr>
          <a:xfrm>
            <a:off x="4215764" y="2379546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4347357" y="3404259"/>
            <a:ext cx="543789" cy="1124255"/>
          </a:xfrm>
          <a:custGeom>
            <a:avLst/>
            <a:gdLst>
              <a:gd name="connsiteX0" fmla="*/ 100818 w 543789"/>
              <a:gd name="connsiteY0" fmla="*/ 62841 h 1124255"/>
              <a:gd name="connsiteX1" fmla="*/ 329418 w 543789"/>
              <a:gd name="connsiteY1" fmla="*/ 100941 h 1124255"/>
              <a:gd name="connsiteX2" fmla="*/ 348468 w 543789"/>
              <a:gd name="connsiteY2" fmla="*/ 720066 h 1124255"/>
              <a:gd name="connsiteX3" fmla="*/ 519918 w 543789"/>
              <a:gd name="connsiteY3" fmla="*/ 796266 h 1124255"/>
              <a:gd name="connsiteX4" fmla="*/ 519918 w 543789"/>
              <a:gd name="connsiteY4" fmla="*/ 1072491 h 1124255"/>
              <a:gd name="connsiteX5" fmla="*/ 310368 w 543789"/>
              <a:gd name="connsiteY5" fmla="*/ 1101066 h 1124255"/>
              <a:gd name="connsiteX6" fmla="*/ 234168 w 543789"/>
              <a:gd name="connsiteY6" fmla="*/ 815316 h 1124255"/>
              <a:gd name="connsiteX7" fmla="*/ 5568 w 543789"/>
              <a:gd name="connsiteY7" fmla="*/ 720066 h 1124255"/>
              <a:gd name="connsiteX8" fmla="*/ 100818 w 543789"/>
              <a:gd name="connsiteY8" fmla="*/ 62841 h 112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789" h="1124255">
                <a:moveTo>
                  <a:pt x="100818" y="62841"/>
                </a:moveTo>
                <a:cubicBezTo>
                  <a:pt x="154793" y="-40346"/>
                  <a:pt x="288143" y="-8597"/>
                  <a:pt x="329418" y="100941"/>
                </a:cubicBezTo>
                <a:cubicBezTo>
                  <a:pt x="370693" y="210479"/>
                  <a:pt x="316718" y="604179"/>
                  <a:pt x="348468" y="720066"/>
                </a:cubicBezTo>
                <a:cubicBezTo>
                  <a:pt x="380218" y="835954"/>
                  <a:pt x="491343" y="737529"/>
                  <a:pt x="519918" y="796266"/>
                </a:cubicBezTo>
                <a:cubicBezTo>
                  <a:pt x="548493" y="855003"/>
                  <a:pt x="554843" y="1021691"/>
                  <a:pt x="519918" y="1072491"/>
                </a:cubicBezTo>
                <a:cubicBezTo>
                  <a:pt x="484993" y="1123291"/>
                  <a:pt x="357993" y="1143928"/>
                  <a:pt x="310368" y="1101066"/>
                </a:cubicBezTo>
                <a:cubicBezTo>
                  <a:pt x="262743" y="1058204"/>
                  <a:pt x="284968" y="878816"/>
                  <a:pt x="234168" y="815316"/>
                </a:cubicBezTo>
                <a:cubicBezTo>
                  <a:pt x="183368" y="751816"/>
                  <a:pt x="30968" y="840716"/>
                  <a:pt x="5568" y="720066"/>
                </a:cubicBezTo>
                <a:cubicBezTo>
                  <a:pt x="-19832" y="599416"/>
                  <a:pt x="46843" y="166028"/>
                  <a:pt x="100818" y="628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ihandform 1"/>
          <p:cNvSpPr/>
          <p:nvPr/>
        </p:nvSpPr>
        <p:spPr>
          <a:xfrm>
            <a:off x="4366078" y="3810651"/>
            <a:ext cx="787136" cy="2235973"/>
          </a:xfrm>
          <a:custGeom>
            <a:avLst/>
            <a:gdLst>
              <a:gd name="connsiteX0" fmla="*/ 23346 w 785535"/>
              <a:gd name="connsiteY0" fmla="*/ 227949 h 2235973"/>
              <a:gd name="connsiteX1" fmla="*/ 61446 w 785535"/>
              <a:gd name="connsiteY1" fmla="*/ 46974 h 2235973"/>
              <a:gd name="connsiteX2" fmla="*/ 309096 w 785535"/>
              <a:gd name="connsiteY2" fmla="*/ 37449 h 2235973"/>
              <a:gd name="connsiteX3" fmla="*/ 785346 w 785535"/>
              <a:gd name="connsiteY3" fmla="*/ 485124 h 2235973"/>
              <a:gd name="connsiteX4" fmla="*/ 366246 w 785535"/>
              <a:gd name="connsiteY4" fmla="*/ 1532874 h 2235973"/>
              <a:gd name="connsiteX5" fmla="*/ 328146 w 785535"/>
              <a:gd name="connsiteY5" fmla="*/ 2171049 h 2235973"/>
              <a:gd name="connsiteX6" fmla="*/ 23346 w 785535"/>
              <a:gd name="connsiteY6" fmla="*/ 2142474 h 2235973"/>
              <a:gd name="connsiteX7" fmla="*/ 42396 w 785535"/>
              <a:gd name="connsiteY7" fmla="*/ 1532874 h 2235973"/>
              <a:gd name="connsiteX8" fmla="*/ 213846 w 785535"/>
              <a:gd name="connsiteY8" fmla="*/ 1389999 h 2235973"/>
              <a:gd name="connsiteX9" fmla="*/ 651996 w 785535"/>
              <a:gd name="connsiteY9" fmla="*/ 561324 h 2235973"/>
              <a:gd name="connsiteX10" fmla="*/ 385296 w 785535"/>
              <a:gd name="connsiteY10" fmla="*/ 199374 h 2235973"/>
              <a:gd name="connsiteX11" fmla="*/ 194796 w 785535"/>
              <a:gd name="connsiteY11" fmla="*/ 304149 h 2235973"/>
              <a:gd name="connsiteX12" fmla="*/ 23346 w 785535"/>
              <a:gd name="connsiteY12" fmla="*/ 227949 h 2235973"/>
              <a:gd name="connsiteX0" fmla="*/ 24947 w 787136"/>
              <a:gd name="connsiteY0" fmla="*/ 227949 h 2235973"/>
              <a:gd name="connsiteX1" fmla="*/ 63047 w 787136"/>
              <a:gd name="connsiteY1" fmla="*/ 46974 h 2235973"/>
              <a:gd name="connsiteX2" fmla="*/ 310697 w 787136"/>
              <a:gd name="connsiteY2" fmla="*/ 37449 h 2235973"/>
              <a:gd name="connsiteX3" fmla="*/ 786947 w 787136"/>
              <a:gd name="connsiteY3" fmla="*/ 485124 h 2235973"/>
              <a:gd name="connsiteX4" fmla="*/ 367847 w 787136"/>
              <a:gd name="connsiteY4" fmla="*/ 1532874 h 2235973"/>
              <a:gd name="connsiteX5" fmla="*/ 329747 w 787136"/>
              <a:gd name="connsiteY5" fmla="*/ 2171049 h 2235973"/>
              <a:gd name="connsiteX6" fmla="*/ 24947 w 787136"/>
              <a:gd name="connsiteY6" fmla="*/ 2142474 h 2235973"/>
              <a:gd name="connsiteX7" fmla="*/ 43997 w 787136"/>
              <a:gd name="connsiteY7" fmla="*/ 1532874 h 2235973"/>
              <a:gd name="connsiteX8" fmla="*/ 253547 w 787136"/>
              <a:gd name="connsiteY8" fmla="*/ 1266174 h 2235973"/>
              <a:gd name="connsiteX9" fmla="*/ 653597 w 787136"/>
              <a:gd name="connsiteY9" fmla="*/ 561324 h 2235973"/>
              <a:gd name="connsiteX10" fmla="*/ 386897 w 787136"/>
              <a:gd name="connsiteY10" fmla="*/ 199374 h 2235973"/>
              <a:gd name="connsiteX11" fmla="*/ 196397 w 787136"/>
              <a:gd name="connsiteY11" fmla="*/ 304149 h 2235973"/>
              <a:gd name="connsiteX12" fmla="*/ 24947 w 787136"/>
              <a:gd name="connsiteY12" fmla="*/ 227949 h 2235973"/>
              <a:gd name="connsiteX0" fmla="*/ 24947 w 787136"/>
              <a:gd name="connsiteY0" fmla="*/ 227949 h 2235973"/>
              <a:gd name="connsiteX1" fmla="*/ 63047 w 787136"/>
              <a:gd name="connsiteY1" fmla="*/ 46974 h 2235973"/>
              <a:gd name="connsiteX2" fmla="*/ 310697 w 787136"/>
              <a:gd name="connsiteY2" fmla="*/ 37449 h 2235973"/>
              <a:gd name="connsiteX3" fmla="*/ 786947 w 787136"/>
              <a:gd name="connsiteY3" fmla="*/ 485124 h 2235973"/>
              <a:gd name="connsiteX4" fmla="*/ 367847 w 787136"/>
              <a:gd name="connsiteY4" fmla="*/ 1532874 h 2235973"/>
              <a:gd name="connsiteX5" fmla="*/ 329747 w 787136"/>
              <a:gd name="connsiteY5" fmla="*/ 2171049 h 2235973"/>
              <a:gd name="connsiteX6" fmla="*/ 24947 w 787136"/>
              <a:gd name="connsiteY6" fmla="*/ 2142474 h 2235973"/>
              <a:gd name="connsiteX7" fmla="*/ 43997 w 787136"/>
              <a:gd name="connsiteY7" fmla="*/ 1532874 h 2235973"/>
              <a:gd name="connsiteX8" fmla="*/ 253547 w 787136"/>
              <a:gd name="connsiteY8" fmla="*/ 1266174 h 2235973"/>
              <a:gd name="connsiteX9" fmla="*/ 653597 w 787136"/>
              <a:gd name="connsiteY9" fmla="*/ 561324 h 2235973"/>
              <a:gd name="connsiteX10" fmla="*/ 386897 w 787136"/>
              <a:gd name="connsiteY10" fmla="*/ 199374 h 2235973"/>
              <a:gd name="connsiteX11" fmla="*/ 196397 w 787136"/>
              <a:gd name="connsiteY11" fmla="*/ 304149 h 2235973"/>
              <a:gd name="connsiteX12" fmla="*/ 24947 w 787136"/>
              <a:gd name="connsiteY12" fmla="*/ 227949 h 223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136" h="2235973">
                <a:moveTo>
                  <a:pt x="24947" y="227949"/>
                </a:moveTo>
                <a:cubicBezTo>
                  <a:pt x="2722" y="185087"/>
                  <a:pt x="15422" y="78724"/>
                  <a:pt x="63047" y="46974"/>
                </a:cubicBezTo>
                <a:cubicBezTo>
                  <a:pt x="110672" y="15224"/>
                  <a:pt x="190047" y="-35576"/>
                  <a:pt x="310697" y="37449"/>
                </a:cubicBezTo>
                <a:cubicBezTo>
                  <a:pt x="431347" y="110474"/>
                  <a:pt x="777422" y="235887"/>
                  <a:pt x="786947" y="485124"/>
                </a:cubicBezTo>
                <a:cubicBezTo>
                  <a:pt x="796472" y="734361"/>
                  <a:pt x="444047" y="1251887"/>
                  <a:pt x="367847" y="1532874"/>
                </a:cubicBezTo>
                <a:cubicBezTo>
                  <a:pt x="291647" y="1813861"/>
                  <a:pt x="386897" y="2069449"/>
                  <a:pt x="329747" y="2171049"/>
                </a:cubicBezTo>
                <a:cubicBezTo>
                  <a:pt x="272597" y="2272649"/>
                  <a:pt x="72572" y="2248836"/>
                  <a:pt x="24947" y="2142474"/>
                </a:cubicBezTo>
                <a:cubicBezTo>
                  <a:pt x="-22678" y="2036112"/>
                  <a:pt x="5897" y="1678924"/>
                  <a:pt x="43997" y="1532874"/>
                </a:cubicBezTo>
                <a:cubicBezTo>
                  <a:pt x="82097" y="1386824"/>
                  <a:pt x="164647" y="1370949"/>
                  <a:pt x="253547" y="1266174"/>
                </a:cubicBezTo>
                <a:cubicBezTo>
                  <a:pt x="342447" y="1161399"/>
                  <a:pt x="631372" y="739124"/>
                  <a:pt x="653597" y="561324"/>
                </a:cubicBezTo>
                <a:cubicBezTo>
                  <a:pt x="675822" y="383524"/>
                  <a:pt x="463097" y="242237"/>
                  <a:pt x="386897" y="199374"/>
                </a:cubicBezTo>
                <a:cubicBezTo>
                  <a:pt x="310697" y="156511"/>
                  <a:pt x="256722" y="293037"/>
                  <a:pt x="196397" y="304149"/>
                </a:cubicBezTo>
                <a:cubicBezTo>
                  <a:pt x="136072" y="315261"/>
                  <a:pt x="47172" y="270811"/>
                  <a:pt x="24947" y="2279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1594024" y="3784094"/>
            <a:ext cx="616599" cy="2252971"/>
          </a:xfrm>
          <a:custGeom>
            <a:avLst/>
            <a:gdLst>
              <a:gd name="connsiteX0" fmla="*/ 396701 w 616599"/>
              <a:gd name="connsiteY0" fmla="*/ 1492756 h 2252971"/>
              <a:gd name="connsiteX1" fmla="*/ 606251 w 616599"/>
              <a:gd name="connsiteY1" fmla="*/ 1588006 h 2252971"/>
              <a:gd name="connsiteX2" fmla="*/ 549101 w 616599"/>
              <a:gd name="connsiteY2" fmla="*/ 2178556 h 2252971"/>
              <a:gd name="connsiteX3" fmla="*/ 244301 w 616599"/>
              <a:gd name="connsiteY3" fmla="*/ 2178556 h 2252971"/>
              <a:gd name="connsiteX4" fmla="*/ 263351 w 616599"/>
              <a:gd name="connsiteY4" fmla="*/ 1578481 h 2252971"/>
              <a:gd name="connsiteX5" fmla="*/ 53801 w 616599"/>
              <a:gd name="connsiteY5" fmla="*/ 683131 h 2252971"/>
              <a:gd name="connsiteX6" fmla="*/ 34751 w 616599"/>
              <a:gd name="connsiteY6" fmla="*/ 111631 h 2252971"/>
              <a:gd name="connsiteX7" fmla="*/ 472901 w 616599"/>
              <a:gd name="connsiteY7" fmla="*/ 6856 h 2252971"/>
              <a:gd name="connsiteX8" fmla="*/ 549101 w 616599"/>
              <a:gd name="connsiteY8" fmla="*/ 216406 h 2252971"/>
              <a:gd name="connsiteX9" fmla="*/ 434801 w 616599"/>
              <a:gd name="connsiteY9" fmla="*/ 330706 h 2252971"/>
              <a:gd name="connsiteX10" fmla="*/ 225251 w 616599"/>
              <a:gd name="connsiteY10" fmla="*/ 283081 h 2252971"/>
              <a:gd name="connsiteX11" fmla="*/ 301451 w 616599"/>
              <a:gd name="connsiteY11" fmla="*/ 1283206 h 2252971"/>
              <a:gd name="connsiteX12" fmla="*/ 396701 w 616599"/>
              <a:gd name="connsiteY12" fmla="*/ 1492756 h 225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6599" h="2252971">
                <a:moveTo>
                  <a:pt x="396701" y="1492756"/>
                </a:moveTo>
                <a:cubicBezTo>
                  <a:pt x="447501" y="1543556"/>
                  <a:pt x="580851" y="1473706"/>
                  <a:pt x="606251" y="1588006"/>
                </a:cubicBezTo>
                <a:cubicBezTo>
                  <a:pt x="631651" y="1702306"/>
                  <a:pt x="609426" y="2080131"/>
                  <a:pt x="549101" y="2178556"/>
                </a:cubicBezTo>
                <a:cubicBezTo>
                  <a:pt x="488776" y="2276981"/>
                  <a:pt x="291926" y="2278568"/>
                  <a:pt x="244301" y="2178556"/>
                </a:cubicBezTo>
                <a:cubicBezTo>
                  <a:pt x="196676" y="2078544"/>
                  <a:pt x="295101" y="1827719"/>
                  <a:pt x="263351" y="1578481"/>
                </a:cubicBezTo>
                <a:cubicBezTo>
                  <a:pt x="231601" y="1329243"/>
                  <a:pt x="91901" y="927606"/>
                  <a:pt x="53801" y="683131"/>
                </a:cubicBezTo>
                <a:cubicBezTo>
                  <a:pt x="15701" y="438656"/>
                  <a:pt x="-35099" y="224343"/>
                  <a:pt x="34751" y="111631"/>
                </a:cubicBezTo>
                <a:cubicBezTo>
                  <a:pt x="104601" y="-1081"/>
                  <a:pt x="387176" y="-10606"/>
                  <a:pt x="472901" y="6856"/>
                </a:cubicBezTo>
                <a:cubicBezTo>
                  <a:pt x="558626" y="24318"/>
                  <a:pt x="555451" y="162431"/>
                  <a:pt x="549101" y="216406"/>
                </a:cubicBezTo>
                <a:cubicBezTo>
                  <a:pt x="542751" y="270381"/>
                  <a:pt x="488776" y="319594"/>
                  <a:pt x="434801" y="330706"/>
                </a:cubicBezTo>
                <a:cubicBezTo>
                  <a:pt x="380826" y="341818"/>
                  <a:pt x="247476" y="124331"/>
                  <a:pt x="225251" y="283081"/>
                </a:cubicBezTo>
                <a:cubicBezTo>
                  <a:pt x="203026" y="441831"/>
                  <a:pt x="272876" y="1078419"/>
                  <a:pt x="301451" y="1283206"/>
                </a:cubicBezTo>
                <a:cubicBezTo>
                  <a:pt x="330026" y="1487993"/>
                  <a:pt x="345901" y="1441956"/>
                  <a:pt x="396701" y="1492756"/>
                </a:cubicBezTo>
                <a:close/>
              </a:path>
            </a:pathLst>
          </a:custGeom>
          <a:solidFill>
            <a:srgbClr val="70AD4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ihandform 30"/>
          <p:cNvSpPr/>
          <p:nvPr/>
        </p:nvSpPr>
        <p:spPr>
          <a:xfrm>
            <a:off x="1790320" y="3387425"/>
            <a:ext cx="396252" cy="1174900"/>
          </a:xfrm>
          <a:custGeom>
            <a:avLst/>
            <a:gdLst>
              <a:gd name="connsiteX0" fmla="*/ 28955 w 396252"/>
              <a:gd name="connsiteY0" fmla="*/ 98725 h 1174900"/>
              <a:gd name="connsiteX1" fmla="*/ 352805 w 396252"/>
              <a:gd name="connsiteY1" fmla="*/ 60625 h 1174900"/>
              <a:gd name="connsiteX2" fmla="*/ 390905 w 396252"/>
              <a:gd name="connsiteY2" fmla="*/ 346375 h 1174900"/>
              <a:gd name="connsiteX3" fmla="*/ 333755 w 396252"/>
              <a:gd name="connsiteY3" fmla="*/ 1070275 h 1174900"/>
              <a:gd name="connsiteX4" fmla="*/ 48005 w 396252"/>
              <a:gd name="connsiteY4" fmla="*/ 1070275 h 1174900"/>
              <a:gd name="connsiteX5" fmla="*/ 28955 w 396252"/>
              <a:gd name="connsiteY5" fmla="*/ 98725 h 1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52" h="1174900">
                <a:moveTo>
                  <a:pt x="28955" y="98725"/>
                </a:moveTo>
                <a:cubicBezTo>
                  <a:pt x="79755" y="-69550"/>
                  <a:pt x="292480" y="19350"/>
                  <a:pt x="352805" y="60625"/>
                </a:cubicBezTo>
                <a:cubicBezTo>
                  <a:pt x="413130" y="101900"/>
                  <a:pt x="394080" y="178100"/>
                  <a:pt x="390905" y="346375"/>
                </a:cubicBezTo>
                <a:cubicBezTo>
                  <a:pt x="387730" y="514650"/>
                  <a:pt x="390905" y="949625"/>
                  <a:pt x="333755" y="1070275"/>
                </a:cubicBezTo>
                <a:cubicBezTo>
                  <a:pt x="276605" y="1190925"/>
                  <a:pt x="95630" y="1227437"/>
                  <a:pt x="48005" y="1070275"/>
                </a:cubicBezTo>
                <a:cubicBezTo>
                  <a:pt x="380" y="913113"/>
                  <a:pt x="-21845" y="267000"/>
                  <a:pt x="28955" y="98725"/>
                </a:cubicBezTo>
                <a:close/>
              </a:path>
            </a:pathLst>
          </a:custGeom>
          <a:solidFill>
            <a:srgbClr val="70AD4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ihandform 29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4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8536138" y="1184637"/>
            <a:ext cx="2195900" cy="1942129"/>
          </a:xfrm>
          <a:custGeom>
            <a:avLst/>
            <a:gdLst>
              <a:gd name="connsiteX0" fmla="*/ 331637 w 2195900"/>
              <a:gd name="connsiteY0" fmla="*/ 1925276 h 1942129"/>
              <a:gd name="connsiteX1" fmla="*/ 36362 w 2195900"/>
              <a:gd name="connsiteY1" fmla="*/ 1715726 h 1942129"/>
              <a:gd name="connsiteX2" fmla="*/ 55412 w 2195900"/>
              <a:gd name="connsiteY2" fmla="*/ 334601 h 1942129"/>
              <a:gd name="connsiteX3" fmla="*/ 493562 w 2195900"/>
              <a:gd name="connsiteY3" fmla="*/ 39326 h 1942129"/>
              <a:gd name="connsiteX4" fmla="*/ 1960412 w 2195900"/>
              <a:gd name="connsiteY4" fmla="*/ 39326 h 1942129"/>
              <a:gd name="connsiteX5" fmla="*/ 2189012 w 2195900"/>
              <a:gd name="connsiteY5" fmla="*/ 372701 h 1942129"/>
              <a:gd name="connsiteX6" fmla="*/ 1922312 w 2195900"/>
              <a:gd name="connsiteY6" fmla="*/ 620351 h 1942129"/>
              <a:gd name="connsiteX7" fmla="*/ 1122212 w 2195900"/>
              <a:gd name="connsiteY7" fmla="*/ 972776 h 1942129"/>
              <a:gd name="connsiteX8" fmla="*/ 769787 w 2195900"/>
              <a:gd name="connsiteY8" fmla="*/ 1820501 h 1942129"/>
              <a:gd name="connsiteX9" fmla="*/ 331637 w 2195900"/>
              <a:gd name="connsiteY9" fmla="*/ 1925276 h 194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5900" h="1942129">
                <a:moveTo>
                  <a:pt x="331637" y="1925276"/>
                </a:moveTo>
                <a:cubicBezTo>
                  <a:pt x="209399" y="1907813"/>
                  <a:pt x="82399" y="1980838"/>
                  <a:pt x="36362" y="1715726"/>
                </a:cubicBezTo>
                <a:cubicBezTo>
                  <a:pt x="-9675" y="1450614"/>
                  <a:pt x="-20788" y="614001"/>
                  <a:pt x="55412" y="334601"/>
                </a:cubicBezTo>
                <a:cubicBezTo>
                  <a:pt x="131612" y="55201"/>
                  <a:pt x="176062" y="88539"/>
                  <a:pt x="493562" y="39326"/>
                </a:cubicBezTo>
                <a:cubicBezTo>
                  <a:pt x="811062" y="-9887"/>
                  <a:pt x="1677837" y="-16236"/>
                  <a:pt x="1960412" y="39326"/>
                </a:cubicBezTo>
                <a:cubicBezTo>
                  <a:pt x="2242987" y="94888"/>
                  <a:pt x="2195362" y="275864"/>
                  <a:pt x="2189012" y="372701"/>
                </a:cubicBezTo>
                <a:cubicBezTo>
                  <a:pt x="2182662" y="469538"/>
                  <a:pt x="2100112" y="520339"/>
                  <a:pt x="1922312" y="620351"/>
                </a:cubicBezTo>
                <a:cubicBezTo>
                  <a:pt x="1744512" y="720363"/>
                  <a:pt x="1314299" y="772751"/>
                  <a:pt x="1122212" y="972776"/>
                </a:cubicBezTo>
                <a:cubicBezTo>
                  <a:pt x="930125" y="1172801"/>
                  <a:pt x="901550" y="1660163"/>
                  <a:pt x="769787" y="1820501"/>
                </a:cubicBezTo>
                <a:cubicBezTo>
                  <a:pt x="638024" y="1980839"/>
                  <a:pt x="453875" y="1942739"/>
                  <a:pt x="331637" y="1925276"/>
                </a:cubicBezTo>
                <a:close/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Pfeil nach unten 28"/>
          <p:cNvSpPr/>
          <p:nvPr/>
        </p:nvSpPr>
        <p:spPr>
          <a:xfrm rot="16200000">
            <a:off x="426431" y="3978654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feil nach unten 31"/>
          <p:cNvSpPr/>
          <p:nvPr/>
        </p:nvSpPr>
        <p:spPr>
          <a:xfrm rot="16200000">
            <a:off x="426431" y="5462424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feil nach unten 32"/>
          <p:cNvSpPr/>
          <p:nvPr/>
        </p:nvSpPr>
        <p:spPr>
          <a:xfrm>
            <a:off x="7679296" y="2379546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784830"/>
                  </p:ext>
                </p:extLst>
              </p:nvPr>
            </p:nvGraphicFramePr>
            <p:xfrm>
              <a:off x="879731" y="3023572"/>
              <a:ext cx="10802544" cy="33531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847"/>
                    <a:gridCol w="1408267"/>
                    <a:gridCol w="3565241"/>
                    <a:gridCol w="3250439"/>
                    <a:gridCol w="476250"/>
                    <a:gridCol w="819150"/>
                    <a:gridCol w="85235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6784830"/>
                  </p:ext>
                </p:extLst>
              </p:nvPr>
            </p:nvGraphicFramePr>
            <p:xfrm>
              <a:off x="879731" y="3023572"/>
              <a:ext cx="10802544" cy="33531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847"/>
                    <a:gridCol w="1408267"/>
                    <a:gridCol w="3565241"/>
                    <a:gridCol w="3250439"/>
                    <a:gridCol w="476250"/>
                    <a:gridCol w="819150"/>
                    <a:gridCol w="8523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r="-2398592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736" r="-637229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1624" r="-151624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6417" r="-66417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97468" r="-348101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18657" r="-105224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t="-100000" r="-2398592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30736" t="-100000" r="-637229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51624" t="-100000" r="-151624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66417" t="-100000" r="-66417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797468" t="-100000" r="-348101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118657" t="-100000" r="-105224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166429" t="-100000" r="-714" b="-704918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196774" r="-2398592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196774" r="-637229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196774" r="-151624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196774" r="-66417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196774" r="-348101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196774" r="-105224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196774" r="-714" b="-593548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301639" r="-23985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301639" r="-6372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301639" r="-15162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301639" r="-6641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301639" r="-34810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301639" r="-10522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301639" r="-714" b="-503279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395161" r="-2398592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395161" r="-637229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395161" r="-151624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395161" r="-66417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395161" r="-348101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395161" r="-105224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395161" r="-714" b="-395161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503279" r="-239859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503279" r="-63722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503279" r="-15162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503279" r="-6641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503279" r="-348101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503279" r="-10522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503279" r="-714" b="-301639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593548" r="-2398592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593548" r="-637229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593548" r="-151624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593548" r="-66417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593548" r="-348101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593548" r="-105224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593548" r="-714" b="-196774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5"/>
                          <a:stretch>
                            <a:fillRect t="-704918" r="-23985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5"/>
                          <a:stretch>
                            <a:fillRect l="-30736" t="-704918" r="-6372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704918" r="-1516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704918" r="-6641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704918" r="-34810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704918" r="-1052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704918" r="-714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6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10802544" cy="33531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847"/>
                    <a:gridCol w="1408267"/>
                    <a:gridCol w="3565241"/>
                    <a:gridCol w="3250439"/>
                    <a:gridCol w="476250"/>
                    <a:gridCol w="819150"/>
                    <a:gridCol w="85235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10802544" cy="33531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847"/>
                    <a:gridCol w="1408267"/>
                    <a:gridCol w="3565241"/>
                    <a:gridCol w="3250439"/>
                    <a:gridCol w="476250"/>
                    <a:gridCol w="819150"/>
                    <a:gridCol w="8523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r="-2398592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736" r="-637229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1624" r="-151624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6417" r="-66417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97468" r="-348101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18657" r="-105224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t="-100000" r="-2398592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30736" t="-100000" r="-637229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51624" t="-100000" r="-151624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66417" t="-100000" r="-66417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797468" t="-100000" r="-348101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118657" t="-100000" r="-105224" b="-7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166429" t="-100000" r="-714" b="-704918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196774" r="-2398592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196774" r="-637229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196774" r="-151624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196774" r="-66417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196774" r="-348101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196774" r="-105224" b="-5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196774" r="-714" b="-593548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301639" r="-23985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301639" r="-6372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301639" r="-15162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301639" r="-6641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301639" r="-34810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301639" r="-10522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301639" r="-714" b="-503279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395161" r="-2398592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395161" r="-637229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395161" r="-151624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395161" r="-66417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395161" r="-348101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395161" r="-105224" b="-3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395161" r="-714" b="-395161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503279" r="-239859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503279" r="-637229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503279" r="-15162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503279" r="-6641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503279" r="-348101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503279" r="-10522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503279" r="-714" b="-301639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t="-593548" r="-2398592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5"/>
                          <a:stretch>
                            <a:fillRect l="-30736" t="-593548" r="-637229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593548" r="-151624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593548" r="-66417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593548" r="-348101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593548" r="-105224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593548" r="-714" b="-196774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5"/>
                          <a:stretch>
                            <a:fillRect t="-704918" r="-23985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5"/>
                          <a:stretch>
                            <a:fillRect l="-30736" t="-704918" r="-6372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624" t="-704918" r="-1516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66417" t="-704918" r="-6641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7468" t="-704918" r="-34810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18657" t="-704918" r="-1052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6429" t="-704918" r="-714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10297866" y="2296224"/>
                <a:ext cx="985013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𝑾𝑳</m:t>
                          </m:r>
                        </m:sub>
                        <m:sup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866" y="2296224"/>
                <a:ext cx="985013" cy="385170"/>
              </a:xfrm>
              <a:prstGeom prst="rect">
                <a:avLst/>
              </a:prstGeom>
              <a:blipFill rotWithShape="0"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winkelte Verbindung 8"/>
          <p:cNvCxnSpPr>
            <a:stCxn id="8" idx="3"/>
          </p:cNvCxnSpPr>
          <p:nvPr/>
        </p:nvCxnSpPr>
        <p:spPr>
          <a:xfrm>
            <a:off x="11282879" y="2488809"/>
            <a:ext cx="12700" cy="863991"/>
          </a:xfrm>
          <a:prstGeom prst="bentConnector4">
            <a:avLst>
              <a:gd name="adj1" fmla="val 2475000"/>
              <a:gd name="adj2" fmla="val 61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71900" y="1905000"/>
            <a:ext cx="358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insert </a:t>
            </a:r>
            <a:r>
              <a:rPr lang="en-GB" dirty="0" err="1" smtClean="0"/>
              <a:t>inhaltsverzeichnis</a:t>
            </a:r>
            <a:r>
              <a:rPr lang="en-GB" dirty="0" smtClean="0"/>
              <a:t>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solidFill>
            <a:srgbClr val="BA9576"/>
          </a:solidFill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uppieren 9"/>
          <p:cNvGrpSpPr/>
          <p:nvPr/>
        </p:nvGrpSpPr>
        <p:grpSpPr>
          <a:xfrm>
            <a:off x="1109133" y="1393713"/>
            <a:ext cx="3957361" cy="4981937"/>
            <a:chOff x="521305" y="1132456"/>
            <a:chExt cx="3957361" cy="4981937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916851" y="1132456"/>
              <a:ext cx="2867151" cy="2326992"/>
              <a:chOff x="916851" y="1132456"/>
              <a:chExt cx="2867151" cy="2326992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85404">
                <a:off x="960624" y="1251077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51502">
                <a:off x="916851" y="113245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160651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9994" y="133506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212044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9" name="Grafik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544813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088" y="1404445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713088" y="143613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58750">
                <a:off x="1742611" y="158800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886" y="197898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892581" y="187655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5" name="Grafik 2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015782" y="20810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6" name="Grafik 2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168182" y="22334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7" name="Grafik 2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 flipH="1">
                <a:off x="2214837" y="2314710"/>
                <a:ext cx="695903" cy="647436"/>
              </a:xfrm>
              <a:prstGeom prst="rect">
                <a:avLst/>
              </a:prstGeom>
            </p:spPr>
          </p:pic>
          <p:pic>
            <p:nvPicPr>
              <p:cNvPr id="28" name="Grafik 2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472982" y="25382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9" name="Grafik 2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625382" y="26906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546" y="2793094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1" name="Grafik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566" y="2812012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44658" y="2675449"/>
                <a:ext cx="762537" cy="647436"/>
              </a:xfrm>
              <a:prstGeom prst="rect">
                <a:avLst/>
              </a:prstGeom>
            </p:spPr>
          </p:pic>
        </p:grpSp>
        <p:sp>
          <p:nvSpPr>
            <p:cNvPr id="12" name="Freihandform 11"/>
            <p:cNvSpPr/>
            <p:nvPr/>
          </p:nvSpPr>
          <p:spPr>
            <a:xfrm>
              <a:off x="521305" y="1687607"/>
              <a:ext cx="3957361" cy="4426786"/>
            </a:xfrm>
            <a:custGeom>
              <a:avLst/>
              <a:gdLst>
                <a:gd name="connsiteX0" fmla="*/ 755324 w 3957361"/>
                <a:gd name="connsiteY0" fmla="*/ 337 h 4426786"/>
                <a:gd name="connsiteX1" fmla="*/ 1251304 w 3957361"/>
                <a:gd name="connsiteY1" fmla="*/ 137769 h 4426786"/>
                <a:gd name="connsiteX2" fmla="*/ 1860904 w 3957361"/>
                <a:gd name="connsiteY2" fmla="*/ 994112 h 4426786"/>
                <a:gd name="connsiteX3" fmla="*/ 2441476 w 3957361"/>
                <a:gd name="connsiteY3" fmla="*/ 1400512 h 4426786"/>
                <a:gd name="connsiteX4" fmla="*/ 2818847 w 3957361"/>
                <a:gd name="connsiteY4" fmla="*/ 1516626 h 4426786"/>
                <a:gd name="connsiteX5" fmla="*/ 3109133 w 3957361"/>
                <a:gd name="connsiteY5" fmla="*/ 1487598 h 4426786"/>
                <a:gd name="connsiteX6" fmla="*/ 3196219 w 3957361"/>
                <a:gd name="connsiteY6" fmla="*/ 979598 h 4426786"/>
                <a:gd name="connsiteX7" fmla="*/ 3370390 w 3957361"/>
                <a:gd name="connsiteY7" fmla="*/ 921540 h 4426786"/>
                <a:gd name="connsiteX8" fmla="*/ 3929984 w 3957361"/>
                <a:gd name="connsiteY8" fmla="*/ 916282 h 4426786"/>
                <a:gd name="connsiteX9" fmla="*/ 3957361 w 3957361"/>
                <a:gd name="connsiteY9" fmla="*/ 919161 h 4426786"/>
                <a:gd name="connsiteX10" fmla="*/ 3957361 w 3957361"/>
                <a:gd name="connsiteY10" fmla="*/ 4426786 h 4426786"/>
                <a:gd name="connsiteX11" fmla="*/ 0 w 3957361"/>
                <a:gd name="connsiteY11" fmla="*/ 4426786 h 4426786"/>
                <a:gd name="connsiteX12" fmla="*/ 0 w 3957361"/>
                <a:gd name="connsiteY12" fmla="*/ 1648524 h 4426786"/>
                <a:gd name="connsiteX13" fmla="*/ 60680 w 3957361"/>
                <a:gd name="connsiteY13" fmla="*/ 1622536 h 4426786"/>
                <a:gd name="connsiteX14" fmla="*/ 380447 w 3957361"/>
                <a:gd name="connsiteY14" fmla="*/ 1589198 h 4426786"/>
                <a:gd name="connsiteX15" fmla="*/ 583647 w 3957361"/>
                <a:gd name="connsiteY15" fmla="*/ 195826 h 4426786"/>
                <a:gd name="connsiteX16" fmla="*/ 641704 w 3957361"/>
                <a:gd name="connsiteY16" fmla="*/ 7140 h 4426786"/>
                <a:gd name="connsiteX17" fmla="*/ 755324 w 3957361"/>
                <a:gd name="connsiteY17" fmla="*/ 337 h 442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7361" h="4426786">
                  <a:moveTo>
                    <a:pt x="755324" y="337"/>
                  </a:moveTo>
                  <a:cubicBezTo>
                    <a:pt x="894797" y="-2838"/>
                    <a:pt x="1098904" y="14398"/>
                    <a:pt x="1251304" y="137769"/>
                  </a:cubicBezTo>
                  <a:cubicBezTo>
                    <a:pt x="1454504" y="302264"/>
                    <a:pt x="1662542" y="783655"/>
                    <a:pt x="1860904" y="994112"/>
                  </a:cubicBezTo>
                  <a:cubicBezTo>
                    <a:pt x="2059266" y="1204569"/>
                    <a:pt x="2281819" y="1313426"/>
                    <a:pt x="2441476" y="1400512"/>
                  </a:cubicBezTo>
                  <a:cubicBezTo>
                    <a:pt x="2601133" y="1487598"/>
                    <a:pt x="2707571" y="1502112"/>
                    <a:pt x="2818847" y="1516626"/>
                  </a:cubicBezTo>
                  <a:cubicBezTo>
                    <a:pt x="2930123" y="1531140"/>
                    <a:pt x="3046238" y="1577103"/>
                    <a:pt x="3109133" y="1487598"/>
                  </a:cubicBezTo>
                  <a:cubicBezTo>
                    <a:pt x="3172028" y="1398093"/>
                    <a:pt x="3152676" y="1073941"/>
                    <a:pt x="3196219" y="979598"/>
                  </a:cubicBezTo>
                  <a:cubicBezTo>
                    <a:pt x="3239762" y="885255"/>
                    <a:pt x="3239762" y="931216"/>
                    <a:pt x="3370390" y="921540"/>
                  </a:cubicBezTo>
                  <a:cubicBezTo>
                    <a:pt x="3484690" y="913074"/>
                    <a:pt x="3787903" y="906459"/>
                    <a:pt x="3929984" y="916282"/>
                  </a:cubicBezTo>
                  <a:lnTo>
                    <a:pt x="3957361" y="919161"/>
                  </a:lnTo>
                  <a:lnTo>
                    <a:pt x="3957361" y="4426786"/>
                  </a:lnTo>
                  <a:lnTo>
                    <a:pt x="0" y="4426786"/>
                  </a:lnTo>
                  <a:lnTo>
                    <a:pt x="0" y="1648524"/>
                  </a:lnTo>
                  <a:lnTo>
                    <a:pt x="60680" y="1622536"/>
                  </a:lnTo>
                  <a:cubicBezTo>
                    <a:pt x="205369" y="1577405"/>
                    <a:pt x="340533" y="1625484"/>
                    <a:pt x="380447" y="1589198"/>
                  </a:cubicBezTo>
                  <a:cubicBezTo>
                    <a:pt x="583998" y="1404151"/>
                    <a:pt x="540104" y="459502"/>
                    <a:pt x="583647" y="195826"/>
                  </a:cubicBezTo>
                  <a:cubicBezTo>
                    <a:pt x="627190" y="-67850"/>
                    <a:pt x="530428" y="16816"/>
                    <a:pt x="641704" y="7140"/>
                  </a:cubicBezTo>
                  <a:cubicBezTo>
                    <a:pt x="669523" y="4721"/>
                    <a:pt x="708833" y="1395"/>
                    <a:pt x="755324" y="337"/>
                  </a:cubicBezTo>
                  <a:close/>
                </a:path>
              </a:pathLst>
            </a:custGeom>
            <a:solidFill>
              <a:srgbClr val="BA9576"/>
            </a:solidFill>
            <a:ln>
              <a:solidFill>
                <a:srgbClr val="BA9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/>
              <p:cNvSpPr/>
              <p:nvPr/>
            </p:nvSpPr>
            <p:spPr>
              <a:xfrm>
                <a:off x="5785241" y="4647294"/>
                <a:ext cx="621517" cy="7639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</m:groupCh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1" y="4647294"/>
                <a:ext cx="621517" cy="7639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/>
              <p:cNvSpPr/>
              <p:nvPr/>
            </p:nvSpPr>
            <p:spPr>
              <a:xfrm>
                <a:off x="8786779" y="4736871"/>
                <a:ext cx="55797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779" y="4736871"/>
                <a:ext cx="55797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hteck 34"/>
              <p:cNvSpPr/>
              <p:nvPr/>
            </p:nvSpPr>
            <p:spPr>
              <a:xfrm>
                <a:off x="2810377" y="4736872"/>
                <a:ext cx="54136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77" y="4736872"/>
                <a:ext cx="54136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5294242" y="4162257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Transport plan: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solidFill>
            <a:srgbClr val="BA9576"/>
          </a:solidFill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uppieren 9"/>
          <p:cNvGrpSpPr/>
          <p:nvPr/>
        </p:nvGrpSpPr>
        <p:grpSpPr>
          <a:xfrm>
            <a:off x="1109133" y="1393713"/>
            <a:ext cx="3957361" cy="4981937"/>
            <a:chOff x="521305" y="1132456"/>
            <a:chExt cx="3957361" cy="4981937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916851" y="1132456"/>
              <a:ext cx="2867151" cy="2326992"/>
              <a:chOff x="916851" y="1132456"/>
              <a:chExt cx="2867151" cy="2326992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85404">
                <a:off x="960624" y="1251077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51502">
                <a:off x="916851" y="113245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160651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9994" y="133506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212044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9" name="Grafik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544813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088" y="1404445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713088" y="143613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58750">
                <a:off x="1742611" y="158800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886" y="197898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892581" y="187655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5" name="Grafik 2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015782" y="20810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6" name="Grafik 2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168182" y="22334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7" name="Grafik 2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 flipH="1">
                <a:off x="2214837" y="2314710"/>
                <a:ext cx="695903" cy="647436"/>
              </a:xfrm>
              <a:prstGeom prst="rect">
                <a:avLst/>
              </a:prstGeom>
            </p:spPr>
          </p:pic>
          <p:pic>
            <p:nvPicPr>
              <p:cNvPr id="28" name="Grafik 2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472982" y="25382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9" name="Grafik 2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625382" y="26906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546" y="2793094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1" name="Grafik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566" y="2812012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44658" y="2675449"/>
                <a:ext cx="762537" cy="647436"/>
              </a:xfrm>
              <a:prstGeom prst="rect">
                <a:avLst/>
              </a:prstGeom>
            </p:spPr>
          </p:pic>
        </p:grpSp>
        <p:sp>
          <p:nvSpPr>
            <p:cNvPr id="12" name="Freihandform 11"/>
            <p:cNvSpPr/>
            <p:nvPr/>
          </p:nvSpPr>
          <p:spPr>
            <a:xfrm>
              <a:off x="521305" y="1687607"/>
              <a:ext cx="3957361" cy="4426786"/>
            </a:xfrm>
            <a:custGeom>
              <a:avLst/>
              <a:gdLst>
                <a:gd name="connsiteX0" fmla="*/ 755324 w 3957361"/>
                <a:gd name="connsiteY0" fmla="*/ 337 h 4426786"/>
                <a:gd name="connsiteX1" fmla="*/ 1251304 w 3957361"/>
                <a:gd name="connsiteY1" fmla="*/ 137769 h 4426786"/>
                <a:gd name="connsiteX2" fmla="*/ 1860904 w 3957361"/>
                <a:gd name="connsiteY2" fmla="*/ 994112 h 4426786"/>
                <a:gd name="connsiteX3" fmla="*/ 2441476 w 3957361"/>
                <a:gd name="connsiteY3" fmla="*/ 1400512 h 4426786"/>
                <a:gd name="connsiteX4" fmla="*/ 2818847 w 3957361"/>
                <a:gd name="connsiteY4" fmla="*/ 1516626 h 4426786"/>
                <a:gd name="connsiteX5" fmla="*/ 3109133 w 3957361"/>
                <a:gd name="connsiteY5" fmla="*/ 1487598 h 4426786"/>
                <a:gd name="connsiteX6" fmla="*/ 3196219 w 3957361"/>
                <a:gd name="connsiteY6" fmla="*/ 979598 h 4426786"/>
                <a:gd name="connsiteX7" fmla="*/ 3370390 w 3957361"/>
                <a:gd name="connsiteY7" fmla="*/ 921540 h 4426786"/>
                <a:gd name="connsiteX8" fmla="*/ 3929984 w 3957361"/>
                <a:gd name="connsiteY8" fmla="*/ 916282 h 4426786"/>
                <a:gd name="connsiteX9" fmla="*/ 3957361 w 3957361"/>
                <a:gd name="connsiteY9" fmla="*/ 919161 h 4426786"/>
                <a:gd name="connsiteX10" fmla="*/ 3957361 w 3957361"/>
                <a:gd name="connsiteY10" fmla="*/ 4426786 h 4426786"/>
                <a:gd name="connsiteX11" fmla="*/ 0 w 3957361"/>
                <a:gd name="connsiteY11" fmla="*/ 4426786 h 4426786"/>
                <a:gd name="connsiteX12" fmla="*/ 0 w 3957361"/>
                <a:gd name="connsiteY12" fmla="*/ 1648524 h 4426786"/>
                <a:gd name="connsiteX13" fmla="*/ 60680 w 3957361"/>
                <a:gd name="connsiteY13" fmla="*/ 1622536 h 4426786"/>
                <a:gd name="connsiteX14" fmla="*/ 380447 w 3957361"/>
                <a:gd name="connsiteY14" fmla="*/ 1589198 h 4426786"/>
                <a:gd name="connsiteX15" fmla="*/ 583647 w 3957361"/>
                <a:gd name="connsiteY15" fmla="*/ 195826 h 4426786"/>
                <a:gd name="connsiteX16" fmla="*/ 641704 w 3957361"/>
                <a:gd name="connsiteY16" fmla="*/ 7140 h 4426786"/>
                <a:gd name="connsiteX17" fmla="*/ 755324 w 3957361"/>
                <a:gd name="connsiteY17" fmla="*/ 337 h 442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7361" h="4426786">
                  <a:moveTo>
                    <a:pt x="755324" y="337"/>
                  </a:moveTo>
                  <a:cubicBezTo>
                    <a:pt x="894797" y="-2838"/>
                    <a:pt x="1098904" y="14398"/>
                    <a:pt x="1251304" y="137769"/>
                  </a:cubicBezTo>
                  <a:cubicBezTo>
                    <a:pt x="1454504" y="302264"/>
                    <a:pt x="1662542" y="783655"/>
                    <a:pt x="1860904" y="994112"/>
                  </a:cubicBezTo>
                  <a:cubicBezTo>
                    <a:pt x="2059266" y="1204569"/>
                    <a:pt x="2281819" y="1313426"/>
                    <a:pt x="2441476" y="1400512"/>
                  </a:cubicBezTo>
                  <a:cubicBezTo>
                    <a:pt x="2601133" y="1487598"/>
                    <a:pt x="2707571" y="1502112"/>
                    <a:pt x="2818847" y="1516626"/>
                  </a:cubicBezTo>
                  <a:cubicBezTo>
                    <a:pt x="2930123" y="1531140"/>
                    <a:pt x="3046238" y="1577103"/>
                    <a:pt x="3109133" y="1487598"/>
                  </a:cubicBezTo>
                  <a:cubicBezTo>
                    <a:pt x="3172028" y="1398093"/>
                    <a:pt x="3152676" y="1073941"/>
                    <a:pt x="3196219" y="979598"/>
                  </a:cubicBezTo>
                  <a:cubicBezTo>
                    <a:pt x="3239762" y="885255"/>
                    <a:pt x="3239762" y="931216"/>
                    <a:pt x="3370390" y="921540"/>
                  </a:cubicBezTo>
                  <a:cubicBezTo>
                    <a:pt x="3484690" y="913074"/>
                    <a:pt x="3787903" y="906459"/>
                    <a:pt x="3929984" y="916282"/>
                  </a:cubicBezTo>
                  <a:lnTo>
                    <a:pt x="3957361" y="919161"/>
                  </a:lnTo>
                  <a:lnTo>
                    <a:pt x="3957361" y="4426786"/>
                  </a:lnTo>
                  <a:lnTo>
                    <a:pt x="0" y="4426786"/>
                  </a:lnTo>
                  <a:lnTo>
                    <a:pt x="0" y="1648524"/>
                  </a:lnTo>
                  <a:lnTo>
                    <a:pt x="60680" y="1622536"/>
                  </a:lnTo>
                  <a:cubicBezTo>
                    <a:pt x="205369" y="1577405"/>
                    <a:pt x="340533" y="1625484"/>
                    <a:pt x="380447" y="1589198"/>
                  </a:cubicBezTo>
                  <a:cubicBezTo>
                    <a:pt x="583998" y="1404151"/>
                    <a:pt x="540104" y="459502"/>
                    <a:pt x="583647" y="195826"/>
                  </a:cubicBezTo>
                  <a:cubicBezTo>
                    <a:pt x="627190" y="-67850"/>
                    <a:pt x="530428" y="16816"/>
                    <a:pt x="641704" y="7140"/>
                  </a:cubicBezTo>
                  <a:cubicBezTo>
                    <a:pt x="669523" y="4721"/>
                    <a:pt x="708833" y="1395"/>
                    <a:pt x="755324" y="337"/>
                  </a:cubicBezTo>
                  <a:close/>
                </a:path>
              </a:pathLst>
            </a:custGeom>
            <a:solidFill>
              <a:srgbClr val="BA9576"/>
            </a:solidFill>
            <a:ln>
              <a:solidFill>
                <a:srgbClr val="BA9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6" name="Diagramm 35"/>
          <p:cNvGraphicFramePr/>
          <p:nvPr>
            <p:extLst>
              <p:ext uri="{D42A27DB-BD31-4B8C-83A1-F6EECF244321}">
                <p14:modId xmlns:p14="http://schemas.microsoft.com/office/powerpoint/2010/main" val="1092571857"/>
              </p:ext>
            </p:extLst>
          </p:nvPr>
        </p:nvGraphicFramePr>
        <p:xfrm>
          <a:off x="6934686" y="1093632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Diagramm 36"/>
          <p:cNvGraphicFramePr/>
          <p:nvPr>
            <p:extLst>
              <p:ext uri="{D42A27DB-BD31-4B8C-83A1-F6EECF244321}">
                <p14:modId xmlns:p14="http://schemas.microsoft.com/office/powerpoint/2010/main" val="3958458472"/>
              </p:ext>
            </p:extLst>
          </p:nvPr>
        </p:nvGraphicFramePr>
        <p:xfrm>
          <a:off x="961396" y="1093633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/>
              <p:cNvSpPr/>
              <p:nvPr/>
            </p:nvSpPr>
            <p:spPr>
              <a:xfrm>
                <a:off x="5785241" y="4647294"/>
                <a:ext cx="621517" cy="7639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</m:groupCh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1" y="4647294"/>
                <a:ext cx="621517" cy="7639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5294242" y="4162257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Transport plan: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8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Transform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WL-features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Differentiate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a finite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categorical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labels</a:t>
            </a:r>
            <a:r>
              <a:rPr lang="de-DE" sz="2000" b="1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real </a:t>
            </a:r>
            <a:r>
              <a:rPr lang="de-DE" sz="2000" dirty="0" err="1" smtClean="0"/>
              <a:t>valued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attributes</a:t>
            </a:r>
            <a:r>
              <a:rPr lang="de-DE" sz="2000" dirty="0" smtClean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8487324" y="3429000"/>
            <a:ext cx="2197100" cy="1219200"/>
          </a:xfrm>
          <a:prstGeom prst="wedgeEllipseCallout">
            <a:avLst>
              <a:gd name="adj1" fmla="val -75169"/>
              <a:gd name="adj2" fmla="val -43750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Optimal transport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/>
          <p:nvPr/>
        </p:nvSpPr>
        <p:spPr>
          <a:xfrm>
            <a:off x="1109133" y="1948864"/>
            <a:ext cx="3957361" cy="4426786"/>
          </a:xfrm>
          <a:custGeom>
            <a:avLst/>
            <a:gdLst>
              <a:gd name="connsiteX0" fmla="*/ 755324 w 3957361"/>
              <a:gd name="connsiteY0" fmla="*/ 337 h 4426786"/>
              <a:gd name="connsiteX1" fmla="*/ 1251304 w 3957361"/>
              <a:gd name="connsiteY1" fmla="*/ 137769 h 4426786"/>
              <a:gd name="connsiteX2" fmla="*/ 1860904 w 3957361"/>
              <a:gd name="connsiteY2" fmla="*/ 994112 h 4426786"/>
              <a:gd name="connsiteX3" fmla="*/ 2441476 w 3957361"/>
              <a:gd name="connsiteY3" fmla="*/ 1400512 h 4426786"/>
              <a:gd name="connsiteX4" fmla="*/ 2818847 w 3957361"/>
              <a:gd name="connsiteY4" fmla="*/ 1516626 h 4426786"/>
              <a:gd name="connsiteX5" fmla="*/ 3109133 w 3957361"/>
              <a:gd name="connsiteY5" fmla="*/ 1487598 h 4426786"/>
              <a:gd name="connsiteX6" fmla="*/ 3196219 w 3957361"/>
              <a:gd name="connsiteY6" fmla="*/ 979598 h 4426786"/>
              <a:gd name="connsiteX7" fmla="*/ 3370390 w 3957361"/>
              <a:gd name="connsiteY7" fmla="*/ 921540 h 4426786"/>
              <a:gd name="connsiteX8" fmla="*/ 3929984 w 3957361"/>
              <a:gd name="connsiteY8" fmla="*/ 916282 h 4426786"/>
              <a:gd name="connsiteX9" fmla="*/ 3957361 w 3957361"/>
              <a:gd name="connsiteY9" fmla="*/ 919161 h 4426786"/>
              <a:gd name="connsiteX10" fmla="*/ 3957361 w 3957361"/>
              <a:gd name="connsiteY10" fmla="*/ 4426786 h 4426786"/>
              <a:gd name="connsiteX11" fmla="*/ 0 w 3957361"/>
              <a:gd name="connsiteY11" fmla="*/ 4426786 h 4426786"/>
              <a:gd name="connsiteX12" fmla="*/ 0 w 3957361"/>
              <a:gd name="connsiteY12" fmla="*/ 1648524 h 4426786"/>
              <a:gd name="connsiteX13" fmla="*/ 60680 w 3957361"/>
              <a:gd name="connsiteY13" fmla="*/ 1622536 h 4426786"/>
              <a:gd name="connsiteX14" fmla="*/ 380447 w 3957361"/>
              <a:gd name="connsiteY14" fmla="*/ 1589198 h 4426786"/>
              <a:gd name="connsiteX15" fmla="*/ 583647 w 3957361"/>
              <a:gd name="connsiteY15" fmla="*/ 195826 h 4426786"/>
              <a:gd name="connsiteX16" fmla="*/ 641704 w 3957361"/>
              <a:gd name="connsiteY16" fmla="*/ 7140 h 4426786"/>
              <a:gd name="connsiteX17" fmla="*/ 755324 w 3957361"/>
              <a:gd name="connsiteY17" fmla="*/ 337 h 44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7361" h="4426786">
                <a:moveTo>
                  <a:pt x="755324" y="337"/>
                </a:moveTo>
                <a:cubicBezTo>
                  <a:pt x="894797" y="-2838"/>
                  <a:pt x="1098904" y="14398"/>
                  <a:pt x="1251304" y="137769"/>
                </a:cubicBezTo>
                <a:cubicBezTo>
                  <a:pt x="1454504" y="302264"/>
                  <a:pt x="1662542" y="783655"/>
                  <a:pt x="1860904" y="994112"/>
                </a:cubicBezTo>
                <a:cubicBezTo>
                  <a:pt x="2059266" y="1204569"/>
                  <a:pt x="2281819" y="1313426"/>
                  <a:pt x="2441476" y="1400512"/>
                </a:cubicBezTo>
                <a:cubicBezTo>
                  <a:pt x="2601133" y="1487598"/>
                  <a:pt x="2707571" y="1502112"/>
                  <a:pt x="2818847" y="1516626"/>
                </a:cubicBezTo>
                <a:cubicBezTo>
                  <a:pt x="2930123" y="1531140"/>
                  <a:pt x="3046238" y="1577103"/>
                  <a:pt x="3109133" y="1487598"/>
                </a:cubicBezTo>
                <a:cubicBezTo>
                  <a:pt x="3172028" y="1398093"/>
                  <a:pt x="3152676" y="1073941"/>
                  <a:pt x="3196219" y="979598"/>
                </a:cubicBezTo>
                <a:cubicBezTo>
                  <a:pt x="3239762" y="885255"/>
                  <a:pt x="3239762" y="931216"/>
                  <a:pt x="3370390" y="921540"/>
                </a:cubicBezTo>
                <a:cubicBezTo>
                  <a:pt x="3484690" y="913074"/>
                  <a:pt x="3787903" y="906459"/>
                  <a:pt x="3929984" y="916282"/>
                </a:cubicBezTo>
                <a:lnTo>
                  <a:pt x="3957361" y="919161"/>
                </a:lnTo>
                <a:lnTo>
                  <a:pt x="3957361" y="4426786"/>
                </a:lnTo>
                <a:lnTo>
                  <a:pt x="0" y="4426786"/>
                </a:lnTo>
                <a:lnTo>
                  <a:pt x="0" y="1648524"/>
                </a:lnTo>
                <a:lnTo>
                  <a:pt x="60680" y="1622536"/>
                </a:lnTo>
                <a:cubicBezTo>
                  <a:pt x="205369" y="1577405"/>
                  <a:pt x="340533" y="1625484"/>
                  <a:pt x="380447" y="1589198"/>
                </a:cubicBezTo>
                <a:cubicBezTo>
                  <a:pt x="583998" y="1404151"/>
                  <a:pt x="540104" y="459502"/>
                  <a:pt x="583647" y="195826"/>
                </a:cubicBezTo>
                <a:cubicBezTo>
                  <a:pt x="627190" y="-67850"/>
                  <a:pt x="530428" y="16816"/>
                  <a:pt x="641704" y="7140"/>
                </a:cubicBezTo>
                <a:cubicBezTo>
                  <a:pt x="669523" y="4721"/>
                  <a:pt x="708833" y="1395"/>
                  <a:pt x="755324" y="337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Diagramm 33"/>
          <p:cNvGraphicFramePr/>
          <p:nvPr>
            <p:extLst>
              <p:ext uri="{D42A27DB-BD31-4B8C-83A1-F6EECF244321}">
                <p14:modId xmlns:p14="http://schemas.microsoft.com/office/powerpoint/2010/main" val="273173036"/>
              </p:ext>
            </p:extLst>
          </p:nvPr>
        </p:nvGraphicFramePr>
        <p:xfrm>
          <a:off x="6934686" y="1093632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Diagramm 32"/>
          <p:cNvGraphicFramePr/>
          <p:nvPr>
            <p:extLst>
              <p:ext uri="{D42A27DB-BD31-4B8C-83A1-F6EECF244321}">
                <p14:modId xmlns:p14="http://schemas.microsoft.com/office/powerpoint/2010/main" val="689937575"/>
              </p:ext>
            </p:extLst>
          </p:nvPr>
        </p:nvGraphicFramePr>
        <p:xfrm>
          <a:off x="961396" y="1093633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0" name="Gruppieren 69"/>
          <p:cNvGrpSpPr/>
          <p:nvPr/>
        </p:nvGrpSpPr>
        <p:grpSpPr>
          <a:xfrm>
            <a:off x="1953945" y="6285906"/>
            <a:ext cx="6937295" cy="369332"/>
            <a:chOff x="1955517" y="1610152"/>
            <a:chExt cx="693729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/>
                <p:cNvSpPr/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Rechteck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hteck 68"/>
                <p:cNvSpPr/>
                <p:nvPr/>
              </p:nvSpPr>
              <p:spPr>
                <a:xfrm>
                  <a:off x="8567916" y="1610152"/>
                  <a:ext cx="3248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9" name="Rechteck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7916" y="1610152"/>
                  <a:ext cx="32489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04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65886265"/>
              </p:ext>
            </p:extLst>
          </p:nvPr>
        </p:nvGraphicFramePr>
        <p:xfrm>
          <a:off x="6934686" y="1093631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Freihandform 11"/>
          <p:cNvSpPr/>
          <p:nvPr/>
        </p:nvSpPr>
        <p:spPr>
          <a:xfrm>
            <a:off x="1109133" y="1948864"/>
            <a:ext cx="3957361" cy="4426786"/>
          </a:xfrm>
          <a:custGeom>
            <a:avLst/>
            <a:gdLst>
              <a:gd name="connsiteX0" fmla="*/ 755324 w 3957361"/>
              <a:gd name="connsiteY0" fmla="*/ 337 h 4426786"/>
              <a:gd name="connsiteX1" fmla="*/ 1251304 w 3957361"/>
              <a:gd name="connsiteY1" fmla="*/ 137769 h 4426786"/>
              <a:gd name="connsiteX2" fmla="*/ 1860904 w 3957361"/>
              <a:gd name="connsiteY2" fmla="*/ 994112 h 4426786"/>
              <a:gd name="connsiteX3" fmla="*/ 2441476 w 3957361"/>
              <a:gd name="connsiteY3" fmla="*/ 1400512 h 4426786"/>
              <a:gd name="connsiteX4" fmla="*/ 2818847 w 3957361"/>
              <a:gd name="connsiteY4" fmla="*/ 1516626 h 4426786"/>
              <a:gd name="connsiteX5" fmla="*/ 3109133 w 3957361"/>
              <a:gd name="connsiteY5" fmla="*/ 1487598 h 4426786"/>
              <a:gd name="connsiteX6" fmla="*/ 3196219 w 3957361"/>
              <a:gd name="connsiteY6" fmla="*/ 979598 h 4426786"/>
              <a:gd name="connsiteX7" fmla="*/ 3370390 w 3957361"/>
              <a:gd name="connsiteY7" fmla="*/ 921540 h 4426786"/>
              <a:gd name="connsiteX8" fmla="*/ 3929984 w 3957361"/>
              <a:gd name="connsiteY8" fmla="*/ 916282 h 4426786"/>
              <a:gd name="connsiteX9" fmla="*/ 3957361 w 3957361"/>
              <a:gd name="connsiteY9" fmla="*/ 919161 h 4426786"/>
              <a:gd name="connsiteX10" fmla="*/ 3957361 w 3957361"/>
              <a:gd name="connsiteY10" fmla="*/ 4426786 h 4426786"/>
              <a:gd name="connsiteX11" fmla="*/ 0 w 3957361"/>
              <a:gd name="connsiteY11" fmla="*/ 4426786 h 4426786"/>
              <a:gd name="connsiteX12" fmla="*/ 0 w 3957361"/>
              <a:gd name="connsiteY12" fmla="*/ 1648524 h 4426786"/>
              <a:gd name="connsiteX13" fmla="*/ 60680 w 3957361"/>
              <a:gd name="connsiteY13" fmla="*/ 1622536 h 4426786"/>
              <a:gd name="connsiteX14" fmla="*/ 380447 w 3957361"/>
              <a:gd name="connsiteY14" fmla="*/ 1589198 h 4426786"/>
              <a:gd name="connsiteX15" fmla="*/ 583647 w 3957361"/>
              <a:gd name="connsiteY15" fmla="*/ 195826 h 4426786"/>
              <a:gd name="connsiteX16" fmla="*/ 641704 w 3957361"/>
              <a:gd name="connsiteY16" fmla="*/ 7140 h 4426786"/>
              <a:gd name="connsiteX17" fmla="*/ 755324 w 3957361"/>
              <a:gd name="connsiteY17" fmla="*/ 337 h 44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7361" h="4426786">
                <a:moveTo>
                  <a:pt x="755324" y="337"/>
                </a:moveTo>
                <a:cubicBezTo>
                  <a:pt x="894797" y="-2838"/>
                  <a:pt x="1098904" y="14398"/>
                  <a:pt x="1251304" y="137769"/>
                </a:cubicBezTo>
                <a:cubicBezTo>
                  <a:pt x="1454504" y="302264"/>
                  <a:pt x="1662542" y="783655"/>
                  <a:pt x="1860904" y="994112"/>
                </a:cubicBezTo>
                <a:cubicBezTo>
                  <a:pt x="2059266" y="1204569"/>
                  <a:pt x="2281819" y="1313426"/>
                  <a:pt x="2441476" y="1400512"/>
                </a:cubicBezTo>
                <a:cubicBezTo>
                  <a:pt x="2601133" y="1487598"/>
                  <a:pt x="2707571" y="1502112"/>
                  <a:pt x="2818847" y="1516626"/>
                </a:cubicBezTo>
                <a:cubicBezTo>
                  <a:pt x="2930123" y="1531140"/>
                  <a:pt x="3046238" y="1577103"/>
                  <a:pt x="3109133" y="1487598"/>
                </a:cubicBezTo>
                <a:cubicBezTo>
                  <a:pt x="3172028" y="1398093"/>
                  <a:pt x="3152676" y="1073941"/>
                  <a:pt x="3196219" y="979598"/>
                </a:cubicBezTo>
                <a:cubicBezTo>
                  <a:pt x="3239762" y="885255"/>
                  <a:pt x="3239762" y="931216"/>
                  <a:pt x="3370390" y="921540"/>
                </a:cubicBezTo>
                <a:cubicBezTo>
                  <a:pt x="3484690" y="913074"/>
                  <a:pt x="3787903" y="906459"/>
                  <a:pt x="3929984" y="916282"/>
                </a:cubicBezTo>
                <a:lnTo>
                  <a:pt x="3957361" y="919161"/>
                </a:lnTo>
                <a:lnTo>
                  <a:pt x="3957361" y="4426786"/>
                </a:lnTo>
                <a:lnTo>
                  <a:pt x="0" y="4426786"/>
                </a:lnTo>
                <a:lnTo>
                  <a:pt x="0" y="1648524"/>
                </a:lnTo>
                <a:lnTo>
                  <a:pt x="60680" y="1622536"/>
                </a:lnTo>
                <a:cubicBezTo>
                  <a:pt x="205369" y="1577405"/>
                  <a:pt x="340533" y="1625484"/>
                  <a:pt x="380447" y="1589198"/>
                </a:cubicBezTo>
                <a:cubicBezTo>
                  <a:pt x="583998" y="1404151"/>
                  <a:pt x="540104" y="459502"/>
                  <a:pt x="583647" y="195826"/>
                </a:cubicBezTo>
                <a:cubicBezTo>
                  <a:pt x="627190" y="-67850"/>
                  <a:pt x="530428" y="16816"/>
                  <a:pt x="641704" y="7140"/>
                </a:cubicBezTo>
                <a:cubicBezTo>
                  <a:pt x="669523" y="4721"/>
                  <a:pt x="708833" y="1395"/>
                  <a:pt x="755324" y="337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Diagramm 32"/>
          <p:cNvGraphicFramePr/>
          <p:nvPr/>
        </p:nvGraphicFramePr>
        <p:xfrm>
          <a:off x="961396" y="1093633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0" name="Gruppieren 69"/>
          <p:cNvGrpSpPr/>
          <p:nvPr/>
        </p:nvGrpSpPr>
        <p:grpSpPr>
          <a:xfrm>
            <a:off x="1953945" y="6285906"/>
            <a:ext cx="6937295" cy="369332"/>
            <a:chOff x="1955517" y="1610152"/>
            <a:chExt cx="693729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/>
                <p:cNvSpPr/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Rechteck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hteck 68"/>
                <p:cNvSpPr/>
                <p:nvPr/>
              </p:nvSpPr>
              <p:spPr>
                <a:xfrm>
                  <a:off x="8567916" y="1610152"/>
                  <a:ext cx="3248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9" name="Rechteck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7916" y="1610152"/>
                  <a:ext cx="32489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39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Diagramm 10"/>
          <p:cNvGraphicFramePr/>
          <p:nvPr>
            <p:extLst/>
          </p:nvPr>
        </p:nvGraphicFramePr>
        <p:xfrm>
          <a:off x="6934686" y="1093631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Freihandform 11"/>
          <p:cNvSpPr/>
          <p:nvPr/>
        </p:nvSpPr>
        <p:spPr>
          <a:xfrm>
            <a:off x="1109133" y="1948864"/>
            <a:ext cx="3957361" cy="4426786"/>
          </a:xfrm>
          <a:custGeom>
            <a:avLst/>
            <a:gdLst>
              <a:gd name="connsiteX0" fmla="*/ 755324 w 3957361"/>
              <a:gd name="connsiteY0" fmla="*/ 337 h 4426786"/>
              <a:gd name="connsiteX1" fmla="*/ 1251304 w 3957361"/>
              <a:gd name="connsiteY1" fmla="*/ 137769 h 4426786"/>
              <a:gd name="connsiteX2" fmla="*/ 1860904 w 3957361"/>
              <a:gd name="connsiteY2" fmla="*/ 994112 h 4426786"/>
              <a:gd name="connsiteX3" fmla="*/ 2441476 w 3957361"/>
              <a:gd name="connsiteY3" fmla="*/ 1400512 h 4426786"/>
              <a:gd name="connsiteX4" fmla="*/ 2818847 w 3957361"/>
              <a:gd name="connsiteY4" fmla="*/ 1516626 h 4426786"/>
              <a:gd name="connsiteX5" fmla="*/ 3109133 w 3957361"/>
              <a:gd name="connsiteY5" fmla="*/ 1487598 h 4426786"/>
              <a:gd name="connsiteX6" fmla="*/ 3196219 w 3957361"/>
              <a:gd name="connsiteY6" fmla="*/ 979598 h 4426786"/>
              <a:gd name="connsiteX7" fmla="*/ 3370390 w 3957361"/>
              <a:gd name="connsiteY7" fmla="*/ 921540 h 4426786"/>
              <a:gd name="connsiteX8" fmla="*/ 3929984 w 3957361"/>
              <a:gd name="connsiteY8" fmla="*/ 916282 h 4426786"/>
              <a:gd name="connsiteX9" fmla="*/ 3957361 w 3957361"/>
              <a:gd name="connsiteY9" fmla="*/ 919161 h 4426786"/>
              <a:gd name="connsiteX10" fmla="*/ 3957361 w 3957361"/>
              <a:gd name="connsiteY10" fmla="*/ 4426786 h 4426786"/>
              <a:gd name="connsiteX11" fmla="*/ 0 w 3957361"/>
              <a:gd name="connsiteY11" fmla="*/ 4426786 h 4426786"/>
              <a:gd name="connsiteX12" fmla="*/ 0 w 3957361"/>
              <a:gd name="connsiteY12" fmla="*/ 1648524 h 4426786"/>
              <a:gd name="connsiteX13" fmla="*/ 60680 w 3957361"/>
              <a:gd name="connsiteY13" fmla="*/ 1622536 h 4426786"/>
              <a:gd name="connsiteX14" fmla="*/ 380447 w 3957361"/>
              <a:gd name="connsiteY14" fmla="*/ 1589198 h 4426786"/>
              <a:gd name="connsiteX15" fmla="*/ 583647 w 3957361"/>
              <a:gd name="connsiteY15" fmla="*/ 195826 h 4426786"/>
              <a:gd name="connsiteX16" fmla="*/ 641704 w 3957361"/>
              <a:gd name="connsiteY16" fmla="*/ 7140 h 4426786"/>
              <a:gd name="connsiteX17" fmla="*/ 755324 w 3957361"/>
              <a:gd name="connsiteY17" fmla="*/ 337 h 44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7361" h="4426786">
                <a:moveTo>
                  <a:pt x="755324" y="337"/>
                </a:moveTo>
                <a:cubicBezTo>
                  <a:pt x="894797" y="-2838"/>
                  <a:pt x="1098904" y="14398"/>
                  <a:pt x="1251304" y="137769"/>
                </a:cubicBezTo>
                <a:cubicBezTo>
                  <a:pt x="1454504" y="302264"/>
                  <a:pt x="1662542" y="783655"/>
                  <a:pt x="1860904" y="994112"/>
                </a:cubicBezTo>
                <a:cubicBezTo>
                  <a:pt x="2059266" y="1204569"/>
                  <a:pt x="2281819" y="1313426"/>
                  <a:pt x="2441476" y="1400512"/>
                </a:cubicBezTo>
                <a:cubicBezTo>
                  <a:pt x="2601133" y="1487598"/>
                  <a:pt x="2707571" y="1502112"/>
                  <a:pt x="2818847" y="1516626"/>
                </a:cubicBezTo>
                <a:cubicBezTo>
                  <a:pt x="2930123" y="1531140"/>
                  <a:pt x="3046238" y="1577103"/>
                  <a:pt x="3109133" y="1487598"/>
                </a:cubicBezTo>
                <a:cubicBezTo>
                  <a:pt x="3172028" y="1398093"/>
                  <a:pt x="3152676" y="1073941"/>
                  <a:pt x="3196219" y="979598"/>
                </a:cubicBezTo>
                <a:cubicBezTo>
                  <a:pt x="3239762" y="885255"/>
                  <a:pt x="3239762" y="931216"/>
                  <a:pt x="3370390" y="921540"/>
                </a:cubicBezTo>
                <a:cubicBezTo>
                  <a:pt x="3484690" y="913074"/>
                  <a:pt x="3787903" y="906459"/>
                  <a:pt x="3929984" y="916282"/>
                </a:cubicBezTo>
                <a:lnTo>
                  <a:pt x="3957361" y="919161"/>
                </a:lnTo>
                <a:lnTo>
                  <a:pt x="3957361" y="4426786"/>
                </a:lnTo>
                <a:lnTo>
                  <a:pt x="0" y="4426786"/>
                </a:lnTo>
                <a:lnTo>
                  <a:pt x="0" y="1648524"/>
                </a:lnTo>
                <a:lnTo>
                  <a:pt x="60680" y="1622536"/>
                </a:lnTo>
                <a:cubicBezTo>
                  <a:pt x="205369" y="1577405"/>
                  <a:pt x="340533" y="1625484"/>
                  <a:pt x="380447" y="1589198"/>
                </a:cubicBezTo>
                <a:cubicBezTo>
                  <a:pt x="583998" y="1404151"/>
                  <a:pt x="540104" y="459502"/>
                  <a:pt x="583647" y="195826"/>
                </a:cubicBezTo>
                <a:cubicBezTo>
                  <a:pt x="627190" y="-67850"/>
                  <a:pt x="530428" y="16816"/>
                  <a:pt x="641704" y="7140"/>
                </a:cubicBezTo>
                <a:cubicBezTo>
                  <a:pt x="669523" y="4721"/>
                  <a:pt x="708833" y="1395"/>
                  <a:pt x="755324" y="337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Diagramm 32"/>
          <p:cNvGraphicFramePr/>
          <p:nvPr/>
        </p:nvGraphicFramePr>
        <p:xfrm>
          <a:off x="961396" y="1093633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0" name="Gruppieren 69"/>
          <p:cNvGrpSpPr/>
          <p:nvPr/>
        </p:nvGrpSpPr>
        <p:grpSpPr>
          <a:xfrm>
            <a:off x="1953945" y="6285906"/>
            <a:ext cx="5641895" cy="369332"/>
            <a:chOff x="1955517" y="1610152"/>
            <a:chExt cx="564189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/>
                <p:cNvSpPr/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Rechteck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hteck 68"/>
                <p:cNvSpPr/>
                <p:nvPr/>
              </p:nvSpPr>
              <p:spPr>
                <a:xfrm>
                  <a:off x="7272516" y="1610152"/>
                  <a:ext cx="3248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9" name="Rechteck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516" y="1610152"/>
                  <a:ext cx="32489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Gekrümmte Verbindung 12"/>
          <p:cNvCxnSpPr>
            <a:endCxn id="5" idx="0"/>
          </p:cNvCxnSpPr>
          <p:nvPr/>
        </p:nvCxnSpPr>
        <p:spPr>
          <a:xfrm>
            <a:off x="2114824" y="2195059"/>
            <a:ext cx="5277768" cy="1310144"/>
          </a:xfrm>
          <a:prstGeom prst="curvedConnector2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/>
              <p:cNvSpPr/>
              <p:nvPr/>
            </p:nvSpPr>
            <p:spPr>
              <a:xfrm>
                <a:off x="4790136" y="1980836"/>
                <a:ext cx="55271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36" y="1980836"/>
                <a:ext cx="552715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/>
          <p:cNvSpPr/>
          <p:nvPr/>
        </p:nvSpPr>
        <p:spPr>
          <a:xfrm>
            <a:off x="7058028" y="3505203"/>
            <a:ext cx="669128" cy="41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>
            <a:grpSpLocks noChangeAspect="1"/>
          </p:cNvGrpSpPr>
          <p:nvPr/>
        </p:nvGrpSpPr>
        <p:grpSpPr>
          <a:xfrm>
            <a:off x="307425" y="1439394"/>
            <a:ext cx="3335440" cy="1774946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28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4680693" y="2553370"/>
            <a:ext cx="3335440" cy="1774946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q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r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p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h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j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/>
              <p:cNvSpPr/>
              <p:nvPr/>
            </p:nvSpPr>
            <p:spPr>
              <a:xfrm>
                <a:off x="1541735" y="3229798"/>
                <a:ext cx="875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35" y="3229798"/>
                <a:ext cx="8751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8601888" y="4486528"/>
            <a:ext cx="3335440" cy="1774946"/>
            <a:chOff x="2836566" y="301882"/>
            <a:chExt cx="5573748" cy="296605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109" name="Ellipse 108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k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Gerader Verbinder 109"/>
              <p:cNvCxnSpPr>
                <a:cxnSpLocks/>
                <a:stCxn id="109" idx="6"/>
                <a:endCxn id="11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o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lipse 111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g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Ellipse 112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rgbClr val="D08B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s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Ellipse 113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bg1"/>
                    </a:solidFill>
                  </a:rPr>
                  <a:t>r</a:t>
                </a:r>
                <a:endParaRPr lang="de-DE" sz="2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Ellipse 114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rgbClr val="F6F8F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w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Ellipse 115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f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Gerader Verbinder 116"/>
              <p:cNvCxnSpPr>
                <a:cxnSpLocks/>
                <a:stCxn id="109" idx="4"/>
                <a:endCxn id="11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>
                <a:cxnSpLocks/>
                <a:stCxn id="114" idx="4"/>
                <a:endCxn id="11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12" idx="2"/>
                <a:endCxn id="11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13" idx="0"/>
                <a:endCxn id="11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Gerader Verbinder 106"/>
            <p:cNvCxnSpPr>
              <a:cxnSpLocks/>
              <a:stCxn id="114" idx="7"/>
              <a:endCxn id="11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cxnSpLocks/>
              <a:stCxn id="113" idx="1"/>
              <a:endCxn id="11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ebogener Pfeil 10"/>
          <p:cNvSpPr>
            <a:spLocks noChangeAspect="1"/>
          </p:cNvSpPr>
          <p:nvPr/>
        </p:nvSpPr>
        <p:spPr>
          <a:xfrm>
            <a:off x="2729285" y="1315852"/>
            <a:ext cx="3155969" cy="2344809"/>
          </a:xfrm>
          <a:prstGeom prst="circularArrow">
            <a:avLst>
              <a:gd name="adj1" fmla="val 9795"/>
              <a:gd name="adj2" fmla="val 663259"/>
              <a:gd name="adj3" fmla="val 20750876"/>
              <a:gd name="adj4" fmla="val 14803820"/>
              <a:gd name="adj5" fmla="val 19687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hteck 124"/>
              <p:cNvSpPr/>
              <p:nvPr/>
            </p:nvSpPr>
            <p:spPr>
              <a:xfrm>
                <a:off x="5906886" y="4445992"/>
                <a:ext cx="875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5" name="Rechteck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886" y="4445992"/>
                <a:ext cx="87517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hteck 125"/>
              <p:cNvSpPr/>
              <p:nvPr/>
            </p:nvSpPr>
            <p:spPr>
              <a:xfrm>
                <a:off x="9832020" y="6215189"/>
                <a:ext cx="875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6" name="Rechteck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020" y="6215189"/>
                <a:ext cx="87517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ebogener Pfeil 126"/>
          <p:cNvSpPr>
            <a:spLocks noChangeAspect="1"/>
          </p:cNvSpPr>
          <p:nvPr/>
        </p:nvSpPr>
        <p:spPr>
          <a:xfrm>
            <a:off x="7121624" y="3475296"/>
            <a:ext cx="3155969" cy="2344809"/>
          </a:xfrm>
          <a:prstGeom prst="circularArrow">
            <a:avLst>
              <a:gd name="adj1" fmla="val 9795"/>
              <a:gd name="adj2" fmla="val 663259"/>
              <a:gd name="adj3" fmla="val 20750876"/>
              <a:gd name="adj4" fmla="val 14803820"/>
              <a:gd name="adj5" fmla="val 19687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hteck 127"/>
              <p:cNvSpPr/>
              <p:nvPr/>
            </p:nvSpPr>
            <p:spPr>
              <a:xfrm>
                <a:off x="11708834" y="575015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Rechteck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834" y="5750153"/>
                <a:ext cx="41069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>
            <a:grpSpLocks noChangeAspect="1"/>
          </p:cNvGrpSpPr>
          <p:nvPr/>
        </p:nvGrpSpPr>
        <p:grpSpPr>
          <a:xfrm>
            <a:off x="307425" y="1439394"/>
            <a:ext cx="2380437" cy="1266744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28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3589847" y="1442177"/>
            <a:ext cx="2380437" cy="1266744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q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r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p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h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j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6888354" y="1448438"/>
            <a:ext cx="2380437" cy="1266744"/>
            <a:chOff x="2836566" y="301882"/>
            <a:chExt cx="5573748" cy="296605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109" name="Ellipse 108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k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Gerader Verbinder 109"/>
              <p:cNvCxnSpPr>
                <a:cxnSpLocks/>
                <a:stCxn id="109" idx="6"/>
                <a:endCxn id="11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o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lipse 111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g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Ellipse 112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rgbClr val="D08B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s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Ellipse 113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bg1"/>
                    </a:solidFill>
                  </a:rPr>
                  <a:t>r</a:t>
                </a:r>
                <a:endParaRPr lang="de-DE" sz="2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Ellipse 114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rgbClr val="F6F8F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w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Ellipse 115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f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Gerader Verbinder 116"/>
              <p:cNvCxnSpPr>
                <a:cxnSpLocks/>
                <a:stCxn id="109" idx="4"/>
                <a:endCxn id="11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>
                <a:cxnSpLocks/>
                <a:stCxn id="114" idx="4"/>
                <a:endCxn id="11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12" idx="2"/>
                <a:endCxn id="11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13" idx="0"/>
                <a:endCxn id="11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Gerader Verbinder 106"/>
            <p:cNvCxnSpPr>
              <a:cxnSpLocks/>
              <a:stCxn id="114" idx="7"/>
              <a:endCxn id="11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cxnSpLocks/>
              <a:stCxn id="113" idx="1"/>
              <a:endCxn id="11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feil nach unten 72"/>
          <p:cNvSpPr/>
          <p:nvPr/>
        </p:nvSpPr>
        <p:spPr>
          <a:xfrm rot="16200000">
            <a:off x="2922037" y="1751730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Pfeil nach unten 73"/>
          <p:cNvSpPr/>
          <p:nvPr/>
        </p:nvSpPr>
        <p:spPr>
          <a:xfrm rot="16200000">
            <a:off x="6187003" y="1760767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Tabelle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077833"/>
                  </p:ext>
                </p:extLst>
              </p:nvPr>
            </p:nvGraphicFramePr>
            <p:xfrm>
              <a:off x="3483205" y="2744358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6" name="Tabelle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077833"/>
                  </p:ext>
                </p:extLst>
              </p:nvPr>
            </p:nvGraphicFramePr>
            <p:xfrm>
              <a:off x="3483205" y="2744358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56647" t="-1639" r="-108092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101639" r="-37113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101639" r="-1081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229032" r="-371134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229032" r="-1081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365574" r="-371134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365574" r="-1081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488710" r="-3711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488710" r="-1081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629508" r="-371134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629508" r="-1081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748387" r="-371134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748387" r="-1081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893443" r="-37113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893443" r="-1081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6297" y="1310516"/>
            <a:ext cx="2733260" cy="1537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/>
              <p:cNvSpPr/>
              <p:nvPr/>
            </p:nvSpPr>
            <p:spPr>
              <a:xfrm>
                <a:off x="8906854" y="222301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54" y="2223018"/>
                <a:ext cx="410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89631" y="3054730"/>
                <a:ext cx="10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" y="3054730"/>
                <a:ext cx="103457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5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Tabel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63352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0" name="Tabel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63352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56647" t="-1639" r="-108671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101639" r="-372165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101639" r="-1622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229032" r="-372165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229032" r="-1622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365574" r="-372165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365574" r="-1622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488710" r="-37216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488710" r="-1622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629508" r="-372165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629508" r="-1622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748387" r="-372165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748387" r="-1622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31" t="-893443" r="-37216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46486" t="-893443" r="-1622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/>
              <p:cNvSpPr/>
              <p:nvPr/>
            </p:nvSpPr>
            <p:spPr>
              <a:xfrm>
                <a:off x="934332" y="1470843"/>
                <a:ext cx="393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32" y="1470843"/>
                <a:ext cx="3935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0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Tabel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24056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4" name="Tabel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24056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1864" t="-1639" r="-37288" b="-8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101639" r="-123350" b="-7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101639" r="-3125" b="-795082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229032" r="-123350" b="-6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229032" r="-3125" b="-6516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365574" r="-12335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365574" r="-3125" b="-5311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488710" r="-123350" b="-3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488710" r="-3125" b="-391935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629508" r="-123350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629508" r="-3125" b="-2672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748387" r="-123350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748387" r="-3125" b="-13225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893443" r="-1233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893443" r="-312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el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63352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el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63352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56647" t="-1639" r="-108671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101639" r="-372165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101639" r="-1622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229032" r="-372165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229032" r="-1622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365574" r="-372165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365574" r="-1622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488710" r="-37216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488710" r="-1622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629508" r="-372165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629508" r="-1622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748387" r="-372165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748387" r="-1622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893443" r="-37216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893443" r="-1622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uppieren 1"/>
          <p:cNvGrpSpPr/>
          <p:nvPr/>
        </p:nvGrpSpPr>
        <p:grpSpPr>
          <a:xfrm>
            <a:off x="934332" y="1470843"/>
            <a:ext cx="10411434" cy="369332"/>
            <a:chOff x="934332" y="1470843"/>
            <a:chExt cx="1041143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hteck 55"/>
                <p:cNvSpPr/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6" name="Rechteck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hteck 56"/>
                <p:cNvSpPr/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Rechteck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4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 rot="16200000">
            <a:off x="993271" y="2510131"/>
            <a:ext cx="3448652" cy="2561358"/>
            <a:chOff x="521305" y="1132456"/>
            <a:chExt cx="3957361" cy="4981937"/>
          </a:xfrm>
        </p:grpSpPr>
        <p:grpSp>
          <p:nvGrpSpPr>
            <p:cNvPr id="61" name="Gruppieren 60"/>
            <p:cNvGrpSpPr/>
            <p:nvPr/>
          </p:nvGrpSpPr>
          <p:grpSpPr>
            <a:xfrm>
              <a:off x="916851" y="1132456"/>
              <a:ext cx="2867151" cy="2326992"/>
              <a:chOff x="916851" y="1132456"/>
              <a:chExt cx="2867151" cy="2326992"/>
            </a:xfrm>
          </p:grpSpPr>
          <p:pic>
            <p:nvPicPr>
              <p:cNvPr id="63" name="Grafik 6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85404">
                <a:off x="960624" y="1251077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64" name="Grafik 6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51502">
                <a:off x="916851" y="113245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160651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66" name="Grafik 6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9994" y="133506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212044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544813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088" y="1404445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85" name="Grafik 8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713088" y="143613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86" name="Grafik 8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58750">
                <a:off x="1742611" y="158800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87" name="Grafik 8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886" y="197898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892581" y="187655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015782" y="20810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91" name="Grafik 9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168182" y="22334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05" name="Grafik 10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 flipH="1">
                <a:off x="2214837" y="2314710"/>
                <a:ext cx="695903" cy="647436"/>
              </a:xfrm>
              <a:prstGeom prst="rect">
                <a:avLst/>
              </a:prstGeom>
            </p:spPr>
          </p:pic>
          <p:pic>
            <p:nvPicPr>
              <p:cNvPr id="108" name="Grafik 10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472982" y="25382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09" name="Grafik 10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625382" y="26906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10" name="Grafik 10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546" y="2793094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11" name="Grafik 1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566" y="2812012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44658" y="2675449"/>
                <a:ext cx="762537" cy="647436"/>
              </a:xfrm>
              <a:prstGeom prst="rect">
                <a:avLst/>
              </a:prstGeom>
            </p:spPr>
          </p:pic>
        </p:grpSp>
        <p:sp>
          <p:nvSpPr>
            <p:cNvPr id="62" name="Freihandform 61"/>
            <p:cNvSpPr/>
            <p:nvPr/>
          </p:nvSpPr>
          <p:spPr>
            <a:xfrm>
              <a:off x="521305" y="1687607"/>
              <a:ext cx="3957361" cy="4426786"/>
            </a:xfrm>
            <a:custGeom>
              <a:avLst/>
              <a:gdLst>
                <a:gd name="connsiteX0" fmla="*/ 755324 w 3957361"/>
                <a:gd name="connsiteY0" fmla="*/ 337 h 4426786"/>
                <a:gd name="connsiteX1" fmla="*/ 1251304 w 3957361"/>
                <a:gd name="connsiteY1" fmla="*/ 137769 h 4426786"/>
                <a:gd name="connsiteX2" fmla="*/ 1860904 w 3957361"/>
                <a:gd name="connsiteY2" fmla="*/ 994112 h 4426786"/>
                <a:gd name="connsiteX3" fmla="*/ 2441476 w 3957361"/>
                <a:gd name="connsiteY3" fmla="*/ 1400512 h 4426786"/>
                <a:gd name="connsiteX4" fmla="*/ 2818847 w 3957361"/>
                <a:gd name="connsiteY4" fmla="*/ 1516626 h 4426786"/>
                <a:gd name="connsiteX5" fmla="*/ 3109133 w 3957361"/>
                <a:gd name="connsiteY5" fmla="*/ 1487598 h 4426786"/>
                <a:gd name="connsiteX6" fmla="*/ 3196219 w 3957361"/>
                <a:gd name="connsiteY6" fmla="*/ 979598 h 4426786"/>
                <a:gd name="connsiteX7" fmla="*/ 3370390 w 3957361"/>
                <a:gd name="connsiteY7" fmla="*/ 921540 h 4426786"/>
                <a:gd name="connsiteX8" fmla="*/ 3929984 w 3957361"/>
                <a:gd name="connsiteY8" fmla="*/ 916282 h 4426786"/>
                <a:gd name="connsiteX9" fmla="*/ 3957361 w 3957361"/>
                <a:gd name="connsiteY9" fmla="*/ 919161 h 4426786"/>
                <a:gd name="connsiteX10" fmla="*/ 3957361 w 3957361"/>
                <a:gd name="connsiteY10" fmla="*/ 4426786 h 4426786"/>
                <a:gd name="connsiteX11" fmla="*/ 0 w 3957361"/>
                <a:gd name="connsiteY11" fmla="*/ 4426786 h 4426786"/>
                <a:gd name="connsiteX12" fmla="*/ 0 w 3957361"/>
                <a:gd name="connsiteY12" fmla="*/ 1648524 h 4426786"/>
                <a:gd name="connsiteX13" fmla="*/ 60680 w 3957361"/>
                <a:gd name="connsiteY13" fmla="*/ 1622536 h 4426786"/>
                <a:gd name="connsiteX14" fmla="*/ 380447 w 3957361"/>
                <a:gd name="connsiteY14" fmla="*/ 1589198 h 4426786"/>
                <a:gd name="connsiteX15" fmla="*/ 583647 w 3957361"/>
                <a:gd name="connsiteY15" fmla="*/ 195826 h 4426786"/>
                <a:gd name="connsiteX16" fmla="*/ 641704 w 3957361"/>
                <a:gd name="connsiteY16" fmla="*/ 7140 h 4426786"/>
                <a:gd name="connsiteX17" fmla="*/ 755324 w 3957361"/>
                <a:gd name="connsiteY17" fmla="*/ 337 h 442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7361" h="4426786">
                  <a:moveTo>
                    <a:pt x="755324" y="337"/>
                  </a:moveTo>
                  <a:cubicBezTo>
                    <a:pt x="894797" y="-2838"/>
                    <a:pt x="1098904" y="14398"/>
                    <a:pt x="1251304" y="137769"/>
                  </a:cubicBezTo>
                  <a:cubicBezTo>
                    <a:pt x="1454504" y="302264"/>
                    <a:pt x="1662542" y="783655"/>
                    <a:pt x="1860904" y="994112"/>
                  </a:cubicBezTo>
                  <a:cubicBezTo>
                    <a:pt x="2059266" y="1204569"/>
                    <a:pt x="2281819" y="1313426"/>
                    <a:pt x="2441476" y="1400512"/>
                  </a:cubicBezTo>
                  <a:cubicBezTo>
                    <a:pt x="2601133" y="1487598"/>
                    <a:pt x="2707571" y="1502112"/>
                    <a:pt x="2818847" y="1516626"/>
                  </a:cubicBezTo>
                  <a:cubicBezTo>
                    <a:pt x="2930123" y="1531140"/>
                    <a:pt x="3046238" y="1577103"/>
                    <a:pt x="3109133" y="1487598"/>
                  </a:cubicBezTo>
                  <a:cubicBezTo>
                    <a:pt x="3172028" y="1398093"/>
                    <a:pt x="3152676" y="1073941"/>
                    <a:pt x="3196219" y="979598"/>
                  </a:cubicBezTo>
                  <a:cubicBezTo>
                    <a:pt x="3239762" y="885255"/>
                    <a:pt x="3239762" y="931216"/>
                    <a:pt x="3370390" y="921540"/>
                  </a:cubicBezTo>
                  <a:cubicBezTo>
                    <a:pt x="3484690" y="913074"/>
                    <a:pt x="3787903" y="906459"/>
                    <a:pt x="3929984" y="916282"/>
                  </a:cubicBezTo>
                  <a:lnTo>
                    <a:pt x="3957361" y="919161"/>
                  </a:lnTo>
                  <a:lnTo>
                    <a:pt x="3957361" y="4426786"/>
                  </a:lnTo>
                  <a:lnTo>
                    <a:pt x="0" y="4426786"/>
                  </a:lnTo>
                  <a:lnTo>
                    <a:pt x="0" y="1648524"/>
                  </a:lnTo>
                  <a:lnTo>
                    <a:pt x="60680" y="1622536"/>
                  </a:lnTo>
                  <a:cubicBezTo>
                    <a:pt x="205369" y="1577405"/>
                    <a:pt x="340533" y="1625484"/>
                    <a:pt x="380447" y="1589198"/>
                  </a:cubicBezTo>
                  <a:cubicBezTo>
                    <a:pt x="583998" y="1404151"/>
                    <a:pt x="540104" y="459502"/>
                    <a:pt x="583647" y="195826"/>
                  </a:cubicBezTo>
                  <a:cubicBezTo>
                    <a:pt x="627190" y="-67850"/>
                    <a:pt x="530428" y="16816"/>
                    <a:pt x="641704" y="7140"/>
                  </a:cubicBezTo>
                  <a:cubicBezTo>
                    <a:pt x="669523" y="4721"/>
                    <a:pt x="708833" y="1395"/>
                    <a:pt x="755324" y="337"/>
                  </a:cubicBezTo>
                  <a:close/>
                </a:path>
              </a:pathLst>
            </a:custGeom>
            <a:solidFill>
              <a:srgbClr val="BA9576"/>
            </a:solidFill>
            <a:ln>
              <a:solidFill>
                <a:srgbClr val="BA9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Freihandform 58"/>
          <p:cNvSpPr/>
          <p:nvPr/>
        </p:nvSpPr>
        <p:spPr>
          <a:xfrm rot="5400000">
            <a:off x="7562854" y="2739673"/>
            <a:ext cx="3448651" cy="2102276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solidFill>
            <a:srgbClr val="BA9576"/>
          </a:solidFill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Tabel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143957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4" name="Tabelle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143957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11299" r="-36158" b="-8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100000" r="-122335" b="-7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100000" b="-795082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227419" r="-122335" b="-6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227419" b="-6516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363934" r="-122335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363934" b="-5311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487097" r="-122335" b="-3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487097" b="-391935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627869" r="-122335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627869" b="-2672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746774" r="-122335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746774" b="-13225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891803" r="-1223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84375" t="-891803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el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245917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el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4245917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56069" r="-106936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0000" r="-369072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100000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27419" r="-369072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227419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363934" r="-369072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363934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87097" r="-36907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487097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27869" r="-369072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627869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46774" r="-369072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746774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891803" r="-369072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45946" t="-891803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43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Tabelle 53"/>
              <p:cNvGraphicFramePr>
                <a:graphicFrameLocks noGrp="1"/>
              </p:cNvGraphicFramePr>
              <p:nvPr/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4" name="Tabelle 53"/>
              <p:cNvGraphicFramePr>
                <a:graphicFrameLocks noGrp="1"/>
              </p:cNvGraphicFramePr>
              <p:nvPr/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1864" t="-1639" r="-37288" b="-8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101639" r="-123350" b="-7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101639" r="-3125" b="-795082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229032" r="-123350" b="-6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229032" r="-3125" b="-6516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365574" r="-12335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365574" r="-3125" b="-5311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488710" r="-123350" b="-3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488710" r="-3125" b="-391935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629508" r="-123350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629508" r="-3125" b="-2672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748387" r="-123350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748387" r="-3125" b="-13225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893443" r="-1233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893443" r="-312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elle 54"/>
              <p:cNvGraphicFramePr>
                <a:graphicFrameLocks noGrp="1"/>
              </p:cNvGraphicFramePr>
              <p:nvPr/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elle 54"/>
              <p:cNvGraphicFramePr>
                <a:graphicFrameLocks noGrp="1"/>
              </p:cNvGraphicFramePr>
              <p:nvPr/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56647" t="-1639" r="-108671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101639" r="-372165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101639" r="-1622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229032" r="-372165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229032" r="-1622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365574" r="-372165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365574" r="-1622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488710" r="-37216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488710" r="-1622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629508" r="-372165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629508" r="-1622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748387" r="-372165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748387" r="-1622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893443" r="-37216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893443" r="-1622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uppieren 1"/>
          <p:cNvGrpSpPr/>
          <p:nvPr/>
        </p:nvGrpSpPr>
        <p:grpSpPr>
          <a:xfrm>
            <a:off x="934332" y="1470843"/>
            <a:ext cx="10411434" cy="369332"/>
            <a:chOff x="934332" y="1470843"/>
            <a:chExt cx="1041143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hteck 55"/>
                <p:cNvSpPr/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6" name="Rechteck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hteck 56"/>
                <p:cNvSpPr/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Rechteck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32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262569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262569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1864" t="-1639" r="-37288" b="-8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101639" r="-123350" b="-7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101639" r="-3125" b="-795082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229032" r="-123350" b="-6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229032" r="-3125" b="-6516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365574" r="-12335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365574" r="-3125" b="-5311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488710" r="-123350" b="-3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488710" r="-3125" b="-391935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629508" r="-123350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629508" r="-3125" b="-2672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748387" r="-123350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748387" r="-3125" b="-13225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893443" r="-1233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893443" r="-312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el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514100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el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514100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56647" t="-1639" r="-108671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101639" r="-372165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101639" r="-1622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229032" r="-372165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229032" r="-1622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365574" r="-372165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365574" r="-1622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488710" r="-37216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488710" r="-1622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629508" r="-372165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629508" r="-1622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748387" r="-372165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748387" r="-1622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893443" r="-37216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893443" r="-1622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6" name="Gruppieren 65"/>
          <p:cNvGrpSpPr/>
          <p:nvPr/>
        </p:nvGrpSpPr>
        <p:grpSpPr>
          <a:xfrm>
            <a:off x="934332" y="1470843"/>
            <a:ext cx="10411434" cy="369332"/>
            <a:chOff x="934332" y="1470843"/>
            <a:chExt cx="1041143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hteck 66"/>
                <p:cNvSpPr/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7" name="Rechteck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/>
                <p:cNvSpPr/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8" name="Rechteck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3" name="Gerade Verbindung mit Pfeil 182"/>
          <p:cNvCxnSpPr/>
          <p:nvPr/>
        </p:nvCxnSpPr>
        <p:spPr>
          <a:xfrm>
            <a:off x="5148129" y="231826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>
            <a:off x="5148129" y="2318260"/>
            <a:ext cx="1991745" cy="488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/>
          <p:nvPr/>
        </p:nvCxnSpPr>
        <p:spPr>
          <a:xfrm>
            <a:off x="5148129" y="2318260"/>
            <a:ext cx="1991745" cy="9694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>
            <a:off x="5148129" y="2318260"/>
            <a:ext cx="1991745" cy="1465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>
            <a:off x="5148129" y="2318260"/>
            <a:ext cx="1991745" cy="1946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>
            <a:off x="5148129" y="2318260"/>
            <a:ext cx="1991745" cy="24505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>
            <a:off x="5148129" y="2318260"/>
            <a:ext cx="1991745" cy="29314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 59"/>
              <p:cNvSpPr/>
              <p:nvPr/>
            </p:nvSpPr>
            <p:spPr>
              <a:xfrm>
                <a:off x="5742737" y="1837180"/>
                <a:ext cx="8025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37" y="1837180"/>
                <a:ext cx="802527" cy="393121"/>
              </a:xfrm>
              <a:prstGeom prst="rect">
                <a:avLst/>
              </a:prstGeom>
              <a:blipFill rotWithShape="0"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/>
              <p:cNvSpPr/>
              <p:nvPr/>
            </p:nvSpPr>
            <p:spPr>
              <a:xfrm>
                <a:off x="6308279" y="2308899"/>
                <a:ext cx="8025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9" y="2308899"/>
                <a:ext cx="802527" cy="393121"/>
              </a:xfrm>
              <a:prstGeom prst="rect">
                <a:avLst/>
              </a:prstGeom>
              <a:blipFill rotWithShape="0">
                <a:blip r:embed="rId2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 61"/>
              <p:cNvSpPr/>
              <p:nvPr/>
            </p:nvSpPr>
            <p:spPr>
              <a:xfrm>
                <a:off x="6377658" y="2696825"/>
                <a:ext cx="8025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58" y="2696825"/>
                <a:ext cx="802527" cy="393121"/>
              </a:xfrm>
              <a:prstGeom prst="rect">
                <a:avLst/>
              </a:prstGeom>
              <a:blipFill rotWithShape="0">
                <a:blip r:embed="rId2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/>
          <p:cNvSpPr/>
          <p:nvPr/>
        </p:nvSpPr>
        <p:spPr>
          <a:xfrm>
            <a:off x="6727091" y="325385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796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el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24056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el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24056"/>
                  </p:ext>
                </p:extLst>
              </p:nvPr>
            </p:nvGraphicFramePr>
            <p:xfrm>
              <a:off x="7059067" y="1758612"/>
              <a:ext cx="2662235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5256"/>
                    <a:gridCol w="360000"/>
                    <a:gridCol w="360000"/>
                    <a:gridCol w="360000"/>
                    <a:gridCol w="38697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1864" t="-1639" r="-37288" b="-895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101639" r="-123350" b="-7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101639" r="-3125" b="-795082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229032" r="-123350" b="-6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229032" r="-3125" b="-6516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365574" r="-12335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365574" r="-3125" b="-5311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488710" r="-123350" b="-3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488710" r="-3125" b="-391935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629508" r="-123350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629508" r="-3125" b="-26721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748387" r="-123350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748387" r="-3125" b="-13225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08" t="-893443" r="-1233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585938" t="-893443" r="-312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el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63352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el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63352"/>
                  </p:ext>
                </p:extLst>
              </p:nvPr>
            </p:nvGraphicFramePr>
            <p:xfrm>
              <a:off x="2358972" y="1758612"/>
              <a:ext cx="2767482" cy="36833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654"/>
                    <a:gridCol w="351937"/>
                    <a:gridCol w="351937"/>
                    <a:gridCol w="351937"/>
                    <a:gridCol w="1124017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56647" t="-1639" r="-108671" b="-9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101639" r="-372165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101639" r="-1622" b="-806557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229032" r="-372165" b="-6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229032" r="-1622" b="-6629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365574" r="-372165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365574" r="-1622" b="-54262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488710" r="-37216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488710" r="-1622" b="-4032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629508" r="-372165" b="-2786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629508" r="-1622" b="-278689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748387" r="-372165" b="-1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748387" r="-1622" b="-14354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31" t="-893443" r="-37216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46486" t="-893443" r="-1622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85" name="Gruppieren 84"/>
          <p:cNvGrpSpPr/>
          <p:nvPr/>
        </p:nvGrpSpPr>
        <p:grpSpPr>
          <a:xfrm>
            <a:off x="934332" y="1470843"/>
            <a:ext cx="10411434" cy="369332"/>
            <a:chOff x="934332" y="1470843"/>
            <a:chExt cx="1041143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hteck 85"/>
                <p:cNvSpPr/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6" name="Rechteck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2" y="1470843"/>
                  <a:ext cx="39356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hteck 86"/>
                <p:cNvSpPr/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7" name="Rechteck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3016" y="1470843"/>
                  <a:ext cx="44275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 Verbindung mit Pfeil 60"/>
          <p:cNvCxnSpPr/>
          <p:nvPr/>
        </p:nvCxnSpPr>
        <p:spPr>
          <a:xfrm>
            <a:off x="5148129" y="232567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5148129" y="2325670"/>
            <a:ext cx="1991745" cy="488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5148129" y="2325670"/>
            <a:ext cx="1991745" cy="9694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5148129" y="2325670"/>
            <a:ext cx="1991745" cy="1465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5148129" y="2325670"/>
            <a:ext cx="1991745" cy="1946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5148129" y="2325670"/>
            <a:ext cx="1991745" cy="24505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5148129" y="2325670"/>
            <a:ext cx="1991745" cy="29314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/>
          <p:nvPr/>
        </p:nvCxnSpPr>
        <p:spPr>
          <a:xfrm flipV="1">
            <a:off x="5151553" y="2325670"/>
            <a:ext cx="1988321" cy="476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>
            <a:off x="5151553" y="2801822"/>
            <a:ext cx="1988321" cy="49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/>
          <p:nvPr/>
        </p:nvCxnSpPr>
        <p:spPr>
          <a:xfrm>
            <a:off x="5151553" y="2801822"/>
            <a:ext cx="1988321" cy="4858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>
            <a:off x="5151553" y="2801822"/>
            <a:ext cx="1988321" cy="9821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>
            <a:off x="5151553" y="2801822"/>
            <a:ext cx="1988321" cy="14630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>
            <a:off x="5151553" y="2801822"/>
            <a:ext cx="1988321" cy="1967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>
            <a:off x="5151553" y="2801822"/>
            <a:ext cx="1988321" cy="24479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5527"/>
              </p:ext>
            </p:extLst>
          </p:nvPr>
        </p:nvGraphicFramePr>
        <p:xfrm>
          <a:off x="4633783" y="3113383"/>
          <a:ext cx="3024000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93159" y="996592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872" y="3171108"/>
            <a:ext cx="1305482" cy="2880516"/>
          </a:xfrm>
          <a:prstGeom prst="rect">
            <a:avLst/>
          </a:prstGeom>
        </p:spPr>
      </p:pic>
      <p:sp>
        <p:nvSpPr>
          <p:cNvPr id="6" name="Rechteckiger Pfeil 5"/>
          <p:cNvSpPr/>
          <p:nvPr/>
        </p:nvSpPr>
        <p:spPr>
          <a:xfrm rot="10800000" flipH="1">
            <a:off x="2085925" y="4886544"/>
            <a:ext cx="1133136" cy="572978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Rechteckiger Pfeil 50"/>
          <p:cNvSpPr/>
          <p:nvPr/>
        </p:nvSpPr>
        <p:spPr>
          <a:xfrm rot="16200000" flipH="1">
            <a:off x="7104015" y="1078332"/>
            <a:ext cx="275112" cy="989025"/>
          </a:xfrm>
          <a:prstGeom prst="bentArrow">
            <a:avLst>
              <a:gd name="adj1" fmla="val 39502"/>
              <a:gd name="adj2" fmla="val 27770"/>
              <a:gd name="adj3" fmla="val 37490"/>
              <a:gd name="adj4" fmla="val 21244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191538" y="3373072"/>
            <a:ext cx="1546746" cy="1476246"/>
            <a:chOff x="1191538" y="3373072"/>
            <a:chExt cx="1546746" cy="147624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536" y="3373072"/>
              <a:ext cx="1139748" cy="14762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hteck 19"/>
                <p:cNvSpPr/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Rechteck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7886383" y="1201942"/>
            <a:ext cx="1643594" cy="1490855"/>
            <a:chOff x="7657783" y="1201942"/>
            <a:chExt cx="1643594" cy="1490855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7783" y="1201942"/>
              <a:ext cx="1164845" cy="1490855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hteck 20"/>
                <p:cNvSpPr/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Rechteck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0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445494"/>
                  </p:ext>
                </p:extLst>
              </p:nvPr>
            </p:nvGraphicFramePr>
            <p:xfrm>
              <a:off x="4633783" y="311338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445494"/>
                  </p:ext>
                </p:extLst>
              </p:nvPr>
            </p:nvGraphicFramePr>
            <p:xfrm>
              <a:off x="4633783" y="311338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408" r="-6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3159" y="996592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872" y="3171108"/>
            <a:ext cx="1305482" cy="2880516"/>
          </a:xfrm>
          <a:prstGeom prst="rect">
            <a:avLst/>
          </a:prstGeom>
        </p:spPr>
      </p:pic>
      <p:sp>
        <p:nvSpPr>
          <p:cNvPr id="6" name="Rechteckiger Pfeil 5"/>
          <p:cNvSpPr/>
          <p:nvPr/>
        </p:nvSpPr>
        <p:spPr>
          <a:xfrm rot="10800000" flipH="1">
            <a:off x="2085925" y="4886544"/>
            <a:ext cx="1133136" cy="572978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Rechteckiger Pfeil 50"/>
          <p:cNvSpPr/>
          <p:nvPr/>
        </p:nvSpPr>
        <p:spPr>
          <a:xfrm rot="16200000" flipH="1">
            <a:off x="7104015" y="1078332"/>
            <a:ext cx="275112" cy="989025"/>
          </a:xfrm>
          <a:prstGeom prst="bentArrow">
            <a:avLst>
              <a:gd name="adj1" fmla="val 39502"/>
              <a:gd name="adj2" fmla="val 27770"/>
              <a:gd name="adj3" fmla="val 37490"/>
              <a:gd name="adj4" fmla="val 21244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191538" y="3373072"/>
            <a:ext cx="1546746" cy="1476246"/>
            <a:chOff x="1191538" y="3373072"/>
            <a:chExt cx="1546746" cy="147624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8536" y="3373072"/>
              <a:ext cx="1139748" cy="14762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hteck 19"/>
                <p:cNvSpPr/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Rechteck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7886383" y="1201942"/>
            <a:ext cx="1643594" cy="1490855"/>
            <a:chOff x="7657783" y="1201942"/>
            <a:chExt cx="1643594" cy="1490855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57783" y="1201942"/>
              <a:ext cx="1164845" cy="1490855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hteck 20"/>
                <p:cNvSpPr/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Rechteck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94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975132"/>
                  </p:ext>
                </p:extLst>
              </p:nvPr>
            </p:nvGraphicFramePr>
            <p:xfrm>
              <a:off x="4633783" y="311338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975132"/>
                  </p:ext>
                </p:extLst>
              </p:nvPr>
            </p:nvGraphicFramePr>
            <p:xfrm>
              <a:off x="4633783" y="311338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408" r="-6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408" r="-5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3159" y="996592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872" y="3171108"/>
            <a:ext cx="1305482" cy="2880516"/>
          </a:xfrm>
          <a:prstGeom prst="rect">
            <a:avLst/>
          </a:prstGeom>
        </p:spPr>
      </p:pic>
      <p:sp>
        <p:nvSpPr>
          <p:cNvPr id="6" name="Rechteckiger Pfeil 5"/>
          <p:cNvSpPr/>
          <p:nvPr/>
        </p:nvSpPr>
        <p:spPr>
          <a:xfrm rot="10800000" flipH="1">
            <a:off x="2085925" y="4886544"/>
            <a:ext cx="1133136" cy="572978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Rechteckiger Pfeil 50"/>
          <p:cNvSpPr/>
          <p:nvPr/>
        </p:nvSpPr>
        <p:spPr>
          <a:xfrm rot="16200000" flipH="1">
            <a:off x="7104015" y="1078332"/>
            <a:ext cx="275112" cy="989025"/>
          </a:xfrm>
          <a:prstGeom prst="bentArrow">
            <a:avLst>
              <a:gd name="adj1" fmla="val 39502"/>
              <a:gd name="adj2" fmla="val 27770"/>
              <a:gd name="adj3" fmla="val 37490"/>
              <a:gd name="adj4" fmla="val 21244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191538" y="3373072"/>
            <a:ext cx="1546746" cy="1476246"/>
            <a:chOff x="1191538" y="3373072"/>
            <a:chExt cx="1546746" cy="147624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8536" y="3373072"/>
              <a:ext cx="1139748" cy="14762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hteck 19"/>
                <p:cNvSpPr/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Rechteck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7886383" y="1201942"/>
            <a:ext cx="1643594" cy="1490855"/>
            <a:chOff x="7657783" y="1201942"/>
            <a:chExt cx="1643594" cy="1490855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57783" y="1201942"/>
              <a:ext cx="1164845" cy="1490855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hteck 20"/>
                <p:cNvSpPr/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Rechteck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05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4633783" y="311338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4633783" y="311338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408" r="-6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408" r="-5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408" r="-4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408" r="-3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408" t="-1408" r="-2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1408" t="-1408" r="-1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1408" t="-1408" r="-2817" b="-602817"/>
                          </a:stretch>
                        </a:blipFill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01408" r="-6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01408" r="-5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01408" r="-4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01408" r="-3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3159" y="996592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872" y="3171108"/>
            <a:ext cx="1305482" cy="2880516"/>
          </a:xfrm>
          <a:prstGeom prst="rect">
            <a:avLst/>
          </a:prstGeom>
        </p:spPr>
      </p:pic>
      <p:sp>
        <p:nvSpPr>
          <p:cNvPr id="6" name="Rechteckiger Pfeil 5"/>
          <p:cNvSpPr/>
          <p:nvPr/>
        </p:nvSpPr>
        <p:spPr>
          <a:xfrm rot="10800000" flipH="1">
            <a:off x="2085925" y="4886544"/>
            <a:ext cx="1133136" cy="572978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Rechteckiger Pfeil 50"/>
          <p:cNvSpPr/>
          <p:nvPr/>
        </p:nvSpPr>
        <p:spPr>
          <a:xfrm rot="16200000" flipH="1">
            <a:off x="7104015" y="1078332"/>
            <a:ext cx="275112" cy="989025"/>
          </a:xfrm>
          <a:prstGeom prst="bentArrow">
            <a:avLst>
              <a:gd name="adj1" fmla="val 39502"/>
              <a:gd name="adj2" fmla="val 27770"/>
              <a:gd name="adj3" fmla="val 37490"/>
              <a:gd name="adj4" fmla="val 21244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191538" y="3373072"/>
            <a:ext cx="1546746" cy="1476246"/>
            <a:chOff x="1191538" y="3373072"/>
            <a:chExt cx="1546746" cy="147624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8536" y="3373072"/>
              <a:ext cx="1139748" cy="14762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hteck 19"/>
                <p:cNvSpPr/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Rechteck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38" y="3923222"/>
                  <a:ext cx="3935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7886383" y="1201942"/>
            <a:ext cx="1643594" cy="1490855"/>
            <a:chOff x="7657783" y="1201942"/>
            <a:chExt cx="1643594" cy="1490855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57783" y="1201942"/>
              <a:ext cx="1164845" cy="1490855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hteck 20"/>
                <p:cNvSpPr/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Rechteck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627" y="1710400"/>
                  <a:ext cx="4427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Geschweifte Klammer rechts 8"/>
          <p:cNvSpPr/>
          <p:nvPr/>
        </p:nvSpPr>
        <p:spPr>
          <a:xfrm>
            <a:off x="7736084" y="3089216"/>
            <a:ext cx="344226" cy="30481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8158611" y="4302217"/>
                <a:ext cx="2062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0000"/>
                    </a:solidFill>
                  </a:rPr>
                  <a:t>Transportation plan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611" y="4302217"/>
                <a:ext cx="2062937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2360" t="-5660" r="-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10299849" y="4567738"/>
                <a:ext cx="124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849" y="4567738"/>
                <a:ext cx="124053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2" y="1248803"/>
            <a:ext cx="3883932" cy="218471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48860" y="2603248"/>
            <a:ext cx="2471865" cy="307910"/>
          </a:xfrm>
          <a:prstGeom prst="ellipse">
            <a:avLst/>
          </a:prstGeom>
          <a:noFill/>
          <a:ln w="38100"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305421"/>
                  </p:ext>
                </p:extLst>
              </p:nvPr>
            </p:nvGraphicFramePr>
            <p:xfrm>
              <a:off x="4790909" y="1344173"/>
              <a:ext cx="3350465" cy="20893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76"/>
                    <a:gridCol w="360000"/>
                    <a:gridCol w="360000"/>
                    <a:gridCol w="360000"/>
                    <a:gridCol w="1802389"/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(.)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𝐻𝑎𝑚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305421"/>
                  </p:ext>
                </p:extLst>
              </p:nvPr>
            </p:nvGraphicFramePr>
            <p:xfrm>
              <a:off x="4790909" y="1344173"/>
              <a:ext cx="3350465" cy="20893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76"/>
                    <a:gridCol w="360000"/>
                    <a:gridCol w="360000"/>
                    <a:gridCol w="360000"/>
                    <a:gridCol w="1802389"/>
                  </a:tblGrid>
                  <a:tr h="37065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3820" t="-1639" r="-167416" b="-4672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299" t="-101639" r="-618182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6486" t="-101639" r="-676" b="-367213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299" t="-198387" r="-618182" b="-2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6486" t="-198387" r="-676" b="-2612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2203" t="-308333" r="-706780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2203" t="-308333" r="-606780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26667" t="-308333" r="-496667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6486" t="-245000" r="-676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Gekrümmte Verbindung 12"/>
          <p:cNvCxnSpPr>
            <a:stCxn id="8" idx="6"/>
            <a:endCxn id="11" idx="1"/>
          </p:cNvCxnSpPr>
          <p:nvPr/>
        </p:nvCxnSpPr>
        <p:spPr>
          <a:xfrm flipV="1">
            <a:off x="3320725" y="2388844"/>
            <a:ext cx="1470184" cy="368359"/>
          </a:xfrm>
          <a:prstGeom prst="curvedConnector3">
            <a:avLst/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-11689" y="3808552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9" y="3808552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/>
              <p:cNvSpPr/>
              <p:nvPr/>
            </p:nvSpPr>
            <p:spPr>
              <a:xfrm>
                <a:off x="4790909" y="3515246"/>
                <a:ext cx="5636800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09" y="3515246"/>
                <a:ext cx="5636800" cy="8714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92" y="1248803"/>
            <a:ext cx="3883932" cy="218471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48860" y="2603248"/>
            <a:ext cx="2471865" cy="307910"/>
          </a:xfrm>
          <a:prstGeom prst="ellipse">
            <a:avLst/>
          </a:prstGeom>
          <a:noFill/>
          <a:ln w="38100"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4790909" y="1344173"/>
              <a:ext cx="3350465" cy="20893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76"/>
                    <a:gridCol w="360000"/>
                    <a:gridCol w="360000"/>
                    <a:gridCol w="360000"/>
                    <a:gridCol w="1802389"/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(.)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𝐻𝑎𝑚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4790909" y="1344173"/>
              <a:ext cx="3350465" cy="20893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76"/>
                    <a:gridCol w="360000"/>
                    <a:gridCol w="360000"/>
                    <a:gridCol w="360000"/>
                    <a:gridCol w="1802389"/>
                  </a:tblGrid>
                  <a:tr h="37065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3820" t="-1639" r="-167416" b="-4672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299" t="-101639" r="-618182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486" t="-101639" r="-676" b="-367213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299" t="-198387" r="-618182" b="-2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486" t="-198387" r="-676" b="-2612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32203" t="-308333" r="-706780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32203" t="-308333" r="-606780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26667" t="-308333" r="-496667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6486" t="-245000" r="-676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Gekrümmte Verbindung 12"/>
          <p:cNvCxnSpPr>
            <a:stCxn id="8" idx="6"/>
            <a:endCxn id="11" idx="1"/>
          </p:cNvCxnSpPr>
          <p:nvPr/>
        </p:nvCxnSpPr>
        <p:spPr>
          <a:xfrm flipV="1">
            <a:off x="3320725" y="2388844"/>
            <a:ext cx="1470184" cy="368359"/>
          </a:xfrm>
          <a:prstGeom prst="curvedConnector3">
            <a:avLst/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-11689" y="3808552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9" y="3808552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9331" y="4600477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206334" y="5420644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34" y="5420644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979591" y="5671610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91" y="5671610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92" y="1248803"/>
            <a:ext cx="3883932" cy="218471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48860" y="2603248"/>
            <a:ext cx="2471865" cy="307910"/>
          </a:xfrm>
          <a:prstGeom prst="ellipse">
            <a:avLst/>
          </a:prstGeom>
          <a:noFill/>
          <a:ln w="38100"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4790909" y="1344173"/>
              <a:ext cx="3350465" cy="20893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76"/>
                    <a:gridCol w="360000"/>
                    <a:gridCol w="360000"/>
                    <a:gridCol w="360000"/>
                    <a:gridCol w="1802389"/>
                  </a:tblGrid>
                  <a:tr h="36000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(.)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⟹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𝐻𝑎𝑚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4790909" y="1344173"/>
              <a:ext cx="3350465" cy="20893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8076"/>
                    <a:gridCol w="360000"/>
                    <a:gridCol w="360000"/>
                    <a:gridCol w="360000"/>
                    <a:gridCol w="1802389"/>
                  </a:tblGrid>
                  <a:tr h="37065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3820" t="-1639" r="-167416" b="-4672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99" t="-101639" r="-618182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86486" t="-101639" r="-676" b="-367213"/>
                          </a:stretch>
                        </a:blipFill>
                      </a:tcPr>
                    </a:tc>
                  </a:tr>
                  <a:tr h="37306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99" t="-198387" r="-618182" b="-2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86486" t="-198387" r="-676" b="-2612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32203" t="-308333" r="-706780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32203" t="-308333" r="-606780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26667" t="-308333" r="-496667" b="-1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0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1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86486" t="-245000" r="-676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Gekrümmte Verbindung 12"/>
          <p:cNvCxnSpPr>
            <a:stCxn id="8" idx="6"/>
            <a:endCxn id="11" idx="1"/>
          </p:cNvCxnSpPr>
          <p:nvPr/>
        </p:nvCxnSpPr>
        <p:spPr>
          <a:xfrm flipV="1">
            <a:off x="3320725" y="2388844"/>
            <a:ext cx="1470184" cy="368359"/>
          </a:xfrm>
          <a:prstGeom prst="curvedConnector3">
            <a:avLst/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/>
              <p:cNvSpPr/>
              <p:nvPr/>
            </p:nvSpPr>
            <p:spPr>
              <a:xfrm>
                <a:off x="4790909" y="3515246"/>
                <a:ext cx="5636800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09" y="3515246"/>
                <a:ext cx="5636800" cy="8714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8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67544"/>
                  </p:ext>
                </p:extLst>
              </p:nvPr>
            </p:nvGraphicFramePr>
            <p:xfrm>
              <a:off x="1517359" y="2652877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67544"/>
                  </p:ext>
                </p:extLst>
              </p:nvPr>
            </p:nvGraphicFramePr>
            <p:xfrm>
              <a:off x="1517359" y="2652877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408" r="-6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408" r="-5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408" r="-4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408" r="-3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408" t="-1408" r="-2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1408" t="-1408" r="-1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1408" t="-1408" r="-4225" b="-602817"/>
                          </a:stretch>
                        </a:blipFill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01408" r="-6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01408" r="-5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01408" r="-4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01408" r="-3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76735" y="536086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48" y="2710602"/>
            <a:ext cx="1305482" cy="2880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1517359" y="2652877"/>
                <a:ext cx="3037429" cy="3024000"/>
              </a:xfrm>
              <a:prstGeom prst="rect">
                <a:avLst/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alpha val="30196"/>
                    </a:srgbClr>
                  </a:gs>
                  <a:gs pos="83000">
                    <a:srgbClr val="FFFFFF">
                      <a:alpha val="5019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GB" b="1" dirty="0" smtClean="0">
                    <a:solidFill>
                      <a:srgbClr val="FF0000"/>
                    </a:solidFill>
                  </a:rPr>
                  <a:t>Transportation Plan</a:t>
                </a:r>
                <a:br>
                  <a:rPr lang="en-GB" b="1" dirty="0" smtClean="0">
                    <a:solidFill>
                      <a:srgbClr val="FF0000"/>
                    </a:solidFill>
                  </a:rPr>
                </a:br>
                <a:r>
                  <a:rPr lang="en-GB" b="1" dirty="0" smtClean="0">
                    <a:solidFill>
                      <a:srgbClr val="FF0000"/>
                    </a:solidFill>
                  </a:rPr>
                  <a:t>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2652877"/>
                <a:ext cx="3037429" cy="3024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2409092" y="5701044"/>
                <a:ext cx="124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92" y="5701044"/>
                <a:ext cx="124053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 17"/>
              <p:cNvGraphicFramePr>
                <a:graphicFrameLocks noGrp="1"/>
              </p:cNvGraphicFramePr>
              <p:nvPr/>
            </p:nvGraphicFramePr>
            <p:xfrm>
              <a:off x="7286788" y="2652877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015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015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0150A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 17"/>
              <p:cNvGraphicFramePr>
                <a:graphicFrameLocks noGrp="1"/>
              </p:cNvGraphicFramePr>
              <p:nvPr/>
            </p:nvGraphicFramePr>
            <p:xfrm>
              <a:off x="7286788" y="2652877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408" r="-6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408" r="-5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408" r="-4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408" r="-3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408" t="-1408" r="-2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1408" t="-1408" r="-1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1408" t="-1408" r="-2817" b="-602817"/>
                          </a:stretch>
                        </a:blipFill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01408" r="-6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01408" r="-5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01408" r="-4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01408" r="-3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0150A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150A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7286788" y="2652877"/>
                <a:ext cx="3037429" cy="3024000"/>
              </a:xfrm>
              <a:prstGeom prst="rect">
                <a:avLst/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alpha val="30196"/>
                    </a:srgbClr>
                  </a:gs>
                  <a:gs pos="83000">
                    <a:srgbClr val="FFFFFF">
                      <a:alpha val="5019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GB" b="1" dirty="0" smtClean="0">
                    <a:solidFill>
                      <a:srgbClr val="0150A0"/>
                    </a:solidFill>
                  </a:rPr>
                  <a:t>Distance </a:t>
                </a:r>
                <a:br>
                  <a:rPr lang="en-GB" b="1" dirty="0" smtClean="0">
                    <a:solidFill>
                      <a:srgbClr val="0150A0"/>
                    </a:solidFill>
                  </a:rPr>
                </a:br>
                <a:r>
                  <a:rPr lang="en-GB" b="1" dirty="0" smtClean="0">
                    <a:solidFill>
                      <a:srgbClr val="0150A0"/>
                    </a:solidFill>
                  </a:rPr>
                  <a:t>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15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GB" b="1" dirty="0">
                  <a:solidFill>
                    <a:srgbClr val="0150A0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788" y="2652877"/>
                <a:ext cx="3037429" cy="3024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1517359" y="2652877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/>
            </p:nvGraphicFramePr>
            <p:xfrm>
              <a:off x="1517359" y="2652877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1408" t="-1408" r="-6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1408" t="-1408" r="-5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01408" t="-1408" r="-4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01408" t="-1408" r="-3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1408" t="-1408" r="-2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501408" t="-1408" r="-104225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1408" t="-1408" r="-4225" b="-602817"/>
                          </a:stretch>
                        </a:blipFill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1408" t="-101408" r="-6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1408" t="-101408" r="-5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01408" t="-101408" r="-4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01408" t="-101408" r="-304225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 smtClean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en-GB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376735" y="536086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48" y="2710602"/>
            <a:ext cx="1305482" cy="2880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1517359" y="2652877"/>
                <a:ext cx="3037429" cy="3024000"/>
              </a:xfrm>
              <a:prstGeom prst="rect">
                <a:avLst/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alpha val="30196"/>
                    </a:srgbClr>
                  </a:gs>
                  <a:gs pos="83000">
                    <a:srgbClr val="FFFFFF">
                      <a:alpha val="5019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GB" b="1" dirty="0" smtClean="0">
                    <a:solidFill>
                      <a:srgbClr val="FF0000"/>
                    </a:solidFill>
                  </a:rPr>
                  <a:t>Transportation Plan</a:t>
                </a:r>
                <a:br>
                  <a:rPr lang="en-GB" b="1" dirty="0" smtClean="0">
                    <a:solidFill>
                      <a:srgbClr val="FF0000"/>
                    </a:solidFill>
                  </a:rPr>
                </a:br>
                <a:r>
                  <a:rPr lang="en-GB" b="1" dirty="0" smtClean="0">
                    <a:solidFill>
                      <a:srgbClr val="FF0000"/>
                    </a:solidFill>
                  </a:rPr>
                  <a:t>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2652877"/>
                <a:ext cx="3037429" cy="3024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2409092" y="5701044"/>
                <a:ext cx="124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92" y="5701044"/>
                <a:ext cx="124053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146164" y="536086"/>
            <a:ext cx="1305248" cy="288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877" y="2710602"/>
            <a:ext cx="1305482" cy="2880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8178521" y="5701044"/>
                <a:ext cx="124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21" y="5701044"/>
                <a:ext cx="12405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39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" y="2167962"/>
            <a:ext cx="5377621" cy="2522075"/>
          </a:xfrm>
          <a:prstGeom prst="rect">
            <a:avLst/>
          </a:prstGeom>
        </p:spPr>
      </p:pic>
      <p:sp>
        <p:nvSpPr>
          <p:cNvPr id="25" name="Pfeil nach unten 24"/>
          <p:cNvSpPr/>
          <p:nvPr/>
        </p:nvSpPr>
        <p:spPr>
          <a:xfrm rot="16200000">
            <a:off x="5890197" y="3110146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6447495" y="2990342"/>
                <a:ext cx="5638595" cy="1213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solidFill>
                                    <a:srgbClr val="015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95" y="2990342"/>
                <a:ext cx="5638595" cy="12132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5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" y="2167962"/>
            <a:ext cx="5377621" cy="2522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6419502" y="2990342"/>
                <a:ext cx="5700022" cy="2094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400" i="1">
                                  <a:solidFill>
                                    <a:srgbClr val="015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de-DE" sz="2400" dirty="0" smtClean="0"/>
              </a:p>
              <a:p>
                <a:pPr/>
                <a:endParaRPr lang="de-DE" sz="2400" b="0" dirty="0" smtClean="0"/>
              </a:p>
              <a:p>
                <a:pPr/>
                <a:r>
                  <a:rPr lang="de-DE" sz="2400" b="0" dirty="0" smtClean="0"/>
                  <a:t>       	 	   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:=</m:t>
                    </m:r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solidFill>
                                  <a:srgbClr val="0150A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502" y="2990342"/>
                <a:ext cx="5700022" cy="2094420"/>
              </a:xfrm>
              <a:prstGeom prst="rect">
                <a:avLst/>
              </a:prstGeom>
              <a:blipFill rotWithShape="0">
                <a:blip r:embed="rId4"/>
                <a:stretch>
                  <a:fillRect b="-2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24"/>
          <p:cNvSpPr/>
          <p:nvPr/>
        </p:nvSpPr>
        <p:spPr>
          <a:xfrm rot="16200000">
            <a:off x="5890197" y="3110146"/>
            <a:ext cx="484632" cy="637704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3819508" y="3098781"/>
                <a:ext cx="4626010" cy="660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08" y="3098781"/>
                <a:ext cx="4626010" cy="6604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86612" y="1366110"/>
            <a:ext cx="232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 a Laplacian kernel: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166076"/>
                  </p:ext>
                </p:extLst>
              </p:nvPr>
            </p:nvGraphicFramePr>
            <p:xfrm>
              <a:off x="21020" y="1877060"/>
              <a:ext cx="12170980" cy="174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5490"/>
                    <a:gridCol w="608549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DISCRETE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CONTINUOUS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The</a:t>
                          </a:r>
                          <a:r>
                            <a:rPr lang="en-GB" sz="2800" baseline="0" dirty="0" smtClean="0"/>
                            <a:t> kernel is positive definite for all</a:t>
                          </a:r>
                          <a:br>
                            <a:rPr lang="en-GB" sz="2800" baseline="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en-GB" sz="28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DE" sz="2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endParaRPr lang="en-GB" sz="2800" baseline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GB" sz="2800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800" dirty="0" smtClean="0"/>
                        </a:p>
                        <a:p>
                          <a:pPr algn="ctr"/>
                          <a:r>
                            <a:rPr lang="en-GB" sz="2800" dirty="0" smtClean="0"/>
                            <a:t>?</a:t>
                          </a:r>
                          <a:endParaRPr lang="en-GB" sz="2800" dirty="0" smtClean="0"/>
                        </a:p>
                        <a:p>
                          <a:endParaRPr lang="en-GB" sz="2800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166076"/>
                  </p:ext>
                </p:extLst>
              </p:nvPr>
            </p:nvGraphicFramePr>
            <p:xfrm>
              <a:off x="21020" y="1877060"/>
              <a:ext cx="12170980" cy="174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5490"/>
                    <a:gridCol w="608549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DISCRETE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CONTINUOUS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" t="-29204" r="-100400" b="-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800" dirty="0" smtClean="0"/>
                        </a:p>
                        <a:p>
                          <a:pPr algn="ctr"/>
                          <a:r>
                            <a:rPr lang="en-GB" sz="2800" dirty="0" smtClean="0"/>
                            <a:t>?</a:t>
                          </a:r>
                          <a:endParaRPr lang="en-GB" sz="2800" dirty="0" smtClean="0"/>
                        </a:p>
                        <a:p>
                          <a:endParaRPr lang="en-GB" sz="2800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feld 1"/>
          <p:cNvSpPr txBox="1"/>
          <p:nvPr/>
        </p:nvSpPr>
        <p:spPr>
          <a:xfrm rot="19407236">
            <a:off x="8326133" y="2743695"/>
            <a:ext cx="210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rgbClr val="FF0000"/>
                </a:solidFill>
              </a:rPr>
              <a:t>Open problem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660652"/>
                  </p:ext>
                </p:extLst>
              </p:nvPr>
            </p:nvGraphicFramePr>
            <p:xfrm>
              <a:off x="21020" y="1877060"/>
              <a:ext cx="12170980" cy="3449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5490"/>
                    <a:gridCol w="608549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DISCRETE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CONTINUOUS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P</a:t>
                          </a:r>
                          <a:r>
                            <a:rPr lang="en-GB" sz="2800" baseline="0" dirty="0" smtClean="0"/>
                            <a:t>ositive definite for all</a:t>
                          </a:r>
                          <a:br>
                            <a:rPr lang="en-GB" sz="2800" baseline="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en-GB" sz="28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DE" sz="2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endParaRPr lang="en-GB" sz="2800" baseline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SVM</a:t>
                          </a:r>
                          <a:endParaRPr lang="en-GB" sz="2800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457200" indent="-45720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Positive definite?</a:t>
                          </a:r>
                        </a:p>
                        <a:p>
                          <a:pPr algn="ctr"/>
                          <a:endParaRPr lang="en-GB" sz="280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GB" sz="2800" dirty="0" smtClean="0"/>
                            <a:t>Workaround:</a:t>
                          </a:r>
                        </a:p>
                        <a:p>
                          <a:pPr marL="914400" lvl="1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RKKS</a:t>
                          </a:r>
                          <a:br>
                            <a:rPr lang="en-GB" sz="2800" dirty="0" smtClean="0"/>
                          </a:br>
                          <a:r>
                            <a:rPr lang="en-GB" sz="2800" dirty="0" smtClean="0"/>
                            <a:t>(reproducing kernel </a:t>
                          </a:r>
                          <a:r>
                            <a:rPr lang="en-GB" sz="2800" dirty="0" err="1" smtClean="0"/>
                            <a:t>Krein</a:t>
                          </a:r>
                          <a:r>
                            <a:rPr lang="en-GB" sz="2800" dirty="0" smtClean="0"/>
                            <a:t> spaces)</a:t>
                          </a:r>
                        </a:p>
                        <a:p>
                          <a:pPr marL="914400" lvl="1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KSVM</a:t>
                          </a:r>
                          <a:br>
                            <a:rPr lang="en-GB" sz="2800" dirty="0" smtClean="0"/>
                          </a:br>
                          <a:r>
                            <a:rPr lang="en-GB" sz="2800" dirty="0" smtClean="0"/>
                            <a:t>(</a:t>
                          </a:r>
                          <a:r>
                            <a:rPr lang="en-GB" sz="2800" dirty="0" err="1" smtClean="0"/>
                            <a:t>Krein</a:t>
                          </a:r>
                          <a:r>
                            <a:rPr lang="en-GB" sz="2800" dirty="0" smtClean="0"/>
                            <a:t> SVM)</a:t>
                          </a:r>
                          <a:endParaRPr lang="en-GB" sz="2800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660652"/>
                  </p:ext>
                </p:extLst>
              </p:nvPr>
            </p:nvGraphicFramePr>
            <p:xfrm>
              <a:off x="21020" y="1877060"/>
              <a:ext cx="12170980" cy="3449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5490"/>
                    <a:gridCol w="608549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DISCRETE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CONTINUOUS node labels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150A0"/>
                        </a:solidFill>
                      </a:tcPr>
                    </a:tc>
                  </a:tr>
                  <a:tr h="30784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" t="-13043" r="-100400" b="-57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indent="-45720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Positive definite?</a:t>
                          </a:r>
                        </a:p>
                        <a:p>
                          <a:pPr algn="ctr"/>
                          <a:endParaRPr lang="en-GB" sz="280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GB" sz="2800" dirty="0" smtClean="0"/>
                            <a:t>Workaround:</a:t>
                          </a:r>
                        </a:p>
                        <a:p>
                          <a:pPr marL="914400" lvl="1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RKKS</a:t>
                          </a:r>
                          <a:br>
                            <a:rPr lang="en-GB" sz="2800" dirty="0" smtClean="0"/>
                          </a:br>
                          <a:r>
                            <a:rPr lang="en-GB" sz="2800" dirty="0" smtClean="0"/>
                            <a:t>(reproducing kernel </a:t>
                          </a:r>
                          <a:r>
                            <a:rPr lang="en-GB" sz="2800" dirty="0" err="1" smtClean="0"/>
                            <a:t>Krein</a:t>
                          </a:r>
                          <a:r>
                            <a:rPr lang="en-GB" sz="2800" dirty="0" smtClean="0"/>
                            <a:t> spaces)</a:t>
                          </a:r>
                        </a:p>
                        <a:p>
                          <a:pPr marL="914400" lvl="1" indent="-4572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GB" sz="2800" dirty="0" smtClean="0"/>
                            <a:t>KSVM</a:t>
                          </a:r>
                          <a:br>
                            <a:rPr lang="en-GB" sz="2800" dirty="0" smtClean="0"/>
                          </a:br>
                          <a:r>
                            <a:rPr lang="en-GB" sz="2800" dirty="0" smtClean="0"/>
                            <a:t>(</a:t>
                          </a:r>
                          <a:r>
                            <a:rPr lang="en-GB" sz="2800" dirty="0" err="1" smtClean="0"/>
                            <a:t>Krein</a:t>
                          </a:r>
                          <a:r>
                            <a:rPr lang="en-GB" sz="2800" dirty="0" smtClean="0"/>
                            <a:t> SVM)</a:t>
                          </a:r>
                          <a:endParaRPr lang="en-GB" sz="2800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feld 1"/>
          <p:cNvSpPr txBox="1"/>
          <p:nvPr/>
        </p:nvSpPr>
        <p:spPr>
          <a:xfrm rot="20923261">
            <a:off x="8064876" y="2454446"/>
            <a:ext cx="210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solidFill>
                  <a:srgbClr val="FF0000"/>
                </a:solidFill>
              </a:rPr>
              <a:t>Open problem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Ellipse 111"/>
          <p:cNvSpPr/>
          <p:nvPr/>
        </p:nvSpPr>
        <p:spPr>
          <a:xfrm>
            <a:off x="813091" y="1156996"/>
            <a:ext cx="5373105" cy="3480317"/>
          </a:xfrm>
          <a:prstGeom prst="ellipse">
            <a:avLst/>
          </a:prstGeom>
          <a:solidFill>
            <a:srgbClr val="0150A0">
              <a:alpha val="20000"/>
            </a:srgbClr>
          </a:solidFill>
          <a:ln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llipse 112"/>
          <p:cNvSpPr/>
          <p:nvPr/>
        </p:nvSpPr>
        <p:spPr>
          <a:xfrm>
            <a:off x="6510170" y="1438207"/>
            <a:ext cx="4695896" cy="3404382"/>
          </a:xfrm>
          <a:prstGeom prst="ellipse">
            <a:avLst/>
          </a:prstGeom>
          <a:solidFill>
            <a:srgbClr val="0150A0">
              <a:alpha val="20000"/>
            </a:srgbClr>
          </a:solidFill>
          <a:ln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llipse 113"/>
          <p:cNvSpPr/>
          <p:nvPr/>
        </p:nvSpPr>
        <p:spPr>
          <a:xfrm>
            <a:off x="9432320" y="5711892"/>
            <a:ext cx="2659224" cy="880101"/>
          </a:xfrm>
          <a:prstGeom prst="ellipse">
            <a:avLst/>
          </a:prstGeom>
          <a:solidFill>
            <a:srgbClr val="0150A0">
              <a:alpha val="20000"/>
            </a:srgbClr>
          </a:solidFill>
          <a:ln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llipse 114"/>
          <p:cNvSpPr/>
          <p:nvPr/>
        </p:nvSpPr>
        <p:spPr>
          <a:xfrm>
            <a:off x="0" y="4842589"/>
            <a:ext cx="3483411" cy="1749404"/>
          </a:xfrm>
          <a:prstGeom prst="ellipse">
            <a:avLst/>
          </a:prstGeom>
          <a:solidFill>
            <a:srgbClr val="0150A0">
              <a:alpha val="20000"/>
            </a:srgbClr>
          </a:solidFill>
          <a:ln>
            <a:solidFill>
              <a:srgbClr val="015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0" y="5629622"/>
                <a:ext cx="70897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29622"/>
                <a:ext cx="70897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/>
              <p:cNvSpPr/>
              <p:nvPr/>
            </p:nvSpPr>
            <p:spPr>
              <a:xfrm>
                <a:off x="1137064" y="2466321"/>
                <a:ext cx="2346348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64" y="2466321"/>
                <a:ext cx="2346348" cy="382349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6907671" y="2082568"/>
                <a:ext cx="4000390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mtClean="0">
                                  <a:solidFill>
                                    <a:srgbClr val="015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671" y="2082568"/>
                <a:ext cx="4000390" cy="497893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9433596" y="5893281"/>
                <a:ext cx="2685928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596" y="5893281"/>
                <a:ext cx="2685928" cy="4116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Grafik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083" y="5104029"/>
            <a:ext cx="1079242" cy="1381294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091" y="5104029"/>
            <a:ext cx="1069060" cy="1381294"/>
          </a:xfrm>
          <a:prstGeom prst="rect">
            <a:avLst/>
          </a:prstGeom>
        </p:spPr>
      </p:pic>
      <p:pic>
        <p:nvPicPr>
          <p:cNvPr id="109" name="Grafik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0919" y="3322141"/>
            <a:ext cx="3126336" cy="593688"/>
          </a:xfrm>
          <a:prstGeom prst="rect">
            <a:avLst/>
          </a:prstGeom>
        </p:spPr>
      </p:pic>
      <p:pic>
        <p:nvPicPr>
          <p:cNvPr id="110" name="Grafik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768" y="1929636"/>
            <a:ext cx="2460910" cy="1248729"/>
          </a:xfrm>
          <a:prstGeom prst="rect">
            <a:avLst/>
          </a:prstGeom>
        </p:spPr>
      </p:pic>
      <p:pic>
        <p:nvPicPr>
          <p:cNvPr id="111" name="Grafik 1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4125" y="2641729"/>
            <a:ext cx="3567481" cy="1673129"/>
          </a:xfrm>
          <a:prstGeom prst="rect">
            <a:avLst/>
          </a:prstGeom>
        </p:spPr>
      </p:pic>
      <p:sp>
        <p:nvSpPr>
          <p:cNvPr id="117" name="Nach unten gekrümmter Pfeil 116"/>
          <p:cNvSpPr/>
          <p:nvPr/>
        </p:nvSpPr>
        <p:spPr>
          <a:xfrm>
            <a:off x="3717850" y="4559275"/>
            <a:ext cx="5364778" cy="1539831"/>
          </a:xfrm>
          <a:prstGeom prst="curvedDownArrow">
            <a:avLst>
              <a:gd name="adj1" fmla="val 27542"/>
              <a:gd name="adj2" fmla="val 42192"/>
              <a:gd name="adj3" fmla="val 15964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9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19302" y="1666628"/>
            <a:ext cx="457112" cy="483744"/>
          </a:xfrm>
        </p:spPr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0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07671" y="1438207"/>
            <a:ext cx="457112" cy="483744"/>
          </a:xfrm>
        </p:spPr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21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55112" y="5409537"/>
            <a:ext cx="457112" cy="483744"/>
          </a:xfrm>
        </p:spPr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3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02680"/>
              </p:ext>
            </p:extLst>
          </p:nvPr>
        </p:nvGraphicFramePr>
        <p:xfrm>
          <a:off x="21020" y="1877060"/>
          <a:ext cx="12170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1"/>
                          </a:solidFill>
                        </a:rPr>
                        <a:t>Competitive</a:t>
                      </a:r>
                      <a:r>
                        <a:rPr lang="en-GB" sz="2800" dirty="0" smtClean="0"/>
                        <a:t> with best graph kernel</a:t>
                      </a:r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Outperforms</a:t>
                      </a:r>
                      <a:r>
                        <a:rPr lang="en-GB" sz="2800" dirty="0" smtClean="0"/>
                        <a:t> all state-of-the</a:t>
                      </a:r>
                      <a:r>
                        <a:rPr lang="en-GB" sz="2800" baseline="0" dirty="0" smtClean="0"/>
                        <a:t> art graph kernels</a:t>
                      </a:r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5" y="1493481"/>
            <a:ext cx="7286625" cy="22288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749" y="3987767"/>
            <a:ext cx="7343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smtClean="0">
                <a:solidFill>
                  <a:srgbClr val="0150A0"/>
                </a:solidFill>
              </a:rPr>
              <a:t>Appendix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smtClean="0">
                <a:solidFill>
                  <a:srgbClr val="0150A0"/>
                </a:solidFill>
              </a:rPr>
              <a:t>Other </a:t>
            </a:r>
            <a:r>
              <a:rPr lang="de-DE" sz="5400" dirty="0" err="1" smtClean="0">
                <a:solidFill>
                  <a:srgbClr val="0150A0"/>
                </a:solidFill>
              </a:rPr>
              <a:t>slides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734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 5"/>
          <p:cNvSpPr/>
          <p:nvPr/>
        </p:nvSpPr>
        <p:spPr>
          <a:xfrm>
            <a:off x="3075177" y="1622025"/>
            <a:ext cx="3702088" cy="2261962"/>
          </a:xfrm>
          <a:custGeom>
            <a:avLst/>
            <a:gdLst>
              <a:gd name="connsiteX0" fmla="*/ 114299 w 3552099"/>
              <a:gd name="connsiteY0" fmla="*/ 208890 h 2301094"/>
              <a:gd name="connsiteX1" fmla="*/ 562168 w 3552099"/>
              <a:gd name="connsiteY1" fmla="*/ 22278 h 2301094"/>
              <a:gd name="connsiteX2" fmla="*/ 3286707 w 3552099"/>
              <a:gd name="connsiteY2" fmla="*/ 339518 h 2301094"/>
              <a:gd name="connsiteX3" fmla="*/ 3361352 w 3552099"/>
              <a:gd name="connsiteY3" fmla="*/ 992661 h 2301094"/>
              <a:gd name="connsiteX4" fmla="*/ 2521597 w 3552099"/>
              <a:gd name="connsiteY4" fmla="*/ 1123290 h 2301094"/>
              <a:gd name="connsiteX5" fmla="*/ 935393 w 3552099"/>
              <a:gd name="connsiteY5" fmla="*/ 2233633 h 2301094"/>
              <a:gd name="connsiteX6" fmla="*/ 95638 w 3552099"/>
              <a:gd name="connsiteY6" fmla="*/ 2121665 h 2301094"/>
              <a:gd name="connsiteX7" fmla="*/ 20993 w 3552099"/>
              <a:gd name="connsiteY7" fmla="*/ 1655135 h 2301094"/>
              <a:gd name="connsiteX8" fmla="*/ 114299 w 3552099"/>
              <a:gd name="connsiteY8" fmla="*/ 208890 h 2301094"/>
              <a:gd name="connsiteX0" fmla="*/ 114299 w 3508237"/>
              <a:gd name="connsiteY0" fmla="*/ 208890 h 2301094"/>
              <a:gd name="connsiteX1" fmla="*/ 562168 w 3508237"/>
              <a:gd name="connsiteY1" fmla="*/ 22278 h 2301094"/>
              <a:gd name="connsiteX2" fmla="*/ 3286707 w 3508237"/>
              <a:gd name="connsiteY2" fmla="*/ 339518 h 2301094"/>
              <a:gd name="connsiteX3" fmla="*/ 3256577 w 3508237"/>
              <a:gd name="connsiteY3" fmla="*/ 1083149 h 2301094"/>
              <a:gd name="connsiteX4" fmla="*/ 2521597 w 3508237"/>
              <a:gd name="connsiteY4" fmla="*/ 1123290 h 2301094"/>
              <a:gd name="connsiteX5" fmla="*/ 935393 w 3508237"/>
              <a:gd name="connsiteY5" fmla="*/ 2233633 h 2301094"/>
              <a:gd name="connsiteX6" fmla="*/ 95638 w 3508237"/>
              <a:gd name="connsiteY6" fmla="*/ 2121665 h 2301094"/>
              <a:gd name="connsiteX7" fmla="*/ 20993 w 3508237"/>
              <a:gd name="connsiteY7" fmla="*/ 1655135 h 2301094"/>
              <a:gd name="connsiteX8" fmla="*/ 114299 w 3508237"/>
              <a:gd name="connsiteY8" fmla="*/ 208890 h 2301094"/>
              <a:gd name="connsiteX0" fmla="*/ 114299 w 3534271"/>
              <a:gd name="connsiteY0" fmla="*/ 208890 h 2301094"/>
              <a:gd name="connsiteX1" fmla="*/ 562168 w 3534271"/>
              <a:gd name="connsiteY1" fmla="*/ 22278 h 2301094"/>
              <a:gd name="connsiteX2" fmla="*/ 3286707 w 3534271"/>
              <a:gd name="connsiteY2" fmla="*/ 339518 h 2301094"/>
              <a:gd name="connsiteX3" fmla="*/ 3256577 w 3534271"/>
              <a:gd name="connsiteY3" fmla="*/ 1083149 h 2301094"/>
              <a:gd name="connsiteX4" fmla="*/ 2521597 w 3534271"/>
              <a:gd name="connsiteY4" fmla="*/ 1123290 h 2301094"/>
              <a:gd name="connsiteX5" fmla="*/ 935393 w 3534271"/>
              <a:gd name="connsiteY5" fmla="*/ 2233633 h 2301094"/>
              <a:gd name="connsiteX6" fmla="*/ 95638 w 3534271"/>
              <a:gd name="connsiteY6" fmla="*/ 2121665 h 2301094"/>
              <a:gd name="connsiteX7" fmla="*/ 20993 w 3534271"/>
              <a:gd name="connsiteY7" fmla="*/ 1655135 h 2301094"/>
              <a:gd name="connsiteX8" fmla="*/ 114299 w 3534271"/>
              <a:gd name="connsiteY8" fmla="*/ 208890 h 2301094"/>
              <a:gd name="connsiteX0" fmla="*/ 114299 w 3520820"/>
              <a:gd name="connsiteY0" fmla="*/ 208890 h 2268565"/>
              <a:gd name="connsiteX1" fmla="*/ 562168 w 3520820"/>
              <a:gd name="connsiteY1" fmla="*/ 22278 h 2268565"/>
              <a:gd name="connsiteX2" fmla="*/ 3286707 w 3520820"/>
              <a:gd name="connsiteY2" fmla="*/ 339518 h 2268565"/>
              <a:gd name="connsiteX3" fmla="*/ 3256577 w 3520820"/>
              <a:gd name="connsiteY3" fmla="*/ 1083149 h 2268565"/>
              <a:gd name="connsiteX4" fmla="*/ 2235847 w 3520820"/>
              <a:gd name="connsiteY4" fmla="*/ 1570965 h 2268565"/>
              <a:gd name="connsiteX5" fmla="*/ 935393 w 3520820"/>
              <a:gd name="connsiteY5" fmla="*/ 2233633 h 2268565"/>
              <a:gd name="connsiteX6" fmla="*/ 95638 w 3520820"/>
              <a:gd name="connsiteY6" fmla="*/ 2121665 h 2268565"/>
              <a:gd name="connsiteX7" fmla="*/ 20993 w 3520820"/>
              <a:gd name="connsiteY7" fmla="*/ 1655135 h 2268565"/>
              <a:gd name="connsiteX8" fmla="*/ 114299 w 3520820"/>
              <a:gd name="connsiteY8" fmla="*/ 208890 h 2268565"/>
              <a:gd name="connsiteX0" fmla="*/ 114299 w 3588527"/>
              <a:gd name="connsiteY0" fmla="*/ 208890 h 2268565"/>
              <a:gd name="connsiteX1" fmla="*/ 562168 w 3588527"/>
              <a:gd name="connsiteY1" fmla="*/ 22278 h 2268565"/>
              <a:gd name="connsiteX2" fmla="*/ 3286707 w 3588527"/>
              <a:gd name="connsiteY2" fmla="*/ 339518 h 2268565"/>
              <a:gd name="connsiteX3" fmla="*/ 3256577 w 3588527"/>
              <a:gd name="connsiteY3" fmla="*/ 1083149 h 2268565"/>
              <a:gd name="connsiteX4" fmla="*/ 935393 w 3588527"/>
              <a:gd name="connsiteY4" fmla="*/ 2233633 h 2268565"/>
              <a:gd name="connsiteX5" fmla="*/ 95638 w 3588527"/>
              <a:gd name="connsiteY5" fmla="*/ 2121665 h 2268565"/>
              <a:gd name="connsiteX6" fmla="*/ 20993 w 3588527"/>
              <a:gd name="connsiteY6" fmla="*/ 1655135 h 2268565"/>
              <a:gd name="connsiteX7" fmla="*/ 114299 w 3588527"/>
              <a:gd name="connsiteY7" fmla="*/ 208890 h 2268565"/>
              <a:gd name="connsiteX0" fmla="*/ 93606 w 3567834"/>
              <a:gd name="connsiteY0" fmla="*/ 233213 h 2292888"/>
              <a:gd name="connsiteX1" fmla="*/ 541475 w 3567834"/>
              <a:gd name="connsiteY1" fmla="*/ 46601 h 2292888"/>
              <a:gd name="connsiteX2" fmla="*/ 3266014 w 3567834"/>
              <a:gd name="connsiteY2" fmla="*/ 363841 h 2292888"/>
              <a:gd name="connsiteX3" fmla="*/ 3235884 w 3567834"/>
              <a:gd name="connsiteY3" fmla="*/ 1107472 h 2292888"/>
              <a:gd name="connsiteX4" fmla="*/ 914700 w 3567834"/>
              <a:gd name="connsiteY4" fmla="*/ 2257956 h 2292888"/>
              <a:gd name="connsiteX5" fmla="*/ 74945 w 3567834"/>
              <a:gd name="connsiteY5" fmla="*/ 2145988 h 2292888"/>
              <a:gd name="connsiteX6" fmla="*/ 93606 w 3567834"/>
              <a:gd name="connsiteY6" fmla="*/ 233213 h 2292888"/>
              <a:gd name="connsiteX0" fmla="*/ 26750 w 3681953"/>
              <a:gd name="connsiteY0" fmla="*/ 431001 h 2247788"/>
              <a:gd name="connsiteX1" fmla="*/ 655594 w 3681953"/>
              <a:gd name="connsiteY1" fmla="*/ 1501 h 2247788"/>
              <a:gd name="connsiteX2" fmla="*/ 3380133 w 3681953"/>
              <a:gd name="connsiteY2" fmla="*/ 318741 h 2247788"/>
              <a:gd name="connsiteX3" fmla="*/ 3350003 w 3681953"/>
              <a:gd name="connsiteY3" fmla="*/ 1062372 h 2247788"/>
              <a:gd name="connsiteX4" fmla="*/ 1028819 w 3681953"/>
              <a:gd name="connsiteY4" fmla="*/ 2212856 h 2247788"/>
              <a:gd name="connsiteX5" fmla="*/ 189064 w 3681953"/>
              <a:gd name="connsiteY5" fmla="*/ 2100888 h 2247788"/>
              <a:gd name="connsiteX6" fmla="*/ 26750 w 3681953"/>
              <a:gd name="connsiteY6" fmla="*/ 431001 h 2247788"/>
              <a:gd name="connsiteX0" fmla="*/ 46885 w 3702088"/>
              <a:gd name="connsiteY0" fmla="*/ 431001 h 2247788"/>
              <a:gd name="connsiteX1" fmla="*/ 675729 w 3702088"/>
              <a:gd name="connsiteY1" fmla="*/ 1501 h 2247788"/>
              <a:gd name="connsiteX2" fmla="*/ 3400268 w 3702088"/>
              <a:gd name="connsiteY2" fmla="*/ 318741 h 2247788"/>
              <a:gd name="connsiteX3" fmla="*/ 3370138 w 3702088"/>
              <a:gd name="connsiteY3" fmla="*/ 1062372 h 2247788"/>
              <a:gd name="connsiteX4" fmla="*/ 1048954 w 3702088"/>
              <a:gd name="connsiteY4" fmla="*/ 2212856 h 2247788"/>
              <a:gd name="connsiteX5" fmla="*/ 209199 w 3702088"/>
              <a:gd name="connsiteY5" fmla="*/ 2100888 h 2247788"/>
              <a:gd name="connsiteX6" fmla="*/ 46885 w 3702088"/>
              <a:gd name="connsiteY6" fmla="*/ 431001 h 2247788"/>
              <a:gd name="connsiteX0" fmla="*/ 46885 w 3702088"/>
              <a:gd name="connsiteY0" fmla="*/ 431001 h 2261962"/>
              <a:gd name="connsiteX1" fmla="*/ 675729 w 3702088"/>
              <a:gd name="connsiteY1" fmla="*/ 1501 h 2261962"/>
              <a:gd name="connsiteX2" fmla="*/ 3400268 w 3702088"/>
              <a:gd name="connsiteY2" fmla="*/ 318741 h 2261962"/>
              <a:gd name="connsiteX3" fmla="*/ 3370138 w 3702088"/>
              <a:gd name="connsiteY3" fmla="*/ 1062372 h 2261962"/>
              <a:gd name="connsiteX4" fmla="*/ 1048954 w 3702088"/>
              <a:gd name="connsiteY4" fmla="*/ 2212856 h 2261962"/>
              <a:gd name="connsiteX5" fmla="*/ 209199 w 3702088"/>
              <a:gd name="connsiteY5" fmla="*/ 2100888 h 2261962"/>
              <a:gd name="connsiteX6" fmla="*/ 46885 w 3702088"/>
              <a:gd name="connsiteY6" fmla="*/ 431001 h 22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088" h="2261962">
                <a:moveTo>
                  <a:pt x="46885" y="431001"/>
                </a:moveTo>
                <a:cubicBezTo>
                  <a:pt x="172265" y="143016"/>
                  <a:pt x="116832" y="20211"/>
                  <a:pt x="675729" y="1501"/>
                </a:cubicBezTo>
                <a:cubicBezTo>
                  <a:pt x="1234626" y="-17209"/>
                  <a:pt x="2951200" y="141929"/>
                  <a:pt x="3400268" y="318741"/>
                </a:cubicBezTo>
                <a:cubicBezTo>
                  <a:pt x="3849336" y="495553"/>
                  <a:pt x="3762024" y="746686"/>
                  <a:pt x="3370138" y="1062372"/>
                </a:cubicBezTo>
                <a:cubicBezTo>
                  <a:pt x="2978252" y="1378058"/>
                  <a:pt x="1575777" y="2039770"/>
                  <a:pt x="1048954" y="2212856"/>
                </a:cubicBezTo>
                <a:cubicBezTo>
                  <a:pt x="692253" y="2304639"/>
                  <a:pt x="276971" y="2268007"/>
                  <a:pt x="209199" y="2100888"/>
                </a:cubicBezTo>
                <a:cubicBezTo>
                  <a:pt x="72350" y="1763431"/>
                  <a:pt x="-78495" y="718986"/>
                  <a:pt x="46885" y="431001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7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4657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r="-7367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r="-1506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r="-278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r="-725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4657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00000" r="-7367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00000" r="-278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00000" r="-725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00000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00000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00000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00000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00000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00000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00000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00000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00000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00000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00000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00000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00000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00000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00000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00000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00000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00000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4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7229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49594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65574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65574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65574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65574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65574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65574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65574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65574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65574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65574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65574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65574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65574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65574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65574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65574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65574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65574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65574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65574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65574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65574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65574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65574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16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5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44262" r="-224657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7245" t="-44262" r="-73673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1434" t="-44262" r="-1506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48000" t="-44262" r="-27800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140580" t="-44262" r="-725" b="-832787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t="-118919" r="-224657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7245" t="-118919" r="-73673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21434" t="-118919" r="-1506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048000" t="-118919" r="-27800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1140580" t="-118919" r="-725" b="-586486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218919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218919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218919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218919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218919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318919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318919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318919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318919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318919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424658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424658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424658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424658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424658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517568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517568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517568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517568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517568" r="-725" b="-1878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749180" r="-224657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749180" r="-73673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749180" r="-278000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749180" r="-725" b="-1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849180" r="-224657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849180" r="-73673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849180" r="-278000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849180" r="-725" b="-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84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59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Rechteck 31"/>
          <p:cNvSpPr/>
          <p:nvPr/>
        </p:nvSpPr>
        <p:spPr>
          <a:xfrm>
            <a:off x="10829235" y="11900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6498535" y="43904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/>
          <p:cNvSpPr/>
          <p:nvPr/>
        </p:nvSpPr>
        <p:spPr>
          <a:xfrm>
            <a:off x="4072835" y="57366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2.2 Wasserstein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 l="-1450" t="-2625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𝑥𝑀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probability distributions on a metric space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GB" b="1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ground distance (on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over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MxM</m:t>
                              </m:r>
                            </m:oMath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(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marginals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and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de-DE" dirty="0" smtClean="0"/>
                            <a:t> on </a:t>
                          </a:r>
                          <a:r>
                            <a:rPr lang="de-DE" dirty="0" err="1" smtClean="0"/>
                            <a:t>the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first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second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factor</a:t>
                          </a:r>
                          <a:r>
                            <a:rPr lang="de-DE" dirty="0" smtClean="0"/>
                            <a:t>)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239937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9672" b="-4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9672" r="-239937" b="-3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19672" b="-3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19672" r="-239937" b="-2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219672" b="-26065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43382" r="-239937" b="-16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43382" b="-169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4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536912" y="2394567"/>
            <a:ext cx="2057341" cy="3472169"/>
            <a:chOff x="336815" y="2026706"/>
            <a:chExt cx="2057341" cy="3472169"/>
          </a:xfrm>
        </p:grpSpPr>
        <p:sp>
          <p:nvSpPr>
            <p:cNvPr id="12" name="Freihandform 11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6" name="Gerader Verbinder 15"/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cxnSpLocks/>
                <a:stCxn id="21" idx="4"/>
                <a:endCxn id="23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cxnSpLocks/>
                <a:stCxn id="23" idx="4"/>
                <a:endCxn id="24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cxnSpLocks/>
                <a:stCxn id="23" idx="7"/>
                <a:endCxn id="22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2" name="Ellipse 21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3" name="Ellipse 22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4" name="Ellipse 23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5" name="Ellipse 24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uppieren 26"/>
          <p:cNvGrpSpPr/>
          <p:nvPr/>
        </p:nvGrpSpPr>
        <p:grpSpPr>
          <a:xfrm>
            <a:off x="6698149" y="3030760"/>
            <a:ext cx="956938" cy="252088"/>
            <a:chOff x="2498052" y="2666025"/>
            <a:chExt cx="956938" cy="252088"/>
          </a:xfrm>
        </p:grpSpPr>
        <p:sp>
          <p:nvSpPr>
            <p:cNvPr id="34" name="Rechteck 3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824193" y="1527694"/>
            <a:ext cx="504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Fix this example: use different labels for the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Node.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Mention formula next to example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536912" y="2394566"/>
            <a:ext cx="2057341" cy="3472169"/>
            <a:chOff x="336815" y="2026706"/>
            <a:chExt cx="2057341" cy="3472169"/>
          </a:xfrm>
        </p:grpSpPr>
        <p:sp>
          <p:nvSpPr>
            <p:cNvPr id="35" name="Freihandform 3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9" name="Gerader Verbinder 38"/>
              <p:cNvCxnSpPr>
                <a:cxnSpLocks/>
                <a:stCxn id="44" idx="6"/>
                <a:endCxn id="4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44" idx="4"/>
                <a:endCxn id="4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cxnSpLocks/>
                <a:stCxn id="46" idx="7"/>
                <a:endCxn id="4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lipse 4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5" name="Ellipse 4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6" name="Ellipse 4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8" name="Ellipse 4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6698149" y="3030760"/>
            <a:ext cx="956938" cy="629936"/>
            <a:chOff x="2498052" y="2666025"/>
            <a:chExt cx="956938" cy="629936"/>
          </a:xfrm>
        </p:grpSpPr>
        <p:sp>
          <p:nvSpPr>
            <p:cNvPr id="53" name="Rechteck 52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uppieren 64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66" name="Freihandform 6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8" name="Freihandform 6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70" name="Gerader Verbinder 69"/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75" idx="4"/>
                <a:endCxn id="7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77" idx="4"/>
                <a:endCxn id="7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>
                <a:cxnSpLocks/>
                <a:stCxn id="78" idx="6"/>
                <a:endCxn id="7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7" idx="7"/>
                <a:endCxn id="7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lipse 7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6" name="Ellipse 7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7" name="Ellipse 7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1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4627528" y="2498382"/>
            <a:ext cx="1735071" cy="3342953"/>
            <a:chOff x="427431" y="2134005"/>
            <a:chExt cx="1735071" cy="3342953"/>
          </a:xfrm>
        </p:grpSpPr>
        <p:sp>
          <p:nvSpPr>
            <p:cNvPr id="60" name="Freihandform 5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64" name="Gerader Verbinder 63"/>
              <p:cNvCxnSpPr>
                <a:cxnSpLocks/>
                <a:stCxn id="69" idx="6"/>
                <a:endCxn id="7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/>
              <p:cNvCxnSpPr>
                <a:cxnSpLocks/>
                <a:stCxn id="69" idx="4"/>
                <a:endCxn id="7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/>
              <p:cNvCxnSpPr>
                <a:cxnSpLocks/>
                <a:stCxn id="71" idx="4"/>
                <a:endCxn id="7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/>
              <p:cNvCxnSpPr>
                <a:cxnSpLocks/>
                <a:stCxn id="71" idx="7"/>
                <a:endCxn id="7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lipse 6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0" name="Ellipse 6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1" name="Ellipse 7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6698149" y="3030760"/>
            <a:ext cx="956938" cy="1250044"/>
            <a:chOff x="2498052" y="2666025"/>
            <a:chExt cx="956938" cy="1250044"/>
          </a:xfrm>
        </p:grpSpPr>
        <p:sp>
          <p:nvSpPr>
            <p:cNvPr id="75" name="Rechteck 7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91" name="Freihandform 9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3" name="Freihandform 9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95" name="Gerader Verbinder 94"/>
              <p:cNvCxnSpPr>
                <a:cxnSpLocks/>
                <a:stCxn id="100" idx="6"/>
                <a:endCxn id="10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/>
              <p:cNvCxnSpPr>
                <a:cxnSpLocks/>
                <a:stCxn id="100" idx="4"/>
                <a:endCxn id="10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>
                <a:cxnSpLocks/>
                <a:stCxn id="103" idx="6"/>
                <a:endCxn id="10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102" idx="7"/>
                <a:endCxn id="10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lipse 9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1" name="Ellipse 10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2" name="Ellipse 10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3" name="Ellipse 10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4" name="Ellipse 10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06" name="Freihandform 10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8" name="Freihandform 10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0" name="Gerader Verbinder 109"/>
              <p:cNvCxnSpPr>
                <a:cxnSpLocks/>
                <a:stCxn id="115" idx="6"/>
                <a:endCxn id="11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/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/>
              <p:cNvCxnSpPr>
                <a:cxnSpLocks/>
                <a:stCxn id="117" idx="4"/>
                <a:endCxn id="11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/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7" idx="7"/>
                <a:endCxn id="11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lipse 11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6" name="Ellipse 11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7" name="Ellipse 11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7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4725162" y="2712139"/>
            <a:ext cx="1569709" cy="3027789"/>
            <a:chOff x="525065" y="2344361"/>
            <a:chExt cx="1569709" cy="3027789"/>
          </a:xfrm>
        </p:grpSpPr>
        <p:sp>
          <p:nvSpPr>
            <p:cNvPr id="44" name="Freihandform 43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8" name="Gerader Verbinder 47"/>
              <p:cNvCxnSpPr>
                <a:cxnSpLocks/>
                <a:stCxn id="78" idx="6"/>
                <a:endCxn id="7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8" idx="4"/>
                <a:endCxn id="8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cxnSpLocks/>
                <a:stCxn id="80" idx="7"/>
                <a:endCxn id="7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0" name="Ellipse 7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1" name="Ellipse 8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2" name="Ellipse 8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uppieren 98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00" name="Freihandform 9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2" name="Freihandform 101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04" name="Gerader Verbinder 103"/>
              <p:cNvCxnSpPr>
                <a:cxnSpLocks/>
                <a:stCxn id="109" idx="6"/>
                <a:endCxn id="11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  <a:stCxn id="109" idx="4"/>
                <a:endCxn id="11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  <a:stCxn id="112" idx="6"/>
                <a:endCxn id="11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  <a:stCxn id="111" idx="7"/>
                <a:endCxn id="11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lipse 10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0" name="Ellipse 10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1" name="Ellipse 11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2" name="Ellipse 11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3" name="Ellipse 11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" name="Gruppieren 113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15" name="Freihandform 11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6" name="Freihandform 11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7" name="Freihandform 11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18" name="Gruppieren 11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9" name="Gerader Verbinder 118"/>
              <p:cNvCxnSpPr>
                <a:cxnSpLocks/>
                <a:stCxn id="124" idx="6"/>
                <a:endCxn id="12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24" idx="4"/>
                <a:endCxn id="12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26" idx="4"/>
                <a:endCxn id="12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>
                <a:cxnSpLocks/>
                <a:stCxn id="127" idx="6"/>
                <a:endCxn id="12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cxnSpLocks/>
                <a:stCxn id="126" idx="7"/>
                <a:endCxn id="12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5" name="Ellipse 12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6" name="Ellipse 12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7" name="Ellipse 12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8" name="Ellipse 12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uppieren 128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30" name="Freihandform 12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ihandform 13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ihandform 13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3" name="Gruppieren 13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34" name="Gerader Verbinder 133"/>
              <p:cNvCxnSpPr>
                <a:cxnSpLocks/>
                <a:stCxn id="139" idx="6"/>
                <a:endCxn id="14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>
                <a:cxnSpLocks/>
                <a:stCxn id="139" idx="4"/>
                <a:endCxn id="14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/>
              <p:cNvCxnSpPr>
                <a:cxnSpLocks/>
                <a:stCxn id="141" idx="4"/>
                <a:endCxn id="14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cxnSpLocks/>
                <a:stCxn id="142" idx="6"/>
                <a:endCxn id="14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>
                <a:cxnSpLocks/>
                <a:stCxn id="141" idx="7"/>
                <a:endCxn id="14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Ellipse 13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0" name="Ellipse 13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1" name="Ellipse 14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2" name="Ellipse 14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3" name="Ellipse 14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3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/>
          <p:nvPr/>
        </p:nvSpPr>
        <p:spPr>
          <a:xfrm>
            <a:off x="3034351" y="1559568"/>
            <a:ext cx="5962396" cy="3540167"/>
          </a:xfrm>
          <a:custGeom>
            <a:avLst/>
            <a:gdLst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394649 w 6194454"/>
              <a:gd name="connsiteY0" fmla="*/ 109422 h 3616577"/>
              <a:gd name="connsiteX1" fmla="*/ 5728649 w 6194454"/>
              <a:gd name="connsiteY1" fmla="*/ 330402 h 3616577"/>
              <a:gd name="connsiteX2" fmla="*/ 5591489 w 6194454"/>
              <a:gd name="connsiteY2" fmla="*/ 1252422 h 3616577"/>
              <a:gd name="connsiteX3" fmla="*/ 2817809 w 6194454"/>
              <a:gd name="connsiteY3" fmla="*/ 1762962 h 3616577"/>
              <a:gd name="connsiteX4" fmla="*/ 1202369 w 6194454"/>
              <a:gd name="connsiteY4" fmla="*/ 3454602 h 3616577"/>
              <a:gd name="connsiteX5" fmla="*/ 181289 w 6194454"/>
              <a:gd name="connsiteY5" fmla="*/ 3233622 h 3616577"/>
              <a:gd name="connsiteX6" fmla="*/ 13649 w 6194454"/>
              <a:gd name="connsiteY6" fmla="*/ 673302 h 3616577"/>
              <a:gd name="connsiteX7" fmla="*/ 394649 w 6194454"/>
              <a:gd name="connsiteY7" fmla="*/ 109422 h 3616577"/>
              <a:gd name="connsiteX0" fmla="*/ 394649 w 6194454"/>
              <a:gd name="connsiteY0" fmla="*/ 27829 h 3534984"/>
              <a:gd name="connsiteX1" fmla="*/ 5728649 w 6194454"/>
              <a:gd name="connsiteY1" fmla="*/ 248809 h 3534984"/>
              <a:gd name="connsiteX2" fmla="*/ 5591489 w 6194454"/>
              <a:gd name="connsiteY2" fmla="*/ 1170829 h 3534984"/>
              <a:gd name="connsiteX3" fmla="*/ 2817809 w 6194454"/>
              <a:gd name="connsiteY3" fmla="*/ 1681369 h 3534984"/>
              <a:gd name="connsiteX4" fmla="*/ 1202369 w 6194454"/>
              <a:gd name="connsiteY4" fmla="*/ 3373009 h 3534984"/>
              <a:gd name="connsiteX5" fmla="*/ 181289 w 6194454"/>
              <a:gd name="connsiteY5" fmla="*/ 3152029 h 3534984"/>
              <a:gd name="connsiteX6" fmla="*/ 13649 w 6194454"/>
              <a:gd name="connsiteY6" fmla="*/ 591709 h 3534984"/>
              <a:gd name="connsiteX7" fmla="*/ 394649 w 6194454"/>
              <a:gd name="connsiteY7" fmla="*/ 27829 h 3534984"/>
              <a:gd name="connsiteX0" fmla="*/ 394649 w 5962396"/>
              <a:gd name="connsiteY0" fmla="*/ 33012 h 3540167"/>
              <a:gd name="connsiteX1" fmla="*/ 5728649 w 5962396"/>
              <a:gd name="connsiteY1" fmla="*/ 253992 h 3540167"/>
              <a:gd name="connsiteX2" fmla="*/ 5591489 w 5962396"/>
              <a:gd name="connsiteY2" fmla="*/ 1176012 h 3540167"/>
              <a:gd name="connsiteX3" fmla="*/ 2817809 w 5962396"/>
              <a:gd name="connsiteY3" fmla="*/ 1686552 h 3540167"/>
              <a:gd name="connsiteX4" fmla="*/ 1202369 w 5962396"/>
              <a:gd name="connsiteY4" fmla="*/ 3378192 h 3540167"/>
              <a:gd name="connsiteX5" fmla="*/ 181289 w 5962396"/>
              <a:gd name="connsiteY5" fmla="*/ 3157212 h 3540167"/>
              <a:gd name="connsiteX6" fmla="*/ 13649 w 5962396"/>
              <a:gd name="connsiteY6" fmla="*/ 596892 h 3540167"/>
              <a:gd name="connsiteX7" fmla="*/ 394649 w 5962396"/>
              <a:gd name="connsiteY7" fmla="*/ 33012 h 354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2396" h="3540167">
                <a:moveTo>
                  <a:pt x="394649" y="33012"/>
                </a:moveTo>
                <a:cubicBezTo>
                  <a:pt x="729499" y="-50679"/>
                  <a:pt x="5411149" y="25392"/>
                  <a:pt x="5728649" y="253992"/>
                </a:cubicBezTo>
                <a:cubicBezTo>
                  <a:pt x="6046149" y="482592"/>
                  <a:pt x="6076629" y="937252"/>
                  <a:pt x="5591489" y="1176012"/>
                </a:cubicBezTo>
                <a:cubicBezTo>
                  <a:pt x="5106349" y="1414772"/>
                  <a:pt x="3549329" y="1319522"/>
                  <a:pt x="2817809" y="1686552"/>
                </a:cubicBezTo>
                <a:cubicBezTo>
                  <a:pt x="2086289" y="2053582"/>
                  <a:pt x="1641789" y="3133082"/>
                  <a:pt x="1202369" y="3378192"/>
                </a:cubicBezTo>
                <a:cubicBezTo>
                  <a:pt x="762949" y="3623302"/>
                  <a:pt x="379409" y="3620762"/>
                  <a:pt x="181289" y="3157212"/>
                </a:cubicBezTo>
                <a:cubicBezTo>
                  <a:pt x="-16831" y="2693662"/>
                  <a:pt x="-14291" y="1117592"/>
                  <a:pt x="13649" y="596892"/>
                </a:cubicBezTo>
                <a:cubicBezTo>
                  <a:pt x="41589" y="76192"/>
                  <a:pt x="201697" y="81238"/>
                  <a:pt x="394649" y="33012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 5"/>
          <p:cNvSpPr/>
          <p:nvPr/>
        </p:nvSpPr>
        <p:spPr>
          <a:xfrm>
            <a:off x="3075177" y="1622025"/>
            <a:ext cx="3702088" cy="2261962"/>
          </a:xfrm>
          <a:custGeom>
            <a:avLst/>
            <a:gdLst>
              <a:gd name="connsiteX0" fmla="*/ 114299 w 3552099"/>
              <a:gd name="connsiteY0" fmla="*/ 208890 h 2301094"/>
              <a:gd name="connsiteX1" fmla="*/ 562168 w 3552099"/>
              <a:gd name="connsiteY1" fmla="*/ 22278 h 2301094"/>
              <a:gd name="connsiteX2" fmla="*/ 3286707 w 3552099"/>
              <a:gd name="connsiteY2" fmla="*/ 339518 h 2301094"/>
              <a:gd name="connsiteX3" fmla="*/ 3361352 w 3552099"/>
              <a:gd name="connsiteY3" fmla="*/ 992661 h 2301094"/>
              <a:gd name="connsiteX4" fmla="*/ 2521597 w 3552099"/>
              <a:gd name="connsiteY4" fmla="*/ 1123290 h 2301094"/>
              <a:gd name="connsiteX5" fmla="*/ 935393 w 3552099"/>
              <a:gd name="connsiteY5" fmla="*/ 2233633 h 2301094"/>
              <a:gd name="connsiteX6" fmla="*/ 95638 w 3552099"/>
              <a:gd name="connsiteY6" fmla="*/ 2121665 h 2301094"/>
              <a:gd name="connsiteX7" fmla="*/ 20993 w 3552099"/>
              <a:gd name="connsiteY7" fmla="*/ 1655135 h 2301094"/>
              <a:gd name="connsiteX8" fmla="*/ 114299 w 3552099"/>
              <a:gd name="connsiteY8" fmla="*/ 208890 h 2301094"/>
              <a:gd name="connsiteX0" fmla="*/ 114299 w 3508237"/>
              <a:gd name="connsiteY0" fmla="*/ 208890 h 2301094"/>
              <a:gd name="connsiteX1" fmla="*/ 562168 w 3508237"/>
              <a:gd name="connsiteY1" fmla="*/ 22278 h 2301094"/>
              <a:gd name="connsiteX2" fmla="*/ 3286707 w 3508237"/>
              <a:gd name="connsiteY2" fmla="*/ 339518 h 2301094"/>
              <a:gd name="connsiteX3" fmla="*/ 3256577 w 3508237"/>
              <a:gd name="connsiteY3" fmla="*/ 1083149 h 2301094"/>
              <a:gd name="connsiteX4" fmla="*/ 2521597 w 3508237"/>
              <a:gd name="connsiteY4" fmla="*/ 1123290 h 2301094"/>
              <a:gd name="connsiteX5" fmla="*/ 935393 w 3508237"/>
              <a:gd name="connsiteY5" fmla="*/ 2233633 h 2301094"/>
              <a:gd name="connsiteX6" fmla="*/ 95638 w 3508237"/>
              <a:gd name="connsiteY6" fmla="*/ 2121665 h 2301094"/>
              <a:gd name="connsiteX7" fmla="*/ 20993 w 3508237"/>
              <a:gd name="connsiteY7" fmla="*/ 1655135 h 2301094"/>
              <a:gd name="connsiteX8" fmla="*/ 114299 w 3508237"/>
              <a:gd name="connsiteY8" fmla="*/ 208890 h 2301094"/>
              <a:gd name="connsiteX0" fmla="*/ 114299 w 3534271"/>
              <a:gd name="connsiteY0" fmla="*/ 208890 h 2301094"/>
              <a:gd name="connsiteX1" fmla="*/ 562168 w 3534271"/>
              <a:gd name="connsiteY1" fmla="*/ 22278 h 2301094"/>
              <a:gd name="connsiteX2" fmla="*/ 3286707 w 3534271"/>
              <a:gd name="connsiteY2" fmla="*/ 339518 h 2301094"/>
              <a:gd name="connsiteX3" fmla="*/ 3256577 w 3534271"/>
              <a:gd name="connsiteY3" fmla="*/ 1083149 h 2301094"/>
              <a:gd name="connsiteX4" fmla="*/ 2521597 w 3534271"/>
              <a:gd name="connsiteY4" fmla="*/ 1123290 h 2301094"/>
              <a:gd name="connsiteX5" fmla="*/ 935393 w 3534271"/>
              <a:gd name="connsiteY5" fmla="*/ 2233633 h 2301094"/>
              <a:gd name="connsiteX6" fmla="*/ 95638 w 3534271"/>
              <a:gd name="connsiteY6" fmla="*/ 2121665 h 2301094"/>
              <a:gd name="connsiteX7" fmla="*/ 20993 w 3534271"/>
              <a:gd name="connsiteY7" fmla="*/ 1655135 h 2301094"/>
              <a:gd name="connsiteX8" fmla="*/ 114299 w 3534271"/>
              <a:gd name="connsiteY8" fmla="*/ 208890 h 2301094"/>
              <a:gd name="connsiteX0" fmla="*/ 114299 w 3520820"/>
              <a:gd name="connsiteY0" fmla="*/ 208890 h 2268565"/>
              <a:gd name="connsiteX1" fmla="*/ 562168 w 3520820"/>
              <a:gd name="connsiteY1" fmla="*/ 22278 h 2268565"/>
              <a:gd name="connsiteX2" fmla="*/ 3286707 w 3520820"/>
              <a:gd name="connsiteY2" fmla="*/ 339518 h 2268565"/>
              <a:gd name="connsiteX3" fmla="*/ 3256577 w 3520820"/>
              <a:gd name="connsiteY3" fmla="*/ 1083149 h 2268565"/>
              <a:gd name="connsiteX4" fmla="*/ 2235847 w 3520820"/>
              <a:gd name="connsiteY4" fmla="*/ 1570965 h 2268565"/>
              <a:gd name="connsiteX5" fmla="*/ 935393 w 3520820"/>
              <a:gd name="connsiteY5" fmla="*/ 2233633 h 2268565"/>
              <a:gd name="connsiteX6" fmla="*/ 95638 w 3520820"/>
              <a:gd name="connsiteY6" fmla="*/ 2121665 h 2268565"/>
              <a:gd name="connsiteX7" fmla="*/ 20993 w 3520820"/>
              <a:gd name="connsiteY7" fmla="*/ 1655135 h 2268565"/>
              <a:gd name="connsiteX8" fmla="*/ 114299 w 3520820"/>
              <a:gd name="connsiteY8" fmla="*/ 208890 h 2268565"/>
              <a:gd name="connsiteX0" fmla="*/ 114299 w 3588527"/>
              <a:gd name="connsiteY0" fmla="*/ 208890 h 2268565"/>
              <a:gd name="connsiteX1" fmla="*/ 562168 w 3588527"/>
              <a:gd name="connsiteY1" fmla="*/ 22278 h 2268565"/>
              <a:gd name="connsiteX2" fmla="*/ 3286707 w 3588527"/>
              <a:gd name="connsiteY2" fmla="*/ 339518 h 2268565"/>
              <a:gd name="connsiteX3" fmla="*/ 3256577 w 3588527"/>
              <a:gd name="connsiteY3" fmla="*/ 1083149 h 2268565"/>
              <a:gd name="connsiteX4" fmla="*/ 935393 w 3588527"/>
              <a:gd name="connsiteY4" fmla="*/ 2233633 h 2268565"/>
              <a:gd name="connsiteX5" fmla="*/ 95638 w 3588527"/>
              <a:gd name="connsiteY5" fmla="*/ 2121665 h 2268565"/>
              <a:gd name="connsiteX6" fmla="*/ 20993 w 3588527"/>
              <a:gd name="connsiteY6" fmla="*/ 1655135 h 2268565"/>
              <a:gd name="connsiteX7" fmla="*/ 114299 w 3588527"/>
              <a:gd name="connsiteY7" fmla="*/ 208890 h 2268565"/>
              <a:gd name="connsiteX0" fmla="*/ 93606 w 3567834"/>
              <a:gd name="connsiteY0" fmla="*/ 233213 h 2292888"/>
              <a:gd name="connsiteX1" fmla="*/ 541475 w 3567834"/>
              <a:gd name="connsiteY1" fmla="*/ 46601 h 2292888"/>
              <a:gd name="connsiteX2" fmla="*/ 3266014 w 3567834"/>
              <a:gd name="connsiteY2" fmla="*/ 363841 h 2292888"/>
              <a:gd name="connsiteX3" fmla="*/ 3235884 w 3567834"/>
              <a:gd name="connsiteY3" fmla="*/ 1107472 h 2292888"/>
              <a:gd name="connsiteX4" fmla="*/ 914700 w 3567834"/>
              <a:gd name="connsiteY4" fmla="*/ 2257956 h 2292888"/>
              <a:gd name="connsiteX5" fmla="*/ 74945 w 3567834"/>
              <a:gd name="connsiteY5" fmla="*/ 2145988 h 2292888"/>
              <a:gd name="connsiteX6" fmla="*/ 93606 w 3567834"/>
              <a:gd name="connsiteY6" fmla="*/ 233213 h 2292888"/>
              <a:gd name="connsiteX0" fmla="*/ 26750 w 3681953"/>
              <a:gd name="connsiteY0" fmla="*/ 431001 h 2247788"/>
              <a:gd name="connsiteX1" fmla="*/ 655594 w 3681953"/>
              <a:gd name="connsiteY1" fmla="*/ 1501 h 2247788"/>
              <a:gd name="connsiteX2" fmla="*/ 3380133 w 3681953"/>
              <a:gd name="connsiteY2" fmla="*/ 318741 h 2247788"/>
              <a:gd name="connsiteX3" fmla="*/ 3350003 w 3681953"/>
              <a:gd name="connsiteY3" fmla="*/ 1062372 h 2247788"/>
              <a:gd name="connsiteX4" fmla="*/ 1028819 w 3681953"/>
              <a:gd name="connsiteY4" fmla="*/ 2212856 h 2247788"/>
              <a:gd name="connsiteX5" fmla="*/ 189064 w 3681953"/>
              <a:gd name="connsiteY5" fmla="*/ 2100888 h 2247788"/>
              <a:gd name="connsiteX6" fmla="*/ 26750 w 3681953"/>
              <a:gd name="connsiteY6" fmla="*/ 431001 h 2247788"/>
              <a:gd name="connsiteX0" fmla="*/ 46885 w 3702088"/>
              <a:gd name="connsiteY0" fmla="*/ 431001 h 2247788"/>
              <a:gd name="connsiteX1" fmla="*/ 675729 w 3702088"/>
              <a:gd name="connsiteY1" fmla="*/ 1501 h 2247788"/>
              <a:gd name="connsiteX2" fmla="*/ 3400268 w 3702088"/>
              <a:gd name="connsiteY2" fmla="*/ 318741 h 2247788"/>
              <a:gd name="connsiteX3" fmla="*/ 3370138 w 3702088"/>
              <a:gd name="connsiteY3" fmla="*/ 1062372 h 2247788"/>
              <a:gd name="connsiteX4" fmla="*/ 1048954 w 3702088"/>
              <a:gd name="connsiteY4" fmla="*/ 2212856 h 2247788"/>
              <a:gd name="connsiteX5" fmla="*/ 209199 w 3702088"/>
              <a:gd name="connsiteY5" fmla="*/ 2100888 h 2247788"/>
              <a:gd name="connsiteX6" fmla="*/ 46885 w 3702088"/>
              <a:gd name="connsiteY6" fmla="*/ 431001 h 2247788"/>
              <a:gd name="connsiteX0" fmla="*/ 46885 w 3702088"/>
              <a:gd name="connsiteY0" fmla="*/ 431001 h 2261962"/>
              <a:gd name="connsiteX1" fmla="*/ 675729 w 3702088"/>
              <a:gd name="connsiteY1" fmla="*/ 1501 h 2261962"/>
              <a:gd name="connsiteX2" fmla="*/ 3400268 w 3702088"/>
              <a:gd name="connsiteY2" fmla="*/ 318741 h 2261962"/>
              <a:gd name="connsiteX3" fmla="*/ 3370138 w 3702088"/>
              <a:gd name="connsiteY3" fmla="*/ 1062372 h 2261962"/>
              <a:gd name="connsiteX4" fmla="*/ 1048954 w 3702088"/>
              <a:gd name="connsiteY4" fmla="*/ 2212856 h 2261962"/>
              <a:gd name="connsiteX5" fmla="*/ 209199 w 3702088"/>
              <a:gd name="connsiteY5" fmla="*/ 2100888 h 2261962"/>
              <a:gd name="connsiteX6" fmla="*/ 46885 w 3702088"/>
              <a:gd name="connsiteY6" fmla="*/ 431001 h 22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088" h="2261962">
                <a:moveTo>
                  <a:pt x="46885" y="431001"/>
                </a:moveTo>
                <a:cubicBezTo>
                  <a:pt x="172265" y="143016"/>
                  <a:pt x="116832" y="20211"/>
                  <a:pt x="675729" y="1501"/>
                </a:cubicBezTo>
                <a:cubicBezTo>
                  <a:pt x="1234626" y="-17209"/>
                  <a:pt x="2951200" y="141929"/>
                  <a:pt x="3400268" y="318741"/>
                </a:cubicBezTo>
                <a:cubicBezTo>
                  <a:pt x="3849336" y="495553"/>
                  <a:pt x="3762024" y="746686"/>
                  <a:pt x="3370138" y="1062372"/>
                </a:cubicBezTo>
                <a:cubicBezTo>
                  <a:pt x="2978252" y="1378058"/>
                  <a:pt x="1575777" y="2039770"/>
                  <a:pt x="1048954" y="2212856"/>
                </a:cubicBezTo>
                <a:cubicBezTo>
                  <a:pt x="692253" y="2304639"/>
                  <a:pt x="276971" y="2268007"/>
                  <a:pt x="209199" y="2100888"/>
                </a:cubicBezTo>
                <a:cubicBezTo>
                  <a:pt x="72350" y="1763431"/>
                  <a:pt x="-78495" y="718986"/>
                  <a:pt x="46885" y="431001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62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4733352" y="2856968"/>
            <a:ext cx="1516543" cy="2951052"/>
            <a:chOff x="533255" y="2492233"/>
            <a:chExt cx="1516543" cy="2951052"/>
          </a:xfrm>
        </p:grpSpPr>
        <p:sp>
          <p:nvSpPr>
            <p:cNvPr id="50" name="Freihandform 49"/>
            <p:cNvSpPr/>
            <p:nvPr/>
          </p:nvSpPr>
          <p:spPr>
            <a:xfrm>
              <a:off x="533255" y="2492233"/>
              <a:ext cx="1516543" cy="2951052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  <a:gd name="connsiteX0" fmla="*/ 185054 w 1737956"/>
                <a:gd name="connsiteY0" fmla="*/ 161520 h 3342953"/>
                <a:gd name="connsiteX1" fmla="*/ 623204 w 1737956"/>
                <a:gd name="connsiteY1" fmla="*/ 28170 h 3342953"/>
                <a:gd name="connsiteX2" fmla="*/ 1690004 w 1737956"/>
                <a:gd name="connsiteY2" fmla="*/ 694920 h 3342953"/>
                <a:gd name="connsiteX3" fmla="*/ 1489979 w 1737956"/>
                <a:gd name="connsiteY3" fmla="*/ 1437870 h 3342953"/>
                <a:gd name="connsiteX4" fmla="*/ 918479 w 1737956"/>
                <a:gd name="connsiteY4" fmla="*/ 2218920 h 3342953"/>
                <a:gd name="connsiteX5" fmla="*/ 1289954 w 1737956"/>
                <a:gd name="connsiteY5" fmla="*/ 1914120 h 3342953"/>
                <a:gd name="connsiteX6" fmla="*/ 1613804 w 1737956"/>
                <a:gd name="connsiteY6" fmla="*/ 2752320 h 3342953"/>
                <a:gd name="connsiteX7" fmla="*/ 366029 w 1737956"/>
                <a:gd name="connsiteY7" fmla="*/ 3342870 h 3342953"/>
                <a:gd name="connsiteX8" fmla="*/ 166004 w 1737956"/>
                <a:gd name="connsiteY8" fmla="*/ 2714220 h 3342953"/>
                <a:gd name="connsiteX9" fmla="*/ 413654 w 1737956"/>
                <a:gd name="connsiteY9" fmla="*/ 2237970 h 3342953"/>
                <a:gd name="connsiteX10" fmla="*/ 341793 w 1737956"/>
                <a:gd name="connsiteY10" fmla="*/ 1401467 h 3342953"/>
                <a:gd name="connsiteX11" fmla="*/ 4079 w 1737956"/>
                <a:gd name="connsiteY11" fmla="*/ 504420 h 3342953"/>
                <a:gd name="connsiteX12" fmla="*/ 185054 w 1737956"/>
                <a:gd name="connsiteY12" fmla="*/ 161520 h 3342953"/>
                <a:gd name="connsiteX0" fmla="*/ 25130 w 1578032"/>
                <a:gd name="connsiteY0" fmla="*/ 161876 h 3343309"/>
                <a:gd name="connsiteX1" fmla="*/ 463280 w 1578032"/>
                <a:gd name="connsiteY1" fmla="*/ 28526 h 3343309"/>
                <a:gd name="connsiteX2" fmla="*/ 1530080 w 1578032"/>
                <a:gd name="connsiteY2" fmla="*/ 695276 h 3343309"/>
                <a:gd name="connsiteX3" fmla="*/ 1330055 w 1578032"/>
                <a:gd name="connsiteY3" fmla="*/ 1438226 h 3343309"/>
                <a:gd name="connsiteX4" fmla="*/ 758555 w 1578032"/>
                <a:gd name="connsiteY4" fmla="*/ 2219276 h 3343309"/>
                <a:gd name="connsiteX5" fmla="*/ 1130030 w 1578032"/>
                <a:gd name="connsiteY5" fmla="*/ 1914476 h 3343309"/>
                <a:gd name="connsiteX6" fmla="*/ 1453880 w 1578032"/>
                <a:gd name="connsiteY6" fmla="*/ 2752676 h 3343309"/>
                <a:gd name="connsiteX7" fmla="*/ 206105 w 1578032"/>
                <a:gd name="connsiteY7" fmla="*/ 3343226 h 3343309"/>
                <a:gd name="connsiteX8" fmla="*/ 6080 w 1578032"/>
                <a:gd name="connsiteY8" fmla="*/ 2714576 h 3343309"/>
                <a:gd name="connsiteX9" fmla="*/ 253730 w 1578032"/>
                <a:gd name="connsiteY9" fmla="*/ 2238326 h 3343309"/>
                <a:gd name="connsiteX10" fmla="*/ 181869 w 1578032"/>
                <a:gd name="connsiteY10" fmla="*/ 1401823 h 3343309"/>
                <a:gd name="connsiteX11" fmla="*/ 79545 w 1578032"/>
                <a:gd name="connsiteY11" fmla="*/ 522883 h 3343309"/>
                <a:gd name="connsiteX12" fmla="*/ 25130 w 1578032"/>
                <a:gd name="connsiteY12" fmla="*/ 161876 h 3343309"/>
                <a:gd name="connsiteX0" fmla="*/ 269573 w 1578032"/>
                <a:gd name="connsiteY0" fmla="*/ 322190 h 3322553"/>
                <a:gd name="connsiteX1" fmla="*/ 463280 w 1578032"/>
                <a:gd name="connsiteY1" fmla="*/ 7770 h 3322553"/>
                <a:gd name="connsiteX2" fmla="*/ 1530080 w 1578032"/>
                <a:gd name="connsiteY2" fmla="*/ 674520 h 3322553"/>
                <a:gd name="connsiteX3" fmla="*/ 1330055 w 1578032"/>
                <a:gd name="connsiteY3" fmla="*/ 1417470 h 3322553"/>
                <a:gd name="connsiteX4" fmla="*/ 758555 w 1578032"/>
                <a:gd name="connsiteY4" fmla="*/ 2198520 h 3322553"/>
                <a:gd name="connsiteX5" fmla="*/ 1130030 w 1578032"/>
                <a:gd name="connsiteY5" fmla="*/ 1893720 h 3322553"/>
                <a:gd name="connsiteX6" fmla="*/ 1453880 w 1578032"/>
                <a:gd name="connsiteY6" fmla="*/ 2731920 h 3322553"/>
                <a:gd name="connsiteX7" fmla="*/ 206105 w 1578032"/>
                <a:gd name="connsiteY7" fmla="*/ 3322470 h 3322553"/>
                <a:gd name="connsiteX8" fmla="*/ 6080 w 1578032"/>
                <a:gd name="connsiteY8" fmla="*/ 2693820 h 3322553"/>
                <a:gd name="connsiteX9" fmla="*/ 253730 w 1578032"/>
                <a:gd name="connsiteY9" fmla="*/ 2217570 h 3322553"/>
                <a:gd name="connsiteX10" fmla="*/ 181869 w 1578032"/>
                <a:gd name="connsiteY10" fmla="*/ 1381067 h 3322553"/>
                <a:gd name="connsiteX11" fmla="*/ 79545 w 1578032"/>
                <a:gd name="connsiteY11" fmla="*/ 502127 h 3322553"/>
                <a:gd name="connsiteX12" fmla="*/ 269573 w 1578032"/>
                <a:gd name="connsiteY12" fmla="*/ 322190 h 3322553"/>
                <a:gd name="connsiteX0" fmla="*/ 79545 w 1578032"/>
                <a:gd name="connsiteY0" fmla="*/ 496310 h 3316736"/>
                <a:gd name="connsiteX1" fmla="*/ 463280 w 1578032"/>
                <a:gd name="connsiteY1" fmla="*/ 1953 h 3316736"/>
                <a:gd name="connsiteX2" fmla="*/ 1530080 w 1578032"/>
                <a:gd name="connsiteY2" fmla="*/ 668703 h 3316736"/>
                <a:gd name="connsiteX3" fmla="*/ 1330055 w 1578032"/>
                <a:gd name="connsiteY3" fmla="*/ 1411653 h 3316736"/>
                <a:gd name="connsiteX4" fmla="*/ 758555 w 1578032"/>
                <a:gd name="connsiteY4" fmla="*/ 2192703 h 3316736"/>
                <a:gd name="connsiteX5" fmla="*/ 1130030 w 1578032"/>
                <a:gd name="connsiteY5" fmla="*/ 1887903 h 3316736"/>
                <a:gd name="connsiteX6" fmla="*/ 1453880 w 1578032"/>
                <a:gd name="connsiteY6" fmla="*/ 2726103 h 3316736"/>
                <a:gd name="connsiteX7" fmla="*/ 206105 w 1578032"/>
                <a:gd name="connsiteY7" fmla="*/ 3316653 h 3316736"/>
                <a:gd name="connsiteX8" fmla="*/ 6080 w 1578032"/>
                <a:gd name="connsiteY8" fmla="*/ 2688003 h 3316736"/>
                <a:gd name="connsiteX9" fmla="*/ 253730 w 1578032"/>
                <a:gd name="connsiteY9" fmla="*/ 2211753 h 3316736"/>
                <a:gd name="connsiteX10" fmla="*/ 181869 w 1578032"/>
                <a:gd name="connsiteY10" fmla="*/ 1375250 h 3316736"/>
                <a:gd name="connsiteX11" fmla="*/ 79545 w 1578032"/>
                <a:gd name="connsiteY11" fmla="*/ 496310 h 3316736"/>
                <a:gd name="connsiteX0" fmla="*/ 79545 w 1572462"/>
                <a:gd name="connsiteY0" fmla="*/ 148231 h 2968657"/>
                <a:gd name="connsiteX1" fmla="*/ 544761 w 1572462"/>
                <a:gd name="connsiteY1" fmla="*/ 16012 h 2968657"/>
                <a:gd name="connsiteX2" fmla="*/ 1530080 w 1572462"/>
                <a:gd name="connsiteY2" fmla="*/ 320624 h 2968657"/>
                <a:gd name="connsiteX3" fmla="*/ 1330055 w 1572462"/>
                <a:gd name="connsiteY3" fmla="*/ 1063574 h 2968657"/>
                <a:gd name="connsiteX4" fmla="*/ 758555 w 1572462"/>
                <a:gd name="connsiteY4" fmla="*/ 1844624 h 2968657"/>
                <a:gd name="connsiteX5" fmla="*/ 1130030 w 1572462"/>
                <a:gd name="connsiteY5" fmla="*/ 1539824 h 2968657"/>
                <a:gd name="connsiteX6" fmla="*/ 1453880 w 1572462"/>
                <a:gd name="connsiteY6" fmla="*/ 2378024 h 2968657"/>
                <a:gd name="connsiteX7" fmla="*/ 206105 w 1572462"/>
                <a:gd name="connsiteY7" fmla="*/ 2968574 h 2968657"/>
                <a:gd name="connsiteX8" fmla="*/ 6080 w 1572462"/>
                <a:gd name="connsiteY8" fmla="*/ 2339924 h 2968657"/>
                <a:gd name="connsiteX9" fmla="*/ 253730 w 1572462"/>
                <a:gd name="connsiteY9" fmla="*/ 1863674 h 2968657"/>
                <a:gd name="connsiteX10" fmla="*/ 181869 w 1572462"/>
                <a:gd name="connsiteY10" fmla="*/ 1027171 h 2968657"/>
                <a:gd name="connsiteX11" fmla="*/ 79545 w 1572462"/>
                <a:gd name="connsiteY11" fmla="*/ 148231 h 296865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330055 w 1491426"/>
                <a:gd name="connsiteY3" fmla="*/ 1079644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628694 w 1491426"/>
                <a:gd name="connsiteY4" fmla="*/ 1708576 h 2984727"/>
                <a:gd name="connsiteX5" fmla="*/ 758555 w 1491426"/>
                <a:gd name="connsiteY5" fmla="*/ 1860694 h 2984727"/>
                <a:gd name="connsiteX6" fmla="*/ 1130030 w 1491426"/>
                <a:gd name="connsiteY6" fmla="*/ 1555894 h 2984727"/>
                <a:gd name="connsiteX7" fmla="*/ 1453880 w 1491426"/>
                <a:gd name="connsiteY7" fmla="*/ 2394094 h 2984727"/>
                <a:gd name="connsiteX8" fmla="*/ 206105 w 1491426"/>
                <a:gd name="connsiteY8" fmla="*/ 2984644 h 2984727"/>
                <a:gd name="connsiteX9" fmla="*/ 6080 w 1491426"/>
                <a:gd name="connsiteY9" fmla="*/ 2355994 h 2984727"/>
                <a:gd name="connsiteX10" fmla="*/ 253730 w 1491426"/>
                <a:gd name="connsiteY10" fmla="*/ 1879744 h 2984727"/>
                <a:gd name="connsiteX11" fmla="*/ 181869 w 1491426"/>
                <a:gd name="connsiteY11" fmla="*/ 1043241 h 2984727"/>
                <a:gd name="connsiteX12" fmla="*/ 79545 w 1491426"/>
                <a:gd name="connsiteY12" fmla="*/ 164301 h 2984727"/>
                <a:gd name="connsiteX0" fmla="*/ 79545 w 1517373"/>
                <a:gd name="connsiteY0" fmla="*/ 164301 h 2984721"/>
                <a:gd name="connsiteX1" fmla="*/ 544761 w 1517373"/>
                <a:gd name="connsiteY1" fmla="*/ 32082 h 2984721"/>
                <a:gd name="connsiteX2" fmla="*/ 1312797 w 1517373"/>
                <a:gd name="connsiteY2" fmla="*/ 553977 h 2984721"/>
                <a:gd name="connsiteX3" fmla="*/ 1130878 w 1517373"/>
                <a:gd name="connsiteY3" fmla="*/ 1025323 h 2984721"/>
                <a:gd name="connsiteX4" fmla="*/ 628694 w 1517373"/>
                <a:gd name="connsiteY4" fmla="*/ 1708576 h 2984721"/>
                <a:gd name="connsiteX5" fmla="*/ 758555 w 1517373"/>
                <a:gd name="connsiteY5" fmla="*/ 1860694 h 2984721"/>
                <a:gd name="connsiteX6" fmla="*/ 1274885 w 1517373"/>
                <a:gd name="connsiteY6" fmla="*/ 1718856 h 2984721"/>
                <a:gd name="connsiteX7" fmla="*/ 1453880 w 1517373"/>
                <a:gd name="connsiteY7" fmla="*/ 2394094 h 2984721"/>
                <a:gd name="connsiteX8" fmla="*/ 206105 w 1517373"/>
                <a:gd name="connsiteY8" fmla="*/ 2984644 h 2984721"/>
                <a:gd name="connsiteX9" fmla="*/ 6080 w 1517373"/>
                <a:gd name="connsiteY9" fmla="*/ 2355994 h 2984721"/>
                <a:gd name="connsiteX10" fmla="*/ 253730 w 1517373"/>
                <a:gd name="connsiteY10" fmla="*/ 1879744 h 2984721"/>
                <a:gd name="connsiteX11" fmla="*/ 181869 w 1517373"/>
                <a:gd name="connsiteY11" fmla="*/ 1043241 h 2984721"/>
                <a:gd name="connsiteX12" fmla="*/ 79545 w 1517373"/>
                <a:gd name="connsiteY12" fmla="*/ 164301 h 2984721"/>
                <a:gd name="connsiteX0" fmla="*/ 78037 w 1462491"/>
                <a:gd name="connsiteY0" fmla="*/ 164301 h 2985143"/>
                <a:gd name="connsiteX1" fmla="*/ 543253 w 1462491"/>
                <a:gd name="connsiteY1" fmla="*/ 32082 h 2985143"/>
                <a:gd name="connsiteX2" fmla="*/ 1311289 w 1462491"/>
                <a:gd name="connsiteY2" fmla="*/ 553977 h 2985143"/>
                <a:gd name="connsiteX3" fmla="*/ 1129370 w 1462491"/>
                <a:gd name="connsiteY3" fmla="*/ 1025323 h 2985143"/>
                <a:gd name="connsiteX4" fmla="*/ 627186 w 1462491"/>
                <a:gd name="connsiteY4" fmla="*/ 1708576 h 2985143"/>
                <a:gd name="connsiteX5" fmla="*/ 757047 w 1462491"/>
                <a:gd name="connsiteY5" fmla="*/ 1860694 h 2985143"/>
                <a:gd name="connsiteX6" fmla="*/ 1273377 w 1462491"/>
                <a:gd name="connsiteY6" fmla="*/ 1718856 h 2985143"/>
                <a:gd name="connsiteX7" fmla="*/ 1388998 w 1462491"/>
                <a:gd name="connsiteY7" fmla="*/ 2249239 h 2985143"/>
                <a:gd name="connsiteX8" fmla="*/ 204597 w 1462491"/>
                <a:gd name="connsiteY8" fmla="*/ 2984644 h 2985143"/>
                <a:gd name="connsiteX9" fmla="*/ 4572 w 1462491"/>
                <a:gd name="connsiteY9" fmla="*/ 2355994 h 2985143"/>
                <a:gd name="connsiteX10" fmla="*/ 252222 w 1462491"/>
                <a:gd name="connsiteY10" fmla="*/ 1879744 h 2985143"/>
                <a:gd name="connsiteX11" fmla="*/ 180361 w 1462491"/>
                <a:gd name="connsiteY11" fmla="*/ 1043241 h 2985143"/>
                <a:gd name="connsiteX12" fmla="*/ 78037 w 1462491"/>
                <a:gd name="connsiteY12" fmla="*/ 164301 h 2985143"/>
                <a:gd name="connsiteX0" fmla="*/ 82614 w 1468397"/>
                <a:gd name="connsiteY0" fmla="*/ 164301 h 2948963"/>
                <a:gd name="connsiteX1" fmla="*/ 547830 w 1468397"/>
                <a:gd name="connsiteY1" fmla="*/ 32082 h 2948963"/>
                <a:gd name="connsiteX2" fmla="*/ 1315866 w 1468397"/>
                <a:gd name="connsiteY2" fmla="*/ 553977 h 2948963"/>
                <a:gd name="connsiteX3" fmla="*/ 1133947 w 1468397"/>
                <a:gd name="connsiteY3" fmla="*/ 1025323 h 2948963"/>
                <a:gd name="connsiteX4" fmla="*/ 631763 w 1468397"/>
                <a:gd name="connsiteY4" fmla="*/ 1708576 h 2948963"/>
                <a:gd name="connsiteX5" fmla="*/ 761624 w 1468397"/>
                <a:gd name="connsiteY5" fmla="*/ 1860694 h 2948963"/>
                <a:gd name="connsiteX6" fmla="*/ 1277954 w 1468397"/>
                <a:gd name="connsiteY6" fmla="*/ 1718856 h 2948963"/>
                <a:gd name="connsiteX7" fmla="*/ 1393575 w 1468397"/>
                <a:gd name="connsiteY7" fmla="*/ 2249239 h 2948963"/>
                <a:gd name="connsiteX8" fmla="*/ 191067 w 1468397"/>
                <a:gd name="connsiteY8" fmla="*/ 2948430 h 2948963"/>
                <a:gd name="connsiteX9" fmla="*/ 9149 w 1468397"/>
                <a:gd name="connsiteY9" fmla="*/ 2355994 h 2948963"/>
                <a:gd name="connsiteX10" fmla="*/ 256799 w 1468397"/>
                <a:gd name="connsiteY10" fmla="*/ 1879744 h 2948963"/>
                <a:gd name="connsiteX11" fmla="*/ 184938 w 1468397"/>
                <a:gd name="connsiteY11" fmla="*/ 1043241 h 2948963"/>
                <a:gd name="connsiteX12" fmla="*/ 82614 w 1468397"/>
                <a:gd name="connsiteY12" fmla="*/ 164301 h 2948963"/>
                <a:gd name="connsiteX0" fmla="*/ 130760 w 1516543"/>
                <a:gd name="connsiteY0" fmla="*/ 164301 h 2951052"/>
                <a:gd name="connsiteX1" fmla="*/ 595976 w 1516543"/>
                <a:gd name="connsiteY1" fmla="*/ 32082 h 2951052"/>
                <a:gd name="connsiteX2" fmla="*/ 1364012 w 1516543"/>
                <a:gd name="connsiteY2" fmla="*/ 553977 h 2951052"/>
                <a:gd name="connsiteX3" fmla="*/ 1182093 w 1516543"/>
                <a:gd name="connsiteY3" fmla="*/ 1025323 h 2951052"/>
                <a:gd name="connsiteX4" fmla="*/ 679909 w 1516543"/>
                <a:gd name="connsiteY4" fmla="*/ 1708576 h 2951052"/>
                <a:gd name="connsiteX5" fmla="*/ 809770 w 1516543"/>
                <a:gd name="connsiteY5" fmla="*/ 1860694 h 2951052"/>
                <a:gd name="connsiteX6" fmla="*/ 1326100 w 1516543"/>
                <a:gd name="connsiteY6" fmla="*/ 1718856 h 2951052"/>
                <a:gd name="connsiteX7" fmla="*/ 1441721 w 1516543"/>
                <a:gd name="connsiteY7" fmla="*/ 2249239 h 2951052"/>
                <a:gd name="connsiteX8" fmla="*/ 239213 w 1516543"/>
                <a:gd name="connsiteY8" fmla="*/ 2948430 h 2951052"/>
                <a:gd name="connsiteX9" fmla="*/ 2974 w 1516543"/>
                <a:gd name="connsiteY9" fmla="*/ 2464636 h 2951052"/>
                <a:gd name="connsiteX10" fmla="*/ 304945 w 1516543"/>
                <a:gd name="connsiteY10" fmla="*/ 1879744 h 2951052"/>
                <a:gd name="connsiteX11" fmla="*/ 233084 w 1516543"/>
                <a:gd name="connsiteY11" fmla="*/ 1043241 h 2951052"/>
                <a:gd name="connsiteX12" fmla="*/ 130760 w 1516543"/>
                <a:gd name="connsiteY12" fmla="*/ 164301 h 295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543" h="2951052">
                  <a:moveTo>
                    <a:pt x="130760" y="164301"/>
                  </a:moveTo>
                  <a:cubicBezTo>
                    <a:pt x="191242" y="-4226"/>
                    <a:pt x="390434" y="-32864"/>
                    <a:pt x="595976" y="32082"/>
                  </a:cubicBezTo>
                  <a:cubicBezTo>
                    <a:pt x="801518" y="97028"/>
                    <a:pt x="1266326" y="388437"/>
                    <a:pt x="1364012" y="553977"/>
                  </a:cubicBezTo>
                  <a:cubicBezTo>
                    <a:pt x="1461698" y="719517"/>
                    <a:pt x="1296110" y="832890"/>
                    <a:pt x="1182093" y="1025323"/>
                  </a:cubicBezTo>
                  <a:cubicBezTo>
                    <a:pt x="1068076" y="1217756"/>
                    <a:pt x="741963" y="1569348"/>
                    <a:pt x="679909" y="1708576"/>
                  </a:cubicBezTo>
                  <a:cubicBezTo>
                    <a:pt x="617855" y="1847805"/>
                    <a:pt x="702072" y="1858981"/>
                    <a:pt x="809770" y="1860694"/>
                  </a:cubicBezTo>
                  <a:cubicBezTo>
                    <a:pt x="917469" y="1862407"/>
                    <a:pt x="1220775" y="1654099"/>
                    <a:pt x="1326100" y="1718856"/>
                  </a:cubicBezTo>
                  <a:cubicBezTo>
                    <a:pt x="1431425" y="1783614"/>
                    <a:pt x="1622869" y="2044310"/>
                    <a:pt x="1441721" y="2249239"/>
                  </a:cubicBezTo>
                  <a:cubicBezTo>
                    <a:pt x="1260573" y="2454168"/>
                    <a:pt x="479004" y="2912531"/>
                    <a:pt x="239213" y="2948430"/>
                  </a:cubicBezTo>
                  <a:cubicBezTo>
                    <a:pt x="-578" y="2984330"/>
                    <a:pt x="-7981" y="2642750"/>
                    <a:pt x="2974" y="2464636"/>
                  </a:cubicBezTo>
                  <a:cubicBezTo>
                    <a:pt x="13929" y="2286522"/>
                    <a:pt x="266593" y="2116643"/>
                    <a:pt x="304945" y="1879744"/>
                  </a:cubicBezTo>
                  <a:cubicBezTo>
                    <a:pt x="343297" y="1642845"/>
                    <a:pt x="301347" y="1332166"/>
                    <a:pt x="233084" y="1043241"/>
                  </a:cubicBezTo>
                  <a:cubicBezTo>
                    <a:pt x="164821" y="754316"/>
                    <a:pt x="70278" y="332828"/>
                    <a:pt x="130760" y="1643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54" name="Gerader Verbinder 53"/>
              <p:cNvCxnSpPr>
                <a:cxnSpLocks/>
                <a:stCxn id="59" idx="6"/>
                <a:endCxn id="6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59" idx="4"/>
                <a:endCxn id="6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  <a:stCxn id="61" idx="4"/>
                <a:endCxn id="6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  <a:stCxn id="62" idx="6"/>
                <a:endCxn id="6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  <a:stCxn id="61" idx="7"/>
                <a:endCxn id="6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0" name="Ellipse 5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Gruppieren 63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65" name="Rechteck 6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51" name="Freihandform 15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2" name="Freihandform 15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3" name="Freihandform 15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55" name="Gerader Verbinder 154"/>
              <p:cNvCxnSpPr>
                <a:cxnSpLocks/>
                <a:stCxn id="160" idx="6"/>
                <a:endCxn id="16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/>
              <p:cNvCxnSpPr>
                <a:cxnSpLocks/>
                <a:stCxn id="160" idx="4"/>
                <a:endCxn id="16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/>
              <p:cNvCxnSpPr>
                <a:cxnSpLocks/>
                <a:stCxn id="162" idx="4"/>
                <a:endCxn id="16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cxnSpLocks/>
                <a:stCxn id="163" idx="6"/>
                <a:endCxn id="16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cxnSpLocks/>
                <a:stCxn id="162" idx="7"/>
                <a:endCxn id="16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Ellipse 15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1" name="Ellipse 16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2" name="Ellipse 16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3" name="Ellipse 16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4" name="Ellipse 16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37" name="Freihandform 136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8" name="Freihandform 13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9" name="Freihandform 138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40" name="Gruppieren 13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41" name="Gerader Verbinder 140"/>
              <p:cNvCxnSpPr>
                <a:cxnSpLocks/>
                <a:stCxn id="146" idx="6"/>
                <a:endCxn id="14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r Verbinder 141"/>
              <p:cNvCxnSpPr>
                <a:cxnSpLocks/>
                <a:stCxn id="146" idx="4"/>
                <a:endCxn id="14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/>
              <p:cNvCxnSpPr>
                <a:cxnSpLocks/>
                <a:stCxn id="148" idx="4"/>
                <a:endCxn id="14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/>
              <p:cNvCxnSpPr>
                <a:cxnSpLocks/>
                <a:stCxn id="149" idx="6"/>
                <a:endCxn id="15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/>
              <p:cNvCxnSpPr>
                <a:cxnSpLocks/>
                <a:stCxn id="148" idx="7"/>
                <a:endCxn id="14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lipse 14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7" name="Ellipse 14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9" name="Ellipse 14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50" name="Ellipse 14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23" name="Freihandform 122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reihandform 123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reihandform 124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27" name="Gerader Verbinder 126"/>
              <p:cNvCxnSpPr>
                <a:cxnSpLocks/>
                <a:stCxn id="132" idx="6"/>
                <a:endCxn id="133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  <a:stCxn id="132" idx="4"/>
                <a:endCxn id="134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  <a:stCxn id="134" idx="4"/>
                <a:endCxn id="135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  <a:stCxn id="135" idx="6"/>
                <a:endCxn id="136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cxnSpLocks/>
                <a:stCxn id="134" idx="7"/>
                <a:endCxn id="133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Ellipse 131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3" name="Ellipse 132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4" name="Ellipse 133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5" name="Ellipse 134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6" name="Ellipse 135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ruppieren 92"/>
          <p:cNvGrpSpPr>
            <a:grpSpLocks noChangeAspect="1"/>
          </p:cNvGrpSpPr>
          <p:nvPr/>
        </p:nvGrpSpPr>
        <p:grpSpPr>
          <a:xfrm>
            <a:off x="3796031" y="1440992"/>
            <a:ext cx="686901" cy="1324954"/>
            <a:chOff x="525065" y="2344361"/>
            <a:chExt cx="1569709" cy="3027789"/>
          </a:xfrm>
        </p:grpSpPr>
        <p:sp>
          <p:nvSpPr>
            <p:cNvPr id="109" name="Freihandform 108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Freihandform 109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ihandform 110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2" name="Gruppieren 111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3" name="Gerader Verbinder 112"/>
              <p:cNvCxnSpPr>
                <a:cxnSpLocks/>
                <a:stCxn id="118" idx="6"/>
                <a:endCxn id="11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8" idx="4"/>
                <a:endCxn id="12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/>
              <p:cNvCxnSpPr>
                <a:cxnSpLocks/>
                <a:stCxn id="120" idx="4"/>
                <a:endCxn id="12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>
                <a:cxnSpLocks/>
                <a:stCxn id="121" idx="6"/>
                <a:endCxn id="12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0" name="Ellipse 11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1" name="Ellipse 12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2" name="Ellipse 12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4747" y="3021308"/>
            <a:ext cx="7346828" cy="3469260"/>
            <a:chOff x="336815" y="2026706"/>
            <a:chExt cx="7346828" cy="3469260"/>
          </a:xfrm>
        </p:grpSpPr>
        <p:sp>
          <p:nvSpPr>
            <p:cNvPr id="6" name="Freihandform 5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 xmlns=""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44" name="Rechteck 43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hteck 44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hteck 45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hteck 46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hteck 47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uppieren 31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39" name="Rechteck 38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hteck 39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hteck 4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hteck 41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hteck 42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uppieren 32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34" name="Rechteck 3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hteck 34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hteck 35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hteck 36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hteck 3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9" name="Gruppieren 58"/>
          <p:cNvGrpSpPr/>
          <p:nvPr/>
        </p:nvGrpSpPr>
        <p:grpSpPr>
          <a:xfrm>
            <a:off x="320613" y="1311818"/>
            <a:ext cx="5154230" cy="1454128"/>
            <a:chOff x="342767" y="218328"/>
            <a:chExt cx="5154230" cy="1454128"/>
          </a:xfrm>
        </p:grpSpPr>
        <p:grpSp>
          <p:nvGrpSpPr>
            <p:cNvPr id="60" name="Gruppieren 59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21" name="Freihandform 12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24" name="Gruppieren 12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5" name="Gerader Verbinder 124"/>
                <p:cNvCxnSpPr>
                  <a:cxnSpLocks/>
                  <a:stCxn id="130" idx="6"/>
                  <a:endCxn id="13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0" idx="4"/>
                  <a:endCxn id="13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4"/>
                  <a:endCxn id="13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3" idx="6"/>
                  <a:endCxn id="13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>
                  <a:cxnSpLocks/>
                  <a:stCxn id="132" idx="7"/>
                  <a:endCxn id="13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4" name="Ellipse 13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7" name="Freihandform 10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8" name="Freihandform 10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10" name="Gruppieren 10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11" name="Gerader Verbinder 110"/>
                <p:cNvCxnSpPr>
                  <a:cxnSpLocks/>
                  <a:stCxn id="116" idx="6"/>
                  <a:endCxn id="11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6" idx="4"/>
                  <a:endCxn id="11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>
                  <a:cxnSpLocks/>
                  <a:stCxn id="119" idx="6"/>
                  <a:endCxn id="12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r Verbinder 114"/>
                <p:cNvCxnSpPr>
                  <a:cxnSpLocks/>
                  <a:stCxn id="118" idx="7"/>
                  <a:endCxn id="11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9" name="Ellipse 11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20" name="Ellipse 11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93" name="Freihandform 92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6" name="Gruppieren 9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7" name="Gerader Verbinder 96"/>
                <p:cNvCxnSpPr>
                  <a:cxnSpLocks/>
                  <a:stCxn id="102" idx="6"/>
                  <a:endCxn id="10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2" idx="4"/>
                  <a:endCxn id="10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>
                  <a:cxnSpLocks/>
                  <a:stCxn id="104" idx="4"/>
                  <a:endCxn id="10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/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>
                  <a:cxnSpLocks/>
                  <a:stCxn id="104" idx="7"/>
                  <a:endCxn id="10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uppieren 62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79" name="Freihandform 78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83" name="Gerader Verbinder 82"/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88" idx="4"/>
                  <a:endCxn id="9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/>
                <p:cNvCxnSpPr>
                  <a:cxnSpLocks/>
                  <a:stCxn id="90" idx="4"/>
                  <a:endCxn id="9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/>
                <p:cNvCxnSpPr>
                  <a:cxnSpLocks/>
                  <a:stCxn id="91" idx="6"/>
                  <a:endCxn id="9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90" idx="7"/>
                  <a:endCxn id="8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89" name="Ellipse 8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0" name="Ellipse 8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1" name="Ellipse 9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2" name="Ellipse 9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Gruppieren 63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65" name="Freihandform 64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69" name="Gerader Verbinder 68"/>
                <p:cNvCxnSpPr>
                  <a:cxnSpLocks/>
                  <a:stCxn id="74" idx="6"/>
                  <a:endCxn id="7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/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/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>
                  <a:cxnSpLocks/>
                  <a:stCxn id="76" idx="7"/>
                  <a:endCxn id="7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8" name="Ellipse 7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16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13" name="Gruppieren 212"/>
          <p:cNvGrpSpPr/>
          <p:nvPr/>
        </p:nvGrpSpPr>
        <p:grpSpPr>
          <a:xfrm flipH="1">
            <a:off x="6084661" y="2792587"/>
            <a:ext cx="2841459" cy="1107995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feld 213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214" name="Textfeld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uppieren 214"/>
            <p:cNvGrpSpPr>
              <a:grpSpLocks noChangeAspect="1"/>
            </p:cNvGrpSpPr>
            <p:nvPr/>
          </p:nvGrpSpPr>
          <p:grpSpPr>
            <a:xfrm>
              <a:off x="6167954" y="4186634"/>
              <a:ext cx="156710" cy="1008367"/>
              <a:chOff x="4081838" y="3070155"/>
              <a:chExt cx="252088" cy="1622087"/>
            </a:xfrm>
          </p:grpSpPr>
          <p:sp>
            <p:nvSpPr>
              <p:cNvPr id="228" name="Rechteck 227"/>
              <p:cNvSpPr>
                <a:spLocks noChangeAspect="1"/>
              </p:cNvSpPr>
              <p:nvPr/>
            </p:nvSpPr>
            <p:spPr>
              <a:xfrm>
                <a:off x="4081838" y="3070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4081838" y="3412656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hteck 229"/>
              <p:cNvSpPr>
                <a:spLocks noChangeAspect="1"/>
              </p:cNvSpPr>
              <p:nvPr/>
            </p:nvSpPr>
            <p:spPr>
              <a:xfrm>
                <a:off x="4081838" y="3755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hteck 230"/>
              <p:cNvSpPr>
                <a:spLocks noChangeAspect="1"/>
              </p:cNvSpPr>
              <p:nvPr/>
            </p:nvSpPr>
            <p:spPr>
              <a:xfrm>
                <a:off x="4081838" y="4097654"/>
                <a:ext cx="252088" cy="2520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hteck 231"/>
              <p:cNvSpPr>
                <a:spLocks noChangeAspect="1"/>
              </p:cNvSpPr>
              <p:nvPr/>
            </p:nvSpPr>
            <p:spPr>
              <a:xfrm>
                <a:off x="4081838" y="4440153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uppieren 215"/>
            <p:cNvGrpSpPr>
              <a:grpSpLocks noChangeAspect="1"/>
            </p:cNvGrpSpPr>
            <p:nvPr/>
          </p:nvGrpSpPr>
          <p:grpSpPr>
            <a:xfrm>
              <a:off x="7037559" y="4187173"/>
              <a:ext cx="156710" cy="1008367"/>
              <a:chOff x="4351832" y="3081487"/>
              <a:chExt cx="252088" cy="1622087"/>
            </a:xfrm>
          </p:grpSpPr>
          <p:sp>
            <p:nvSpPr>
              <p:cNvPr id="223" name="Rechteck 222"/>
              <p:cNvSpPr>
                <a:spLocks noChangeAspect="1"/>
              </p:cNvSpPr>
              <p:nvPr/>
            </p:nvSpPr>
            <p:spPr>
              <a:xfrm>
                <a:off x="4351832" y="3081487"/>
                <a:ext cx="252088" cy="25208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4351832" y="3423988"/>
                <a:ext cx="252088" cy="252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hteck 224"/>
              <p:cNvSpPr>
                <a:spLocks noChangeAspect="1"/>
              </p:cNvSpPr>
              <p:nvPr/>
            </p:nvSpPr>
            <p:spPr>
              <a:xfrm>
                <a:off x="4351832" y="376648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hteck 225"/>
              <p:cNvSpPr>
                <a:spLocks noChangeAspect="1"/>
              </p:cNvSpPr>
              <p:nvPr/>
            </p:nvSpPr>
            <p:spPr>
              <a:xfrm>
                <a:off x="4351832" y="4108986"/>
                <a:ext cx="252088" cy="252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hteck 226"/>
              <p:cNvSpPr>
                <a:spLocks noChangeAspect="1"/>
              </p:cNvSpPr>
              <p:nvPr/>
            </p:nvSpPr>
            <p:spPr>
              <a:xfrm>
                <a:off x="4351832" y="4451485"/>
                <a:ext cx="252088" cy="2520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7" name="Gruppieren 216"/>
            <p:cNvGrpSpPr>
              <a:grpSpLocks noChangeAspect="1"/>
            </p:cNvGrpSpPr>
            <p:nvPr/>
          </p:nvGrpSpPr>
          <p:grpSpPr>
            <a:xfrm>
              <a:off x="7918060" y="4186633"/>
              <a:ext cx="156710" cy="1008367"/>
              <a:chOff x="4654665" y="3070153"/>
              <a:chExt cx="252088" cy="1622087"/>
            </a:xfrm>
          </p:grpSpPr>
          <p:sp>
            <p:nvSpPr>
              <p:cNvPr id="218" name="Rechteck 217"/>
              <p:cNvSpPr>
                <a:spLocks noChangeAspect="1"/>
              </p:cNvSpPr>
              <p:nvPr/>
            </p:nvSpPr>
            <p:spPr>
              <a:xfrm>
                <a:off x="4654665" y="3070153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4654665" y="3412654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hteck 219"/>
              <p:cNvSpPr>
                <a:spLocks noChangeAspect="1"/>
              </p:cNvSpPr>
              <p:nvPr/>
            </p:nvSpPr>
            <p:spPr>
              <a:xfrm>
                <a:off x="4654665" y="3755151"/>
                <a:ext cx="252088" cy="2520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hteck 220"/>
              <p:cNvSpPr>
                <a:spLocks noChangeAspect="1"/>
              </p:cNvSpPr>
              <p:nvPr/>
            </p:nvSpPr>
            <p:spPr>
              <a:xfrm>
                <a:off x="4654665" y="4097650"/>
                <a:ext cx="252088" cy="2520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hteck 221"/>
              <p:cNvSpPr>
                <a:spLocks noChangeAspect="1"/>
              </p:cNvSpPr>
              <p:nvPr/>
            </p:nvSpPr>
            <p:spPr>
              <a:xfrm>
                <a:off x="4654665" y="4440151"/>
                <a:ext cx="252088" cy="25208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pieren 261"/>
          <p:cNvGrpSpPr/>
          <p:nvPr/>
        </p:nvGrpSpPr>
        <p:grpSpPr>
          <a:xfrm>
            <a:off x="9594300" y="1959659"/>
            <a:ext cx="2580298" cy="2670825"/>
            <a:chOff x="9594300" y="1959659"/>
            <a:chExt cx="2580298" cy="2670825"/>
          </a:xfrm>
        </p:grpSpPr>
        <p:sp>
          <p:nvSpPr>
            <p:cNvPr id="203" name="Rechteck 202"/>
            <p:cNvSpPr>
              <a:spLocks noChangeAspect="1"/>
            </p:cNvSpPr>
            <p:nvPr/>
          </p:nvSpPr>
          <p:spPr>
            <a:xfrm flipH="1">
              <a:off x="10202991" y="2454282"/>
              <a:ext cx="194128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ihandform 189"/>
            <p:cNvSpPr/>
            <p:nvPr/>
          </p:nvSpPr>
          <p:spPr>
            <a:xfrm flipH="1">
              <a:off x="11072886" y="2195606"/>
              <a:ext cx="1047654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ihandform 190"/>
            <p:cNvSpPr/>
            <p:nvPr/>
          </p:nvSpPr>
          <p:spPr>
            <a:xfrm flipH="1">
              <a:off x="10748522" y="1959659"/>
              <a:ext cx="1426076" cy="2670825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  <a:gd name="connsiteX0" fmla="*/ 608993 w 2060174"/>
                <a:gd name="connsiteY0" fmla="*/ 6009 h 3473150"/>
                <a:gd name="connsiteX1" fmla="*/ 1018568 w 2060174"/>
                <a:gd name="connsiteY1" fmla="*/ 139359 h 3473150"/>
                <a:gd name="connsiteX2" fmla="*/ 1304318 w 2060174"/>
                <a:gd name="connsiteY2" fmla="*/ 444159 h 3473150"/>
                <a:gd name="connsiteX3" fmla="*/ 1704368 w 2060174"/>
                <a:gd name="connsiteY3" fmla="*/ 691809 h 3473150"/>
                <a:gd name="connsiteX4" fmla="*/ 2047268 w 2060174"/>
                <a:gd name="connsiteY4" fmla="*/ 1015659 h 3473150"/>
                <a:gd name="connsiteX5" fmla="*/ 1961543 w 2060174"/>
                <a:gd name="connsiteY5" fmla="*/ 1396659 h 3473150"/>
                <a:gd name="connsiteX6" fmla="*/ 1713893 w 2060174"/>
                <a:gd name="connsiteY6" fmla="*/ 1739559 h 3473150"/>
                <a:gd name="connsiteX7" fmla="*/ 1428143 w 2060174"/>
                <a:gd name="connsiteY7" fmla="*/ 1853859 h 3473150"/>
                <a:gd name="connsiteX8" fmla="*/ 1332893 w 2060174"/>
                <a:gd name="connsiteY8" fmla="*/ 2063409 h 3473150"/>
                <a:gd name="connsiteX9" fmla="*/ 1028093 w 2060174"/>
                <a:gd name="connsiteY9" fmla="*/ 2272959 h 3473150"/>
                <a:gd name="connsiteX10" fmla="*/ 1021743 w 2060174"/>
                <a:gd name="connsiteY10" fmla="*/ 2336459 h 3473150"/>
                <a:gd name="connsiteX11" fmla="*/ 1491643 w 2060174"/>
                <a:gd name="connsiteY11" fmla="*/ 2203109 h 3473150"/>
                <a:gd name="connsiteX12" fmla="*/ 1710718 w 2060174"/>
                <a:gd name="connsiteY12" fmla="*/ 2469809 h 3473150"/>
                <a:gd name="connsiteX13" fmla="*/ 1628168 w 2060174"/>
                <a:gd name="connsiteY13" fmla="*/ 2882559 h 3473150"/>
                <a:gd name="connsiteX14" fmla="*/ 1370993 w 2060174"/>
                <a:gd name="connsiteY14" fmla="*/ 3111159 h 3473150"/>
                <a:gd name="connsiteX15" fmla="*/ 989993 w 2060174"/>
                <a:gd name="connsiteY15" fmla="*/ 3263559 h 3473150"/>
                <a:gd name="connsiteX16" fmla="*/ 551843 w 2060174"/>
                <a:gd name="connsiteY16" fmla="*/ 3473109 h 3473150"/>
                <a:gd name="connsiteX17" fmla="*/ 310543 w 2060174"/>
                <a:gd name="connsiteY17" fmla="*/ 3276259 h 3473150"/>
                <a:gd name="connsiteX18" fmla="*/ 208943 w 2060174"/>
                <a:gd name="connsiteY18" fmla="*/ 2749209 h 3473150"/>
                <a:gd name="connsiteX19" fmla="*/ 189893 w 2060174"/>
                <a:gd name="connsiteY19" fmla="*/ 2330109 h 3473150"/>
                <a:gd name="connsiteX20" fmla="*/ 170843 w 2060174"/>
                <a:gd name="connsiteY20" fmla="*/ 2063409 h 3473150"/>
                <a:gd name="connsiteX21" fmla="*/ 56543 w 2060174"/>
                <a:gd name="connsiteY21" fmla="*/ 1644309 h 3473150"/>
                <a:gd name="connsiteX22" fmla="*/ 351818 w 2060174"/>
                <a:gd name="connsiteY22" fmla="*/ 1358559 h 3473150"/>
                <a:gd name="connsiteX23" fmla="*/ 18443 w 2060174"/>
                <a:gd name="connsiteY23" fmla="*/ 977559 h 3473150"/>
                <a:gd name="connsiteX24" fmla="*/ 66068 w 2060174"/>
                <a:gd name="connsiteY24" fmla="*/ 653709 h 3473150"/>
                <a:gd name="connsiteX25" fmla="*/ 259772 w 2060174"/>
                <a:gd name="connsiteY25" fmla="*/ 321313 h 3473150"/>
                <a:gd name="connsiteX26" fmla="*/ 608993 w 2060174"/>
                <a:gd name="connsiteY26" fmla="*/ 6009 h 3473150"/>
                <a:gd name="connsiteX0" fmla="*/ 591588 w 2042769"/>
                <a:gd name="connsiteY0" fmla="*/ 6009 h 3473150"/>
                <a:gd name="connsiteX1" fmla="*/ 1001163 w 2042769"/>
                <a:gd name="connsiteY1" fmla="*/ 139359 h 3473150"/>
                <a:gd name="connsiteX2" fmla="*/ 1286913 w 2042769"/>
                <a:gd name="connsiteY2" fmla="*/ 444159 h 3473150"/>
                <a:gd name="connsiteX3" fmla="*/ 1686963 w 2042769"/>
                <a:gd name="connsiteY3" fmla="*/ 691809 h 3473150"/>
                <a:gd name="connsiteX4" fmla="*/ 2029863 w 2042769"/>
                <a:gd name="connsiteY4" fmla="*/ 1015659 h 3473150"/>
                <a:gd name="connsiteX5" fmla="*/ 1944138 w 2042769"/>
                <a:gd name="connsiteY5" fmla="*/ 1396659 h 3473150"/>
                <a:gd name="connsiteX6" fmla="*/ 1696488 w 2042769"/>
                <a:gd name="connsiteY6" fmla="*/ 1739559 h 3473150"/>
                <a:gd name="connsiteX7" fmla="*/ 1410738 w 2042769"/>
                <a:gd name="connsiteY7" fmla="*/ 1853859 h 3473150"/>
                <a:gd name="connsiteX8" fmla="*/ 1315488 w 2042769"/>
                <a:gd name="connsiteY8" fmla="*/ 2063409 h 3473150"/>
                <a:gd name="connsiteX9" fmla="*/ 1010688 w 2042769"/>
                <a:gd name="connsiteY9" fmla="*/ 2272959 h 3473150"/>
                <a:gd name="connsiteX10" fmla="*/ 1004338 w 2042769"/>
                <a:gd name="connsiteY10" fmla="*/ 2336459 h 3473150"/>
                <a:gd name="connsiteX11" fmla="*/ 1474238 w 2042769"/>
                <a:gd name="connsiteY11" fmla="*/ 2203109 h 3473150"/>
                <a:gd name="connsiteX12" fmla="*/ 1693313 w 2042769"/>
                <a:gd name="connsiteY12" fmla="*/ 2469809 h 3473150"/>
                <a:gd name="connsiteX13" fmla="*/ 1610763 w 2042769"/>
                <a:gd name="connsiteY13" fmla="*/ 2882559 h 3473150"/>
                <a:gd name="connsiteX14" fmla="*/ 1353588 w 2042769"/>
                <a:gd name="connsiteY14" fmla="*/ 3111159 h 3473150"/>
                <a:gd name="connsiteX15" fmla="*/ 972588 w 2042769"/>
                <a:gd name="connsiteY15" fmla="*/ 3263559 h 3473150"/>
                <a:gd name="connsiteX16" fmla="*/ 534438 w 2042769"/>
                <a:gd name="connsiteY16" fmla="*/ 3473109 h 3473150"/>
                <a:gd name="connsiteX17" fmla="*/ 293138 w 2042769"/>
                <a:gd name="connsiteY17" fmla="*/ 3276259 h 3473150"/>
                <a:gd name="connsiteX18" fmla="*/ 191538 w 2042769"/>
                <a:gd name="connsiteY18" fmla="*/ 2749209 h 3473150"/>
                <a:gd name="connsiteX19" fmla="*/ 172488 w 2042769"/>
                <a:gd name="connsiteY19" fmla="*/ 2330109 h 3473150"/>
                <a:gd name="connsiteX20" fmla="*/ 153438 w 2042769"/>
                <a:gd name="connsiteY20" fmla="*/ 2063409 h 3473150"/>
                <a:gd name="connsiteX21" fmla="*/ 39138 w 2042769"/>
                <a:gd name="connsiteY21" fmla="*/ 1644309 h 3473150"/>
                <a:gd name="connsiteX22" fmla="*/ 334413 w 2042769"/>
                <a:gd name="connsiteY22" fmla="*/ 1358559 h 3473150"/>
                <a:gd name="connsiteX23" fmla="*/ 1038 w 2042769"/>
                <a:gd name="connsiteY23" fmla="*/ 977559 h 3473150"/>
                <a:gd name="connsiteX24" fmla="*/ 242367 w 2042769"/>
                <a:gd name="connsiteY24" fmla="*/ 321313 h 3473150"/>
                <a:gd name="connsiteX25" fmla="*/ 591588 w 2042769"/>
                <a:gd name="connsiteY25" fmla="*/ 6009 h 3473150"/>
                <a:gd name="connsiteX0" fmla="*/ 557208 w 2008389"/>
                <a:gd name="connsiteY0" fmla="*/ 6009 h 3473150"/>
                <a:gd name="connsiteX1" fmla="*/ 966783 w 2008389"/>
                <a:gd name="connsiteY1" fmla="*/ 139359 h 3473150"/>
                <a:gd name="connsiteX2" fmla="*/ 1252533 w 2008389"/>
                <a:gd name="connsiteY2" fmla="*/ 444159 h 3473150"/>
                <a:gd name="connsiteX3" fmla="*/ 1652583 w 2008389"/>
                <a:gd name="connsiteY3" fmla="*/ 691809 h 3473150"/>
                <a:gd name="connsiteX4" fmla="*/ 1995483 w 2008389"/>
                <a:gd name="connsiteY4" fmla="*/ 1015659 h 3473150"/>
                <a:gd name="connsiteX5" fmla="*/ 1909758 w 2008389"/>
                <a:gd name="connsiteY5" fmla="*/ 1396659 h 3473150"/>
                <a:gd name="connsiteX6" fmla="*/ 1662108 w 2008389"/>
                <a:gd name="connsiteY6" fmla="*/ 1739559 h 3473150"/>
                <a:gd name="connsiteX7" fmla="*/ 1376358 w 2008389"/>
                <a:gd name="connsiteY7" fmla="*/ 1853859 h 3473150"/>
                <a:gd name="connsiteX8" fmla="*/ 1281108 w 2008389"/>
                <a:gd name="connsiteY8" fmla="*/ 2063409 h 3473150"/>
                <a:gd name="connsiteX9" fmla="*/ 976308 w 2008389"/>
                <a:gd name="connsiteY9" fmla="*/ 2272959 h 3473150"/>
                <a:gd name="connsiteX10" fmla="*/ 969958 w 2008389"/>
                <a:gd name="connsiteY10" fmla="*/ 2336459 h 3473150"/>
                <a:gd name="connsiteX11" fmla="*/ 1439858 w 2008389"/>
                <a:gd name="connsiteY11" fmla="*/ 2203109 h 3473150"/>
                <a:gd name="connsiteX12" fmla="*/ 1658933 w 2008389"/>
                <a:gd name="connsiteY12" fmla="*/ 2469809 h 3473150"/>
                <a:gd name="connsiteX13" fmla="*/ 1576383 w 2008389"/>
                <a:gd name="connsiteY13" fmla="*/ 2882559 h 3473150"/>
                <a:gd name="connsiteX14" fmla="*/ 1319208 w 2008389"/>
                <a:gd name="connsiteY14" fmla="*/ 3111159 h 3473150"/>
                <a:gd name="connsiteX15" fmla="*/ 938208 w 2008389"/>
                <a:gd name="connsiteY15" fmla="*/ 3263559 h 3473150"/>
                <a:gd name="connsiteX16" fmla="*/ 500058 w 2008389"/>
                <a:gd name="connsiteY16" fmla="*/ 3473109 h 3473150"/>
                <a:gd name="connsiteX17" fmla="*/ 258758 w 2008389"/>
                <a:gd name="connsiteY17" fmla="*/ 3276259 h 3473150"/>
                <a:gd name="connsiteX18" fmla="*/ 157158 w 2008389"/>
                <a:gd name="connsiteY18" fmla="*/ 2749209 h 3473150"/>
                <a:gd name="connsiteX19" fmla="*/ 138108 w 2008389"/>
                <a:gd name="connsiteY19" fmla="*/ 2330109 h 3473150"/>
                <a:gd name="connsiteX20" fmla="*/ 119058 w 2008389"/>
                <a:gd name="connsiteY20" fmla="*/ 2063409 h 3473150"/>
                <a:gd name="connsiteX21" fmla="*/ 4758 w 2008389"/>
                <a:gd name="connsiteY21" fmla="*/ 1644309 h 3473150"/>
                <a:gd name="connsiteX22" fmla="*/ 300033 w 2008389"/>
                <a:gd name="connsiteY22" fmla="*/ 1358559 h 3473150"/>
                <a:gd name="connsiteX23" fmla="*/ 207987 w 2008389"/>
                <a:gd name="connsiteY23" fmla="*/ 321313 h 3473150"/>
                <a:gd name="connsiteX24" fmla="*/ 557208 w 2008389"/>
                <a:gd name="connsiteY24" fmla="*/ 6009 h 3473150"/>
                <a:gd name="connsiteX0" fmla="*/ 447452 w 1898633"/>
                <a:gd name="connsiteY0" fmla="*/ 6009 h 3473150"/>
                <a:gd name="connsiteX1" fmla="*/ 857027 w 1898633"/>
                <a:gd name="connsiteY1" fmla="*/ 139359 h 3473150"/>
                <a:gd name="connsiteX2" fmla="*/ 1142777 w 1898633"/>
                <a:gd name="connsiteY2" fmla="*/ 444159 h 3473150"/>
                <a:gd name="connsiteX3" fmla="*/ 1542827 w 1898633"/>
                <a:gd name="connsiteY3" fmla="*/ 691809 h 3473150"/>
                <a:gd name="connsiteX4" fmla="*/ 1885727 w 1898633"/>
                <a:gd name="connsiteY4" fmla="*/ 1015659 h 3473150"/>
                <a:gd name="connsiteX5" fmla="*/ 1800002 w 1898633"/>
                <a:gd name="connsiteY5" fmla="*/ 1396659 h 3473150"/>
                <a:gd name="connsiteX6" fmla="*/ 1552352 w 1898633"/>
                <a:gd name="connsiteY6" fmla="*/ 1739559 h 3473150"/>
                <a:gd name="connsiteX7" fmla="*/ 1266602 w 1898633"/>
                <a:gd name="connsiteY7" fmla="*/ 1853859 h 3473150"/>
                <a:gd name="connsiteX8" fmla="*/ 1171352 w 1898633"/>
                <a:gd name="connsiteY8" fmla="*/ 2063409 h 3473150"/>
                <a:gd name="connsiteX9" fmla="*/ 866552 w 1898633"/>
                <a:gd name="connsiteY9" fmla="*/ 2272959 h 3473150"/>
                <a:gd name="connsiteX10" fmla="*/ 860202 w 1898633"/>
                <a:gd name="connsiteY10" fmla="*/ 2336459 h 3473150"/>
                <a:gd name="connsiteX11" fmla="*/ 1330102 w 1898633"/>
                <a:gd name="connsiteY11" fmla="*/ 2203109 h 3473150"/>
                <a:gd name="connsiteX12" fmla="*/ 1549177 w 1898633"/>
                <a:gd name="connsiteY12" fmla="*/ 2469809 h 3473150"/>
                <a:gd name="connsiteX13" fmla="*/ 1466627 w 1898633"/>
                <a:gd name="connsiteY13" fmla="*/ 2882559 h 3473150"/>
                <a:gd name="connsiteX14" fmla="*/ 1209452 w 1898633"/>
                <a:gd name="connsiteY14" fmla="*/ 3111159 h 3473150"/>
                <a:gd name="connsiteX15" fmla="*/ 828452 w 1898633"/>
                <a:gd name="connsiteY15" fmla="*/ 3263559 h 3473150"/>
                <a:gd name="connsiteX16" fmla="*/ 390302 w 1898633"/>
                <a:gd name="connsiteY16" fmla="*/ 3473109 h 3473150"/>
                <a:gd name="connsiteX17" fmla="*/ 149002 w 1898633"/>
                <a:gd name="connsiteY17" fmla="*/ 3276259 h 3473150"/>
                <a:gd name="connsiteX18" fmla="*/ 47402 w 1898633"/>
                <a:gd name="connsiteY18" fmla="*/ 2749209 h 3473150"/>
                <a:gd name="connsiteX19" fmla="*/ 28352 w 1898633"/>
                <a:gd name="connsiteY19" fmla="*/ 2330109 h 3473150"/>
                <a:gd name="connsiteX20" fmla="*/ 9302 w 1898633"/>
                <a:gd name="connsiteY20" fmla="*/ 2063409 h 3473150"/>
                <a:gd name="connsiteX21" fmla="*/ 190277 w 1898633"/>
                <a:gd name="connsiteY21" fmla="*/ 1358559 h 3473150"/>
                <a:gd name="connsiteX22" fmla="*/ 98231 w 1898633"/>
                <a:gd name="connsiteY22" fmla="*/ 321313 h 3473150"/>
                <a:gd name="connsiteX23" fmla="*/ 447452 w 1898633"/>
                <a:gd name="connsiteY23" fmla="*/ 6009 h 3473150"/>
                <a:gd name="connsiteX0" fmla="*/ 429289 w 1880470"/>
                <a:gd name="connsiteY0" fmla="*/ 6009 h 3473150"/>
                <a:gd name="connsiteX1" fmla="*/ 838864 w 1880470"/>
                <a:gd name="connsiteY1" fmla="*/ 139359 h 3473150"/>
                <a:gd name="connsiteX2" fmla="*/ 1124614 w 1880470"/>
                <a:gd name="connsiteY2" fmla="*/ 444159 h 3473150"/>
                <a:gd name="connsiteX3" fmla="*/ 1524664 w 1880470"/>
                <a:gd name="connsiteY3" fmla="*/ 691809 h 3473150"/>
                <a:gd name="connsiteX4" fmla="*/ 1867564 w 1880470"/>
                <a:gd name="connsiteY4" fmla="*/ 1015659 h 3473150"/>
                <a:gd name="connsiteX5" fmla="*/ 1781839 w 1880470"/>
                <a:gd name="connsiteY5" fmla="*/ 1396659 h 3473150"/>
                <a:gd name="connsiteX6" fmla="*/ 1534189 w 1880470"/>
                <a:gd name="connsiteY6" fmla="*/ 1739559 h 3473150"/>
                <a:gd name="connsiteX7" fmla="*/ 1248439 w 1880470"/>
                <a:gd name="connsiteY7" fmla="*/ 1853859 h 3473150"/>
                <a:gd name="connsiteX8" fmla="*/ 1153189 w 1880470"/>
                <a:gd name="connsiteY8" fmla="*/ 2063409 h 3473150"/>
                <a:gd name="connsiteX9" fmla="*/ 848389 w 1880470"/>
                <a:gd name="connsiteY9" fmla="*/ 2272959 h 3473150"/>
                <a:gd name="connsiteX10" fmla="*/ 842039 w 1880470"/>
                <a:gd name="connsiteY10" fmla="*/ 2336459 h 3473150"/>
                <a:gd name="connsiteX11" fmla="*/ 1311939 w 1880470"/>
                <a:gd name="connsiteY11" fmla="*/ 2203109 h 3473150"/>
                <a:gd name="connsiteX12" fmla="*/ 1531014 w 1880470"/>
                <a:gd name="connsiteY12" fmla="*/ 2469809 h 3473150"/>
                <a:gd name="connsiteX13" fmla="*/ 1448464 w 1880470"/>
                <a:gd name="connsiteY13" fmla="*/ 2882559 h 3473150"/>
                <a:gd name="connsiteX14" fmla="*/ 1191289 w 1880470"/>
                <a:gd name="connsiteY14" fmla="*/ 3111159 h 3473150"/>
                <a:gd name="connsiteX15" fmla="*/ 810289 w 1880470"/>
                <a:gd name="connsiteY15" fmla="*/ 3263559 h 3473150"/>
                <a:gd name="connsiteX16" fmla="*/ 372139 w 1880470"/>
                <a:gd name="connsiteY16" fmla="*/ 3473109 h 3473150"/>
                <a:gd name="connsiteX17" fmla="*/ 130839 w 1880470"/>
                <a:gd name="connsiteY17" fmla="*/ 3276259 h 3473150"/>
                <a:gd name="connsiteX18" fmla="*/ 29239 w 1880470"/>
                <a:gd name="connsiteY18" fmla="*/ 2749209 h 3473150"/>
                <a:gd name="connsiteX19" fmla="*/ 10189 w 1880470"/>
                <a:gd name="connsiteY19" fmla="*/ 2330109 h 3473150"/>
                <a:gd name="connsiteX20" fmla="*/ 172114 w 1880470"/>
                <a:gd name="connsiteY20" fmla="*/ 1358559 h 3473150"/>
                <a:gd name="connsiteX21" fmla="*/ 80068 w 1880470"/>
                <a:gd name="connsiteY21" fmla="*/ 321313 h 3473150"/>
                <a:gd name="connsiteX22" fmla="*/ 429289 w 1880470"/>
                <a:gd name="connsiteY22" fmla="*/ 6009 h 3473150"/>
                <a:gd name="connsiteX0" fmla="*/ 400671 w 1851852"/>
                <a:gd name="connsiteY0" fmla="*/ 6009 h 3473150"/>
                <a:gd name="connsiteX1" fmla="*/ 810246 w 1851852"/>
                <a:gd name="connsiteY1" fmla="*/ 139359 h 3473150"/>
                <a:gd name="connsiteX2" fmla="*/ 1095996 w 1851852"/>
                <a:gd name="connsiteY2" fmla="*/ 444159 h 3473150"/>
                <a:gd name="connsiteX3" fmla="*/ 1496046 w 1851852"/>
                <a:gd name="connsiteY3" fmla="*/ 691809 h 3473150"/>
                <a:gd name="connsiteX4" fmla="*/ 1838946 w 1851852"/>
                <a:gd name="connsiteY4" fmla="*/ 1015659 h 3473150"/>
                <a:gd name="connsiteX5" fmla="*/ 1753221 w 1851852"/>
                <a:gd name="connsiteY5" fmla="*/ 1396659 h 3473150"/>
                <a:gd name="connsiteX6" fmla="*/ 1505571 w 1851852"/>
                <a:gd name="connsiteY6" fmla="*/ 1739559 h 3473150"/>
                <a:gd name="connsiteX7" fmla="*/ 1219821 w 1851852"/>
                <a:gd name="connsiteY7" fmla="*/ 1853859 h 3473150"/>
                <a:gd name="connsiteX8" fmla="*/ 1124571 w 1851852"/>
                <a:gd name="connsiteY8" fmla="*/ 2063409 h 3473150"/>
                <a:gd name="connsiteX9" fmla="*/ 819771 w 1851852"/>
                <a:gd name="connsiteY9" fmla="*/ 2272959 h 3473150"/>
                <a:gd name="connsiteX10" fmla="*/ 813421 w 1851852"/>
                <a:gd name="connsiteY10" fmla="*/ 2336459 h 3473150"/>
                <a:gd name="connsiteX11" fmla="*/ 1283321 w 1851852"/>
                <a:gd name="connsiteY11" fmla="*/ 2203109 h 3473150"/>
                <a:gd name="connsiteX12" fmla="*/ 1502396 w 1851852"/>
                <a:gd name="connsiteY12" fmla="*/ 2469809 h 3473150"/>
                <a:gd name="connsiteX13" fmla="*/ 1419846 w 1851852"/>
                <a:gd name="connsiteY13" fmla="*/ 2882559 h 3473150"/>
                <a:gd name="connsiteX14" fmla="*/ 1162671 w 1851852"/>
                <a:gd name="connsiteY14" fmla="*/ 3111159 h 3473150"/>
                <a:gd name="connsiteX15" fmla="*/ 781671 w 1851852"/>
                <a:gd name="connsiteY15" fmla="*/ 3263559 h 3473150"/>
                <a:gd name="connsiteX16" fmla="*/ 343521 w 1851852"/>
                <a:gd name="connsiteY16" fmla="*/ 3473109 h 3473150"/>
                <a:gd name="connsiteX17" fmla="*/ 102221 w 1851852"/>
                <a:gd name="connsiteY17" fmla="*/ 3276259 h 3473150"/>
                <a:gd name="connsiteX18" fmla="*/ 621 w 1851852"/>
                <a:gd name="connsiteY18" fmla="*/ 2749209 h 3473150"/>
                <a:gd name="connsiteX19" fmla="*/ 143496 w 1851852"/>
                <a:gd name="connsiteY19" fmla="*/ 1358559 h 3473150"/>
                <a:gd name="connsiteX20" fmla="*/ 51450 w 1851852"/>
                <a:gd name="connsiteY20" fmla="*/ 321313 h 3473150"/>
                <a:gd name="connsiteX21" fmla="*/ 400671 w 1851852"/>
                <a:gd name="connsiteY21" fmla="*/ 6009 h 3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852" h="3473150">
                  <a:moveTo>
                    <a:pt x="400671" y="6009"/>
                  </a:moveTo>
                  <a:cubicBezTo>
                    <a:pt x="527137" y="-24317"/>
                    <a:pt x="694359" y="66334"/>
                    <a:pt x="810246" y="139359"/>
                  </a:cubicBezTo>
                  <a:cubicBezTo>
                    <a:pt x="926133" y="212384"/>
                    <a:pt x="981696" y="352084"/>
                    <a:pt x="1095996" y="444159"/>
                  </a:cubicBezTo>
                  <a:cubicBezTo>
                    <a:pt x="1210296" y="536234"/>
                    <a:pt x="1372221" y="596559"/>
                    <a:pt x="1496046" y="691809"/>
                  </a:cubicBezTo>
                  <a:cubicBezTo>
                    <a:pt x="1619871" y="787059"/>
                    <a:pt x="1796084" y="898184"/>
                    <a:pt x="1838946" y="1015659"/>
                  </a:cubicBezTo>
                  <a:cubicBezTo>
                    <a:pt x="1881808" y="1133134"/>
                    <a:pt x="1808784" y="1276009"/>
                    <a:pt x="1753221" y="1396659"/>
                  </a:cubicBezTo>
                  <a:cubicBezTo>
                    <a:pt x="1697659" y="1517309"/>
                    <a:pt x="1594471" y="1663359"/>
                    <a:pt x="1505571" y="1739559"/>
                  </a:cubicBezTo>
                  <a:cubicBezTo>
                    <a:pt x="1416671" y="1815759"/>
                    <a:pt x="1283321" y="1799884"/>
                    <a:pt x="1219821" y="1853859"/>
                  </a:cubicBezTo>
                  <a:cubicBezTo>
                    <a:pt x="1156321" y="1907834"/>
                    <a:pt x="1191246" y="1993559"/>
                    <a:pt x="1124571" y="2063409"/>
                  </a:cubicBezTo>
                  <a:cubicBezTo>
                    <a:pt x="1057896" y="2133259"/>
                    <a:pt x="871629" y="2227451"/>
                    <a:pt x="819771" y="2272959"/>
                  </a:cubicBezTo>
                  <a:cubicBezTo>
                    <a:pt x="767913" y="2318467"/>
                    <a:pt x="736163" y="2348101"/>
                    <a:pt x="813421" y="2336459"/>
                  </a:cubicBezTo>
                  <a:cubicBezTo>
                    <a:pt x="890679" y="2324817"/>
                    <a:pt x="1168492" y="2180884"/>
                    <a:pt x="1283321" y="2203109"/>
                  </a:cubicBezTo>
                  <a:cubicBezTo>
                    <a:pt x="1398150" y="2225334"/>
                    <a:pt x="1479642" y="2356567"/>
                    <a:pt x="1502396" y="2469809"/>
                  </a:cubicBezTo>
                  <a:cubicBezTo>
                    <a:pt x="1525150" y="2583051"/>
                    <a:pt x="1476467" y="2775667"/>
                    <a:pt x="1419846" y="2882559"/>
                  </a:cubicBezTo>
                  <a:cubicBezTo>
                    <a:pt x="1363225" y="2989451"/>
                    <a:pt x="1269033" y="3047659"/>
                    <a:pt x="1162671" y="3111159"/>
                  </a:cubicBezTo>
                  <a:cubicBezTo>
                    <a:pt x="1056309" y="3174659"/>
                    <a:pt x="918196" y="3203234"/>
                    <a:pt x="781671" y="3263559"/>
                  </a:cubicBezTo>
                  <a:cubicBezTo>
                    <a:pt x="645146" y="3323884"/>
                    <a:pt x="456763" y="3470992"/>
                    <a:pt x="343521" y="3473109"/>
                  </a:cubicBezTo>
                  <a:cubicBezTo>
                    <a:pt x="230279" y="3475226"/>
                    <a:pt x="159371" y="3396909"/>
                    <a:pt x="102221" y="3276259"/>
                  </a:cubicBezTo>
                  <a:cubicBezTo>
                    <a:pt x="45071" y="3155609"/>
                    <a:pt x="-6258" y="3068826"/>
                    <a:pt x="621" y="2749209"/>
                  </a:cubicBezTo>
                  <a:cubicBezTo>
                    <a:pt x="7500" y="2429592"/>
                    <a:pt x="135025" y="1763208"/>
                    <a:pt x="143496" y="1358559"/>
                  </a:cubicBezTo>
                  <a:cubicBezTo>
                    <a:pt x="151968" y="953910"/>
                    <a:pt x="8588" y="546738"/>
                    <a:pt x="51450" y="321313"/>
                  </a:cubicBezTo>
                  <a:cubicBezTo>
                    <a:pt x="94312" y="95888"/>
                    <a:pt x="274205" y="36335"/>
                    <a:pt x="400671" y="600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ihandform 191"/>
            <p:cNvSpPr/>
            <p:nvPr/>
          </p:nvSpPr>
          <p:spPr>
            <a:xfrm flipH="1">
              <a:off x="10905144" y="1999885"/>
              <a:ext cx="1255504" cy="254771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  <a:gd name="connsiteX0" fmla="*/ 169648 w 1794248"/>
                <a:gd name="connsiteY0" fmla="*/ 344262 h 3313052"/>
                <a:gd name="connsiteX1" fmla="*/ 3525 w 1794248"/>
                <a:gd name="connsiteY1" fmla="*/ 868098 h 3313052"/>
                <a:gd name="connsiteX2" fmla="*/ 327375 w 1794248"/>
                <a:gd name="connsiteY2" fmla="*/ 1325298 h 3313052"/>
                <a:gd name="connsiteX3" fmla="*/ 127350 w 1794248"/>
                <a:gd name="connsiteY3" fmla="*/ 1687248 h 3313052"/>
                <a:gd name="connsiteX4" fmla="*/ 251175 w 1794248"/>
                <a:gd name="connsiteY4" fmla="*/ 2258748 h 3313052"/>
                <a:gd name="connsiteX5" fmla="*/ 279750 w 1794248"/>
                <a:gd name="connsiteY5" fmla="*/ 2963598 h 3313052"/>
                <a:gd name="connsiteX6" fmla="*/ 498825 w 1794248"/>
                <a:gd name="connsiteY6" fmla="*/ 3306498 h 3313052"/>
                <a:gd name="connsiteX7" fmla="*/ 803625 w 1794248"/>
                <a:gd name="connsiteY7" fmla="*/ 3154098 h 3313052"/>
                <a:gd name="connsiteX8" fmla="*/ 794100 w 1794248"/>
                <a:gd name="connsiteY8" fmla="*/ 2734998 h 3313052"/>
                <a:gd name="connsiteX9" fmla="*/ 660750 w 1794248"/>
                <a:gd name="connsiteY9" fmla="*/ 2411148 h 3313052"/>
                <a:gd name="connsiteX10" fmla="*/ 708375 w 1794248"/>
                <a:gd name="connsiteY10" fmla="*/ 2220648 h 3313052"/>
                <a:gd name="connsiteX11" fmla="*/ 1089375 w 1794248"/>
                <a:gd name="connsiteY11" fmla="*/ 2030148 h 3313052"/>
                <a:gd name="connsiteX12" fmla="*/ 1146525 w 1794248"/>
                <a:gd name="connsiteY12" fmla="*/ 1744398 h 3313052"/>
                <a:gd name="connsiteX13" fmla="*/ 1641825 w 1794248"/>
                <a:gd name="connsiteY13" fmla="*/ 1458648 h 3313052"/>
                <a:gd name="connsiteX14" fmla="*/ 1794225 w 1794248"/>
                <a:gd name="connsiteY14" fmla="*/ 1096698 h 3313052"/>
                <a:gd name="connsiteX15" fmla="*/ 1651350 w 1794248"/>
                <a:gd name="connsiteY15" fmla="*/ 696648 h 3313052"/>
                <a:gd name="connsiteX16" fmla="*/ 1403700 w 1794248"/>
                <a:gd name="connsiteY16" fmla="*/ 601398 h 3313052"/>
                <a:gd name="connsiteX17" fmla="*/ 1117950 w 1794248"/>
                <a:gd name="connsiteY17" fmla="*/ 353748 h 3313052"/>
                <a:gd name="connsiteX18" fmla="*/ 775050 w 1794248"/>
                <a:gd name="connsiteY18" fmla="*/ 106098 h 3313052"/>
                <a:gd name="connsiteX19" fmla="*/ 394050 w 1794248"/>
                <a:gd name="connsiteY19" fmla="*/ 10848 h 3313052"/>
                <a:gd name="connsiteX20" fmla="*/ 169648 w 1794248"/>
                <a:gd name="connsiteY20" fmla="*/ 344262 h 3313052"/>
                <a:gd name="connsiteX0" fmla="*/ 43307 w 1667907"/>
                <a:gd name="connsiteY0" fmla="*/ 344263 h 3313053"/>
                <a:gd name="connsiteX1" fmla="*/ 112193 w 1667907"/>
                <a:gd name="connsiteY1" fmla="*/ 979577 h 3313053"/>
                <a:gd name="connsiteX2" fmla="*/ 201034 w 1667907"/>
                <a:gd name="connsiteY2" fmla="*/ 1325299 h 3313053"/>
                <a:gd name="connsiteX3" fmla="*/ 1009 w 1667907"/>
                <a:gd name="connsiteY3" fmla="*/ 1687249 h 3313053"/>
                <a:gd name="connsiteX4" fmla="*/ 124834 w 1667907"/>
                <a:gd name="connsiteY4" fmla="*/ 2258749 h 3313053"/>
                <a:gd name="connsiteX5" fmla="*/ 153409 w 1667907"/>
                <a:gd name="connsiteY5" fmla="*/ 2963599 h 3313053"/>
                <a:gd name="connsiteX6" fmla="*/ 372484 w 1667907"/>
                <a:gd name="connsiteY6" fmla="*/ 3306499 h 3313053"/>
                <a:gd name="connsiteX7" fmla="*/ 677284 w 1667907"/>
                <a:gd name="connsiteY7" fmla="*/ 3154099 h 3313053"/>
                <a:gd name="connsiteX8" fmla="*/ 667759 w 1667907"/>
                <a:gd name="connsiteY8" fmla="*/ 2734999 h 3313053"/>
                <a:gd name="connsiteX9" fmla="*/ 534409 w 1667907"/>
                <a:gd name="connsiteY9" fmla="*/ 2411149 h 3313053"/>
                <a:gd name="connsiteX10" fmla="*/ 582034 w 1667907"/>
                <a:gd name="connsiteY10" fmla="*/ 2220649 h 3313053"/>
                <a:gd name="connsiteX11" fmla="*/ 963034 w 1667907"/>
                <a:gd name="connsiteY11" fmla="*/ 2030149 h 3313053"/>
                <a:gd name="connsiteX12" fmla="*/ 1020184 w 1667907"/>
                <a:gd name="connsiteY12" fmla="*/ 1744399 h 3313053"/>
                <a:gd name="connsiteX13" fmla="*/ 1515484 w 1667907"/>
                <a:gd name="connsiteY13" fmla="*/ 1458649 h 3313053"/>
                <a:gd name="connsiteX14" fmla="*/ 1667884 w 1667907"/>
                <a:gd name="connsiteY14" fmla="*/ 1096699 h 3313053"/>
                <a:gd name="connsiteX15" fmla="*/ 1525009 w 1667907"/>
                <a:gd name="connsiteY15" fmla="*/ 696649 h 3313053"/>
                <a:gd name="connsiteX16" fmla="*/ 1277359 w 1667907"/>
                <a:gd name="connsiteY16" fmla="*/ 601399 h 3313053"/>
                <a:gd name="connsiteX17" fmla="*/ 991609 w 1667907"/>
                <a:gd name="connsiteY17" fmla="*/ 353749 h 3313053"/>
                <a:gd name="connsiteX18" fmla="*/ 648709 w 1667907"/>
                <a:gd name="connsiteY18" fmla="*/ 106099 h 3313053"/>
                <a:gd name="connsiteX19" fmla="*/ 267709 w 1667907"/>
                <a:gd name="connsiteY19" fmla="*/ 10849 h 3313053"/>
                <a:gd name="connsiteX20" fmla="*/ 43307 w 1667907"/>
                <a:gd name="connsiteY20" fmla="*/ 344263 h 3313053"/>
                <a:gd name="connsiteX0" fmla="*/ 5755 w 1630355"/>
                <a:gd name="connsiteY0" fmla="*/ 344263 h 3313053"/>
                <a:gd name="connsiteX1" fmla="*/ 74641 w 1630355"/>
                <a:gd name="connsiteY1" fmla="*/ 979577 h 3313053"/>
                <a:gd name="connsiteX2" fmla="*/ 163482 w 1630355"/>
                <a:gd name="connsiteY2" fmla="*/ 1325299 h 3313053"/>
                <a:gd name="connsiteX3" fmla="*/ 62408 w 1630355"/>
                <a:gd name="connsiteY3" fmla="*/ 1736794 h 3313053"/>
                <a:gd name="connsiteX4" fmla="*/ 87282 w 1630355"/>
                <a:gd name="connsiteY4" fmla="*/ 2258749 h 3313053"/>
                <a:gd name="connsiteX5" fmla="*/ 115857 w 1630355"/>
                <a:gd name="connsiteY5" fmla="*/ 2963599 h 3313053"/>
                <a:gd name="connsiteX6" fmla="*/ 334932 w 1630355"/>
                <a:gd name="connsiteY6" fmla="*/ 3306499 h 3313053"/>
                <a:gd name="connsiteX7" fmla="*/ 639732 w 1630355"/>
                <a:gd name="connsiteY7" fmla="*/ 3154099 h 3313053"/>
                <a:gd name="connsiteX8" fmla="*/ 630207 w 1630355"/>
                <a:gd name="connsiteY8" fmla="*/ 2734999 h 3313053"/>
                <a:gd name="connsiteX9" fmla="*/ 496857 w 1630355"/>
                <a:gd name="connsiteY9" fmla="*/ 2411149 h 3313053"/>
                <a:gd name="connsiteX10" fmla="*/ 544482 w 1630355"/>
                <a:gd name="connsiteY10" fmla="*/ 2220649 h 3313053"/>
                <a:gd name="connsiteX11" fmla="*/ 925482 w 1630355"/>
                <a:gd name="connsiteY11" fmla="*/ 2030149 h 3313053"/>
                <a:gd name="connsiteX12" fmla="*/ 982632 w 1630355"/>
                <a:gd name="connsiteY12" fmla="*/ 1744399 h 3313053"/>
                <a:gd name="connsiteX13" fmla="*/ 1477932 w 1630355"/>
                <a:gd name="connsiteY13" fmla="*/ 1458649 h 3313053"/>
                <a:gd name="connsiteX14" fmla="*/ 1630332 w 1630355"/>
                <a:gd name="connsiteY14" fmla="*/ 1096699 h 3313053"/>
                <a:gd name="connsiteX15" fmla="*/ 1487457 w 1630355"/>
                <a:gd name="connsiteY15" fmla="*/ 696649 h 3313053"/>
                <a:gd name="connsiteX16" fmla="*/ 1239807 w 1630355"/>
                <a:gd name="connsiteY16" fmla="*/ 601399 h 3313053"/>
                <a:gd name="connsiteX17" fmla="*/ 954057 w 1630355"/>
                <a:gd name="connsiteY17" fmla="*/ 353749 h 3313053"/>
                <a:gd name="connsiteX18" fmla="*/ 611157 w 1630355"/>
                <a:gd name="connsiteY18" fmla="*/ 106099 h 3313053"/>
                <a:gd name="connsiteX19" fmla="*/ 230157 w 1630355"/>
                <a:gd name="connsiteY19" fmla="*/ 10849 h 3313053"/>
                <a:gd name="connsiteX20" fmla="*/ 5755 w 1630355"/>
                <a:gd name="connsiteY20" fmla="*/ 344263 h 33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0355" h="3313053">
                  <a:moveTo>
                    <a:pt x="5755" y="344263"/>
                  </a:moveTo>
                  <a:cubicBezTo>
                    <a:pt x="-20164" y="505718"/>
                    <a:pt x="48353" y="816071"/>
                    <a:pt x="74641" y="979577"/>
                  </a:cubicBezTo>
                  <a:cubicBezTo>
                    <a:pt x="100929" y="1143083"/>
                    <a:pt x="165521" y="1199096"/>
                    <a:pt x="163482" y="1325299"/>
                  </a:cubicBezTo>
                  <a:cubicBezTo>
                    <a:pt x="161443" y="1451502"/>
                    <a:pt x="75108" y="1581219"/>
                    <a:pt x="62408" y="1736794"/>
                  </a:cubicBezTo>
                  <a:cubicBezTo>
                    <a:pt x="49708" y="1892369"/>
                    <a:pt x="78374" y="2054282"/>
                    <a:pt x="87282" y="2258749"/>
                  </a:cubicBezTo>
                  <a:cubicBezTo>
                    <a:pt x="96190" y="2463216"/>
                    <a:pt x="74582" y="2788974"/>
                    <a:pt x="115857" y="2963599"/>
                  </a:cubicBezTo>
                  <a:cubicBezTo>
                    <a:pt x="157132" y="3138224"/>
                    <a:pt x="247620" y="3274749"/>
                    <a:pt x="334932" y="3306499"/>
                  </a:cubicBezTo>
                  <a:cubicBezTo>
                    <a:pt x="422244" y="3338249"/>
                    <a:pt x="590520" y="3249349"/>
                    <a:pt x="639732" y="3154099"/>
                  </a:cubicBezTo>
                  <a:cubicBezTo>
                    <a:pt x="688944" y="3058849"/>
                    <a:pt x="654019" y="2858824"/>
                    <a:pt x="630207" y="2734999"/>
                  </a:cubicBezTo>
                  <a:cubicBezTo>
                    <a:pt x="606395" y="2611174"/>
                    <a:pt x="511145" y="2496874"/>
                    <a:pt x="496857" y="2411149"/>
                  </a:cubicBezTo>
                  <a:cubicBezTo>
                    <a:pt x="482569" y="2325424"/>
                    <a:pt x="473045" y="2284149"/>
                    <a:pt x="544482" y="2220649"/>
                  </a:cubicBezTo>
                  <a:cubicBezTo>
                    <a:pt x="615919" y="2157149"/>
                    <a:pt x="852457" y="2109524"/>
                    <a:pt x="925482" y="2030149"/>
                  </a:cubicBezTo>
                  <a:cubicBezTo>
                    <a:pt x="998507" y="1950774"/>
                    <a:pt x="890557" y="1839649"/>
                    <a:pt x="982632" y="1744399"/>
                  </a:cubicBezTo>
                  <a:cubicBezTo>
                    <a:pt x="1074707" y="1649149"/>
                    <a:pt x="1369982" y="1566599"/>
                    <a:pt x="1477932" y="1458649"/>
                  </a:cubicBezTo>
                  <a:cubicBezTo>
                    <a:pt x="1585882" y="1350699"/>
                    <a:pt x="1628745" y="1223699"/>
                    <a:pt x="1630332" y="1096699"/>
                  </a:cubicBezTo>
                  <a:cubicBezTo>
                    <a:pt x="1631919" y="969699"/>
                    <a:pt x="1552544" y="779199"/>
                    <a:pt x="1487457" y="696649"/>
                  </a:cubicBezTo>
                  <a:cubicBezTo>
                    <a:pt x="1422370" y="614099"/>
                    <a:pt x="1328707" y="658549"/>
                    <a:pt x="1239807" y="601399"/>
                  </a:cubicBezTo>
                  <a:cubicBezTo>
                    <a:pt x="1150907" y="544249"/>
                    <a:pt x="1058832" y="436299"/>
                    <a:pt x="954057" y="353749"/>
                  </a:cubicBezTo>
                  <a:cubicBezTo>
                    <a:pt x="849282" y="271199"/>
                    <a:pt x="731807" y="163249"/>
                    <a:pt x="611157" y="106099"/>
                  </a:cubicBezTo>
                  <a:cubicBezTo>
                    <a:pt x="490507" y="48949"/>
                    <a:pt x="331057" y="-28845"/>
                    <a:pt x="230157" y="10849"/>
                  </a:cubicBezTo>
                  <a:cubicBezTo>
                    <a:pt x="129257" y="50543"/>
                    <a:pt x="31674" y="182808"/>
                    <a:pt x="5755" y="344263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ihandform 192"/>
            <p:cNvSpPr/>
            <p:nvPr/>
          </p:nvSpPr>
          <p:spPr>
            <a:xfrm flipH="1">
              <a:off x="10998597" y="2103590"/>
              <a:ext cx="1161056" cy="1523067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0150A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ihandform 193"/>
            <p:cNvSpPr/>
            <p:nvPr/>
          </p:nvSpPr>
          <p:spPr>
            <a:xfrm flipH="1">
              <a:off x="11043463" y="3004381"/>
              <a:ext cx="1101336" cy="1520277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ihandform 194"/>
            <p:cNvSpPr/>
            <p:nvPr/>
          </p:nvSpPr>
          <p:spPr>
            <a:xfrm flipH="1">
              <a:off x="11138746" y="3771626"/>
              <a:ext cx="957512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>
            <a:xfrm flipH="1">
              <a:off x="10474387" y="3221703"/>
              <a:ext cx="194128" cy="19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>
            <a:xfrm flipH="1">
              <a:off x="10202991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>
            <a:xfrm flipH="1">
              <a:off x="9931596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>
            <a:xfrm flipH="1">
              <a:off x="10474387" y="2744845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>
            <a:xfrm flipH="1">
              <a:off x="10202991" y="2744845"/>
              <a:ext cx="194128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>
            <a:xfrm flipH="1">
              <a:off x="9931596" y="2744845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>
            <a:xfrm flipH="1">
              <a:off x="10474387" y="2454282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>
            <a:xfrm flipH="1">
              <a:off x="9931596" y="2454282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>
            <a:xfrm flipH="1">
              <a:off x="10474387" y="3893370"/>
              <a:ext cx="194128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>
            <a:xfrm flipH="1">
              <a:off x="10202991" y="3893370"/>
              <a:ext cx="194128" cy="1938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>
            <a:xfrm flipH="1">
              <a:off x="9931596" y="3893370"/>
              <a:ext cx="194128" cy="1938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" name="Gruppieren 207"/>
            <p:cNvGrpSpPr/>
            <p:nvPr/>
          </p:nvGrpSpPr>
          <p:grpSpPr>
            <a:xfrm flipH="1">
              <a:off x="11130855" y="2428036"/>
              <a:ext cx="886187" cy="1936025"/>
              <a:chOff x="746901" y="2631894"/>
              <a:chExt cx="1150772" cy="2517613"/>
            </a:xfrm>
          </p:grpSpPr>
          <p:cxnSp>
            <p:nvCxnSpPr>
              <p:cNvPr id="234" name="Gerader Verbinder 233"/>
              <p:cNvCxnSpPr>
                <a:cxnSpLocks/>
                <a:stCxn id="239" idx="2"/>
                <a:endCxn id="240" idx="5"/>
              </p:cNvCxnSpPr>
              <p:nvPr/>
            </p:nvCxnSpPr>
            <p:spPr>
              <a:xfrm flipH="1" flipV="1">
                <a:off x="1116914" y="2939173"/>
                <a:ext cx="420759" cy="285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r Verbinder 234"/>
              <p:cNvCxnSpPr>
                <a:cxnSpLocks/>
                <a:stCxn id="240" idx="4"/>
                <a:endCxn id="241" idx="0"/>
              </p:cNvCxnSpPr>
              <p:nvPr/>
            </p:nvCxnSpPr>
            <p:spPr>
              <a:xfrm flipH="1">
                <a:off x="926902" y="2991894"/>
                <a:ext cx="62734" cy="17976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>
                <a:cxnSpLocks/>
                <a:stCxn id="241" idx="6"/>
                <a:endCxn id="24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Ellipse 238"/>
              <p:cNvSpPr>
                <a:spLocks noChangeAspect="1"/>
              </p:cNvSpPr>
              <p:nvPr/>
            </p:nvSpPr>
            <p:spPr>
              <a:xfrm>
                <a:off x="1537673" y="30446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0" name="Ellipse 239"/>
              <p:cNvSpPr>
                <a:spLocks noChangeAspect="1"/>
              </p:cNvSpPr>
              <p:nvPr/>
            </p:nvSpPr>
            <p:spPr>
              <a:xfrm>
                <a:off x="809635" y="263189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1" name="Ellipse 24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2" name="Ellipse 24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Rechteck 208"/>
            <p:cNvSpPr>
              <a:spLocks noChangeAspect="1"/>
            </p:cNvSpPr>
            <p:nvPr/>
          </p:nvSpPr>
          <p:spPr>
            <a:xfrm flipH="1">
              <a:off x="10474387" y="4170207"/>
              <a:ext cx="194128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>
            <a:xfrm flipH="1">
              <a:off x="10202991" y="4170207"/>
              <a:ext cx="194128" cy="1938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>
            <a:xfrm flipH="1">
              <a:off x="9931596" y="4170207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Geschweifte Klammer rechts 211"/>
            <p:cNvSpPr/>
            <p:nvPr/>
          </p:nvSpPr>
          <p:spPr>
            <a:xfrm flipH="1">
              <a:off x="9594300" y="2454282"/>
              <a:ext cx="230072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/>
            <p:cNvSpPr>
              <a:spLocks noChangeAspect="1"/>
            </p:cNvSpPr>
            <p:nvPr/>
          </p:nvSpPr>
          <p:spPr>
            <a:xfrm flipH="1">
              <a:off x="11705154" y="3190455"/>
              <a:ext cx="277229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244" name="Gerader Verbinder 243"/>
            <p:cNvCxnSpPr>
              <a:cxnSpLocks/>
              <a:endCxn id="240" idx="4"/>
            </p:cNvCxnSpPr>
            <p:nvPr/>
          </p:nvCxnSpPr>
          <p:spPr>
            <a:xfrm flipV="1">
              <a:off x="11291313" y="2704873"/>
              <a:ext cx="538804" cy="1146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245829" y="2792587"/>
            <a:ext cx="2837442" cy="1107996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6427706" y="4186634"/>
              <a:ext cx="156710" cy="1008367"/>
              <a:chOff x="4499680" y="3070155"/>
              <a:chExt cx="252088" cy="1622087"/>
            </a:xfrm>
          </p:grpSpPr>
          <p:sp>
            <p:nvSpPr>
              <p:cNvPr id="44" name="Rechteck 43"/>
              <p:cNvSpPr>
                <a:spLocks noChangeAspect="1"/>
              </p:cNvSpPr>
              <p:nvPr/>
            </p:nvSpPr>
            <p:spPr>
              <a:xfrm>
                <a:off x="4499680" y="3070155"/>
                <a:ext cx="252088" cy="25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/>
              <p:cNvSpPr>
                <a:spLocks noChangeAspect="1"/>
              </p:cNvSpPr>
              <p:nvPr/>
            </p:nvSpPr>
            <p:spPr>
              <a:xfrm>
                <a:off x="4499680" y="3412656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4499680" y="3755155"/>
                <a:ext cx="252088" cy="252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eck 46"/>
              <p:cNvSpPr>
                <a:spLocks noChangeAspect="1"/>
              </p:cNvSpPr>
              <p:nvPr/>
            </p:nvSpPr>
            <p:spPr>
              <a:xfrm>
                <a:off x="4499680" y="4097655"/>
                <a:ext cx="252088" cy="25208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4499680" y="4440154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pieren 31"/>
            <p:cNvGrpSpPr>
              <a:grpSpLocks noChangeAspect="1"/>
            </p:cNvGrpSpPr>
            <p:nvPr/>
          </p:nvGrpSpPr>
          <p:grpSpPr>
            <a:xfrm>
              <a:off x="7309687" y="4187173"/>
              <a:ext cx="156710" cy="1008367"/>
              <a:chOff x="4789576" y="3081487"/>
              <a:chExt cx="252088" cy="1622087"/>
            </a:xfrm>
          </p:grpSpPr>
          <p:sp>
            <p:nvSpPr>
              <p:cNvPr id="39" name="Rechteck 38"/>
              <p:cNvSpPr>
                <a:spLocks noChangeAspect="1"/>
              </p:cNvSpPr>
              <p:nvPr/>
            </p:nvSpPr>
            <p:spPr>
              <a:xfrm>
                <a:off x="4789576" y="3081487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4789576" y="3423988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/>
              <p:cNvSpPr>
                <a:spLocks noChangeAspect="1"/>
              </p:cNvSpPr>
              <p:nvPr/>
            </p:nvSpPr>
            <p:spPr>
              <a:xfrm>
                <a:off x="4789576" y="3766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eck 41"/>
              <p:cNvSpPr>
                <a:spLocks noChangeAspect="1"/>
              </p:cNvSpPr>
              <p:nvPr/>
            </p:nvSpPr>
            <p:spPr>
              <a:xfrm>
                <a:off x="4789576" y="4108987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4789576" y="4451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uppieren 32"/>
            <p:cNvGrpSpPr>
              <a:grpSpLocks noChangeAspect="1"/>
            </p:cNvGrpSpPr>
            <p:nvPr/>
          </p:nvGrpSpPr>
          <p:grpSpPr>
            <a:xfrm>
              <a:off x="8190178" y="4186633"/>
              <a:ext cx="156710" cy="1008367"/>
              <a:chOff x="5092403" y="3070153"/>
              <a:chExt cx="252088" cy="1622087"/>
            </a:xfrm>
          </p:grpSpPr>
          <p:sp>
            <p:nvSpPr>
              <p:cNvPr id="34" name="Rechteck 33"/>
              <p:cNvSpPr>
                <a:spLocks noChangeAspect="1"/>
              </p:cNvSpPr>
              <p:nvPr/>
            </p:nvSpPr>
            <p:spPr>
              <a:xfrm>
                <a:off x="5092403" y="3070153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eck 34"/>
              <p:cNvSpPr>
                <a:spLocks noChangeAspect="1"/>
              </p:cNvSpPr>
              <p:nvPr/>
            </p:nvSpPr>
            <p:spPr>
              <a:xfrm>
                <a:off x="5092403" y="3412654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eck 35"/>
              <p:cNvSpPr>
                <a:spLocks noChangeAspect="1"/>
              </p:cNvSpPr>
              <p:nvPr/>
            </p:nvSpPr>
            <p:spPr>
              <a:xfrm>
                <a:off x="5092403" y="3755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/>
              <p:cNvSpPr>
                <a:spLocks noChangeAspect="1"/>
              </p:cNvSpPr>
              <p:nvPr/>
            </p:nvSpPr>
            <p:spPr>
              <a:xfrm>
                <a:off x="5092403" y="4097651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5092403" y="4440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uppieren 263"/>
          <p:cNvGrpSpPr/>
          <p:nvPr/>
        </p:nvGrpSpPr>
        <p:grpSpPr>
          <a:xfrm>
            <a:off x="48028" y="1943134"/>
            <a:ext cx="3474000" cy="2692736"/>
            <a:chOff x="48028" y="1943134"/>
            <a:chExt cx="3474000" cy="2692736"/>
          </a:xfrm>
        </p:grpSpPr>
        <p:sp>
          <p:nvSpPr>
            <p:cNvPr id="6" name="Freihandform 5"/>
            <p:cNvSpPr/>
            <p:nvPr/>
          </p:nvSpPr>
          <p:spPr>
            <a:xfrm>
              <a:off x="289610" y="2176089"/>
              <a:ext cx="1046173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77608" y="1943134"/>
              <a:ext cx="1582079" cy="2667834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16480" y="1986549"/>
              <a:ext cx="1386807" cy="254153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50552" y="2084073"/>
              <a:ext cx="1159415" cy="1523068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265384" y="2984864"/>
              <a:ext cx="1099779" cy="1520278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13858" y="3752109"/>
              <a:ext cx="956159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1739582" y="3202186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010594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2281606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1739582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010594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2281606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1739582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010594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2281606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1739582" y="3873853"/>
              <a:ext cx="193854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010594" y="3873853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2281606" y="3873853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92961" y="2351782"/>
              <a:ext cx="819471" cy="1992762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1739582" y="4150690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010594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281606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2582531" y="2434765"/>
              <a:ext cx="229747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hteck 259"/>
            <p:cNvSpPr/>
            <p:nvPr/>
          </p:nvSpPr>
          <p:spPr>
            <a:xfrm flipH="1">
              <a:off x="48028" y="1943134"/>
              <a:ext cx="3474000" cy="2692736"/>
            </a:xfrm>
            <a:prstGeom prst="rect">
              <a:avLst/>
            </a:pr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77000">
                  <a:srgbClr val="FFFFFF">
                    <a:alpha val="50196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hteck 1"/>
          <p:cNvSpPr/>
          <p:nvPr/>
        </p:nvSpPr>
        <p:spPr>
          <a:xfrm>
            <a:off x="8659997" y="1905000"/>
            <a:ext cx="3532003" cy="2774285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32000">
                <a:srgbClr val="FFFFFF">
                  <a:alpha val="50196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feld 112"/>
          <p:cNvSpPr txBox="1"/>
          <p:nvPr/>
        </p:nvSpPr>
        <p:spPr>
          <a:xfrm>
            <a:off x="6096000" y="5228567"/>
            <a:ext cx="532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second version, encapsulating every step from 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The method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639" r="-50163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01639" r="-50163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201639" r="-50163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301639" r="-5016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401639" r="-5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501639" r="-5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601639" r="-501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639" r="-3279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01639" r="-3279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201639" r="-3279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301639" r="-3279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401639" r="-3279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501639" r="-3279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601639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Rechteck 165"/>
          <p:cNvSpPr/>
          <p:nvPr/>
        </p:nvSpPr>
        <p:spPr>
          <a:xfrm>
            <a:off x="4233729" y="213106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4233729" y="250546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4233729" y="287207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4233729" y="324647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4233729" y="361308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4233729" y="398748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4233729" y="4354102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hteck 174"/>
          <p:cNvSpPr/>
          <p:nvPr/>
        </p:nvSpPr>
        <p:spPr>
          <a:xfrm>
            <a:off x="7139874" y="213847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hteck 175"/>
          <p:cNvSpPr/>
          <p:nvPr/>
        </p:nvSpPr>
        <p:spPr>
          <a:xfrm>
            <a:off x="7139874" y="251287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hteck 176"/>
          <p:cNvSpPr/>
          <p:nvPr/>
        </p:nvSpPr>
        <p:spPr>
          <a:xfrm>
            <a:off x="7139874" y="287948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hteck 177"/>
          <p:cNvSpPr/>
          <p:nvPr/>
        </p:nvSpPr>
        <p:spPr>
          <a:xfrm>
            <a:off x="7139874" y="325388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hteck 178"/>
          <p:cNvSpPr/>
          <p:nvPr/>
        </p:nvSpPr>
        <p:spPr>
          <a:xfrm>
            <a:off x="7139874" y="362049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hteck 179"/>
          <p:cNvSpPr/>
          <p:nvPr/>
        </p:nvSpPr>
        <p:spPr>
          <a:xfrm>
            <a:off x="7139874" y="399489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hteck 180"/>
          <p:cNvSpPr/>
          <p:nvPr/>
        </p:nvSpPr>
        <p:spPr>
          <a:xfrm>
            <a:off x="7139874" y="4361512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Gerade Verbindung mit Pfeil 182"/>
          <p:cNvCxnSpPr>
            <a:stCxn id="166" idx="3"/>
            <a:endCxn id="175" idx="1"/>
          </p:cNvCxnSpPr>
          <p:nvPr/>
        </p:nvCxnSpPr>
        <p:spPr>
          <a:xfrm>
            <a:off x="5148129" y="231826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6" idx="3"/>
            <a:endCxn id="176" idx="1"/>
          </p:cNvCxnSpPr>
          <p:nvPr/>
        </p:nvCxnSpPr>
        <p:spPr>
          <a:xfrm>
            <a:off x="5148129" y="2318260"/>
            <a:ext cx="1991745" cy="381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66" idx="3"/>
            <a:endCxn id="177" idx="1"/>
          </p:cNvCxnSpPr>
          <p:nvPr/>
        </p:nvCxnSpPr>
        <p:spPr>
          <a:xfrm>
            <a:off x="5148129" y="2318260"/>
            <a:ext cx="1991745" cy="74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66" idx="3"/>
            <a:endCxn id="178" idx="1"/>
          </p:cNvCxnSpPr>
          <p:nvPr/>
        </p:nvCxnSpPr>
        <p:spPr>
          <a:xfrm>
            <a:off x="5148129" y="2318260"/>
            <a:ext cx="1991745" cy="11228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66" idx="3"/>
            <a:endCxn id="179" idx="1"/>
          </p:cNvCxnSpPr>
          <p:nvPr/>
        </p:nvCxnSpPr>
        <p:spPr>
          <a:xfrm>
            <a:off x="5148129" y="2318260"/>
            <a:ext cx="1991745" cy="148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66" idx="3"/>
            <a:endCxn id="180" idx="1"/>
          </p:cNvCxnSpPr>
          <p:nvPr/>
        </p:nvCxnSpPr>
        <p:spPr>
          <a:xfrm>
            <a:off x="5148129" y="2318260"/>
            <a:ext cx="1991745" cy="18638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66" idx="3"/>
            <a:endCxn id="181" idx="1"/>
          </p:cNvCxnSpPr>
          <p:nvPr/>
        </p:nvCxnSpPr>
        <p:spPr>
          <a:xfrm>
            <a:off x="5148129" y="2318260"/>
            <a:ext cx="1991745" cy="22304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7" name="Tabelle 206"/>
              <p:cNvGraphicFramePr>
                <a:graphicFrameLocks noGrp="1"/>
              </p:cNvGraphicFramePr>
              <p:nvPr/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7" name="Tabelle 206"/>
              <p:cNvGraphicFramePr>
                <a:graphicFrameLocks noGrp="1"/>
              </p:cNvGraphicFramePr>
              <p:nvPr/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1639" r="-310000" b="-7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132787" r="-310000" b="-6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263934" r="-310000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403333" r="-31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527869" r="-310000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659016" r="-310000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790164" r="-31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16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233729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639" r="-50163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01639" r="-50163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201639" r="-50163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301639" r="-5016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401639" r="-5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501639" r="-5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601639" r="-501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639" r="-3279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01639" r="-3279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201639" r="-3279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301639" r="-3279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401639" r="-3279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501639" r="-3279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601639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Rechteck 165"/>
          <p:cNvSpPr/>
          <p:nvPr/>
        </p:nvSpPr>
        <p:spPr>
          <a:xfrm>
            <a:off x="4233729" y="250546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4233729" y="250546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4233729" y="28720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4233729" y="32464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4233729" y="36130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4233729" y="39874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4233729" y="435410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hteck 174"/>
          <p:cNvSpPr/>
          <p:nvPr/>
        </p:nvSpPr>
        <p:spPr>
          <a:xfrm>
            <a:off x="7139874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hteck 175"/>
          <p:cNvSpPr/>
          <p:nvPr/>
        </p:nvSpPr>
        <p:spPr>
          <a:xfrm>
            <a:off x="7139874" y="25128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hteck 176"/>
          <p:cNvSpPr/>
          <p:nvPr/>
        </p:nvSpPr>
        <p:spPr>
          <a:xfrm>
            <a:off x="7139874" y="287948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hteck 177"/>
          <p:cNvSpPr/>
          <p:nvPr/>
        </p:nvSpPr>
        <p:spPr>
          <a:xfrm>
            <a:off x="7139874" y="325388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hteck 178"/>
          <p:cNvSpPr/>
          <p:nvPr/>
        </p:nvSpPr>
        <p:spPr>
          <a:xfrm>
            <a:off x="7139874" y="362049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hteck 179"/>
          <p:cNvSpPr/>
          <p:nvPr/>
        </p:nvSpPr>
        <p:spPr>
          <a:xfrm>
            <a:off x="7139874" y="399489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hteck 180"/>
          <p:cNvSpPr/>
          <p:nvPr/>
        </p:nvSpPr>
        <p:spPr>
          <a:xfrm>
            <a:off x="7139874" y="436151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Gerade Verbindung mit Pfeil 182"/>
          <p:cNvCxnSpPr>
            <a:stCxn id="166" idx="3"/>
            <a:endCxn id="175" idx="1"/>
          </p:cNvCxnSpPr>
          <p:nvPr/>
        </p:nvCxnSpPr>
        <p:spPr>
          <a:xfrm flipV="1">
            <a:off x="5148129" y="2325670"/>
            <a:ext cx="1991745" cy="3669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6" idx="3"/>
            <a:endCxn id="176" idx="1"/>
          </p:cNvCxnSpPr>
          <p:nvPr/>
        </p:nvCxnSpPr>
        <p:spPr>
          <a:xfrm>
            <a:off x="5148129" y="269266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66" idx="3"/>
            <a:endCxn id="177" idx="1"/>
          </p:cNvCxnSpPr>
          <p:nvPr/>
        </p:nvCxnSpPr>
        <p:spPr>
          <a:xfrm>
            <a:off x="5148129" y="2692660"/>
            <a:ext cx="1991745" cy="374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66" idx="3"/>
            <a:endCxn id="178" idx="1"/>
          </p:cNvCxnSpPr>
          <p:nvPr/>
        </p:nvCxnSpPr>
        <p:spPr>
          <a:xfrm>
            <a:off x="5148129" y="2692660"/>
            <a:ext cx="1991745" cy="74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66" idx="3"/>
            <a:endCxn id="179" idx="1"/>
          </p:cNvCxnSpPr>
          <p:nvPr/>
        </p:nvCxnSpPr>
        <p:spPr>
          <a:xfrm>
            <a:off x="5148129" y="2692660"/>
            <a:ext cx="1991745" cy="1115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66" idx="3"/>
            <a:endCxn id="180" idx="1"/>
          </p:cNvCxnSpPr>
          <p:nvPr/>
        </p:nvCxnSpPr>
        <p:spPr>
          <a:xfrm>
            <a:off x="5148129" y="2692660"/>
            <a:ext cx="1991745" cy="148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66" idx="3"/>
            <a:endCxn id="181" idx="1"/>
          </p:cNvCxnSpPr>
          <p:nvPr/>
        </p:nvCxnSpPr>
        <p:spPr>
          <a:xfrm>
            <a:off x="5148129" y="2692660"/>
            <a:ext cx="1991745" cy="18560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0" idx="3"/>
          </p:cNvCxnSpPr>
          <p:nvPr/>
        </p:nvCxnSpPr>
        <p:spPr>
          <a:xfrm>
            <a:off x="5148129" y="232567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60" idx="3"/>
          </p:cNvCxnSpPr>
          <p:nvPr/>
        </p:nvCxnSpPr>
        <p:spPr>
          <a:xfrm>
            <a:off x="5148129" y="2325670"/>
            <a:ext cx="1991745" cy="381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3"/>
          </p:cNvCxnSpPr>
          <p:nvPr/>
        </p:nvCxnSpPr>
        <p:spPr>
          <a:xfrm>
            <a:off x="5148129" y="2325670"/>
            <a:ext cx="1991745" cy="74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0" idx="3"/>
          </p:cNvCxnSpPr>
          <p:nvPr/>
        </p:nvCxnSpPr>
        <p:spPr>
          <a:xfrm>
            <a:off x="5148129" y="2325670"/>
            <a:ext cx="1991745" cy="11228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0" idx="3"/>
          </p:cNvCxnSpPr>
          <p:nvPr/>
        </p:nvCxnSpPr>
        <p:spPr>
          <a:xfrm>
            <a:off x="5148129" y="2325670"/>
            <a:ext cx="1991745" cy="148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</p:cNvCxnSpPr>
          <p:nvPr/>
        </p:nvCxnSpPr>
        <p:spPr>
          <a:xfrm>
            <a:off x="5148129" y="2325670"/>
            <a:ext cx="1991745" cy="18638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0" idx="3"/>
          </p:cNvCxnSpPr>
          <p:nvPr/>
        </p:nvCxnSpPr>
        <p:spPr>
          <a:xfrm>
            <a:off x="5148129" y="2325670"/>
            <a:ext cx="1991745" cy="22304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  <a:blipFill rotWithShape="0"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598883" y="4115284"/>
            <a:ext cx="1124131" cy="1262553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320694" y="5308626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6018614" y="59261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114532" y="2893486"/>
            <a:ext cx="1124131" cy="3706148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392117" y="5100788"/>
            <a:ext cx="326397" cy="13243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WL-features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37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   </m:t>
                      </m:r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↣  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2969867" y="1500431"/>
            <a:ext cx="6251624" cy="3780194"/>
          </a:xfrm>
          <a:custGeom>
            <a:avLst/>
            <a:gdLst>
              <a:gd name="connsiteX0" fmla="*/ 363187 w 6320777"/>
              <a:gd name="connsiteY0" fmla="*/ 122606 h 3919443"/>
              <a:gd name="connsiteX1" fmla="*/ 3792187 w 6320777"/>
              <a:gd name="connsiteY1" fmla="*/ 65456 h 3919443"/>
              <a:gd name="connsiteX2" fmla="*/ 6052787 w 6320777"/>
              <a:gd name="connsiteY2" fmla="*/ 370256 h 3919443"/>
              <a:gd name="connsiteX3" fmla="*/ 5976587 w 6320777"/>
              <a:gd name="connsiteY3" fmla="*/ 2249856 h 3919443"/>
              <a:gd name="connsiteX4" fmla="*/ 3347687 w 6320777"/>
              <a:gd name="connsiteY4" fmla="*/ 3494456 h 3919443"/>
              <a:gd name="connsiteX5" fmla="*/ 439387 w 6320777"/>
              <a:gd name="connsiteY5" fmla="*/ 3678606 h 3919443"/>
              <a:gd name="connsiteX6" fmla="*/ 109187 w 6320777"/>
              <a:gd name="connsiteY6" fmla="*/ 313106 h 3919443"/>
              <a:gd name="connsiteX7" fmla="*/ 363187 w 6320777"/>
              <a:gd name="connsiteY7" fmla="*/ 122606 h 3919443"/>
              <a:gd name="connsiteX0" fmla="*/ 358804 w 6316394"/>
              <a:gd name="connsiteY0" fmla="*/ 71445 h 3868282"/>
              <a:gd name="connsiteX1" fmla="*/ 3787804 w 6316394"/>
              <a:gd name="connsiteY1" fmla="*/ 14295 h 3868282"/>
              <a:gd name="connsiteX2" fmla="*/ 6048404 w 6316394"/>
              <a:gd name="connsiteY2" fmla="*/ 319095 h 3868282"/>
              <a:gd name="connsiteX3" fmla="*/ 5972204 w 6316394"/>
              <a:gd name="connsiteY3" fmla="*/ 2198695 h 3868282"/>
              <a:gd name="connsiteX4" fmla="*/ 3343304 w 6316394"/>
              <a:gd name="connsiteY4" fmla="*/ 3443295 h 3868282"/>
              <a:gd name="connsiteX5" fmla="*/ 435004 w 6316394"/>
              <a:gd name="connsiteY5" fmla="*/ 3627445 h 3868282"/>
              <a:gd name="connsiteX6" fmla="*/ 104804 w 6316394"/>
              <a:gd name="connsiteY6" fmla="*/ 261945 h 3868282"/>
              <a:gd name="connsiteX7" fmla="*/ 358804 w 6316394"/>
              <a:gd name="connsiteY7" fmla="*/ 71445 h 3868282"/>
              <a:gd name="connsiteX0" fmla="*/ 294034 w 6251624"/>
              <a:gd name="connsiteY0" fmla="*/ 68020 h 3864857"/>
              <a:gd name="connsiteX1" fmla="*/ 3723034 w 6251624"/>
              <a:gd name="connsiteY1" fmla="*/ 10870 h 3864857"/>
              <a:gd name="connsiteX2" fmla="*/ 5983634 w 6251624"/>
              <a:gd name="connsiteY2" fmla="*/ 315670 h 3864857"/>
              <a:gd name="connsiteX3" fmla="*/ 5907434 w 6251624"/>
              <a:gd name="connsiteY3" fmla="*/ 2195270 h 3864857"/>
              <a:gd name="connsiteX4" fmla="*/ 3278534 w 6251624"/>
              <a:gd name="connsiteY4" fmla="*/ 3439870 h 3864857"/>
              <a:gd name="connsiteX5" fmla="*/ 370234 w 6251624"/>
              <a:gd name="connsiteY5" fmla="*/ 3624020 h 3864857"/>
              <a:gd name="connsiteX6" fmla="*/ 40034 w 6251624"/>
              <a:gd name="connsiteY6" fmla="*/ 258520 h 3864857"/>
              <a:gd name="connsiteX7" fmla="*/ 294034 w 6251624"/>
              <a:gd name="connsiteY7" fmla="*/ 68020 h 3864857"/>
              <a:gd name="connsiteX0" fmla="*/ 294034 w 6251624"/>
              <a:gd name="connsiteY0" fmla="*/ 68020 h 3780194"/>
              <a:gd name="connsiteX1" fmla="*/ 3723034 w 6251624"/>
              <a:gd name="connsiteY1" fmla="*/ 10870 h 3780194"/>
              <a:gd name="connsiteX2" fmla="*/ 5983634 w 6251624"/>
              <a:gd name="connsiteY2" fmla="*/ 315670 h 3780194"/>
              <a:gd name="connsiteX3" fmla="*/ 5907434 w 6251624"/>
              <a:gd name="connsiteY3" fmla="*/ 2195270 h 3780194"/>
              <a:gd name="connsiteX4" fmla="*/ 3278534 w 6251624"/>
              <a:gd name="connsiteY4" fmla="*/ 3439870 h 3780194"/>
              <a:gd name="connsiteX5" fmla="*/ 370234 w 6251624"/>
              <a:gd name="connsiteY5" fmla="*/ 3624020 h 3780194"/>
              <a:gd name="connsiteX6" fmla="*/ 40034 w 6251624"/>
              <a:gd name="connsiteY6" fmla="*/ 258520 h 3780194"/>
              <a:gd name="connsiteX7" fmla="*/ 294034 w 6251624"/>
              <a:gd name="connsiteY7" fmla="*/ 68020 h 378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1624" h="3780194">
                <a:moveTo>
                  <a:pt x="294034" y="68020"/>
                </a:moveTo>
                <a:cubicBezTo>
                  <a:pt x="399867" y="58495"/>
                  <a:pt x="2774767" y="-30405"/>
                  <a:pt x="3723034" y="10870"/>
                </a:cubicBezTo>
                <a:cubicBezTo>
                  <a:pt x="4671301" y="52145"/>
                  <a:pt x="5619567" y="-48397"/>
                  <a:pt x="5983634" y="315670"/>
                </a:cubicBezTo>
                <a:cubicBezTo>
                  <a:pt x="6347701" y="679737"/>
                  <a:pt x="6358284" y="1674570"/>
                  <a:pt x="5907434" y="2195270"/>
                </a:cubicBezTo>
                <a:cubicBezTo>
                  <a:pt x="5456584" y="2715970"/>
                  <a:pt x="4201401" y="3201745"/>
                  <a:pt x="3278534" y="3439870"/>
                </a:cubicBezTo>
                <a:cubicBezTo>
                  <a:pt x="2355667" y="3677995"/>
                  <a:pt x="1138584" y="3963745"/>
                  <a:pt x="370234" y="3624020"/>
                </a:cubicBezTo>
                <a:cubicBezTo>
                  <a:pt x="-169516" y="3093795"/>
                  <a:pt x="40034" y="385520"/>
                  <a:pt x="40034" y="258520"/>
                </a:cubicBezTo>
                <a:cubicBezTo>
                  <a:pt x="40034" y="131520"/>
                  <a:pt x="188201" y="77545"/>
                  <a:pt x="294034" y="68020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ihandform 6"/>
          <p:cNvSpPr/>
          <p:nvPr/>
        </p:nvSpPr>
        <p:spPr>
          <a:xfrm>
            <a:off x="3034351" y="1559568"/>
            <a:ext cx="5962396" cy="3540167"/>
          </a:xfrm>
          <a:custGeom>
            <a:avLst/>
            <a:gdLst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394649 w 6194454"/>
              <a:gd name="connsiteY0" fmla="*/ 109422 h 3616577"/>
              <a:gd name="connsiteX1" fmla="*/ 5728649 w 6194454"/>
              <a:gd name="connsiteY1" fmla="*/ 330402 h 3616577"/>
              <a:gd name="connsiteX2" fmla="*/ 5591489 w 6194454"/>
              <a:gd name="connsiteY2" fmla="*/ 1252422 h 3616577"/>
              <a:gd name="connsiteX3" fmla="*/ 2817809 w 6194454"/>
              <a:gd name="connsiteY3" fmla="*/ 1762962 h 3616577"/>
              <a:gd name="connsiteX4" fmla="*/ 1202369 w 6194454"/>
              <a:gd name="connsiteY4" fmla="*/ 3454602 h 3616577"/>
              <a:gd name="connsiteX5" fmla="*/ 181289 w 6194454"/>
              <a:gd name="connsiteY5" fmla="*/ 3233622 h 3616577"/>
              <a:gd name="connsiteX6" fmla="*/ 13649 w 6194454"/>
              <a:gd name="connsiteY6" fmla="*/ 673302 h 3616577"/>
              <a:gd name="connsiteX7" fmla="*/ 394649 w 6194454"/>
              <a:gd name="connsiteY7" fmla="*/ 109422 h 3616577"/>
              <a:gd name="connsiteX0" fmla="*/ 394649 w 6194454"/>
              <a:gd name="connsiteY0" fmla="*/ 27829 h 3534984"/>
              <a:gd name="connsiteX1" fmla="*/ 5728649 w 6194454"/>
              <a:gd name="connsiteY1" fmla="*/ 248809 h 3534984"/>
              <a:gd name="connsiteX2" fmla="*/ 5591489 w 6194454"/>
              <a:gd name="connsiteY2" fmla="*/ 1170829 h 3534984"/>
              <a:gd name="connsiteX3" fmla="*/ 2817809 w 6194454"/>
              <a:gd name="connsiteY3" fmla="*/ 1681369 h 3534984"/>
              <a:gd name="connsiteX4" fmla="*/ 1202369 w 6194454"/>
              <a:gd name="connsiteY4" fmla="*/ 3373009 h 3534984"/>
              <a:gd name="connsiteX5" fmla="*/ 181289 w 6194454"/>
              <a:gd name="connsiteY5" fmla="*/ 3152029 h 3534984"/>
              <a:gd name="connsiteX6" fmla="*/ 13649 w 6194454"/>
              <a:gd name="connsiteY6" fmla="*/ 591709 h 3534984"/>
              <a:gd name="connsiteX7" fmla="*/ 394649 w 6194454"/>
              <a:gd name="connsiteY7" fmla="*/ 27829 h 3534984"/>
              <a:gd name="connsiteX0" fmla="*/ 394649 w 5962396"/>
              <a:gd name="connsiteY0" fmla="*/ 33012 h 3540167"/>
              <a:gd name="connsiteX1" fmla="*/ 5728649 w 5962396"/>
              <a:gd name="connsiteY1" fmla="*/ 253992 h 3540167"/>
              <a:gd name="connsiteX2" fmla="*/ 5591489 w 5962396"/>
              <a:gd name="connsiteY2" fmla="*/ 1176012 h 3540167"/>
              <a:gd name="connsiteX3" fmla="*/ 2817809 w 5962396"/>
              <a:gd name="connsiteY3" fmla="*/ 1686552 h 3540167"/>
              <a:gd name="connsiteX4" fmla="*/ 1202369 w 5962396"/>
              <a:gd name="connsiteY4" fmla="*/ 3378192 h 3540167"/>
              <a:gd name="connsiteX5" fmla="*/ 181289 w 5962396"/>
              <a:gd name="connsiteY5" fmla="*/ 3157212 h 3540167"/>
              <a:gd name="connsiteX6" fmla="*/ 13649 w 5962396"/>
              <a:gd name="connsiteY6" fmla="*/ 596892 h 3540167"/>
              <a:gd name="connsiteX7" fmla="*/ 394649 w 5962396"/>
              <a:gd name="connsiteY7" fmla="*/ 33012 h 354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2396" h="3540167">
                <a:moveTo>
                  <a:pt x="394649" y="33012"/>
                </a:moveTo>
                <a:cubicBezTo>
                  <a:pt x="729499" y="-50679"/>
                  <a:pt x="5411149" y="25392"/>
                  <a:pt x="5728649" y="253992"/>
                </a:cubicBezTo>
                <a:cubicBezTo>
                  <a:pt x="6046149" y="482592"/>
                  <a:pt x="6076629" y="937252"/>
                  <a:pt x="5591489" y="1176012"/>
                </a:cubicBezTo>
                <a:cubicBezTo>
                  <a:pt x="5106349" y="1414772"/>
                  <a:pt x="3549329" y="1319522"/>
                  <a:pt x="2817809" y="1686552"/>
                </a:cubicBezTo>
                <a:cubicBezTo>
                  <a:pt x="2086289" y="2053582"/>
                  <a:pt x="1641789" y="3133082"/>
                  <a:pt x="1202369" y="3378192"/>
                </a:cubicBezTo>
                <a:cubicBezTo>
                  <a:pt x="762949" y="3623302"/>
                  <a:pt x="379409" y="3620762"/>
                  <a:pt x="181289" y="3157212"/>
                </a:cubicBezTo>
                <a:cubicBezTo>
                  <a:pt x="-16831" y="2693662"/>
                  <a:pt x="-14291" y="1117592"/>
                  <a:pt x="13649" y="596892"/>
                </a:cubicBezTo>
                <a:cubicBezTo>
                  <a:pt x="41589" y="76192"/>
                  <a:pt x="201697" y="81238"/>
                  <a:pt x="394649" y="33012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 5"/>
          <p:cNvSpPr/>
          <p:nvPr/>
        </p:nvSpPr>
        <p:spPr>
          <a:xfrm>
            <a:off x="3075177" y="1622025"/>
            <a:ext cx="3702088" cy="2261962"/>
          </a:xfrm>
          <a:custGeom>
            <a:avLst/>
            <a:gdLst>
              <a:gd name="connsiteX0" fmla="*/ 114299 w 3552099"/>
              <a:gd name="connsiteY0" fmla="*/ 208890 h 2301094"/>
              <a:gd name="connsiteX1" fmla="*/ 562168 w 3552099"/>
              <a:gd name="connsiteY1" fmla="*/ 22278 h 2301094"/>
              <a:gd name="connsiteX2" fmla="*/ 3286707 w 3552099"/>
              <a:gd name="connsiteY2" fmla="*/ 339518 h 2301094"/>
              <a:gd name="connsiteX3" fmla="*/ 3361352 w 3552099"/>
              <a:gd name="connsiteY3" fmla="*/ 992661 h 2301094"/>
              <a:gd name="connsiteX4" fmla="*/ 2521597 w 3552099"/>
              <a:gd name="connsiteY4" fmla="*/ 1123290 h 2301094"/>
              <a:gd name="connsiteX5" fmla="*/ 935393 w 3552099"/>
              <a:gd name="connsiteY5" fmla="*/ 2233633 h 2301094"/>
              <a:gd name="connsiteX6" fmla="*/ 95638 w 3552099"/>
              <a:gd name="connsiteY6" fmla="*/ 2121665 h 2301094"/>
              <a:gd name="connsiteX7" fmla="*/ 20993 w 3552099"/>
              <a:gd name="connsiteY7" fmla="*/ 1655135 h 2301094"/>
              <a:gd name="connsiteX8" fmla="*/ 114299 w 3552099"/>
              <a:gd name="connsiteY8" fmla="*/ 208890 h 2301094"/>
              <a:gd name="connsiteX0" fmla="*/ 114299 w 3508237"/>
              <a:gd name="connsiteY0" fmla="*/ 208890 h 2301094"/>
              <a:gd name="connsiteX1" fmla="*/ 562168 w 3508237"/>
              <a:gd name="connsiteY1" fmla="*/ 22278 h 2301094"/>
              <a:gd name="connsiteX2" fmla="*/ 3286707 w 3508237"/>
              <a:gd name="connsiteY2" fmla="*/ 339518 h 2301094"/>
              <a:gd name="connsiteX3" fmla="*/ 3256577 w 3508237"/>
              <a:gd name="connsiteY3" fmla="*/ 1083149 h 2301094"/>
              <a:gd name="connsiteX4" fmla="*/ 2521597 w 3508237"/>
              <a:gd name="connsiteY4" fmla="*/ 1123290 h 2301094"/>
              <a:gd name="connsiteX5" fmla="*/ 935393 w 3508237"/>
              <a:gd name="connsiteY5" fmla="*/ 2233633 h 2301094"/>
              <a:gd name="connsiteX6" fmla="*/ 95638 w 3508237"/>
              <a:gd name="connsiteY6" fmla="*/ 2121665 h 2301094"/>
              <a:gd name="connsiteX7" fmla="*/ 20993 w 3508237"/>
              <a:gd name="connsiteY7" fmla="*/ 1655135 h 2301094"/>
              <a:gd name="connsiteX8" fmla="*/ 114299 w 3508237"/>
              <a:gd name="connsiteY8" fmla="*/ 208890 h 2301094"/>
              <a:gd name="connsiteX0" fmla="*/ 114299 w 3534271"/>
              <a:gd name="connsiteY0" fmla="*/ 208890 h 2301094"/>
              <a:gd name="connsiteX1" fmla="*/ 562168 w 3534271"/>
              <a:gd name="connsiteY1" fmla="*/ 22278 h 2301094"/>
              <a:gd name="connsiteX2" fmla="*/ 3286707 w 3534271"/>
              <a:gd name="connsiteY2" fmla="*/ 339518 h 2301094"/>
              <a:gd name="connsiteX3" fmla="*/ 3256577 w 3534271"/>
              <a:gd name="connsiteY3" fmla="*/ 1083149 h 2301094"/>
              <a:gd name="connsiteX4" fmla="*/ 2521597 w 3534271"/>
              <a:gd name="connsiteY4" fmla="*/ 1123290 h 2301094"/>
              <a:gd name="connsiteX5" fmla="*/ 935393 w 3534271"/>
              <a:gd name="connsiteY5" fmla="*/ 2233633 h 2301094"/>
              <a:gd name="connsiteX6" fmla="*/ 95638 w 3534271"/>
              <a:gd name="connsiteY6" fmla="*/ 2121665 h 2301094"/>
              <a:gd name="connsiteX7" fmla="*/ 20993 w 3534271"/>
              <a:gd name="connsiteY7" fmla="*/ 1655135 h 2301094"/>
              <a:gd name="connsiteX8" fmla="*/ 114299 w 3534271"/>
              <a:gd name="connsiteY8" fmla="*/ 208890 h 2301094"/>
              <a:gd name="connsiteX0" fmla="*/ 114299 w 3520820"/>
              <a:gd name="connsiteY0" fmla="*/ 208890 h 2268565"/>
              <a:gd name="connsiteX1" fmla="*/ 562168 w 3520820"/>
              <a:gd name="connsiteY1" fmla="*/ 22278 h 2268565"/>
              <a:gd name="connsiteX2" fmla="*/ 3286707 w 3520820"/>
              <a:gd name="connsiteY2" fmla="*/ 339518 h 2268565"/>
              <a:gd name="connsiteX3" fmla="*/ 3256577 w 3520820"/>
              <a:gd name="connsiteY3" fmla="*/ 1083149 h 2268565"/>
              <a:gd name="connsiteX4" fmla="*/ 2235847 w 3520820"/>
              <a:gd name="connsiteY4" fmla="*/ 1570965 h 2268565"/>
              <a:gd name="connsiteX5" fmla="*/ 935393 w 3520820"/>
              <a:gd name="connsiteY5" fmla="*/ 2233633 h 2268565"/>
              <a:gd name="connsiteX6" fmla="*/ 95638 w 3520820"/>
              <a:gd name="connsiteY6" fmla="*/ 2121665 h 2268565"/>
              <a:gd name="connsiteX7" fmla="*/ 20993 w 3520820"/>
              <a:gd name="connsiteY7" fmla="*/ 1655135 h 2268565"/>
              <a:gd name="connsiteX8" fmla="*/ 114299 w 3520820"/>
              <a:gd name="connsiteY8" fmla="*/ 208890 h 2268565"/>
              <a:gd name="connsiteX0" fmla="*/ 114299 w 3588527"/>
              <a:gd name="connsiteY0" fmla="*/ 208890 h 2268565"/>
              <a:gd name="connsiteX1" fmla="*/ 562168 w 3588527"/>
              <a:gd name="connsiteY1" fmla="*/ 22278 h 2268565"/>
              <a:gd name="connsiteX2" fmla="*/ 3286707 w 3588527"/>
              <a:gd name="connsiteY2" fmla="*/ 339518 h 2268565"/>
              <a:gd name="connsiteX3" fmla="*/ 3256577 w 3588527"/>
              <a:gd name="connsiteY3" fmla="*/ 1083149 h 2268565"/>
              <a:gd name="connsiteX4" fmla="*/ 935393 w 3588527"/>
              <a:gd name="connsiteY4" fmla="*/ 2233633 h 2268565"/>
              <a:gd name="connsiteX5" fmla="*/ 95638 w 3588527"/>
              <a:gd name="connsiteY5" fmla="*/ 2121665 h 2268565"/>
              <a:gd name="connsiteX6" fmla="*/ 20993 w 3588527"/>
              <a:gd name="connsiteY6" fmla="*/ 1655135 h 2268565"/>
              <a:gd name="connsiteX7" fmla="*/ 114299 w 3588527"/>
              <a:gd name="connsiteY7" fmla="*/ 208890 h 2268565"/>
              <a:gd name="connsiteX0" fmla="*/ 93606 w 3567834"/>
              <a:gd name="connsiteY0" fmla="*/ 233213 h 2292888"/>
              <a:gd name="connsiteX1" fmla="*/ 541475 w 3567834"/>
              <a:gd name="connsiteY1" fmla="*/ 46601 h 2292888"/>
              <a:gd name="connsiteX2" fmla="*/ 3266014 w 3567834"/>
              <a:gd name="connsiteY2" fmla="*/ 363841 h 2292888"/>
              <a:gd name="connsiteX3" fmla="*/ 3235884 w 3567834"/>
              <a:gd name="connsiteY3" fmla="*/ 1107472 h 2292888"/>
              <a:gd name="connsiteX4" fmla="*/ 914700 w 3567834"/>
              <a:gd name="connsiteY4" fmla="*/ 2257956 h 2292888"/>
              <a:gd name="connsiteX5" fmla="*/ 74945 w 3567834"/>
              <a:gd name="connsiteY5" fmla="*/ 2145988 h 2292888"/>
              <a:gd name="connsiteX6" fmla="*/ 93606 w 3567834"/>
              <a:gd name="connsiteY6" fmla="*/ 233213 h 2292888"/>
              <a:gd name="connsiteX0" fmla="*/ 26750 w 3681953"/>
              <a:gd name="connsiteY0" fmla="*/ 431001 h 2247788"/>
              <a:gd name="connsiteX1" fmla="*/ 655594 w 3681953"/>
              <a:gd name="connsiteY1" fmla="*/ 1501 h 2247788"/>
              <a:gd name="connsiteX2" fmla="*/ 3380133 w 3681953"/>
              <a:gd name="connsiteY2" fmla="*/ 318741 h 2247788"/>
              <a:gd name="connsiteX3" fmla="*/ 3350003 w 3681953"/>
              <a:gd name="connsiteY3" fmla="*/ 1062372 h 2247788"/>
              <a:gd name="connsiteX4" fmla="*/ 1028819 w 3681953"/>
              <a:gd name="connsiteY4" fmla="*/ 2212856 h 2247788"/>
              <a:gd name="connsiteX5" fmla="*/ 189064 w 3681953"/>
              <a:gd name="connsiteY5" fmla="*/ 2100888 h 2247788"/>
              <a:gd name="connsiteX6" fmla="*/ 26750 w 3681953"/>
              <a:gd name="connsiteY6" fmla="*/ 431001 h 2247788"/>
              <a:gd name="connsiteX0" fmla="*/ 46885 w 3702088"/>
              <a:gd name="connsiteY0" fmla="*/ 431001 h 2247788"/>
              <a:gd name="connsiteX1" fmla="*/ 675729 w 3702088"/>
              <a:gd name="connsiteY1" fmla="*/ 1501 h 2247788"/>
              <a:gd name="connsiteX2" fmla="*/ 3400268 w 3702088"/>
              <a:gd name="connsiteY2" fmla="*/ 318741 h 2247788"/>
              <a:gd name="connsiteX3" fmla="*/ 3370138 w 3702088"/>
              <a:gd name="connsiteY3" fmla="*/ 1062372 h 2247788"/>
              <a:gd name="connsiteX4" fmla="*/ 1048954 w 3702088"/>
              <a:gd name="connsiteY4" fmla="*/ 2212856 h 2247788"/>
              <a:gd name="connsiteX5" fmla="*/ 209199 w 3702088"/>
              <a:gd name="connsiteY5" fmla="*/ 2100888 h 2247788"/>
              <a:gd name="connsiteX6" fmla="*/ 46885 w 3702088"/>
              <a:gd name="connsiteY6" fmla="*/ 431001 h 2247788"/>
              <a:gd name="connsiteX0" fmla="*/ 46885 w 3702088"/>
              <a:gd name="connsiteY0" fmla="*/ 431001 h 2261962"/>
              <a:gd name="connsiteX1" fmla="*/ 675729 w 3702088"/>
              <a:gd name="connsiteY1" fmla="*/ 1501 h 2261962"/>
              <a:gd name="connsiteX2" fmla="*/ 3400268 w 3702088"/>
              <a:gd name="connsiteY2" fmla="*/ 318741 h 2261962"/>
              <a:gd name="connsiteX3" fmla="*/ 3370138 w 3702088"/>
              <a:gd name="connsiteY3" fmla="*/ 1062372 h 2261962"/>
              <a:gd name="connsiteX4" fmla="*/ 1048954 w 3702088"/>
              <a:gd name="connsiteY4" fmla="*/ 2212856 h 2261962"/>
              <a:gd name="connsiteX5" fmla="*/ 209199 w 3702088"/>
              <a:gd name="connsiteY5" fmla="*/ 2100888 h 2261962"/>
              <a:gd name="connsiteX6" fmla="*/ 46885 w 3702088"/>
              <a:gd name="connsiteY6" fmla="*/ 431001 h 22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088" h="2261962">
                <a:moveTo>
                  <a:pt x="46885" y="431001"/>
                </a:moveTo>
                <a:cubicBezTo>
                  <a:pt x="172265" y="143016"/>
                  <a:pt x="116832" y="20211"/>
                  <a:pt x="675729" y="1501"/>
                </a:cubicBezTo>
                <a:cubicBezTo>
                  <a:pt x="1234626" y="-17209"/>
                  <a:pt x="2951200" y="141929"/>
                  <a:pt x="3400268" y="318741"/>
                </a:cubicBezTo>
                <a:cubicBezTo>
                  <a:pt x="3849336" y="495553"/>
                  <a:pt x="3762024" y="746686"/>
                  <a:pt x="3370138" y="1062372"/>
                </a:cubicBezTo>
                <a:cubicBezTo>
                  <a:pt x="2978252" y="1378058"/>
                  <a:pt x="1575777" y="2039770"/>
                  <a:pt x="1048954" y="2212856"/>
                </a:cubicBezTo>
                <a:cubicBezTo>
                  <a:pt x="692253" y="2304639"/>
                  <a:pt x="276971" y="2268007"/>
                  <a:pt x="209199" y="2100888"/>
                </a:cubicBezTo>
                <a:cubicBezTo>
                  <a:pt x="72350" y="1763431"/>
                  <a:pt x="-78495" y="718986"/>
                  <a:pt x="46885" y="431001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82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Microsoft Office PowerPoint</Application>
  <PresentationFormat>Breitbild</PresentationFormat>
  <Paragraphs>2094</Paragraphs>
  <Slides>86</Slides>
  <Notes>86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93" baseType="lpstr">
      <vt:lpstr>Arial</vt:lpstr>
      <vt:lpstr>Calibri</vt:lpstr>
      <vt:lpstr>Cambria Math</vt:lpstr>
      <vt:lpstr>Courier New</vt:lpstr>
      <vt:lpstr>French Script MT</vt:lpstr>
      <vt:lpstr>Wingdings</vt:lpstr>
      <vt:lpstr>Office</vt:lpstr>
      <vt:lpstr>Wasserstein Weisfeiler-Lehman Graph Kernels Matteo Togninalli, Felipe Llinares-López, Elisabetta Ghisu, Bastian Rieck, Karsten Borgwardt – ETH ZURICH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 for your attention!</vt:lpstr>
      <vt:lpstr>Appendix Other slides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210</cp:revision>
  <dcterms:created xsi:type="dcterms:W3CDTF">2018-02-22T12:48:03Z</dcterms:created>
  <dcterms:modified xsi:type="dcterms:W3CDTF">2020-07-01T11:25:08Z</dcterms:modified>
</cp:coreProperties>
</file>