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363" r:id="rId3"/>
    <p:sldId id="344" r:id="rId4"/>
    <p:sldId id="373" r:id="rId5"/>
    <p:sldId id="376" r:id="rId6"/>
    <p:sldId id="377" r:id="rId7"/>
    <p:sldId id="378" r:id="rId8"/>
    <p:sldId id="379" r:id="rId9"/>
    <p:sldId id="374" r:id="rId10"/>
    <p:sldId id="375" r:id="rId11"/>
    <p:sldId id="372" r:id="rId12"/>
    <p:sldId id="366" r:id="rId13"/>
    <p:sldId id="369" r:id="rId14"/>
    <p:sldId id="368" r:id="rId15"/>
    <p:sldId id="365" r:id="rId16"/>
    <p:sldId id="347" r:id="rId17"/>
    <p:sldId id="348" r:id="rId18"/>
    <p:sldId id="349" r:id="rId19"/>
    <p:sldId id="350" r:id="rId20"/>
    <p:sldId id="353" r:id="rId21"/>
    <p:sldId id="351" r:id="rId22"/>
    <p:sldId id="354" r:id="rId23"/>
    <p:sldId id="355" r:id="rId24"/>
    <p:sldId id="356" r:id="rId25"/>
    <p:sldId id="352" r:id="rId26"/>
    <p:sldId id="362" r:id="rId27"/>
    <p:sldId id="357" r:id="rId28"/>
    <p:sldId id="358" r:id="rId29"/>
    <p:sldId id="359" r:id="rId30"/>
    <p:sldId id="360" r:id="rId31"/>
    <p:sldId id="361" r:id="rId32"/>
    <p:sldId id="370" r:id="rId33"/>
    <p:sldId id="380" r:id="rId34"/>
    <p:sldId id="346" r:id="rId35"/>
    <p:sldId id="364" r:id="rId36"/>
    <p:sldId id="371" r:id="rId37"/>
    <p:sldId id="381" r:id="rId38"/>
    <p:sldId id="382" r:id="rId39"/>
    <p:sldId id="383" r:id="rId40"/>
    <p:sldId id="333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874E512-BCFB-42ED-949F-B9D5CD2E2D88}">
          <p14:sldIdLst>
            <p14:sldId id="256"/>
            <p14:sldId id="363"/>
            <p14:sldId id="344"/>
            <p14:sldId id="373"/>
            <p14:sldId id="376"/>
            <p14:sldId id="377"/>
            <p14:sldId id="378"/>
            <p14:sldId id="379"/>
            <p14:sldId id="374"/>
            <p14:sldId id="375"/>
            <p14:sldId id="372"/>
            <p14:sldId id="366"/>
            <p14:sldId id="369"/>
            <p14:sldId id="368"/>
            <p14:sldId id="365"/>
            <p14:sldId id="347"/>
            <p14:sldId id="348"/>
            <p14:sldId id="349"/>
            <p14:sldId id="350"/>
            <p14:sldId id="353"/>
            <p14:sldId id="351"/>
            <p14:sldId id="354"/>
            <p14:sldId id="355"/>
            <p14:sldId id="356"/>
            <p14:sldId id="352"/>
            <p14:sldId id="362"/>
            <p14:sldId id="357"/>
            <p14:sldId id="358"/>
            <p14:sldId id="359"/>
            <p14:sldId id="360"/>
            <p14:sldId id="361"/>
            <p14:sldId id="370"/>
            <p14:sldId id="380"/>
            <p14:sldId id="346"/>
            <p14:sldId id="364"/>
            <p14:sldId id="371"/>
            <p14:sldId id="381"/>
            <p14:sldId id="382"/>
            <p14:sldId id="383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463"/>
    <a:srgbClr val="A66BD3"/>
    <a:srgbClr val="0150A0"/>
    <a:srgbClr val="FFFFFF"/>
    <a:srgbClr val="F6F8FC"/>
    <a:srgbClr val="DEEBF7"/>
    <a:srgbClr val="FF0000"/>
    <a:srgbClr val="CFD5EA"/>
    <a:srgbClr val="0280F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0" autoAdjust="0"/>
    <p:restoredTop sz="81358" autoAdjust="0"/>
  </p:normalViewPr>
  <p:slideViewPr>
    <p:cSldViewPr snapToGrid="0">
      <p:cViewPr>
        <p:scale>
          <a:sx n="75" d="100"/>
          <a:sy n="75" d="100"/>
        </p:scale>
        <p:origin x="894" y="42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D2AE0-ABCC-4482-A2C9-BEB2D574D493}" type="datetimeFigureOut">
              <a:rPr lang="de-DE" smtClean="0"/>
              <a:t>19.06.2020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03E8-D591-4A59-BEE2-D14D3F1F4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7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043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39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</a:t>
            </a:r>
            <a:r>
              <a:rPr lang="de-DE" dirty="0" smtClean="0"/>
              <a:t>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</a:t>
            </a:r>
            <a:r>
              <a:rPr lang="de-DE" b="0" baseline="0" dirty="0" smtClean="0"/>
              <a:t>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</a:t>
            </a:r>
            <a:r>
              <a:rPr lang="de-DE" dirty="0" smtClean="0"/>
              <a:t>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</a:t>
            </a:r>
            <a:r>
              <a:rPr lang="de-DE" b="0" baseline="0" dirty="0" smtClean="0"/>
              <a:t>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37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</a:t>
            </a:r>
            <a:r>
              <a:rPr lang="de-DE" dirty="0" smtClean="0"/>
              <a:t>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</a:t>
            </a:r>
            <a:r>
              <a:rPr lang="de-DE" b="0" baseline="0" dirty="0" smtClean="0"/>
              <a:t>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718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</a:t>
            </a:r>
            <a:r>
              <a:rPr lang="de-DE" dirty="0" smtClean="0"/>
              <a:t>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</a:t>
            </a:r>
            <a:r>
              <a:rPr lang="de-DE" b="0" baseline="0" dirty="0" smtClean="0"/>
              <a:t>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21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</a:t>
            </a:r>
            <a:r>
              <a:rPr lang="de-DE" dirty="0" smtClean="0"/>
              <a:t>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</a:t>
            </a:r>
            <a:r>
              <a:rPr lang="de-DE" b="0" baseline="0" dirty="0" smtClean="0"/>
              <a:t>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352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165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00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600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2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classifications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naive </a:t>
            </a:r>
            <a:r>
              <a:rPr lang="de-DE" dirty="0" err="1" smtClean="0"/>
              <a:t>aggregation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166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8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527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893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First-order </a:t>
            </a:r>
            <a:r>
              <a:rPr lang="de-DE" dirty="0" err="1" smtClean="0"/>
              <a:t>neighbourhood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v_1 </a:t>
            </a:r>
            <a:r>
              <a:rPr lang="de-DE" dirty="0" err="1" smtClean="0"/>
              <a:t>and</a:t>
            </a:r>
            <a:r>
              <a:rPr lang="de-DE" dirty="0" smtClean="0"/>
              <a:t> v_6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270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First-order </a:t>
            </a:r>
            <a:r>
              <a:rPr lang="de-DE" dirty="0" err="1" smtClean="0"/>
              <a:t>neighbourhood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v_3 </a:t>
            </a:r>
            <a:r>
              <a:rPr lang="de-DE" dirty="0" err="1" smtClean="0"/>
              <a:t>and</a:t>
            </a:r>
            <a:r>
              <a:rPr lang="de-DE" dirty="0" smtClean="0"/>
              <a:t> v_7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neighbours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v_1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v_6 –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Second-order </a:t>
            </a:r>
            <a:r>
              <a:rPr lang="de-DE" baseline="0" dirty="0" err="1" smtClean="0"/>
              <a:t>neighbourhoods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v_1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v_6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same, </a:t>
            </a:r>
            <a:r>
              <a:rPr lang="de-DE" baseline="0" dirty="0" err="1" smtClean="0"/>
              <a:t>too</a:t>
            </a:r>
            <a:r>
              <a:rPr lang="de-DE" baseline="0" dirty="0" smtClean="0"/>
              <a:t>: k != 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731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  <m:sup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</m:oMath>
                </a14:m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𝑿</a:t>
                </a:r>
                <a:r>
                  <a:rPr lang="en-GB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𝑮^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𝒉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43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  <m:sup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</m:oMath>
                </a14:m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𝑿</a:t>
                </a:r>
                <a:r>
                  <a:rPr lang="en-GB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𝑮^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𝒉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929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809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0500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16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904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845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669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Note: </a:t>
            </a:r>
            <a:r>
              <a:rPr lang="de-DE" b="0" dirty="0" smtClean="0"/>
              <a:t>p(</a:t>
            </a:r>
            <a:r>
              <a:rPr lang="de-DE" b="0" dirty="0" err="1" smtClean="0"/>
              <a:t>x,y</a:t>
            </a:r>
            <a:r>
              <a:rPr lang="de-DE" b="0" dirty="0" smtClean="0"/>
              <a:t>) = 1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 err="1" smtClean="0"/>
              <a:t>inequal</a:t>
            </a:r>
            <a:r>
              <a:rPr lang="de-DE" b="0" dirty="0" smtClean="0"/>
              <a:t>, </a:t>
            </a:r>
            <a:r>
              <a:rPr lang="de-DE" b="0" dirty="0" err="1" smtClean="0"/>
              <a:t>since</a:t>
            </a:r>
            <a:r>
              <a:rPr lang="de-DE" b="0" dirty="0" smtClean="0"/>
              <a:t> </a:t>
            </a:r>
            <a:r>
              <a:rPr lang="de-DE" b="0" dirty="0" err="1" smtClean="0"/>
              <a:t>we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would</a:t>
            </a:r>
            <a:r>
              <a:rPr lang="de-DE" b="0" baseline="0" dirty="0" smtClean="0"/>
              <a:t> like </a:t>
            </a:r>
            <a:r>
              <a:rPr lang="de-DE" b="0" baseline="0" dirty="0" err="1" smtClean="0"/>
              <a:t>to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have</a:t>
            </a:r>
            <a:r>
              <a:rPr lang="de-DE" b="0" baseline="0" dirty="0" smtClean="0"/>
              <a:t> a </a:t>
            </a:r>
            <a:r>
              <a:rPr lang="de-DE" b="0" baseline="0" dirty="0" err="1" smtClean="0"/>
              <a:t>greater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distance</a:t>
            </a:r>
            <a:r>
              <a:rPr lang="de-DE" b="0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err="1" smtClean="0"/>
              <a:t>For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objects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that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less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equal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147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Note: </a:t>
            </a:r>
            <a:r>
              <a:rPr lang="de-DE" b="0" dirty="0" smtClean="0"/>
              <a:t>p(</a:t>
            </a:r>
            <a:r>
              <a:rPr lang="de-DE" b="0" dirty="0" err="1" smtClean="0"/>
              <a:t>x,y</a:t>
            </a:r>
            <a:r>
              <a:rPr lang="de-DE" b="0" dirty="0" smtClean="0"/>
              <a:t>) = 1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 err="1" smtClean="0"/>
              <a:t>inequal</a:t>
            </a:r>
            <a:r>
              <a:rPr lang="de-DE" b="0" dirty="0" smtClean="0"/>
              <a:t>, </a:t>
            </a:r>
            <a:r>
              <a:rPr lang="de-DE" b="0" dirty="0" err="1" smtClean="0"/>
              <a:t>since</a:t>
            </a:r>
            <a:r>
              <a:rPr lang="de-DE" b="0" dirty="0" smtClean="0"/>
              <a:t> </a:t>
            </a:r>
            <a:r>
              <a:rPr lang="de-DE" b="0" dirty="0" err="1" smtClean="0"/>
              <a:t>we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would</a:t>
            </a:r>
            <a:r>
              <a:rPr lang="de-DE" b="0" baseline="0" dirty="0" smtClean="0"/>
              <a:t> like </a:t>
            </a:r>
            <a:r>
              <a:rPr lang="de-DE" b="0" baseline="0" dirty="0" err="1" smtClean="0"/>
              <a:t>to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have</a:t>
            </a:r>
            <a:r>
              <a:rPr lang="de-DE" b="0" baseline="0" dirty="0" smtClean="0"/>
              <a:t> a </a:t>
            </a:r>
            <a:r>
              <a:rPr lang="de-DE" b="0" baseline="0" dirty="0" err="1" smtClean="0"/>
              <a:t>greater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distance</a:t>
            </a:r>
            <a:r>
              <a:rPr lang="de-DE" b="0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err="1" smtClean="0"/>
              <a:t>For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objects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that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less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equal</a:t>
            </a:r>
            <a:endParaRPr lang="de-DE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619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74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6359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65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94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3379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559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41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90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657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22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29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03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1D3B20-9424-4AF3-9508-4DCC705D6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0573C274-015A-45BF-A52C-C132C7A5C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8548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5F3E1F1-4C2B-44CC-B60A-F2FEB5F9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C42C9C6B-5234-4356-AB3D-DB125496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3692C59-F29A-491D-86B1-22784BBD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06ABC02-DBA5-46FA-8883-1096427B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2F3004B-4BD4-422D-9168-FF353961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73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562804A1-E559-4EC6-882F-43586D8AF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698AF83-7A56-478A-95AF-7013FE27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F5FB3F3-8B53-41E4-900F-2B7D1AD2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E3C56CD-1909-4378-B5BA-852AB1CA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26C2567-57D3-49E3-BAFF-B78C1631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00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A4591508-DA5A-452C-B521-9A5F3C1C4E0F}"/>
              </a:ext>
            </a:extLst>
          </p:cNvPr>
          <p:cNvSpPr/>
          <p:nvPr userDrawn="1"/>
        </p:nvSpPr>
        <p:spPr>
          <a:xfrm>
            <a:off x="0" y="257691"/>
            <a:ext cx="12192000" cy="9393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6EC45CA-8631-4994-91D9-A275AE80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418301"/>
            <a:ext cx="11680767" cy="497418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4000"/>
              </a:lnSpc>
              <a:buClr>
                <a:srgbClr val="0150A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800100" indent="-342900">
              <a:lnSpc>
                <a:spcPct val="114000"/>
              </a:lnSpc>
              <a:buClr>
                <a:srgbClr val="0150A0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lnSpc>
                <a:spcPct val="114000"/>
              </a:lnSpc>
              <a:buClr>
                <a:srgbClr val="0150A0"/>
              </a:buClr>
              <a:buFont typeface="Wingdings" panose="05000000000000000000" pitchFamily="2" charset="2"/>
              <a:buChar char="Ø"/>
              <a:defRPr sz="2400"/>
            </a:lvl3pPr>
            <a:lvl4pPr marL="1657350" indent="-285750">
              <a:buClr>
                <a:srgbClr val="0150A0"/>
              </a:buClr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0" name="Picture 2" descr="Bildergebnis für uni bonn logo">
            <a:extLst>
              <a:ext uri="{FF2B5EF4-FFF2-40B4-BE49-F238E27FC236}">
                <a16:creationId xmlns:a16="http://schemas.microsoft.com/office/drawing/2014/main" xmlns="" id="{DE240EE9-3148-40D2-9A9C-452C46FCCD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05" y="273759"/>
            <a:ext cx="1541148" cy="8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xmlns="" id="{5B28F981-B851-48C5-A52F-EC8EB19387BD}"/>
              </a:ext>
            </a:extLst>
          </p:cNvPr>
          <p:cNvSpPr txBox="1">
            <a:spLocks/>
          </p:cNvSpPr>
          <p:nvPr userDrawn="1"/>
        </p:nvSpPr>
        <p:spPr>
          <a:xfrm>
            <a:off x="-3295" y="741436"/>
            <a:ext cx="10515600" cy="4306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50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de-DE" sz="2800" b="0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xmlns="" id="{93EF2B54-1E9A-48F9-AED3-03B9F92D4A8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0" y="257692"/>
            <a:ext cx="10512305" cy="483744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 b="1">
                <a:solidFill>
                  <a:srgbClr val="0150A0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sz="3200" b="1" dirty="0"/>
              <a:t>Kapitel</a:t>
            </a:r>
            <a:endParaRPr lang="de-DE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xmlns="" id="{9603652D-E774-48FD-852C-822301A1173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0" y="741436"/>
            <a:ext cx="10512305" cy="4373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 b="0">
                <a:solidFill>
                  <a:srgbClr val="0150A0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097105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C5B9C4A-3052-4375-A03E-B245E7EB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C62C100-3E27-4509-9170-F03860DF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8A63C7E-DE74-4DA2-9A3E-E2FE9095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99D4503-F84F-43B1-B862-ACD4B6E7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AF32D09-B3B0-4D3E-91F0-1B50AA6B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28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07AA5CB-71AC-4754-AA4E-6CD2DAC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B71ED7C-A45F-42B5-8592-50C9558EA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2B92C0F-BA62-4115-8A47-601CC86C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CC57F11-B0DF-4EB2-A3B5-CFC6C8E9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91A6C0A-2933-4926-8DC0-814DEBD1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C36B9CF-DB86-4D23-BD4A-E748D52C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46C5054-EA94-476E-8B15-79E31FBF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1652A7F-D9C2-4190-8CF7-F1634D25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2C7F6104-3F34-4EF6-8FF0-B34ECF69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32F1806-0F89-42B5-9D61-8A65FBAA3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5DBE42-7C7B-40FB-B957-A21FFE582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D958124F-E446-4F1E-8D1D-2A2E4ED6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211E5878-FA42-4A2A-8F1C-A8902895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F4F7EF11-98D1-4FA9-9D53-F1CBC0B9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65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143E2F1-9371-4629-8C6B-82FF900E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065A712-92E4-4AED-A53B-D42FC4B9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DC17B7C-05D8-45B3-83B4-88BE682F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789F68D-2EF5-463E-8D3B-6CAE391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6B73158-8D38-4D77-A07E-04CDFACC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F8710B45-C5CE-4C17-A34B-E2461B89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816A481-28E8-42C2-B43C-575C94F9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87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10B622C-CC1E-45A9-8814-2CBD5C66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5C7014A-7F0E-4181-92AE-C76F0D8D5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7B32465-C798-4881-9605-F2B983DB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A62A5EF-05CC-4AC2-A0D2-6E8C4857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D7F69DD-34CC-4E96-98E8-FBB7E408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2E7DE3F0-6ADE-490E-AA1E-6D2D7144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39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DD2D9F-8EB9-4348-A745-7E4B061C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39ABC357-3128-4855-B60B-35C37423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C424B06-6FB7-46AE-88AD-097B47808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D5A3D4A-0373-4DA6-8019-79FDF8FD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60591FE-4D04-47D0-B3CA-4F048D6E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D9B58E9-2F47-4875-9759-C40DA9BB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8BAC0912-470C-4307-B333-B03546679552}"/>
              </a:ext>
            </a:extLst>
          </p:cNvPr>
          <p:cNvSpPr/>
          <p:nvPr userDrawn="1"/>
        </p:nvSpPr>
        <p:spPr>
          <a:xfrm>
            <a:off x="-1" y="6591993"/>
            <a:ext cx="12192000" cy="266007"/>
          </a:xfrm>
          <a:prstGeom prst="rect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F2002CA6-7A0B-4570-B393-54F4C6CCA1EA}"/>
              </a:ext>
            </a:extLst>
          </p:cNvPr>
          <p:cNvSpPr/>
          <p:nvPr userDrawn="1"/>
        </p:nvSpPr>
        <p:spPr>
          <a:xfrm>
            <a:off x="0" y="-8313"/>
            <a:ext cx="12192000" cy="266007"/>
          </a:xfrm>
          <a:prstGeom prst="rect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xmlns="" id="{47E84061-627B-4F45-A4DE-0D547DA595C1}"/>
              </a:ext>
            </a:extLst>
          </p:cNvPr>
          <p:cNvSpPr txBox="1">
            <a:spLocks/>
          </p:cNvSpPr>
          <p:nvPr userDrawn="1"/>
        </p:nvSpPr>
        <p:spPr>
          <a:xfrm>
            <a:off x="9522486" y="-16626"/>
            <a:ext cx="263236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Fabrice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Beaumont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Bildergebnis für uni bonn logo">
            <a:extLst>
              <a:ext uri="{FF2B5EF4-FFF2-40B4-BE49-F238E27FC236}">
                <a16:creationId xmlns:a16="http://schemas.microsoft.com/office/drawing/2014/main" xmlns="" id="{2EED14CB-0A93-4BB5-85AC-8C300DAEB0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05" y="273759"/>
            <a:ext cx="1541148" cy="8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ußzeilenplatzhalter 4">
            <a:extLst>
              <a:ext uri="{FF2B5EF4-FFF2-40B4-BE49-F238E27FC236}">
                <a16:creationId xmlns:a16="http://schemas.microsoft.com/office/drawing/2014/main" xmlns="" id="{95F3A505-2B72-4B39-8216-6ADB0844E9B1}"/>
              </a:ext>
            </a:extLst>
          </p:cNvPr>
          <p:cNvSpPr txBox="1">
            <a:spLocks/>
          </p:cNvSpPr>
          <p:nvPr userDrawn="1"/>
        </p:nvSpPr>
        <p:spPr>
          <a:xfrm>
            <a:off x="18662" y="6591993"/>
            <a:ext cx="111034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01.07.2020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xmlns="" id="{8F4A3ABC-C2BA-429F-91C2-5E3864E7753E}"/>
              </a:ext>
            </a:extLst>
          </p:cNvPr>
          <p:cNvSpPr txBox="1">
            <a:spLocks/>
          </p:cNvSpPr>
          <p:nvPr userDrawn="1"/>
        </p:nvSpPr>
        <p:spPr>
          <a:xfrm>
            <a:off x="4779818" y="6591543"/>
            <a:ext cx="263236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WWL Graph Kernels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xmlns="" id="{C563957E-BF20-4CF6-812F-81120FEBF4D9}"/>
              </a:ext>
            </a:extLst>
          </p:cNvPr>
          <p:cNvSpPr txBox="1">
            <a:spLocks/>
          </p:cNvSpPr>
          <p:nvPr userDrawn="1"/>
        </p:nvSpPr>
        <p:spPr>
          <a:xfrm>
            <a:off x="37151" y="-24378"/>
            <a:ext cx="7540516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Seminar: </a:t>
            </a:r>
            <a:r>
              <a:rPr lang="en-GB" sz="1200" kern="1200" noProof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Principles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 Mining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Learning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„Selected Papers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NeurIPS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 (MA-INF</a:t>
            </a:r>
            <a:r>
              <a:rPr lang="de-DE" sz="1200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4209)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3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4" Type="http://schemas.openxmlformats.org/officeDocument/2006/relationships/image" Target="../media/image3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1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9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0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1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3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4.png"/><Relationship Id="rId3" Type="http://schemas.openxmlformats.org/officeDocument/2006/relationships/image" Target="../media/image43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0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61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62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6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6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6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82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84.png"/><Relationship Id="rId10" Type="http://schemas.openxmlformats.org/officeDocument/2006/relationships/image" Target="../media/image97.png"/><Relationship Id="rId4" Type="http://schemas.openxmlformats.org/officeDocument/2006/relationships/image" Target="../media/image83.png"/><Relationship Id="rId9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3" y="1122363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err="1" smtClean="0">
                <a:solidFill>
                  <a:srgbClr val="0150A0"/>
                </a:solidFill>
              </a:rPr>
              <a:t>Cellular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Automata</a:t>
            </a:r>
            <a:r>
              <a:rPr lang="de-DE" sz="5400" dirty="0"/>
              <a:t/>
            </a:r>
            <a:br>
              <a:rPr lang="de-DE" sz="5400" dirty="0"/>
            </a:br>
            <a:r>
              <a:rPr lang="de-DE" sz="3200" dirty="0" smtClean="0"/>
              <a:t>A </a:t>
            </a:r>
            <a:r>
              <a:rPr lang="de-DE" sz="3200" dirty="0" err="1" smtClean="0"/>
              <a:t>brief</a:t>
            </a:r>
            <a:r>
              <a:rPr lang="de-DE" sz="3200" dirty="0" smtClean="0"/>
              <a:t> </a:t>
            </a:r>
            <a:r>
              <a:rPr lang="de-DE" sz="3200" dirty="0" err="1" smtClean="0"/>
              <a:t>Intruduction</a:t>
            </a:r>
            <a:r>
              <a:rPr lang="de-DE" sz="3200" dirty="0" smtClean="0"/>
              <a:t> </a:t>
            </a:r>
            <a:r>
              <a:rPr lang="de-DE" sz="3200" dirty="0"/>
              <a:t/>
            </a:r>
            <a:br>
              <a:rPr lang="de-DE" sz="3200" dirty="0"/>
            </a:br>
            <a:endParaRPr lang="de-DE" sz="36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xmlns="" id="{520188BF-8C14-49FA-BA47-581432E77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3965"/>
            <a:ext cx="9144000" cy="19123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939185"/>
                </a:solidFill>
              </a:rPr>
              <a:t>Fabrice </a:t>
            </a:r>
            <a:r>
              <a:rPr lang="de-DE" dirty="0" smtClean="0">
                <a:solidFill>
                  <a:srgbClr val="939185"/>
                </a:solidFill>
              </a:rPr>
              <a:t>Beaumont</a:t>
            </a:r>
            <a:br>
              <a:rPr lang="de-DE" dirty="0" smtClean="0">
                <a:solidFill>
                  <a:srgbClr val="939185"/>
                </a:solidFill>
              </a:rPr>
            </a:br>
            <a:r>
              <a:rPr lang="de-DE" dirty="0" smtClean="0">
                <a:solidFill>
                  <a:srgbClr val="939185"/>
                </a:solidFill>
              </a:rPr>
              <a:t>Rheinische </a:t>
            </a:r>
            <a:r>
              <a:rPr lang="de-DE" dirty="0">
                <a:solidFill>
                  <a:srgbClr val="939185"/>
                </a:solidFill>
              </a:rPr>
              <a:t>Friedrich-Wilhelms-Universität Bonn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rgbClr val="939185"/>
                </a:solidFill>
              </a:rPr>
              <a:t>06.05.2020</a:t>
            </a:r>
            <a:endParaRPr lang="de-DE" dirty="0">
              <a:solidFill>
                <a:srgbClr val="939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13" name="Gruppieren 212"/>
          <p:cNvGrpSpPr/>
          <p:nvPr/>
        </p:nvGrpSpPr>
        <p:grpSpPr>
          <a:xfrm flipH="1">
            <a:off x="6084661" y="2792587"/>
            <a:ext cx="2841459" cy="1107995"/>
            <a:chOff x="5405623" y="3957083"/>
            <a:chExt cx="3689820" cy="14408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feld 213"/>
                <p:cNvSpPr txBox="1"/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7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7200" b="0" i="1" smtClean="0">
                                <a:latin typeface="Cambria Math" panose="02040503050406030204" pitchFamily="18" charset="0"/>
                              </a:rPr>
                              <m:t> _, _,_</m:t>
                            </m:r>
                          </m:e>
                        </m:d>
                      </m:oMath>
                    </m:oMathPara>
                  </a14:m>
                  <a:endParaRPr lang="en-GB" sz="8000" i="1" dirty="0"/>
                </a:p>
              </p:txBody>
            </p:sp>
          </mc:Choice>
          <mc:Fallback>
            <p:sp>
              <p:nvSpPr>
                <p:cNvPr id="214" name="Textfeld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uppieren 214"/>
            <p:cNvGrpSpPr>
              <a:grpSpLocks noChangeAspect="1"/>
            </p:cNvGrpSpPr>
            <p:nvPr/>
          </p:nvGrpSpPr>
          <p:grpSpPr>
            <a:xfrm>
              <a:off x="6167954" y="4186634"/>
              <a:ext cx="156710" cy="1008367"/>
              <a:chOff x="4081838" y="3070155"/>
              <a:chExt cx="252088" cy="1622087"/>
            </a:xfrm>
          </p:grpSpPr>
          <p:sp>
            <p:nvSpPr>
              <p:cNvPr id="228" name="Rechteck 227"/>
              <p:cNvSpPr>
                <a:spLocks noChangeAspect="1"/>
              </p:cNvSpPr>
              <p:nvPr/>
            </p:nvSpPr>
            <p:spPr>
              <a:xfrm>
                <a:off x="4081838" y="307015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hteck 228"/>
              <p:cNvSpPr>
                <a:spLocks noChangeAspect="1"/>
              </p:cNvSpPr>
              <p:nvPr/>
            </p:nvSpPr>
            <p:spPr>
              <a:xfrm>
                <a:off x="4081838" y="3412656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hteck 229"/>
              <p:cNvSpPr>
                <a:spLocks noChangeAspect="1"/>
              </p:cNvSpPr>
              <p:nvPr/>
            </p:nvSpPr>
            <p:spPr>
              <a:xfrm>
                <a:off x="4081838" y="375515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hteck 230"/>
              <p:cNvSpPr>
                <a:spLocks noChangeAspect="1"/>
              </p:cNvSpPr>
              <p:nvPr/>
            </p:nvSpPr>
            <p:spPr>
              <a:xfrm>
                <a:off x="4081838" y="4097654"/>
                <a:ext cx="252088" cy="2520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hteck 231"/>
              <p:cNvSpPr>
                <a:spLocks noChangeAspect="1"/>
              </p:cNvSpPr>
              <p:nvPr/>
            </p:nvSpPr>
            <p:spPr>
              <a:xfrm>
                <a:off x="4081838" y="4440153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6" name="Gruppieren 215"/>
            <p:cNvGrpSpPr>
              <a:grpSpLocks noChangeAspect="1"/>
            </p:cNvGrpSpPr>
            <p:nvPr/>
          </p:nvGrpSpPr>
          <p:grpSpPr>
            <a:xfrm>
              <a:off x="7037559" y="4187173"/>
              <a:ext cx="156710" cy="1008367"/>
              <a:chOff x="4351832" y="3081487"/>
              <a:chExt cx="252088" cy="1622087"/>
            </a:xfrm>
          </p:grpSpPr>
          <p:sp>
            <p:nvSpPr>
              <p:cNvPr id="223" name="Rechteck 222"/>
              <p:cNvSpPr>
                <a:spLocks noChangeAspect="1"/>
              </p:cNvSpPr>
              <p:nvPr/>
            </p:nvSpPr>
            <p:spPr>
              <a:xfrm>
                <a:off x="4351832" y="3081487"/>
                <a:ext cx="252088" cy="25208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hteck 223"/>
              <p:cNvSpPr>
                <a:spLocks noChangeAspect="1"/>
              </p:cNvSpPr>
              <p:nvPr/>
            </p:nvSpPr>
            <p:spPr>
              <a:xfrm>
                <a:off x="4351832" y="3423988"/>
                <a:ext cx="252088" cy="2520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hteck 224"/>
              <p:cNvSpPr>
                <a:spLocks noChangeAspect="1"/>
              </p:cNvSpPr>
              <p:nvPr/>
            </p:nvSpPr>
            <p:spPr>
              <a:xfrm>
                <a:off x="4351832" y="376648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hteck 225"/>
              <p:cNvSpPr>
                <a:spLocks noChangeAspect="1"/>
              </p:cNvSpPr>
              <p:nvPr/>
            </p:nvSpPr>
            <p:spPr>
              <a:xfrm>
                <a:off x="4351832" y="4108986"/>
                <a:ext cx="252088" cy="25208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hteck 226"/>
              <p:cNvSpPr>
                <a:spLocks noChangeAspect="1"/>
              </p:cNvSpPr>
              <p:nvPr/>
            </p:nvSpPr>
            <p:spPr>
              <a:xfrm>
                <a:off x="4351832" y="4451485"/>
                <a:ext cx="252088" cy="2520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7" name="Gruppieren 216"/>
            <p:cNvGrpSpPr>
              <a:grpSpLocks noChangeAspect="1"/>
            </p:cNvGrpSpPr>
            <p:nvPr/>
          </p:nvGrpSpPr>
          <p:grpSpPr>
            <a:xfrm>
              <a:off x="7918060" y="4186633"/>
              <a:ext cx="156710" cy="1008367"/>
              <a:chOff x="4654665" y="3070153"/>
              <a:chExt cx="252088" cy="1622087"/>
            </a:xfrm>
          </p:grpSpPr>
          <p:sp>
            <p:nvSpPr>
              <p:cNvPr id="218" name="Rechteck 217"/>
              <p:cNvSpPr>
                <a:spLocks noChangeAspect="1"/>
              </p:cNvSpPr>
              <p:nvPr/>
            </p:nvSpPr>
            <p:spPr>
              <a:xfrm>
                <a:off x="4654665" y="3070153"/>
                <a:ext cx="252088" cy="2520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hteck 218"/>
              <p:cNvSpPr>
                <a:spLocks noChangeAspect="1"/>
              </p:cNvSpPr>
              <p:nvPr/>
            </p:nvSpPr>
            <p:spPr>
              <a:xfrm>
                <a:off x="4654665" y="3412654"/>
                <a:ext cx="252088" cy="2520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hteck 219"/>
              <p:cNvSpPr>
                <a:spLocks noChangeAspect="1"/>
              </p:cNvSpPr>
              <p:nvPr/>
            </p:nvSpPr>
            <p:spPr>
              <a:xfrm>
                <a:off x="4654665" y="3755151"/>
                <a:ext cx="252088" cy="2520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hteck 220"/>
              <p:cNvSpPr>
                <a:spLocks noChangeAspect="1"/>
              </p:cNvSpPr>
              <p:nvPr/>
            </p:nvSpPr>
            <p:spPr>
              <a:xfrm>
                <a:off x="4654665" y="4097650"/>
                <a:ext cx="252088" cy="2520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hteck 221"/>
              <p:cNvSpPr>
                <a:spLocks noChangeAspect="1"/>
              </p:cNvSpPr>
              <p:nvPr/>
            </p:nvSpPr>
            <p:spPr>
              <a:xfrm>
                <a:off x="4654665" y="4440151"/>
                <a:ext cx="252088" cy="25208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2" name="Gruppieren 261"/>
          <p:cNvGrpSpPr/>
          <p:nvPr/>
        </p:nvGrpSpPr>
        <p:grpSpPr>
          <a:xfrm>
            <a:off x="9594300" y="1959659"/>
            <a:ext cx="2580298" cy="2670825"/>
            <a:chOff x="9594300" y="1959659"/>
            <a:chExt cx="2580298" cy="2670825"/>
          </a:xfrm>
        </p:grpSpPr>
        <p:sp>
          <p:nvSpPr>
            <p:cNvPr id="203" name="Rechteck 202"/>
            <p:cNvSpPr>
              <a:spLocks noChangeAspect="1"/>
            </p:cNvSpPr>
            <p:nvPr/>
          </p:nvSpPr>
          <p:spPr>
            <a:xfrm flipH="1">
              <a:off x="10202991" y="2454282"/>
              <a:ext cx="194128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reihandform 189"/>
            <p:cNvSpPr/>
            <p:nvPr/>
          </p:nvSpPr>
          <p:spPr>
            <a:xfrm flipH="1">
              <a:off x="11072886" y="2195606"/>
              <a:ext cx="1047654" cy="2303299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Freihandform 190"/>
            <p:cNvSpPr/>
            <p:nvPr/>
          </p:nvSpPr>
          <p:spPr>
            <a:xfrm flipH="1">
              <a:off x="10748522" y="1959659"/>
              <a:ext cx="1426076" cy="2670825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  <a:gd name="connsiteX0" fmla="*/ 608993 w 2060174"/>
                <a:gd name="connsiteY0" fmla="*/ 6009 h 3473150"/>
                <a:gd name="connsiteX1" fmla="*/ 1018568 w 2060174"/>
                <a:gd name="connsiteY1" fmla="*/ 139359 h 3473150"/>
                <a:gd name="connsiteX2" fmla="*/ 1304318 w 2060174"/>
                <a:gd name="connsiteY2" fmla="*/ 444159 h 3473150"/>
                <a:gd name="connsiteX3" fmla="*/ 1704368 w 2060174"/>
                <a:gd name="connsiteY3" fmla="*/ 691809 h 3473150"/>
                <a:gd name="connsiteX4" fmla="*/ 2047268 w 2060174"/>
                <a:gd name="connsiteY4" fmla="*/ 1015659 h 3473150"/>
                <a:gd name="connsiteX5" fmla="*/ 1961543 w 2060174"/>
                <a:gd name="connsiteY5" fmla="*/ 1396659 h 3473150"/>
                <a:gd name="connsiteX6" fmla="*/ 1713893 w 2060174"/>
                <a:gd name="connsiteY6" fmla="*/ 1739559 h 3473150"/>
                <a:gd name="connsiteX7" fmla="*/ 1428143 w 2060174"/>
                <a:gd name="connsiteY7" fmla="*/ 1853859 h 3473150"/>
                <a:gd name="connsiteX8" fmla="*/ 1332893 w 2060174"/>
                <a:gd name="connsiteY8" fmla="*/ 2063409 h 3473150"/>
                <a:gd name="connsiteX9" fmla="*/ 1028093 w 2060174"/>
                <a:gd name="connsiteY9" fmla="*/ 2272959 h 3473150"/>
                <a:gd name="connsiteX10" fmla="*/ 1021743 w 2060174"/>
                <a:gd name="connsiteY10" fmla="*/ 2336459 h 3473150"/>
                <a:gd name="connsiteX11" fmla="*/ 1491643 w 2060174"/>
                <a:gd name="connsiteY11" fmla="*/ 2203109 h 3473150"/>
                <a:gd name="connsiteX12" fmla="*/ 1710718 w 2060174"/>
                <a:gd name="connsiteY12" fmla="*/ 2469809 h 3473150"/>
                <a:gd name="connsiteX13" fmla="*/ 1628168 w 2060174"/>
                <a:gd name="connsiteY13" fmla="*/ 2882559 h 3473150"/>
                <a:gd name="connsiteX14" fmla="*/ 1370993 w 2060174"/>
                <a:gd name="connsiteY14" fmla="*/ 3111159 h 3473150"/>
                <a:gd name="connsiteX15" fmla="*/ 989993 w 2060174"/>
                <a:gd name="connsiteY15" fmla="*/ 3263559 h 3473150"/>
                <a:gd name="connsiteX16" fmla="*/ 551843 w 2060174"/>
                <a:gd name="connsiteY16" fmla="*/ 3473109 h 3473150"/>
                <a:gd name="connsiteX17" fmla="*/ 310543 w 2060174"/>
                <a:gd name="connsiteY17" fmla="*/ 3276259 h 3473150"/>
                <a:gd name="connsiteX18" fmla="*/ 208943 w 2060174"/>
                <a:gd name="connsiteY18" fmla="*/ 2749209 h 3473150"/>
                <a:gd name="connsiteX19" fmla="*/ 189893 w 2060174"/>
                <a:gd name="connsiteY19" fmla="*/ 2330109 h 3473150"/>
                <a:gd name="connsiteX20" fmla="*/ 170843 w 2060174"/>
                <a:gd name="connsiteY20" fmla="*/ 2063409 h 3473150"/>
                <a:gd name="connsiteX21" fmla="*/ 56543 w 2060174"/>
                <a:gd name="connsiteY21" fmla="*/ 1644309 h 3473150"/>
                <a:gd name="connsiteX22" fmla="*/ 351818 w 2060174"/>
                <a:gd name="connsiteY22" fmla="*/ 1358559 h 3473150"/>
                <a:gd name="connsiteX23" fmla="*/ 18443 w 2060174"/>
                <a:gd name="connsiteY23" fmla="*/ 977559 h 3473150"/>
                <a:gd name="connsiteX24" fmla="*/ 66068 w 2060174"/>
                <a:gd name="connsiteY24" fmla="*/ 653709 h 3473150"/>
                <a:gd name="connsiteX25" fmla="*/ 259772 w 2060174"/>
                <a:gd name="connsiteY25" fmla="*/ 321313 h 3473150"/>
                <a:gd name="connsiteX26" fmla="*/ 608993 w 2060174"/>
                <a:gd name="connsiteY26" fmla="*/ 6009 h 3473150"/>
                <a:gd name="connsiteX0" fmla="*/ 591588 w 2042769"/>
                <a:gd name="connsiteY0" fmla="*/ 6009 h 3473150"/>
                <a:gd name="connsiteX1" fmla="*/ 1001163 w 2042769"/>
                <a:gd name="connsiteY1" fmla="*/ 139359 h 3473150"/>
                <a:gd name="connsiteX2" fmla="*/ 1286913 w 2042769"/>
                <a:gd name="connsiteY2" fmla="*/ 444159 h 3473150"/>
                <a:gd name="connsiteX3" fmla="*/ 1686963 w 2042769"/>
                <a:gd name="connsiteY3" fmla="*/ 691809 h 3473150"/>
                <a:gd name="connsiteX4" fmla="*/ 2029863 w 2042769"/>
                <a:gd name="connsiteY4" fmla="*/ 1015659 h 3473150"/>
                <a:gd name="connsiteX5" fmla="*/ 1944138 w 2042769"/>
                <a:gd name="connsiteY5" fmla="*/ 1396659 h 3473150"/>
                <a:gd name="connsiteX6" fmla="*/ 1696488 w 2042769"/>
                <a:gd name="connsiteY6" fmla="*/ 1739559 h 3473150"/>
                <a:gd name="connsiteX7" fmla="*/ 1410738 w 2042769"/>
                <a:gd name="connsiteY7" fmla="*/ 1853859 h 3473150"/>
                <a:gd name="connsiteX8" fmla="*/ 1315488 w 2042769"/>
                <a:gd name="connsiteY8" fmla="*/ 2063409 h 3473150"/>
                <a:gd name="connsiteX9" fmla="*/ 1010688 w 2042769"/>
                <a:gd name="connsiteY9" fmla="*/ 2272959 h 3473150"/>
                <a:gd name="connsiteX10" fmla="*/ 1004338 w 2042769"/>
                <a:gd name="connsiteY10" fmla="*/ 2336459 h 3473150"/>
                <a:gd name="connsiteX11" fmla="*/ 1474238 w 2042769"/>
                <a:gd name="connsiteY11" fmla="*/ 2203109 h 3473150"/>
                <a:gd name="connsiteX12" fmla="*/ 1693313 w 2042769"/>
                <a:gd name="connsiteY12" fmla="*/ 2469809 h 3473150"/>
                <a:gd name="connsiteX13" fmla="*/ 1610763 w 2042769"/>
                <a:gd name="connsiteY13" fmla="*/ 2882559 h 3473150"/>
                <a:gd name="connsiteX14" fmla="*/ 1353588 w 2042769"/>
                <a:gd name="connsiteY14" fmla="*/ 3111159 h 3473150"/>
                <a:gd name="connsiteX15" fmla="*/ 972588 w 2042769"/>
                <a:gd name="connsiteY15" fmla="*/ 3263559 h 3473150"/>
                <a:gd name="connsiteX16" fmla="*/ 534438 w 2042769"/>
                <a:gd name="connsiteY16" fmla="*/ 3473109 h 3473150"/>
                <a:gd name="connsiteX17" fmla="*/ 293138 w 2042769"/>
                <a:gd name="connsiteY17" fmla="*/ 3276259 h 3473150"/>
                <a:gd name="connsiteX18" fmla="*/ 191538 w 2042769"/>
                <a:gd name="connsiteY18" fmla="*/ 2749209 h 3473150"/>
                <a:gd name="connsiteX19" fmla="*/ 172488 w 2042769"/>
                <a:gd name="connsiteY19" fmla="*/ 2330109 h 3473150"/>
                <a:gd name="connsiteX20" fmla="*/ 153438 w 2042769"/>
                <a:gd name="connsiteY20" fmla="*/ 2063409 h 3473150"/>
                <a:gd name="connsiteX21" fmla="*/ 39138 w 2042769"/>
                <a:gd name="connsiteY21" fmla="*/ 1644309 h 3473150"/>
                <a:gd name="connsiteX22" fmla="*/ 334413 w 2042769"/>
                <a:gd name="connsiteY22" fmla="*/ 1358559 h 3473150"/>
                <a:gd name="connsiteX23" fmla="*/ 1038 w 2042769"/>
                <a:gd name="connsiteY23" fmla="*/ 977559 h 3473150"/>
                <a:gd name="connsiteX24" fmla="*/ 242367 w 2042769"/>
                <a:gd name="connsiteY24" fmla="*/ 321313 h 3473150"/>
                <a:gd name="connsiteX25" fmla="*/ 591588 w 2042769"/>
                <a:gd name="connsiteY25" fmla="*/ 6009 h 3473150"/>
                <a:gd name="connsiteX0" fmla="*/ 557208 w 2008389"/>
                <a:gd name="connsiteY0" fmla="*/ 6009 h 3473150"/>
                <a:gd name="connsiteX1" fmla="*/ 966783 w 2008389"/>
                <a:gd name="connsiteY1" fmla="*/ 139359 h 3473150"/>
                <a:gd name="connsiteX2" fmla="*/ 1252533 w 2008389"/>
                <a:gd name="connsiteY2" fmla="*/ 444159 h 3473150"/>
                <a:gd name="connsiteX3" fmla="*/ 1652583 w 2008389"/>
                <a:gd name="connsiteY3" fmla="*/ 691809 h 3473150"/>
                <a:gd name="connsiteX4" fmla="*/ 1995483 w 2008389"/>
                <a:gd name="connsiteY4" fmla="*/ 1015659 h 3473150"/>
                <a:gd name="connsiteX5" fmla="*/ 1909758 w 2008389"/>
                <a:gd name="connsiteY5" fmla="*/ 1396659 h 3473150"/>
                <a:gd name="connsiteX6" fmla="*/ 1662108 w 2008389"/>
                <a:gd name="connsiteY6" fmla="*/ 1739559 h 3473150"/>
                <a:gd name="connsiteX7" fmla="*/ 1376358 w 2008389"/>
                <a:gd name="connsiteY7" fmla="*/ 1853859 h 3473150"/>
                <a:gd name="connsiteX8" fmla="*/ 1281108 w 2008389"/>
                <a:gd name="connsiteY8" fmla="*/ 2063409 h 3473150"/>
                <a:gd name="connsiteX9" fmla="*/ 976308 w 2008389"/>
                <a:gd name="connsiteY9" fmla="*/ 2272959 h 3473150"/>
                <a:gd name="connsiteX10" fmla="*/ 969958 w 2008389"/>
                <a:gd name="connsiteY10" fmla="*/ 2336459 h 3473150"/>
                <a:gd name="connsiteX11" fmla="*/ 1439858 w 2008389"/>
                <a:gd name="connsiteY11" fmla="*/ 2203109 h 3473150"/>
                <a:gd name="connsiteX12" fmla="*/ 1658933 w 2008389"/>
                <a:gd name="connsiteY12" fmla="*/ 2469809 h 3473150"/>
                <a:gd name="connsiteX13" fmla="*/ 1576383 w 2008389"/>
                <a:gd name="connsiteY13" fmla="*/ 2882559 h 3473150"/>
                <a:gd name="connsiteX14" fmla="*/ 1319208 w 2008389"/>
                <a:gd name="connsiteY14" fmla="*/ 3111159 h 3473150"/>
                <a:gd name="connsiteX15" fmla="*/ 938208 w 2008389"/>
                <a:gd name="connsiteY15" fmla="*/ 3263559 h 3473150"/>
                <a:gd name="connsiteX16" fmla="*/ 500058 w 2008389"/>
                <a:gd name="connsiteY16" fmla="*/ 3473109 h 3473150"/>
                <a:gd name="connsiteX17" fmla="*/ 258758 w 2008389"/>
                <a:gd name="connsiteY17" fmla="*/ 3276259 h 3473150"/>
                <a:gd name="connsiteX18" fmla="*/ 157158 w 2008389"/>
                <a:gd name="connsiteY18" fmla="*/ 2749209 h 3473150"/>
                <a:gd name="connsiteX19" fmla="*/ 138108 w 2008389"/>
                <a:gd name="connsiteY19" fmla="*/ 2330109 h 3473150"/>
                <a:gd name="connsiteX20" fmla="*/ 119058 w 2008389"/>
                <a:gd name="connsiteY20" fmla="*/ 2063409 h 3473150"/>
                <a:gd name="connsiteX21" fmla="*/ 4758 w 2008389"/>
                <a:gd name="connsiteY21" fmla="*/ 1644309 h 3473150"/>
                <a:gd name="connsiteX22" fmla="*/ 300033 w 2008389"/>
                <a:gd name="connsiteY22" fmla="*/ 1358559 h 3473150"/>
                <a:gd name="connsiteX23" fmla="*/ 207987 w 2008389"/>
                <a:gd name="connsiteY23" fmla="*/ 321313 h 3473150"/>
                <a:gd name="connsiteX24" fmla="*/ 557208 w 2008389"/>
                <a:gd name="connsiteY24" fmla="*/ 6009 h 3473150"/>
                <a:gd name="connsiteX0" fmla="*/ 447452 w 1898633"/>
                <a:gd name="connsiteY0" fmla="*/ 6009 h 3473150"/>
                <a:gd name="connsiteX1" fmla="*/ 857027 w 1898633"/>
                <a:gd name="connsiteY1" fmla="*/ 139359 h 3473150"/>
                <a:gd name="connsiteX2" fmla="*/ 1142777 w 1898633"/>
                <a:gd name="connsiteY2" fmla="*/ 444159 h 3473150"/>
                <a:gd name="connsiteX3" fmla="*/ 1542827 w 1898633"/>
                <a:gd name="connsiteY3" fmla="*/ 691809 h 3473150"/>
                <a:gd name="connsiteX4" fmla="*/ 1885727 w 1898633"/>
                <a:gd name="connsiteY4" fmla="*/ 1015659 h 3473150"/>
                <a:gd name="connsiteX5" fmla="*/ 1800002 w 1898633"/>
                <a:gd name="connsiteY5" fmla="*/ 1396659 h 3473150"/>
                <a:gd name="connsiteX6" fmla="*/ 1552352 w 1898633"/>
                <a:gd name="connsiteY6" fmla="*/ 1739559 h 3473150"/>
                <a:gd name="connsiteX7" fmla="*/ 1266602 w 1898633"/>
                <a:gd name="connsiteY7" fmla="*/ 1853859 h 3473150"/>
                <a:gd name="connsiteX8" fmla="*/ 1171352 w 1898633"/>
                <a:gd name="connsiteY8" fmla="*/ 2063409 h 3473150"/>
                <a:gd name="connsiteX9" fmla="*/ 866552 w 1898633"/>
                <a:gd name="connsiteY9" fmla="*/ 2272959 h 3473150"/>
                <a:gd name="connsiteX10" fmla="*/ 860202 w 1898633"/>
                <a:gd name="connsiteY10" fmla="*/ 2336459 h 3473150"/>
                <a:gd name="connsiteX11" fmla="*/ 1330102 w 1898633"/>
                <a:gd name="connsiteY11" fmla="*/ 2203109 h 3473150"/>
                <a:gd name="connsiteX12" fmla="*/ 1549177 w 1898633"/>
                <a:gd name="connsiteY12" fmla="*/ 2469809 h 3473150"/>
                <a:gd name="connsiteX13" fmla="*/ 1466627 w 1898633"/>
                <a:gd name="connsiteY13" fmla="*/ 2882559 h 3473150"/>
                <a:gd name="connsiteX14" fmla="*/ 1209452 w 1898633"/>
                <a:gd name="connsiteY14" fmla="*/ 3111159 h 3473150"/>
                <a:gd name="connsiteX15" fmla="*/ 828452 w 1898633"/>
                <a:gd name="connsiteY15" fmla="*/ 3263559 h 3473150"/>
                <a:gd name="connsiteX16" fmla="*/ 390302 w 1898633"/>
                <a:gd name="connsiteY16" fmla="*/ 3473109 h 3473150"/>
                <a:gd name="connsiteX17" fmla="*/ 149002 w 1898633"/>
                <a:gd name="connsiteY17" fmla="*/ 3276259 h 3473150"/>
                <a:gd name="connsiteX18" fmla="*/ 47402 w 1898633"/>
                <a:gd name="connsiteY18" fmla="*/ 2749209 h 3473150"/>
                <a:gd name="connsiteX19" fmla="*/ 28352 w 1898633"/>
                <a:gd name="connsiteY19" fmla="*/ 2330109 h 3473150"/>
                <a:gd name="connsiteX20" fmla="*/ 9302 w 1898633"/>
                <a:gd name="connsiteY20" fmla="*/ 2063409 h 3473150"/>
                <a:gd name="connsiteX21" fmla="*/ 190277 w 1898633"/>
                <a:gd name="connsiteY21" fmla="*/ 1358559 h 3473150"/>
                <a:gd name="connsiteX22" fmla="*/ 98231 w 1898633"/>
                <a:gd name="connsiteY22" fmla="*/ 321313 h 3473150"/>
                <a:gd name="connsiteX23" fmla="*/ 447452 w 1898633"/>
                <a:gd name="connsiteY23" fmla="*/ 6009 h 3473150"/>
                <a:gd name="connsiteX0" fmla="*/ 429289 w 1880470"/>
                <a:gd name="connsiteY0" fmla="*/ 6009 h 3473150"/>
                <a:gd name="connsiteX1" fmla="*/ 838864 w 1880470"/>
                <a:gd name="connsiteY1" fmla="*/ 139359 h 3473150"/>
                <a:gd name="connsiteX2" fmla="*/ 1124614 w 1880470"/>
                <a:gd name="connsiteY2" fmla="*/ 444159 h 3473150"/>
                <a:gd name="connsiteX3" fmla="*/ 1524664 w 1880470"/>
                <a:gd name="connsiteY3" fmla="*/ 691809 h 3473150"/>
                <a:gd name="connsiteX4" fmla="*/ 1867564 w 1880470"/>
                <a:gd name="connsiteY4" fmla="*/ 1015659 h 3473150"/>
                <a:gd name="connsiteX5" fmla="*/ 1781839 w 1880470"/>
                <a:gd name="connsiteY5" fmla="*/ 1396659 h 3473150"/>
                <a:gd name="connsiteX6" fmla="*/ 1534189 w 1880470"/>
                <a:gd name="connsiteY6" fmla="*/ 1739559 h 3473150"/>
                <a:gd name="connsiteX7" fmla="*/ 1248439 w 1880470"/>
                <a:gd name="connsiteY7" fmla="*/ 1853859 h 3473150"/>
                <a:gd name="connsiteX8" fmla="*/ 1153189 w 1880470"/>
                <a:gd name="connsiteY8" fmla="*/ 2063409 h 3473150"/>
                <a:gd name="connsiteX9" fmla="*/ 848389 w 1880470"/>
                <a:gd name="connsiteY9" fmla="*/ 2272959 h 3473150"/>
                <a:gd name="connsiteX10" fmla="*/ 842039 w 1880470"/>
                <a:gd name="connsiteY10" fmla="*/ 2336459 h 3473150"/>
                <a:gd name="connsiteX11" fmla="*/ 1311939 w 1880470"/>
                <a:gd name="connsiteY11" fmla="*/ 2203109 h 3473150"/>
                <a:gd name="connsiteX12" fmla="*/ 1531014 w 1880470"/>
                <a:gd name="connsiteY12" fmla="*/ 2469809 h 3473150"/>
                <a:gd name="connsiteX13" fmla="*/ 1448464 w 1880470"/>
                <a:gd name="connsiteY13" fmla="*/ 2882559 h 3473150"/>
                <a:gd name="connsiteX14" fmla="*/ 1191289 w 1880470"/>
                <a:gd name="connsiteY14" fmla="*/ 3111159 h 3473150"/>
                <a:gd name="connsiteX15" fmla="*/ 810289 w 1880470"/>
                <a:gd name="connsiteY15" fmla="*/ 3263559 h 3473150"/>
                <a:gd name="connsiteX16" fmla="*/ 372139 w 1880470"/>
                <a:gd name="connsiteY16" fmla="*/ 3473109 h 3473150"/>
                <a:gd name="connsiteX17" fmla="*/ 130839 w 1880470"/>
                <a:gd name="connsiteY17" fmla="*/ 3276259 h 3473150"/>
                <a:gd name="connsiteX18" fmla="*/ 29239 w 1880470"/>
                <a:gd name="connsiteY18" fmla="*/ 2749209 h 3473150"/>
                <a:gd name="connsiteX19" fmla="*/ 10189 w 1880470"/>
                <a:gd name="connsiteY19" fmla="*/ 2330109 h 3473150"/>
                <a:gd name="connsiteX20" fmla="*/ 172114 w 1880470"/>
                <a:gd name="connsiteY20" fmla="*/ 1358559 h 3473150"/>
                <a:gd name="connsiteX21" fmla="*/ 80068 w 1880470"/>
                <a:gd name="connsiteY21" fmla="*/ 321313 h 3473150"/>
                <a:gd name="connsiteX22" fmla="*/ 429289 w 1880470"/>
                <a:gd name="connsiteY22" fmla="*/ 6009 h 3473150"/>
                <a:gd name="connsiteX0" fmla="*/ 400671 w 1851852"/>
                <a:gd name="connsiteY0" fmla="*/ 6009 h 3473150"/>
                <a:gd name="connsiteX1" fmla="*/ 810246 w 1851852"/>
                <a:gd name="connsiteY1" fmla="*/ 139359 h 3473150"/>
                <a:gd name="connsiteX2" fmla="*/ 1095996 w 1851852"/>
                <a:gd name="connsiteY2" fmla="*/ 444159 h 3473150"/>
                <a:gd name="connsiteX3" fmla="*/ 1496046 w 1851852"/>
                <a:gd name="connsiteY3" fmla="*/ 691809 h 3473150"/>
                <a:gd name="connsiteX4" fmla="*/ 1838946 w 1851852"/>
                <a:gd name="connsiteY4" fmla="*/ 1015659 h 3473150"/>
                <a:gd name="connsiteX5" fmla="*/ 1753221 w 1851852"/>
                <a:gd name="connsiteY5" fmla="*/ 1396659 h 3473150"/>
                <a:gd name="connsiteX6" fmla="*/ 1505571 w 1851852"/>
                <a:gd name="connsiteY6" fmla="*/ 1739559 h 3473150"/>
                <a:gd name="connsiteX7" fmla="*/ 1219821 w 1851852"/>
                <a:gd name="connsiteY7" fmla="*/ 1853859 h 3473150"/>
                <a:gd name="connsiteX8" fmla="*/ 1124571 w 1851852"/>
                <a:gd name="connsiteY8" fmla="*/ 2063409 h 3473150"/>
                <a:gd name="connsiteX9" fmla="*/ 819771 w 1851852"/>
                <a:gd name="connsiteY9" fmla="*/ 2272959 h 3473150"/>
                <a:gd name="connsiteX10" fmla="*/ 813421 w 1851852"/>
                <a:gd name="connsiteY10" fmla="*/ 2336459 h 3473150"/>
                <a:gd name="connsiteX11" fmla="*/ 1283321 w 1851852"/>
                <a:gd name="connsiteY11" fmla="*/ 2203109 h 3473150"/>
                <a:gd name="connsiteX12" fmla="*/ 1502396 w 1851852"/>
                <a:gd name="connsiteY12" fmla="*/ 2469809 h 3473150"/>
                <a:gd name="connsiteX13" fmla="*/ 1419846 w 1851852"/>
                <a:gd name="connsiteY13" fmla="*/ 2882559 h 3473150"/>
                <a:gd name="connsiteX14" fmla="*/ 1162671 w 1851852"/>
                <a:gd name="connsiteY14" fmla="*/ 3111159 h 3473150"/>
                <a:gd name="connsiteX15" fmla="*/ 781671 w 1851852"/>
                <a:gd name="connsiteY15" fmla="*/ 3263559 h 3473150"/>
                <a:gd name="connsiteX16" fmla="*/ 343521 w 1851852"/>
                <a:gd name="connsiteY16" fmla="*/ 3473109 h 3473150"/>
                <a:gd name="connsiteX17" fmla="*/ 102221 w 1851852"/>
                <a:gd name="connsiteY17" fmla="*/ 3276259 h 3473150"/>
                <a:gd name="connsiteX18" fmla="*/ 621 w 1851852"/>
                <a:gd name="connsiteY18" fmla="*/ 2749209 h 3473150"/>
                <a:gd name="connsiteX19" fmla="*/ 143496 w 1851852"/>
                <a:gd name="connsiteY19" fmla="*/ 1358559 h 3473150"/>
                <a:gd name="connsiteX20" fmla="*/ 51450 w 1851852"/>
                <a:gd name="connsiteY20" fmla="*/ 321313 h 3473150"/>
                <a:gd name="connsiteX21" fmla="*/ 400671 w 1851852"/>
                <a:gd name="connsiteY21" fmla="*/ 6009 h 347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51852" h="3473150">
                  <a:moveTo>
                    <a:pt x="400671" y="6009"/>
                  </a:moveTo>
                  <a:cubicBezTo>
                    <a:pt x="527137" y="-24317"/>
                    <a:pt x="694359" y="66334"/>
                    <a:pt x="810246" y="139359"/>
                  </a:cubicBezTo>
                  <a:cubicBezTo>
                    <a:pt x="926133" y="212384"/>
                    <a:pt x="981696" y="352084"/>
                    <a:pt x="1095996" y="444159"/>
                  </a:cubicBezTo>
                  <a:cubicBezTo>
                    <a:pt x="1210296" y="536234"/>
                    <a:pt x="1372221" y="596559"/>
                    <a:pt x="1496046" y="691809"/>
                  </a:cubicBezTo>
                  <a:cubicBezTo>
                    <a:pt x="1619871" y="787059"/>
                    <a:pt x="1796084" y="898184"/>
                    <a:pt x="1838946" y="1015659"/>
                  </a:cubicBezTo>
                  <a:cubicBezTo>
                    <a:pt x="1881808" y="1133134"/>
                    <a:pt x="1808784" y="1276009"/>
                    <a:pt x="1753221" y="1396659"/>
                  </a:cubicBezTo>
                  <a:cubicBezTo>
                    <a:pt x="1697659" y="1517309"/>
                    <a:pt x="1594471" y="1663359"/>
                    <a:pt x="1505571" y="1739559"/>
                  </a:cubicBezTo>
                  <a:cubicBezTo>
                    <a:pt x="1416671" y="1815759"/>
                    <a:pt x="1283321" y="1799884"/>
                    <a:pt x="1219821" y="1853859"/>
                  </a:cubicBezTo>
                  <a:cubicBezTo>
                    <a:pt x="1156321" y="1907834"/>
                    <a:pt x="1191246" y="1993559"/>
                    <a:pt x="1124571" y="2063409"/>
                  </a:cubicBezTo>
                  <a:cubicBezTo>
                    <a:pt x="1057896" y="2133259"/>
                    <a:pt x="871629" y="2227451"/>
                    <a:pt x="819771" y="2272959"/>
                  </a:cubicBezTo>
                  <a:cubicBezTo>
                    <a:pt x="767913" y="2318467"/>
                    <a:pt x="736163" y="2348101"/>
                    <a:pt x="813421" y="2336459"/>
                  </a:cubicBezTo>
                  <a:cubicBezTo>
                    <a:pt x="890679" y="2324817"/>
                    <a:pt x="1168492" y="2180884"/>
                    <a:pt x="1283321" y="2203109"/>
                  </a:cubicBezTo>
                  <a:cubicBezTo>
                    <a:pt x="1398150" y="2225334"/>
                    <a:pt x="1479642" y="2356567"/>
                    <a:pt x="1502396" y="2469809"/>
                  </a:cubicBezTo>
                  <a:cubicBezTo>
                    <a:pt x="1525150" y="2583051"/>
                    <a:pt x="1476467" y="2775667"/>
                    <a:pt x="1419846" y="2882559"/>
                  </a:cubicBezTo>
                  <a:cubicBezTo>
                    <a:pt x="1363225" y="2989451"/>
                    <a:pt x="1269033" y="3047659"/>
                    <a:pt x="1162671" y="3111159"/>
                  </a:cubicBezTo>
                  <a:cubicBezTo>
                    <a:pt x="1056309" y="3174659"/>
                    <a:pt x="918196" y="3203234"/>
                    <a:pt x="781671" y="3263559"/>
                  </a:cubicBezTo>
                  <a:cubicBezTo>
                    <a:pt x="645146" y="3323884"/>
                    <a:pt x="456763" y="3470992"/>
                    <a:pt x="343521" y="3473109"/>
                  </a:cubicBezTo>
                  <a:cubicBezTo>
                    <a:pt x="230279" y="3475226"/>
                    <a:pt x="159371" y="3396909"/>
                    <a:pt x="102221" y="3276259"/>
                  </a:cubicBezTo>
                  <a:cubicBezTo>
                    <a:pt x="45071" y="3155609"/>
                    <a:pt x="-6258" y="3068826"/>
                    <a:pt x="621" y="2749209"/>
                  </a:cubicBezTo>
                  <a:cubicBezTo>
                    <a:pt x="7500" y="2429592"/>
                    <a:pt x="135025" y="1763208"/>
                    <a:pt x="143496" y="1358559"/>
                  </a:cubicBezTo>
                  <a:cubicBezTo>
                    <a:pt x="151968" y="953910"/>
                    <a:pt x="8588" y="546738"/>
                    <a:pt x="51450" y="321313"/>
                  </a:cubicBezTo>
                  <a:cubicBezTo>
                    <a:pt x="94312" y="95888"/>
                    <a:pt x="274205" y="36335"/>
                    <a:pt x="400671" y="600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Freihandform 191"/>
            <p:cNvSpPr/>
            <p:nvPr/>
          </p:nvSpPr>
          <p:spPr>
            <a:xfrm flipH="1">
              <a:off x="10905144" y="1999885"/>
              <a:ext cx="1255504" cy="2547712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  <a:gd name="connsiteX0" fmla="*/ 169648 w 1794248"/>
                <a:gd name="connsiteY0" fmla="*/ 344262 h 3313052"/>
                <a:gd name="connsiteX1" fmla="*/ 3525 w 1794248"/>
                <a:gd name="connsiteY1" fmla="*/ 868098 h 3313052"/>
                <a:gd name="connsiteX2" fmla="*/ 327375 w 1794248"/>
                <a:gd name="connsiteY2" fmla="*/ 1325298 h 3313052"/>
                <a:gd name="connsiteX3" fmla="*/ 127350 w 1794248"/>
                <a:gd name="connsiteY3" fmla="*/ 1687248 h 3313052"/>
                <a:gd name="connsiteX4" fmla="*/ 251175 w 1794248"/>
                <a:gd name="connsiteY4" fmla="*/ 2258748 h 3313052"/>
                <a:gd name="connsiteX5" fmla="*/ 279750 w 1794248"/>
                <a:gd name="connsiteY5" fmla="*/ 2963598 h 3313052"/>
                <a:gd name="connsiteX6" fmla="*/ 498825 w 1794248"/>
                <a:gd name="connsiteY6" fmla="*/ 3306498 h 3313052"/>
                <a:gd name="connsiteX7" fmla="*/ 803625 w 1794248"/>
                <a:gd name="connsiteY7" fmla="*/ 3154098 h 3313052"/>
                <a:gd name="connsiteX8" fmla="*/ 794100 w 1794248"/>
                <a:gd name="connsiteY8" fmla="*/ 2734998 h 3313052"/>
                <a:gd name="connsiteX9" fmla="*/ 660750 w 1794248"/>
                <a:gd name="connsiteY9" fmla="*/ 2411148 h 3313052"/>
                <a:gd name="connsiteX10" fmla="*/ 708375 w 1794248"/>
                <a:gd name="connsiteY10" fmla="*/ 2220648 h 3313052"/>
                <a:gd name="connsiteX11" fmla="*/ 1089375 w 1794248"/>
                <a:gd name="connsiteY11" fmla="*/ 2030148 h 3313052"/>
                <a:gd name="connsiteX12" fmla="*/ 1146525 w 1794248"/>
                <a:gd name="connsiteY12" fmla="*/ 1744398 h 3313052"/>
                <a:gd name="connsiteX13" fmla="*/ 1641825 w 1794248"/>
                <a:gd name="connsiteY13" fmla="*/ 1458648 h 3313052"/>
                <a:gd name="connsiteX14" fmla="*/ 1794225 w 1794248"/>
                <a:gd name="connsiteY14" fmla="*/ 1096698 h 3313052"/>
                <a:gd name="connsiteX15" fmla="*/ 1651350 w 1794248"/>
                <a:gd name="connsiteY15" fmla="*/ 696648 h 3313052"/>
                <a:gd name="connsiteX16" fmla="*/ 1403700 w 1794248"/>
                <a:gd name="connsiteY16" fmla="*/ 601398 h 3313052"/>
                <a:gd name="connsiteX17" fmla="*/ 1117950 w 1794248"/>
                <a:gd name="connsiteY17" fmla="*/ 353748 h 3313052"/>
                <a:gd name="connsiteX18" fmla="*/ 775050 w 1794248"/>
                <a:gd name="connsiteY18" fmla="*/ 106098 h 3313052"/>
                <a:gd name="connsiteX19" fmla="*/ 394050 w 1794248"/>
                <a:gd name="connsiteY19" fmla="*/ 10848 h 3313052"/>
                <a:gd name="connsiteX20" fmla="*/ 169648 w 1794248"/>
                <a:gd name="connsiteY20" fmla="*/ 344262 h 3313052"/>
                <a:gd name="connsiteX0" fmla="*/ 43307 w 1667907"/>
                <a:gd name="connsiteY0" fmla="*/ 344263 h 3313053"/>
                <a:gd name="connsiteX1" fmla="*/ 112193 w 1667907"/>
                <a:gd name="connsiteY1" fmla="*/ 979577 h 3313053"/>
                <a:gd name="connsiteX2" fmla="*/ 201034 w 1667907"/>
                <a:gd name="connsiteY2" fmla="*/ 1325299 h 3313053"/>
                <a:gd name="connsiteX3" fmla="*/ 1009 w 1667907"/>
                <a:gd name="connsiteY3" fmla="*/ 1687249 h 3313053"/>
                <a:gd name="connsiteX4" fmla="*/ 124834 w 1667907"/>
                <a:gd name="connsiteY4" fmla="*/ 2258749 h 3313053"/>
                <a:gd name="connsiteX5" fmla="*/ 153409 w 1667907"/>
                <a:gd name="connsiteY5" fmla="*/ 2963599 h 3313053"/>
                <a:gd name="connsiteX6" fmla="*/ 372484 w 1667907"/>
                <a:gd name="connsiteY6" fmla="*/ 3306499 h 3313053"/>
                <a:gd name="connsiteX7" fmla="*/ 677284 w 1667907"/>
                <a:gd name="connsiteY7" fmla="*/ 3154099 h 3313053"/>
                <a:gd name="connsiteX8" fmla="*/ 667759 w 1667907"/>
                <a:gd name="connsiteY8" fmla="*/ 2734999 h 3313053"/>
                <a:gd name="connsiteX9" fmla="*/ 534409 w 1667907"/>
                <a:gd name="connsiteY9" fmla="*/ 2411149 h 3313053"/>
                <a:gd name="connsiteX10" fmla="*/ 582034 w 1667907"/>
                <a:gd name="connsiteY10" fmla="*/ 2220649 h 3313053"/>
                <a:gd name="connsiteX11" fmla="*/ 963034 w 1667907"/>
                <a:gd name="connsiteY11" fmla="*/ 2030149 h 3313053"/>
                <a:gd name="connsiteX12" fmla="*/ 1020184 w 1667907"/>
                <a:gd name="connsiteY12" fmla="*/ 1744399 h 3313053"/>
                <a:gd name="connsiteX13" fmla="*/ 1515484 w 1667907"/>
                <a:gd name="connsiteY13" fmla="*/ 1458649 h 3313053"/>
                <a:gd name="connsiteX14" fmla="*/ 1667884 w 1667907"/>
                <a:gd name="connsiteY14" fmla="*/ 1096699 h 3313053"/>
                <a:gd name="connsiteX15" fmla="*/ 1525009 w 1667907"/>
                <a:gd name="connsiteY15" fmla="*/ 696649 h 3313053"/>
                <a:gd name="connsiteX16" fmla="*/ 1277359 w 1667907"/>
                <a:gd name="connsiteY16" fmla="*/ 601399 h 3313053"/>
                <a:gd name="connsiteX17" fmla="*/ 991609 w 1667907"/>
                <a:gd name="connsiteY17" fmla="*/ 353749 h 3313053"/>
                <a:gd name="connsiteX18" fmla="*/ 648709 w 1667907"/>
                <a:gd name="connsiteY18" fmla="*/ 106099 h 3313053"/>
                <a:gd name="connsiteX19" fmla="*/ 267709 w 1667907"/>
                <a:gd name="connsiteY19" fmla="*/ 10849 h 3313053"/>
                <a:gd name="connsiteX20" fmla="*/ 43307 w 1667907"/>
                <a:gd name="connsiteY20" fmla="*/ 344263 h 3313053"/>
                <a:gd name="connsiteX0" fmla="*/ 5755 w 1630355"/>
                <a:gd name="connsiteY0" fmla="*/ 344263 h 3313053"/>
                <a:gd name="connsiteX1" fmla="*/ 74641 w 1630355"/>
                <a:gd name="connsiteY1" fmla="*/ 979577 h 3313053"/>
                <a:gd name="connsiteX2" fmla="*/ 163482 w 1630355"/>
                <a:gd name="connsiteY2" fmla="*/ 1325299 h 3313053"/>
                <a:gd name="connsiteX3" fmla="*/ 62408 w 1630355"/>
                <a:gd name="connsiteY3" fmla="*/ 1736794 h 3313053"/>
                <a:gd name="connsiteX4" fmla="*/ 87282 w 1630355"/>
                <a:gd name="connsiteY4" fmla="*/ 2258749 h 3313053"/>
                <a:gd name="connsiteX5" fmla="*/ 115857 w 1630355"/>
                <a:gd name="connsiteY5" fmla="*/ 2963599 h 3313053"/>
                <a:gd name="connsiteX6" fmla="*/ 334932 w 1630355"/>
                <a:gd name="connsiteY6" fmla="*/ 3306499 h 3313053"/>
                <a:gd name="connsiteX7" fmla="*/ 639732 w 1630355"/>
                <a:gd name="connsiteY7" fmla="*/ 3154099 h 3313053"/>
                <a:gd name="connsiteX8" fmla="*/ 630207 w 1630355"/>
                <a:gd name="connsiteY8" fmla="*/ 2734999 h 3313053"/>
                <a:gd name="connsiteX9" fmla="*/ 496857 w 1630355"/>
                <a:gd name="connsiteY9" fmla="*/ 2411149 h 3313053"/>
                <a:gd name="connsiteX10" fmla="*/ 544482 w 1630355"/>
                <a:gd name="connsiteY10" fmla="*/ 2220649 h 3313053"/>
                <a:gd name="connsiteX11" fmla="*/ 925482 w 1630355"/>
                <a:gd name="connsiteY11" fmla="*/ 2030149 h 3313053"/>
                <a:gd name="connsiteX12" fmla="*/ 982632 w 1630355"/>
                <a:gd name="connsiteY12" fmla="*/ 1744399 h 3313053"/>
                <a:gd name="connsiteX13" fmla="*/ 1477932 w 1630355"/>
                <a:gd name="connsiteY13" fmla="*/ 1458649 h 3313053"/>
                <a:gd name="connsiteX14" fmla="*/ 1630332 w 1630355"/>
                <a:gd name="connsiteY14" fmla="*/ 1096699 h 3313053"/>
                <a:gd name="connsiteX15" fmla="*/ 1487457 w 1630355"/>
                <a:gd name="connsiteY15" fmla="*/ 696649 h 3313053"/>
                <a:gd name="connsiteX16" fmla="*/ 1239807 w 1630355"/>
                <a:gd name="connsiteY16" fmla="*/ 601399 h 3313053"/>
                <a:gd name="connsiteX17" fmla="*/ 954057 w 1630355"/>
                <a:gd name="connsiteY17" fmla="*/ 353749 h 3313053"/>
                <a:gd name="connsiteX18" fmla="*/ 611157 w 1630355"/>
                <a:gd name="connsiteY18" fmla="*/ 106099 h 3313053"/>
                <a:gd name="connsiteX19" fmla="*/ 230157 w 1630355"/>
                <a:gd name="connsiteY19" fmla="*/ 10849 h 3313053"/>
                <a:gd name="connsiteX20" fmla="*/ 5755 w 1630355"/>
                <a:gd name="connsiteY20" fmla="*/ 344263 h 33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30355" h="3313053">
                  <a:moveTo>
                    <a:pt x="5755" y="344263"/>
                  </a:moveTo>
                  <a:cubicBezTo>
                    <a:pt x="-20164" y="505718"/>
                    <a:pt x="48353" y="816071"/>
                    <a:pt x="74641" y="979577"/>
                  </a:cubicBezTo>
                  <a:cubicBezTo>
                    <a:pt x="100929" y="1143083"/>
                    <a:pt x="165521" y="1199096"/>
                    <a:pt x="163482" y="1325299"/>
                  </a:cubicBezTo>
                  <a:cubicBezTo>
                    <a:pt x="161443" y="1451502"/>
                    <a:pt x="75108" y="1581219"/>
                    <a:pt x="62408" y="1736794"/>
                  </a:cubicBezTo>
                  <a:cubicBezTo>
                    <a:pt x="49708" y="1892369"/>
                    <a:pt x="78374" y="2054282"/>
                    <a:pt x="87282" y="2258749"/>
                  </a:cubicBezTo>
                  <a:cubicBezTo>
                    <a:pt x="96190" y="2463216"/>
                    <a:pt x="74582" y="2788974"/>
                    <a:pt x="115857" y="2963599"/>
                  </a:cubicBezTo>
                  <a:cubicBezTo>
                    <a:pt x="157132" y="3138224"/>
                    <a:pt x="247620" y="3274749"/>
                    <a:pt x="334932" y="3306499"/>
                  </a:cubicBezTo>
                  <a:cubicBezTo>
                    <a:pt x="422244" y="3338249"/>
                    <a:pt x="590520" y="3249349"/>
                    <a:pt x="639732" y="3154099"/>
                  </a:cubicBezTo>
                  <a:cubicBezTo>
                    <a:pt x="688944" y="3058849"/>
                    <a:pt x="654019" y="2858824"/>
                    <a:pt x="630207" y="2734999"/>
                  </a:cubicBezTo>
                  <a:cubicBezTo>
                    <a:pt x="606395" y="2611174"/>
                    <a:pt x="511145" y="2496874"/>
                    <a:pt x="496857" y="2411149"/>
                  </a:cubicBezTo>
                  <a:cubicBezTo>
                    <a:pt x="482569" y="2325424"/>
                    <a:pt x="473045" y="2284149"/>
                    <a:pt x="544482" y="2220649"/>
                  </a:cubicBezTo>
                  <a:cubicBezTo>
                    <a:pt x="615919" y="2157149"/>
                    <a:pt x="852457" y="2109524"/>
                    <a:pt x="925482" y="2030149"/>
                  </a:cubicBezTo>
                  <a:cubicBezTo>
                    <a:pt x="998507" y="1950774"/>
                    <a:pt x="890557" y="1839649"/>
                    <a:pt x="982632" y="1744399"/>
                  </a:cubicBezTo>
                  <a:cubicBezTo>
                    <a:pt x="1074707" y="1649149"/>
                    <a:pt x="1369982" y="1566599"/>
                    <a:pt x="1477932" y="1458649"/>
                  </a:cubicBezTo>
                  <a:cubicBezTo>
                    <a:pt x="1585882" y="1350699"/>
                    <a:pt x="1628745" y="1223699"/>
                    <a:pt x="1630332" y="1096699"/>
                  </a:cubicBezTo>
                  <a:cubicBezTo>
                    <a:pt x="1631919" y="969699"/>
                    <a:pt x="1552544" y="779199"/>
                    <a:pt x="1487457" y="696649"/>
                  </a:cubicBezTo>
                  <a:cubicBezTo>
                    <a:pt x="1422370" y="614099"/>
                    <a:pt x="1328707" y="658549"/>
                    <a:pt x="1239807" y="601399"/>
                  </a:cubicBezTo>
                  <a:cubicBezTo>
                    <a:pt x="1150907" y="544249"/>
                    <a:pt x="1058832" y="436299"/>
                    <a:pt x="954057" y="353749"/>
                  </a:cubicBezTo>
                  <a:cubicBezTo>
                    <a:pt x="849282" y="271199"/>
                    <a:pt x="731807" y="163249"/>
                    <a:pt x="611157" y="106099"/>
                  </a:cubicBezTo>
                  <a:cubicBezTo>
                    <a:pt x="490507" y="48949"/>
                    <a:pt x="331057" y="-28845"/>
                    <a:pt x="230157" y="10849"/>
                  </a:cubicBezTo>
                  <a:cubicBezTo>
                    <a:pt x="129257" y="50543"/>
                    <a:pt x="31674" y="182808"/>
                    <a:pt x="5755" y="344263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Freihandform 192"/>
            <p:cNvSpPr/>
            <p:nvPr/>
          </p:nvSpPr>
          <p:spPr>
            <a:xfrm flipH="1">
              <a:off x="10998597" y="2103590"/>
              <a:ext cx="1161056" cy="1523067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0150A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Freihandform 193"/>
            <p:cNvSpPr/>
            <p:nvPr/>
          </p:nvSpPr>
          <p:spPr>
            <a:xfrm flipH="1">
              <a:off x="11043463" y="3004381"/>
              <a:ext cx="1101336" cy="1520277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Freihandform 194"/>
            <p:cNvSpPr/>
            <p:nvPr/>
          </p:nvSpPr>
          <p:spPr>
            <a:xfrm flipH="1">
              <a:off x="11138746" y="3771626"/>
              <a:ext cx="957512" cy="712701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hteck 195"/>
            <p:cNvSpPr>
              <a:spLocks noChangeAspect="1"/>
            </p:cNvSpPr>
            <p:nvPr/>
          </p:nvSpPr>
          <p:spPr>
            <a:xfrm flipH="1">
              <a:off x="10474387" y="3221703"/>
              <a:ext cx="194128" cy="1938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chteck 196"/>
            <p:cNvSpPr>
              <a:spLocks noChangeAspect="1"/>
            </p:cNvSpPr>
            <p:nvPr/>
          </p:nvSpPr>
          <p:spPr>
            <a:xfrm flipH="1">
              <a:off x="10202991" y="3221703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hteck 197"/>
            <p:cNvSpPr>
              <a:spLocks noChangeAspect="1"/>
            </p:cNvSpPr>
            <p:nvPr/>
          </p:nvSpPr>
          <p:spPr>
            <a:xfrm flipH="1">
              <a:off x="9931596" y="3221703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hteck 198"/>
            <p:cNvSpPr>
              <a:spLocks noChangeAspect="1"/>
            </p:cNvSpPr>
            <p:nvPr/>
          </p:nvSpPr>
          <p:spPr>
            <a:xfrm flipH="1">
              <a:off x="10474387" y="2744845"/>
              <a:ext cx="194128" cy="193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hteck 199"/>
            <p:cNvSpPr>
              <a:spLocks noChangeAspect="1"/>
            </p:cNvSpPr>
            <p:nvPr/>
          </p:nvSpPr>
          <p:spPr>
            <a:xfrm flipH="1">
              <a:off x="10202991" y="2744845"/>
              <a:ext cx="194128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hteck 200"/>
            <p:cNvSpPr>
              <a:spLocks noChangeAspect="1"/>
            </p:cNvSpPr>
            <p:nvPr/>
          </p:nvSpPr>
          <p:spPr>
            <a:xfrm flipH="1">
              <a:off x="9931596" y="2744845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hteck 201"/>
            <p:cNvSpPr>
              <a:spLocks noChangeAspect="1"/>
            </p:cNvSpPr>
            <p:nvPr/>
          </p:nvSpPr>
          <p:spPr>
            <a:xfrm flipH="1">
              <a:off x="10474387" y="2454282"/>
              <a:ext cx="194128" cy="193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hteck 203"/>
            <p:cNvSpPr>
              <a:spLocks noChangeAspect="1"/>
            </p:cNvSpPr>
            <p:nvPr/>
          </p:nvSpPr>
          <p:spPr>
            <a:xfrm flipH="1">
              <a:off x="9931596" y="2454282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hteck 204"/>
            <p:cNvSpPr>
              <a:spLocks noChangeAspect="1"/>
            </p:cNvSpPr>
            <p:nvPr/>
          </p:nvSpPr>
          <p:spPr>
            <a:xfrm flipH="1">
              <a:off x="10474387" y="3893370"/>
              <a:ext cx="194128" cy="193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>
              <a:spLocks noChangeAspect="1"/>
            </p:cNvSpPr>
            <p:nvPr/>
          </p:nvSpPr>
          <p:spPr>
            <a:xfrm flipH="1">
              <a:off x="10202991" y="3893370"/>
              <a:ext cx="194128" cy="1938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hteck 206"/>
            <p:cNvSpPr>
              <a:spLocks noChangeAspect="1"/>
            </p:cNvSpPr>
            <p:nvPr/>
          </p:nvSpPr>
          <p:spPr>
            <a:xfrm flipH="1">
              <a:off x="9931596" y="3893370"/>
              <a:ext cx="194128" cy="1938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8" name="Gruppieren 207"/>
            <p:cNvGrpSpPr/>
            <p:nvPr/>
          </p:nvGrpSpPr>
          <p:grpSpPr>
            <a:xfrm flipH="1">
              <a:off x="11130855" y="2428036"/>
              <a:ext cx="886187" cy="1936025"/>
              <a:chOff x="746901" y="2631894"/>
              <a:chExt cx="1150772" cy="2517613"/>
            </a:xfrm>
          </p:grpSpPr>
          <p:cxnSp>
            <p:nvCxnSpPr>
              <p:cNvPr id="234" name="Gerader Verbinder 233"/>
              <p:cNvCxnSpPr>
                <a:cxnSpLocks/>
                <a:stCxn id="239" idx="2"/>
                <a:endCxn id="240" idx="5"/>
              </p:cNvCxnSpPr>
              <p:nvPr/>
            </p:nvCxnSpPr>
            <p:spPr>
              <a:xfrm flipH="1" flipV="1">
                <a:off x="1116914" y="2939173"/>
                <a:ext cx="420759" cy="2854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Gerader Verbinder 234"/>
              <p:cNvCxnSpPr>
                <a:cxnSpLocks/>
                <a:stCxn id="240" idx="4"/>
                <a:endCxn id="241" idx="0"/>
              </p:cNvCxnSpPr>
              <p:nvPr/>
            </p:nvCxnSpPr>
            <p:spPr>
              <a:xfrm flipH="1">
                <a:off x="926902" y="2991894"/>
                <a:ext cx="62734" cy="17976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r Verbinder 235"/>
              <p:cNvCxnSpPr>
                <a:cxnSpLocks/>
                <a:stCxn id="241" idx="6"/>
                <a:endCxn id="24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Ellipse 238"/>
              <p:cNvSpPr>
                <a:spLocks noChangeAspect="1"/>
              </p:cNvSpPr>
              <p:nvPr/>
            </p:nvSpPr>
            <p:spPr>
              <a:xfrm>
                <a:off x="1537673" y="304465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0" name="Ellipse 239"/>
              <p:cNvSpPr>
                <a:spLocks noChangeAspect="1"/>
              </p:cNvSpPr>
              <p:nvPr/>
            </p:nvSpPr>
            <p:spPr>
              <a:xfrm>
                <a:off x="809635" y="263189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1" name="Ellipse 240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2" name="Ellipse 24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Rechteck 208"/>
            <p:cNvSpPr>
              <a:spLocks noChangeAspect="1"/>
            </p:cNvSpPr>
            <p:nvPr/>
          </p:nvSpPr>
          <p:spPr>
            <a:xfrm flipH="1">
              <a:off x="10474387" y="4170207"/>
              <a:ext cx="194128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hteck 209"/>
            <p:cNvSpPr>
              <a:spLocks noChangeAspect="1"/>
            </p:cNvSpPr>
            <p:nvPr/>
          </p:nvSpPr>
          <p:spPr>
            <a:xfrm flipH="1">
              <a:off x="10202991" y="4170207"/>
              <a:ext cx="194128" cy="1938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hteck 210"/>
            <p:cNvSpPr>
              <a:spLocks noChangeAspect="1"/>
            </p:cNvSpPr>
            <p:nvPr/>
          </p:nvSpPr>
          <p:spPr>
            <a:xfrm flipH="1">
              <a:off x="9931596" y="4170207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Geschweifte Klammer rechts 211"/>
            <p:cNvSpPr/>
            <p:nvPr/>
          </p:nvSpPr>
          <p:spPr>
            <a:xfrm flipH="1">
              <a:off x="9594300" y="2454282"/>
              <a:ext cx="230072" cy="1909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Ellipse 242"/>
            <p:cNvSpPr>
              <a:spLocks noChangeAspect="1"/>
            </p:cNvSpPr>
            <p:nvPr/>
          </p:nvSpPr>
          <p:spPr>
            <a:xfrm flipH="1">
              <a:off x="11705154" y="3190455"/>
              <a:ext cx="277229" cy="2768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244" name="Gerader Verbinder 243"/>
            <p:cNvCxnSpPr>
              <a:cxnSpLocks/>
              <a:endCxn id="240" idx="4"/>
            </p:cNvCxnSpPr>
            <p:nvPr/>
          </p:nvCxnSpPr>
          <p:spPr>
            <a:xfrm flipV="1">
              <a:off x="11291313" y="2704873"/>
              <a:ext cx="538804" cy="1146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/>
        </p:nvGrpSpPr>
        <p:grpSpPr>
          <a:xfrm>
            <a:off x="3245829" y="2792587"/>
            <a:ext cx="2837442" cy="1107996"/>
            <a:chOff x="5405623" y="3957083"/>
            <a:chExt cx="3689820" cy="14408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feld 29"/>
                <p:cNvSpPr txBox="1"/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7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7200" b="0" i="1" smtClean="0">
                                <a:latin typeface="Cambria Math" panose="02040503050406030204" pitchFamily="18" charset="0"/>
                              </a:rPr>
                              <m:t> _, _,_</m:t>
                            </m:r>
                          </m:e>
                        </m:d>
                      </m:oMath>
                    </m:oMathPara>
                  </a14:m>
                  <a:endParaRPr lang="en-GB" sz="8000" i="1" dirty="0"/>
                </a:p>
              </p:txBody>
            </p:sp>
          </mc:Choice>
          <mc:Fallback>
            <p:sp>
              <p:nvSpPr>
                <p:cNvPr id="30" name="Textfeld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uppieren 30"/>
            <p:cNvGrpSpPr>
              <a:grpSpLocks noChangeAspect="1"/>
            </p:cNvGrpSpPr>
            <p:nvPr/>
          </p:nvGrpSpPr>
          <p:grpSpPr>
            <a:xfrm>
              <a:off x="6427706" y="4186634"/>
              <a:ext cx="156710" cy="1008367"/>
              <a:chOff x="4499680" y="3070155"/>
              <a:chExt cx="252088" cy="1622087"/>
            </a:xfrm>
          </p:grpSpPr>
          <p:sp>
            <p:nvSpPr>
              <p:cNvPr id="44" name="Rechteck 43"/>
              <p:cNvSpPr>
                <a:spLocks noChangeAspect="1"/>
              </p:cNvSpPr>
              <p:nvPr/>
            </p:nvSpPr>
            <p:spPr>
              <a:xfrm>
                <a:off x="4499680" y="3070155"/>
                <a:ext cx="252088" cy="2520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hteck 44"/>
              <p:cNvSpPr>
                <a:spLocks noChangeAspect="1"/>
              </p:cNvSpPr>
              <p:nvPr/>
            </p:nvSpPr>
            <p:spPr>
              <a:xfrm>
                <a:off x="4499680" y="3412656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hteck 45"/>
              <p:cNvSpPr>
                <a:spLocks noChangeAspect="1"/>
              </p:cNvSpPr>
              <p:nvPr/>
            </p:nvSpPr>
            <p:spPr>
              <a:xfrm>
                <a:off x="4499680" y="3755155"/>
                <a:ext cx="252088" cy="2520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hteck 46"/>
              <p:cNvSpPr>
                <a:spLocks noChangeAspect="1"/>
              </p:cNvSpPr>
              <p:nvPr/>
            </p:nvSpPr>
            <p:spPr>
              <a:xfrm>
                <a:off x="4499680" y="4097655"/>
                <a:ext cx="252088" cy="25208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hteck 47"/>
              <p:cNvSpPr>
                <a:spLocks noChangeAspect="1"/>
              </p:cNvSpPr>
              <p:nvPr/>
            </p:nvSpPr>
            <p:spPr>
              <a:xfrm>
                <a:off x="4499680" y="4440154"/>
                <a:ext cx="252088" cy="2520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uppieren 31"/>
            <p:cNvGrpSpPr>
              <a:grpSpLocks noChangeAspect="1"/>
            </p:cNvGrpSpPr>
            <p:nvPr/>
          </p:nvGrpSpPr>
          <p:grpSpPr>
            <a:xfrm>
              <a:off x="7309687" y="4187173"/>
              <a:ext cx="156710" cy="1008367"/>
              <a:chOff x="4789576" y="3081487"/>
              <a:chExt cx="252088" cy="1622087"/>
            </a:xfrm>
          </p:grpSpPr>
          <p:sp>
            <p:nvSpPr>
              <p:cNvPr id="39" name="Rechteck 38"/>
              <p:cNvSpPr>
                <a:spLocks noChangeAspect="1"/>
              </p:cNvSpPr>
              <p:nvPr/>
            </p:nvSpPr>
            <p:spPr>
              <a:xfrm>
                <a:off x="4789576" y="3081487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hteck 39"/>
              <p:cNvSpPr>
                <a:spLocks noChangeAspect="1"/>
              </p:cNvSpPr>
              <p:nvPr/>
            </p:nvSpPr>
            <p:spPr>
              <a:xfrm>
                <a:off x="4789576" y="3423988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hteck 40"/>
              <p:cNvSpPr>
                <a:spLocks noChangeAspect="1"/>
              </p:cNvSpPr>
              <p:nvPr/>
            </p:nvSpPr>
            <p:spPr>
              <a:xfrm>
                <a:off x="4789576" y="3766486"/>
                <a:ext cx="252088" cy="2520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hteck 41"/>
              <p:cNvSpPr>
                <a:spLocks noChangeAspect="1"/>
              </p:cNvSpPr>
              <p:nvPr/>
            </p:nvSpPr>
            <p:spPr>
              <a:xfrm>
                <a:off x="4789576" y="4108987"/>
                <a:ext cx="252088" cy="2520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hteck 42"/>
              <p:cNvSpPr>
                <a:spLocks noChangeAspect="1"/>
              </p:cNvSpPr>
              <p:nvPr/>
            </p:nvSpPr>
            <p:spPr>
              <a:xfrm>
                <a:off x="4789576" y="4451486"/>
                <a:ext cx="252088" cy="2520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" name="Gruppieren 32"/>
            <p:cNvGrpSpPr>
              <a:grpSpLocks noChangeAspect="1"/>
            </p:cNvGrpSpPr>
            <p:nvPr/>
          </p:nvGrpSpPr>
          <p:grpSpPr>
            <a:xfrm>
              <a:off x="8190178" y="4186633"/>
              <a:ext cx="156710" cy="1008367"/>
              <a:chOff x="5092403" y="3070153"/>
              <a:chExt cx="252088" cy="1622087"/>
            </a:xfrm>
          </p:grpSpPr>
          <p:sp>
            <p:nvSpPr>
              <p:cNvPr id="34" name="Rechteck 33"/>
              <p:cNvSpPr>
                <a:spLocks noChangeAspect="1"/>
              </p:cNvSpPr>
              <p:nvPr/>
            </p:nvSpPr>
            <p:spPr>
              <a:xfrm>
                <a:off x="5092403" y="3070153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hteck 34"/>
              <p:cNvSpPr>
                <a:spLocks noChangeAspect="1"/>
              </p:cNvSpPr>
              <p:nvPr/>
            </p:nvSpPr>
            <p:spPr>
              <a:xfrm>
                <a:off x="5092403" y="3412654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hteck 35"/>
              <p:cNvSpPr>
                <a:spLocks noChangeAspect="1"/>
              </p:cNvSpPr>
              <p:nvPr/>
            </p:nvSpPr>
            <p:spPr>
              <a:xfrm>
                <a:off x="5092403" y="3755152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hteck 36"/>
              <p:cNvSpPr>
                <a:spLocks noChangeAspect="1"/>
              </p:cNvSpPr>
              <p:nvPr/>
            </p:nvSpPr>
            <p:spPr>
              <a:xfrm>
                <a:off x="5092403" y="4097651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hteck 37"/>
              <p:cNvSpPr>
                <a:spLocks noChangeAspect="1"/>
              </p:cNvSpPr>
              <p:nvPr/>
            </p:nvSpPr>
            <p:spPr>
              <a:xfrm>
                <a:off x="5092403" y="4440152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4" name="Gruppieren 263"/>
          <p:cNvGrpSpPr/>
          <p:nvPr/>
        </p:nvGrpSpPr>
        <p:grpSpPr>
          <a:xfrm>
            <a:off x="48028" y="1943134"/>
            <a:ext cx="3474000" cy="2692736"/>
            <a:chOff x="48028" y="1943134"/>
            <a:chExt cx="3474000" cy="2692736"/>
          </a:xfrm>
        </p:grpSpPr>
        <p:sp>
          <p:nvSpPr>
            <p:cNvPr id="6" name="Freihandform 5"/>
            <p:cNvSpPr/>
            <p:nvPr/>
          </p:nvSpPr>
          <p:spPr>
            <a:xfrm>
              <a:off x="289610" y="2176089"/>
              <a:ext cx="1046173" cy="2303299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77608" y="1943134"/>
              <a:ext cx="1582079" cy="2667834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69260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077118" y="2223561"/>
                    <a:pt x="1025260" y="2269069"/>
                  </a:cubicBezTo>
                  <a:cubicBezTo>
                    <a:pt x="973402" y="2314577"/>
                    <a:pt x="941652" y="2344211"/>
                    <a:pt x="1018910" y="2332569"/>
                  </a:cubicBezTo>
                  <a:cubicBezTo>
                    <a:pt x="1096168" y="2320927"/>
                    <a:pt x="1373981" y="2176994"/>
                    <a:pt x="1488810" y="2199219"/>
                  </a:cubicBezTo>
                  <a:cubicBezTo>
                    <a:pt x="1603639" y="2221444"/>
                    <a:pt x="1685131" y="2352677"/>
                    <a:pt x="1707885" y="2465919"/>
                  </a:cubicBezTo>
                  <a:cubicBezTo>
                    <a:pt x="1730639" y="2579161"/>
                    <a:pt x="1681956" y="2771777"/>
                    <a:pt x="1625335" y="2878669"/>
                  </a:cubicBezTo>
                  <a:cubicBezTo>
                    <a:pt x="1568714" y="2985561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62252" y="3467102"/>
                    <a:pt x="549010" y="3469219"/>
                  </a:cubicBezTo>
                  <a:cubicBezTo>
                    <a:pt x="435768" y="3471336"/>
                    <a:pt x="364860" y="3393019"/>
                    <a:pt x="307710" y="3272369"/>
                  </a:cubicBezTo>
                  <a:cubicBezTo>
                    <a:pt x="250560" y="3151719"/>
                    <a:pt x="226218" y="2903011"/>
                    <a:pt x="206110" y="2745319"/>
                  </a:cubicBezTo>
                  <a:cubicBezTo>
                    <a:pt x="186002" y="2587627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16480" y="1986549"/>
              <a:ext cx="1386807" cy="2541532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50552" y="2084073"/>
              <a:ext cx="1159415" cy="1523068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265384" y="2984864"/>
              <a:ext cx="1099779" cy="1520278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313858" y="3752109"/>
              <a:ext cx="956159" cy="712701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/>
            <p:cNvSpPr>
              <a:spLocks noChangeAspect="1"/>
            </p:cNvSpPr>
            <p:nvPr/>
          </p:nvSpPr>
          <p:spPr>
            <a:xfrm>
              <a:off x="1739582" y="3202186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>
              <a:spLocks noChangeAspect="1"/>
            </p:cNvSpPr>
            <p:nvPr/>
          </p:nvSpPr>
          <p:spPr>
            <a:xfrm>
              <a:off x="2010594" y="3202186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>
              <a:spLocks noChangeAspect="1"/>
            </p:cNvSpPr>
            <p:nvPr/>
          </p:nvSpPr>
          <p:spPr>
            <a:xfrm>
              <a:off x="2281606" y="3202186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1739582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/>
            <p:cNvSpPr>
              <a:spLocks noChangeAspect="1"/>
            </p:cNvSpPr>
            <p:nvPr/>
          </p:nvSpPr>
          <p:spPr>
            <a:xfrm>
              <a:off x="2010594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/>
            <p:cNvSpPr>
              <a:spLocks noChangeAspect="1"/>
            </p:cNvSpPr>
            <p:nvPr/>
          </p:nvSpPr>
          <p:spPr>
            <a:xfrm>
              <a:off x="2281606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1739582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010594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2281606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1739582" y="3873853"/>
              <a:ext cx="193854" cy="193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010594" y="3873853"/>
              <a:ext cx="193854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2281606" y="3873853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392961" y="2351782"/>
              <a:ext cx="819471" cy="1992762"/>
              <a:chOff x="746901" y="2558113"/>
              <a:chExt cx="1065643" cy="2591394"/>
            </a:xfrm>
          </p:grpSpPr>
          <p:cxnSp>
            <p:nvCxnSpPr>
              <p:cNvPr id="49" name="Gerader Verbinder 48"/>
              <p:cNvCxnSpPr>
                <a:cxnSpLocks/>
                <a:stCxn id="54" idx="6"/>
                <a:endCxn id="5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54" idx="4"/>
                <a:endCxn id="5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56" idx="4"/>
                <a:endCxn id="5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56" idx="7"/>
                <a:endCxn id="5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5" name="Ellipse 5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6" name="Ellipse 5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7" name="Ellipse 5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1739582" y="4150690"/>
              <a:ext cx="193854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2010594" y="4150690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2281606" y="4150690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Geschweifte Klammer rechts 27"/>
            <p:cNvSpPr/>
            <p:nvPr/>
          </p:nvSpPr>
          <p:spPr>
            <a:xfrm>
              <a:off x="2582531" y="2434765"/>
              <a:ext cx="229747" cy="1909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hteck 259"/>
            <p:cNvSpPr/>
            <p:nvPr/>
          </p:nvSpPr>
          <p:spPr>
            <a:xfrm flipH="1">
              <a:off x="48028" y="1943134"/>
              <a:ext cx="3474000" cy="2692736"/>
            </a:xfrm>
            <a:prstGeom prst="rect">
              <a:avLst/>
            </a:pr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77000">
                  <a:srgbClr val="FFFFFF">
                    <a:alpha val="50196"/>
                  </a:srgb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hteck 1"/>
          <p:cNvSpPr/>
          <p:nvPr/>
        </p:nvSpPr>
        <p:spPr>
          <a:xfrm>
            <a:off x="8659997" y="1905000"/>
            <a:ext cx="3532003" cy="2774285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32000">
                <a:srgbClr val="FFFFFF">
                  <a:alpha val="50196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7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7165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95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7165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6416392" y="3652509"/>
                <a:ext cx="3392275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652509"/>
                <a:ext cx="3392275" cy="80021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7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7165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6416392" y="3652509"/>
                <a:ext cx="4310091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652509"/>
                <a:ext cx="4310091" cy="80021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0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7165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77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10603282" y="5198223"/>
                <a:ext cx="1124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282" y="5198223"/>
                <a:ext cx="112421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636556" y="5198223"/>
                <a:ext cx="2939907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556" y="5198223"/>
                <a:ext cx="2939907" cy="469424"/>
              </a:xfrm>
              <a:prstGeom prst="rect">
                <a:avLst/>
              </a:prstGeom>
              <a:blipFill rotWithShape="0"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hteck 19"/>
              <p:cNvSpPr/>
              <p:nvPr/>
            </p:nvSpPr>
            <p:spPr>
              <a:xfrm>
                <a:off x="4919581" y="5864005"/>
                <a:ext cx="245362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581" y="5864005"/>
                <a:ext cx="2453620" cy="404983"/>
              </a:xfrm>
              <a:prstGeom prst="rect">
                <a:avLst/>
              </a:prstGeom>
              <a:blipFill rotWithShape="0"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winkelte Verbindung 21"/>
          <p:cNvCxnSpPr>
            <a:stCxn id="26" idx="2"/>
            <a:endCxn id="27" idx="0"/>
          </p:cNvCxnSpPr>
          <p:nvPr/>
        </p:nvCxnSpPr>
        <p:spPr>
          <a:xfrm rot="5400000">
            <a:off x="5598883" y="4115284"/>
            <a:ext cx="1124131" cy="1262553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5320694" y="5308626"/>
            <a:ext cx="417954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/>
          <p:cNvSpPr/>
          <p:nvPr/>
        </p:nvSpPr>
        <p:spPr>
          <a:xfrm>
            <a:off x="4657698" y="5319136"/>
            <a:ext cx="470860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6018614" y="5926175"/>
            <a:ext cx="397778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winkelte Verbindung 29"/>
          <p:cNvCxnSpPr>
            <a:stCxn id="25" idx="2"/>
            <a:endCxn id="27" idx="0"/>
          </p:cNvCxnSpPr>
          <p:nvPr/>
        </p:nvCxnSpPr>
        <p:spPr>
          <a:xfrm rot="16200000" flipH="1">
            <a:off x="3114532" y="2893486"/>
            <a:ext cx="1124131" cy="3706148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28" idx="2"/>
            <a:endCxn id="29" idx="0"/>
          </p:cNvCxnSpPr>
          <p:nvPr/>
        </p:nvCxnSpPr>
        <p:spPr>
          <a:xfrm rot="16200000" flipH="1">
            <a:off x="5392117" y="5100788"/>
            <a:ext cx="326397" cy="1324375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-4676" y="5264281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WL-features</a:t>
            </a:r>
            <a:endParaRPr lang="en-GB" b="1" dirty="0">
              <a:solidFill>
                <a:srgbClr val="0150A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0" y="589965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Node embedding</a:t>
            </a:r>
            <a:endParaRPr lang="en-GB" b="1" dirty="0">
              <a:solidFill>
                <a:srgbClr val="015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7165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18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/>
          <p:nvPr/>
        </p:nvGrpSpPr>
        <p:grpSpPr>
          <a:xfrm>
            <a:off x="3309126" y="3173415"/>
            <a:ext cx="5573748" cy="2966055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el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79470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el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79470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74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080725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080725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3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3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3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3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128815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128815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2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26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756547"/>
                  </p:ext>
                </p:extLst>
              </p:nvPr>
            </p:nvGraphicFramePr>
            <p:xfrm>
              <a:off x="879731" y="3017249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756547"/>
                  </p:ext>
                </p:extLst>
              </p:nvPr>
            </p:nvGraphicFramePr>
            <p:xfrm>
              <a:off x="879731" y="3017249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00000" r="-221126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700000" r="-57965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3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660577"/>
                  </p:ext>
                </p:extLst>
              </p:nvPr>
            </p:nvGraphicFramePr>
            <p:xfrm>
              <a:off x="879731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660577"/>
                  </p:ext>
                </p:extLst>
              </p:nvPr>
            </p:nvGraphicFramePr>
            <p:xfrm>
              <a:off x="879731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00000" r="-221126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700000" r="-57965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rgbClr val="DEEBF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49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xmlns="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418301"/>
            <a:ext cx="11680767" cy="4974186"/>
          </a:xfrm>
        </p:spPr>
        <p:txBody>
          <a:bodyPr/>
          <a:lstStyle/>
          <a:p>
            <a:pPr marL="0" indent="0">
              <a:buNone/>
              <a:tabLst>
                <a:tab pos="1619250" algn="l"/>
                <a:tab pos="3409950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TASK:</a:t>
            </a:r>
            <a:r>
              <a:rPr lang="de-DE" dirty="0" smtClean="0"/>
              <a:t> 	Graph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sz="2000" dirty="0" smtClean="0"/>
              <a:t>(via </a:t>
            </a:r>
            <a:r>
              <a:rPr lang="de-DE" sz="2000" dirty="0" err="1" smtClean="0"/>
              <a:t>graph</a:t>
            </a:r>
            <a:r>
              <a:rPr lang="de-DE" sz="2000" dirty="0" smtClean="0"/>
              <a:t> </a:t>
            </a:r>
            <a:r>
              <a:rPr lang="de-DE" sz="2000" dirty="0" err="1" smtClean="0"/>
              <a:t>kernels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similarity</a:t>
            </a:r>
            <a:r>
              <a:rPr lang="de-DE" sz="2000" dirty="0" smtClean="0"/>
              <a:t> </a:t>
            </a:r>
            <a:r>
              <a:rPr lang="de-DE" sz="2000" dirty="0" err="1" smtClean="0"/>
              <a:t>measure</a:t>
            </a:r>
            <a:r>
              <a:rPr lang="de-DE" sz="2000" dirty="0" smtClean="0"/>
              <a:t>)</a:t>
            </a:r>
          </a:p>
          <a:p>
            <a:pPr marL="0" indent="0">
              <a:buNone/>
              <a:tabLst>
                <a:tab pos="3228975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Solution: </a:t>
            </a:r>
            <a:r>
              <a:rPr lang="de-DE" sz="3200" dirty="0" smtClean="0">
                <a:latin typeface="French Script MT" panose="03020402040607040605" pitchFamily="66" charset="0"/>
              </a:rPr>
              <a:t>R</a:t>
            </a:r>
            <a:r>
              <a:rPr lang="de-DE" dirty="0" smtClean="0"/>
              <a:t>-</a:t>
            </a:r>
            <a:r>
              <a:rPr lang="de-DE" dirty="0" err="1" smtClean="0"/>
              <a:t>Convolution</a:t>
            </a:r>
            <a:r>
              <a:rPr lang="de-DE" dirty="0" smtClean="0"/>
              <a:t> </a:t>
            </a:r>
            <a:r>
              <a:rPr lang="de-DE" dirty="0" err="1" smtClean="0"/>
              <a:t>kernels</a:t>
            </a:r>
            <a:endParaRPr lang="de-DE" dirty="0" smtClean="0"/>
          </a:p>
          <a:p>
            <a:pPr marL="0" indent="0">
              <a:buNone/>
              <a:tabLst>
                <a:tab pos="1619250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Problem: </a:t>
            </a:r>
            <a:r>
              <a:rPr lang="de-DE" dirty="0" smtClean="0"/>
              <a:t>Naive </a:t>
            </a:r>
            <a:r>
              <a:rPr lang="de-DE" dirty="0" err="1" smtClean="0"/>
              <a:t>aggregation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substructures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disregard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valuable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0" indent="0">
              <a:buNone/>
              <a:tabLst>
                <a:tab pos="1619250" algn="l"/>
                <a:tab pos="3409950" algn="l"/>
              </a:tabLst>
            </a:pPr>
            <a:r>
              <a:rPr lang="de-DE" dirty="0" smtClean="0"/>
              <a:t>	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approaches</a:t>
            </a:r>
            <a:r>
              <a:rPr lang="de-DE" dirty="0" smtClean="0"/>
              <a:t> </a:t>
            </a:r>
            <a:r>
              <a:rPr lang="de-DE" dirty="0" err="1" smtClean="0"/>
              <a:t>extendible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continuously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attributed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el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740987"/>
                  </p:ext>
                </p:extLst>
              </p:nvPr>
            </p:nvGraphicFramePr>
            <p:xfrm>
              <a:off x="879730" y="300544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bg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el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740987"/>
                  </p:ext>
                </p:extLst>
              </p:nvPr>
            </p:nvGraphicFramePr>
            <p:xfrm>
              <a:off x="879730" y="300544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6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200000" r="-13409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300000" r="-13409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6667" r="-221126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6667" r="-57965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06667" r="-13409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6667" r="-22500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6667" r="-746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98361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98361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98361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98361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98361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98361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98361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598361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98361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98361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98361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98361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698361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98361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98361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5" name="Gruppieren 24"/>
          <p:cNvGrpSpPr>
            <a:grpSpLocks noChangeAspect="1"/>
          </p:cNvGrpSpPr>
          <p:nvPr/>
        </p:nvGrpSpPr>
        <p:grpSpPr>
          <a:xfrm>
            <a:off x="8680303" y="1255638"/>
            <a:ext cx="3312000" cy="1762472"/>
            <a:chOff x="2836566" y="301882"/>
            <a:chExt cx="5573748" cy="2966055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Gerader Verbinder 29"/>
              <p:cNvCxnSpPr>
                <a:cxnSpLocks/>
                <a:stCxn id="29" idx="6"/>
                <a:endCxn id="31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Ellipse 31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Ellips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Ellipse 32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33" name="Ellips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Ellipse 33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34" name="Ellips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Ellipse 34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Ellips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Ellipse 35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Ellips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Gerader Verbinder 36"/>
              <p:cNvCxnSpPr>
                <a:cxnSpLocks/>
                <a:stCxn id="29" idx="4"/>
                <a:endCxn id="34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  <a:stCxn id="34" idx="4"/>
                <a:endCxn id="35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/>
              <p:cNvCxnSpPr>
                <a:cxnSpLocks/>
                <a:stCxn id="35" idx="6"/>
                <a:endCxn id="36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cxnSpLocks/>
                <a:stCxn id="32" idx="2"/>
                <a:endCxn id="31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>
                <a:cxnSpLocks/>
                <a:stCxn id="33" idx="0"/>
                <a:endCxn id="32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Gerader Verbinder 26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>
              <a:cxnSpLocks/>
              <a:stCxn id="33" idx="1"/>
              <a:endCxn id="31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el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el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66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4931114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4931114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7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8465165" y="1182291"/>
            <a:ext cx="2358311" cy="1303299"/>
          </a:xfrm>
          <a:custGeom>
            <a:avLst/>
            <a:gdLst>
              <a:gd name="connsiteX0" fmla="*/ 145435 w 2358311"/>
              <a:gd name="connsiteY0" fmla="*/ 451247 h 1303299"/>
              <a:gd name="connsiteX1" fmla="*/ 154960 w 2358311"/>
              <a:gd name="connsiteY1" fmla="*/ 51197 h 1303299"/>
              <a:gd name="connsiteX2" fmla="*/ 2183785 w 2358311"/>
              <a:gd name="connsiteY2" fmla="*/ 60722 h 1303299"/>
              <a:gd name="connsiteX3" fmla="*/ 2136160 w 2358311"/>
              <a:gd name="connsiteY3" fmla="*/ 556022 h 1303299"/>
              <a:gd name="connsiteX4" fmla="*/ 1174135 w 2358311"/>
              <a:gd name="connsiteY4" fmla="*/ 746522 h 1303299"/>
              <a:gd name="connsiteX5" fmla="*/ 821710 w 2358311"/>
              <a:gd name="connsiteY5" fmla="*/ 1222772 h 1303299"/>
              <a:gd name="connsiteX6" fmla="*/ 259735 w 2358311"/>
              <a:gd name="connsiteY6" fmla="*/ 1251347 h 1303299"/>
              <a:gd name="connsiteX7" fmla="*/ 193060 w 2358311"/>
              <a:gd name="connsiteY7" fmla="*/ 698897 h 1303299"/>
              <a:gd name="connsiteX8" fmla="*/ 145435 w 2358311"/>
              <a:gd name="connsiteY8" fmla="*/ 451247 h 130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8311" h="1303299">
                <a:moveTo>
                  <a:pt x="145435" y="451247"/>
                </a:moveTo>
                <a:cubicBezTo>
                  <a:pt x="139085" y="343297"/>
                  <a:pt x="-184765" y="116284"/>
                  <a:pt x="154960" y="51197"/>
                </a:cubicBezTo>
                <a:cubicBezTo>
                  <a:pt x="494685" y="-13891"/>
                  <a:pt x="1853585" y="-23416"/>
                  <a:pt x="2183785" y="60722"/>
                </a:cubicBezTo>
                <a:cubicBezTo>
                  <a:pt x="2513985" y="144859"/>
                  <a:pt x="2304435" y="441722"/>
                  <a:pt x="2136160" y="556022"/>
                </a:cubicBezTo>
                <a:cubicBezTo>
                  <a:pt x="1967885" y="670322"/>
                  <a:pt x="1393210" y="635397"/>
                  <a:pt x="1174135" y="746522"/>
                </a:cubicBezTo>
                <a:cubicBezTo>
                  <a:pt x="955060" y="857647"/>
                  <a:pt x="974110" y="1138635"/>
                  <a:pt x="821710" y="1222772"/>
                </a:cubicBezTo>
                <a:cubicBezTo>
                  <a:pt x="669310" y="1306910"/>
                  <a:pt x="364510" y="1338659"/>
                  <a:pt x="259735" y="1251347"/>
                </a:cubicBezTo>
                <a:cubicBezTo>
                  <a:pt x="154960" y="1164035"/>
                  <a:pt x="213697" y="829072"/>
                  <a:pt x="193060" y="698897"/>
                </a:cubicBezTo>
                <a:cubicBezTo>
                  <a:pt x="172423" y="568722"/>
                  <a:pt x="151785" y="559197"/>
                  <a:pt x="145435" y="45124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359673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359673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80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/>
          <p:cNvSpPr/>
          <p:nvPr/>
        </p:nvSpPr>
        <p:spPr>
          <a:xfrm flipH="1">
            <a:off x="9873136" y="1208383"/>
            <a:ext cx="2220735" cy="1305704"/>
          </a:xfrm>
          <a:custGeom>
            <a:avLst/>
            <a:gdLst>
              <a:gd name="connsiteX0" fmla="*/ 145435 w 2358311"/>
              <a:gd name="connsiteY0" fmla="*/ 451247 h 1303299"/>
              <a:gd name="connsiteX1" fmla="*/ 154960 w 2358311"/>
              <a:gd name="connsiteY1" fmla="*/ 51197 h 1303299"/>
              <a:gd name="connsiteX2" fmla="*/ 2183785 w 2358311"/>
              <a:gd name="connsiteY2" fmla="*/ 60722 h 1303299"/>
              <a:gd name="connsiteX3" fmla="*/ 2136160 w 2358311"/>
              <a:gd name="connsiteY3" fmla="*/ 556022 h 1303299"/>
              <a:gd name="connsiteX4" fmla="*/ 1174135 w 2358311"/>
              <a:gd name="connsiteY4" fmla="*/ 746522 h 1303299"/>
              <a:gd name="connsiteX5" fmla="*/ 821710 w 2358311"/>
              <a:gd name="connsiteY5" fmla="*/ 1222772 h 1303299"/>
              <a:gd name="connsiteX6" fmla="*/ 259735 w 2358311"/>
              <a:gd name="connsiteY6" fmla="*/ 1251347 h 1303299"/>
              <a:gd name="connsiteX7" fmla="*/ 193060 w 2358311"/>
              <a:gd name="connsiteY7" fmla="*/ 698897 h 1303299"/>
              <a:gd name="connsiteX8" fmla="*/ 145435 w 2358311"/>
              <a:gd name="connsiteY8" fmla="*/ 451247 h 1303299"/>
              <a:gd name="connsiteX0" fmla="*/ 71957 w 2277446"/>
              <a:gd name="connsiteY0" fmla="*/ 451247 h 1303299"/>
              <a:gd name="connsiteX1" fmla="*/ 183096 w 2277446"/>
              <a:gd name="connsiteY1" fmla="*/ 51197 h 1303299"/>
              <a:gd name="connsiteX2" fmla="*/ 2110307 w 2277446"/>
              <a:gd name="connsiteY2" fmla="*/ 60722 h 1303299"/>
              <a:gd name="connsiteX3" fmla="*/ 2062682 w 2277446"/>
              <a:gd name="connsiteY3" fmla="*/ 556022 h 1303299"/>
              <a:gd name="connsiteX4" fmla="*/ 1100657 w 2277446"/>
              <a:gd name="connsiteY4" fmla="*/ 746522 h 1303299"/>
              <a:gd name="connsiteX5" fmla="*/ 748232 w 2277446"/>
              <a:gd name="connsiteY5" fmla="*/ 1222772 h 1303299"/>
              <a:gd name="connsiteX6" fmla="*/ 186257 w 2277446"/>
              <a:gd name="connsiteY6" fmla="*/ 1251347 h 1303299"/>
              <a:gd name="connsiteX7" fmla="*/ 119582 w 2277446"/>
              <a:gd name="connsiteY7" fmla="*/ 698897 h 1303299"/>
              <a:gd name="connsiteX8" fmla="*/ 71957 w 2277446"/>
              <a:gd name="connsiteY8" fmla="*/ 451247 h 1303299"/>
              <a:gd name="connsiteX0" fmla="*/ 75397 w 2280886"/>
              <a:gd name="connsiteY0" fmla="*/ 451247 h 1303299"/>
              <a:gd name="connsiteX1" fmla="*/ 186536 w 2280886"/>
              <a:gd name="connsiteY1" fmla="*/ 51197 h 1303299"/>
              <a:gd name="connsiteX2" fmla="*/ 2113747 w 2280886"/>
              <a:gd name="connsiteY2" fmla="*/ 60722 h 1303299"/>
              <a:gd name="connsiteX3" fmla="*/ 2066122 w 2280886"/>
              <a:gd name="connsiteY3" fmla="*/ 556022 h 1303299"/>
              <a:gd name="connsiteX4" fmla="*/ 1104097 w 2280886"/>
              <a:gd name="connsiteY4" fmla="*/ 746522 h 1303299"/>
              <a:gd name="connsiteX5" fmla="*/ 751672 w 2280886"/>
              <a:gd name="connsiteY5" fmla="*/ 1222772 h 1303299"/>
              <a:gd name="connsiteX6" fmla="*/ 189697 w 2280886"/>
              <a:gd name="connsiteY6" fmla="*/ 1251347 h 1303299"/>
              <a:gd name="connsiteX7" fmla="*/ 75397 w 2280886"/>
              <a:gd name="connsiteY7" fmla="*/ 451247 h 1303299"/>
              <a:gd name="connsiteX0" fmla="*/ 15538 w 2221027"/>
              <a:gd name="connsiteY0" fmla="*/ 453652 h 1305704"/>
              <a:gd name="connsiteX1" fmla="*/ 126677 w 2221027"/>
              <a:gd name="connsiteY1" fmla="*/ 53602 h 1305704"/>
              <a:gd name="connsiteX2" fmla="*/ 2053888 w 2221027"/>
              <a:gd name="connsiteY2" fmla="*/ 63127 h 1305704"/>
              <a:gd name="connsiteX3" fmla="*/ 2006263 w 2221027"/>
              <a:gd name="connsiteY3" fmla="*/ 558427 h 1305704"/>
              <a:gd name="connsiteX4" fmla="*/ 1044238 w 2221027"/>
              <a:gd name="connsiteY4" fmla="*/ 748927 h 1305704"/>
              <a:gd name="connsiteX5" fmla="*/ 691813 w 2221027"/>
              <a:gd name="connsiteY5" fmla="*/ 1225177 h 1305704"/>
              <a:gd name="connsiteX6" fmla="*/ 129838 w 2221027"/>
              <a:gd name="connsiteY6" fmla="*/ 1253752 h 1305704"/>
              <a:gd name="connsiteX7" fmla="*/ 15538 w 2221027"/>
              <a:gd name="connsiteY7" fmla="*/ 453652 h 130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027" h="1305704">
                <a:moveTo>
                  <a:pt x="15538" y="453652"/>
                </a:moveTo>
                <a:cubicBezTo>
                  <a:pt x="15011" y="253627"/>
                  <a:pt x="-60628" y="125039"/>
                  <a:pt x="126677" y="53602"/>
                </a:cubicBezTo>
                <a:cubicBezTo>
                  <a:pt x="313982" y="-17835"/>
                  <a:pt x="1740624" y="-21010"/>
                  <a:pt x="2053888" y="63127"/>
                </a:cubicBezTo>
                <a:cubicBezTo>
                  <a:pt x="2367152" y="147264"/>
                  <a:pt x="2174538" y="444127"/>
                  <a:pt x="2006263" y="558427"/>
                </a:cubicBezTo>
                <a:cubicBezTo>
                  <a:pt x="1837988" y="672727"/>
                  <a:pt x="1263313" y="637802"/>
                  <a:pt x="1044238" y="748927"/>
                </a:cubicBezTo>
                <a:cubicBezTo>
                  <a:pt x="825163" y="860052"/>
                  <a:pt x="844213" y="1141040"/>
                  <a:pt x="691813" y="1225177"/>
                </a:cubicBezTo>
                <a:cubicBezTo>
                  <a:pt x="539413" y="1309315"/>
                  <a:pt x="234613" y="1341064"/>
                  <a:pt x="129838" y="1253752"/>
                </a:cubicBezTo>
                <a:cubicBezTo>
                  <a:pt x="17126" y="1125165"/>
                  <a:pt x="16065" y="653677"/>
                  <a:pt x="15538" y="45365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479323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479323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84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ihandform 29"/>
          <p:cNvSpPr/>
          <p:nvPr/>
        </p:nvSpPr>
        <p:spPr>
          <a:xfrm flipH="1">
            <a:off x="9873136" y="1208383"/>
            <a:ext cx="2220735" cy="1305704"/>
          </a:xfrm>
          <a:custGeom>
            <a:avLst/>
            <a:gdLst>
              <a:gd name="connsiteX0" fmla="*/ 145435 w 2358311"/>
              <a:gd name="connsiteY0" fmla="*/ 451247 h 1303299"/>
              <a:gd name="connsiteX1" fmla="*/ 154960 w 2358311"/>
              <a:gd name="connsiteY1" fmla="*/ 51197 h 1303299"/>
              <a:gd name="connsiteX2" fmla="*/ 2183785 w 2358311"/>
              <a:gd name="connsiteY2" fmla="*/ 60722 h 1303299"/>
              <a:gd name="connsiteX3" fmla="*/ 2136160 w 2358311"/>
              <a:gd name="connsiteY3" fmla="*/ 556022 h 1303299"/>
              <a:gd name="connsiteX4" fmla="*/ 1174135 w 2358311"/>
              <a:gd name="connsiteY4" fmla="*/ 746522 h 1303299"/>
              <a:gd name="connsiteX5" fmla="*/ 821710 w 2358311"/>
              <a:gd name="connsiteY5" fmla="*/ 1222772 h 1303299"/>
              <a:gd name="connsiteX6" fmla="*/ 259735 w 2358311"/>
              <a:gd name="connsiteY6" fmla="*/ 1251347 h 1303299"/>
              <a:gd name="connsiteX7" fmla="*/ 193060 w 2358311"/>
              <a:gd name="connsiteY7" fmla="*/ 698897 h 1303299"/>
              <a:gd name="connsiteX8" fmla="*/ 145435 w 2358311"/>
              <a:gd name="connsiteY8" fmla="*/ 451247 h 1303299"/>
              <a:gd name="connsiteX0" fmla="*/ 71957 w 2277446"/>
              <a:gd name="connsiteY0" fmla="*/ 451247 h 1303299"/>
              <a:gd name="connsiteX1" fmla="*/ 183096 w 2277446"/>
              <a:gd name="connsiteY1" fmla="*/ 51197 h 1303299"/>
              <a:gd name="connsiteX2" fmla="*/ 2110307 w 2277446"/>
              <a:gd name="connsiteY2" fmla="*/ 60722 h 1303299"/>
              <a:gd name="connsiteX3" fmla="*/ 2062682 w 2277446"/>
              <a:gd name="connsiteY3" fmla="*/ 556022 h 1303299"/>
              <a:gd name="connsiteX4" fmla="*/ 1100657 w 2277446"/>
              <a:gd name="connsiteY4" fmla="*/ 746522 h 1303299"/>
              <a:gd name="connsiteX5" fmla="*/ 748232 w 2277446"/>
              <a:gd name="connsiteY5" fmla="*/ 1222772 h 1303299"/>
              <a:gd name="connsiteX6" fmla="*/ 186257 w 2277446"/>
              <a:gd name="connsiteY6" fmla="*/ 1251347 h 1303299"/>
              <a:gd name="connsiteX7" fmla="*/ 119582 w 2277446"/>
              <a:gd name="connsiteY7" fmla="*/ 698897 h 1303299"/>
              <a:gd name="connsiteX8" fmla="*/ 71957 w 2277446"/>
              <a:gd name="connsiteY8" fmla="*/ 451247 h 1303299"/>
              <a:gd name="connsiteX0" fmla="*/ 75397 w 2280886"/>
              <a:gd name="connsiteY0" fmla="*/ 451247 h 1303299"/>
              <a:gd name="connsiteX1" fmla="*/ 186536 w 2280886"/>
              <a:gd name="connsiteY1" fmla="*/ 51197 h 1303299"/>
              <a:gd name="connsiteX2" fmla="*/ 2113747 w 2280886"/>
              <a:gd name="connsiteY2" fmla="*/ 60722 h 1303299"/>
              <a:gd name="connsiteX3" fmla="*/ 2066122 w 2280886"/>
              <a:gd name="connsiteY3" fmla="*/ 556022 h 1303299"/>
              <a:gd name="connsiteX4" fmla="*/ 1104097 w 2280886"/>
              <a:gd name="connsiteY4" fmla="*/ 746522 h 1303299"/>
              <a:gd name="connsiteX5" fmla="*/ 751672 w 2280886"/>
              <a:gd name="connsiteY5" fmla="*/ 1222772 h 1303299"/>
              <a:gd name="connsiteX6" fmla="*/ 189697 w 2280886"/>
              <a:gd name="connsiteY6" fmla="*/ 1251347 h 1303299"/>
              <a:gd name="connsiteX7" fmla="*/ 75397 w 2280886"/>
              <a:gd name="connsiteY7" fmla="*/ 451247 h 1303299"/>
              <a:gd name="connsiteX0" fmla="*/ 15538 w 2221027"/>
              <a:gd name="connsiteY0" fmla="*/ 453652 h 1305704"/>
              <a:gd name="connsiteX1" fmla="*/ 126677 w 2221027"/>
              <a:gd name="connsiteY1" fmla="*/ 53602 h 1305704"/>
              <a:gd name="connsiteX2" fmla="*/ 2053888 w 2221027"/>
              <a:gd name="connsiteY2" fmla="*/ 63127 h 1305704"/>
              <a:gd name="connsiteX3" fmla="*/ 2006263 w 2221027"/>
              <a:gd name="connsiteY3" fmla="*/ 558427 h 1305704"/>
              <a:gd name="connsiteX4" fmla="*/ 1044238 w 2221027"/>
              <a:gd name="connsiteY4" fmla="*/ 748927 h 1305704"/>
              <a:gd name="connsiteX5" fmla="*/ 691813 w 2221027"/>
              <a:gd name="connsiteY5" fmla="*/ 1225177 h 1305704"/>
              <a:gd name="connsiteX6" fmla="*/ 129838 w 2221027"/>
              <a:gd name="connsiteY6" fmla="*/ 1253752 h 1305704"/>
              <a:gd name="connsiteX7" fmla="*/ 15538 w 2221027"/>
              <a:gd name="connsiteY7" fmla="*/ 453652 h 130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027" h="1305704">
                <a:moveTo>
                  <a:pt x="15538" y="453652"/>
                </a:moveTo>
                <a:cubicBezTo>
                  <a:pt x="15011" y="253627"/>
                  <a:pt x="-60628" y="125039"/>
                  <a:pt x="126677" y="53602"/>
                </a:cubicBezTo>
                <a:cubicBezTo>
                  <a:pt x="313982" y="-17835"/>
                  <a:pt x="1740624" y="-21010"/>
                  <a:pt x="2053888" y="63127"/>
                </a:cubicBezTo>
                <a:cubicBezTo>
                  <a:pt x="2367152" y="147264"/>
                  <a:pt x="2174538" y="444127"/>
                  <a:pt x="2006263" y="558427"/>
                </a:cubicBezTo>
                <a:cubicBezTo>
                  <a:pt x="1837988" y="672727"/>
                  <a:pt x="1263313" y="637802"/>
                  <a:pt x="1044238" y="748927"/>
                </a:cubicBezTo>
                <a:cubicBezTo>
                  <a:pt x="825163" y="860052"/>
                  <a:pt x="844213" y="1141040"/>
                  <a:pt x="691813" y="1225177"/>
                </a:cubicBezTo>
                <a:cubicBezTo>
                  <a:pt x="539413" y="1309315"/>
                  <a:pt x="234613" y="1341064"/>
                  <a:pt x="129838" y="1253752"/>
                </a:cubicBezTo>
                <a:cubicBezTo>
                  <a:pt x="17126" y="1125165"/>
                  <a:pt x="16065" y="653677"/>
                  <a:pt x="15538" y="453652"/>
                </a:cubicBezTo>
                <a:close/>
              </a:path>
            </a:pathLst>
          </a:cu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ihandform 3"/>
          <p:cNvSpPr/>
          <p:nvPr/>
        </p:nvSpPr>
        <p:spPr>
          <a:xfrm>
            <a:off x="8536138" y="1184637"/>
            <a:ext cx="2195900" cy="1942129"/>
          </a:xfrm>
          <a:custGeom>
            <a:avLst/>
            <a:gdLst>
              <a:gd name="connsiteX0" fmla="*/ 331637 w 2195900"/>
              <a:gd name="connsiteY0" fmla="*/ 1925276 h 1942129"/>
              <a:gd name="connsiteX1" fmla="*/ 36362 w 2195900"/>
              <a:gd name="connsiteY1" fmla="*/ 1715726 h 1942129"/>
              <a:gd name="connsiteX2" fmla="*/ 55412 w 2195900"/>
              <a:gd name="connsiteY2" fmla="*/ 334601 h 1942129"/>
              <a:gd name="connsiteX3" fmla="*/ 493562 w 2195900"/>
              <a:gd name="connsiteY3" fmla="*/ 39326 h 1942129"/>
              <a:gd name="connsiteX4" fmla="*/ 1960412 w 2195900"/>
              <a:gd name="connsiteY4" fmla="*/ 39326 h 1942129"/>
              <a:gd name="connsiteX5" fmla="*/ 2189012 w 2195900"/>
              <a:gd name="connsiteY5" fmla="*/ 372701 h 1942129"/>
              <a:gd name="connsiteX6" fmla="*/ 1922312 w 2195900"/>
              <a:gd name="connsiteY6" fmla="*/ 620351 h 1942129"/>
              <a:gd name="connsiteX7" fmla="*/ 1122212 w 2195900"/>
              <a:gd name="connsiteY7" fmla="*/ 972776 h 1942129"/>
              <a:gd name="connsiteX8" fmla="*/ 769787 w 2195900"/>
              <a:gd name="connsiteY8" fmla="*/ 1820501 h 1942129"/>
              <a:gd name="connsiteX9" fmla="*/ 331637 w 2195900"/>
              <a:gd name="connsiteY9" fmla="*/ 1925276 h 194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5900" h="1942129">
                <a:moveTo>
                  <a:pt x="331637" y="1925276"/>
                </a:moveTo>
                <a:cubicBezTo>
                  <a:pt x="209399" y="1907813"/>
                  <a:pt x="82399" y="1980838"/>
                  <a:pt x="36362" y="1715726"/>
                </a:cubicBezTo>
                <a:cubicBezTo>
                  <a:pt x="-9675" y="1450614"/>
                  <a:pt x="-20788" y="614001"/>
                  <a:pt x="55412" y="334601"/>
                </a:cubicBezTo>
                <a:cubicBezTo>
                  <a:pt x="131612" y="55201"/>
                  <a:pt x="176062" y="88539"/>
                  <a:pt x="493562" y="39326"/>
                </a:cubicBezTo>
                <a:cubicBezTo>
                  <a:pt x="811062" y="-9887"/>
                  <a:pt x="1677837" y="-16236"/>
                  <a:pt x="1960412" y="39326"/>
                </a:cubicBezTo>
                <a:cubicBezTo>
                  <a:pt x="2242987" y="94888"/>
                  <a:pt x="2195362" y="275864"/>
                  <a:pt x="2189012" y="372701"/>
                </a:cubicBezTo>
                <a:cubicBezTo>
                  <a:pt x="2182662" y="469538"/>
                  <a:pt x="2100112" y="520339"/>
                  <a:pt x="1922312" y="620351"/>
                </a:cubicBezTo>
                <a:cubicBezTo>
                  <a:pt x="1744512" y="720363"/>
                  <a:pt x="1314299" y="772751"/>
                  <a:pt x="1122212" y="972776"/>
                </a:cubicBezTo>
                <a:cubicBezTo>
                  <a:pt x="930125" y="1172801"/>
                  <a:pt x="901550" y="1660163"/>
                  <a:pt x="769787" y="1820501"/>
                </a:cubicBezTo>
                <a:cubicBezTo>
                  <a:pt x="638024" y="1980839"/>
                  <a:pt x="453875" y="1942739"/>
                  <a:pt x="331637" y="1925276"/>
                </a:cubicBezTo>
                <a:close/>
              </a:path>
            </a:pathLst>
          </a:custGeom>
          <a:solidFill>
            <a:srgbClr val="A66BD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603972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endParaRPr lang="en-GB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rgbClr val="7030A0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oMath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2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603972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13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938155"/>
                  </p:ext>
                </p:extLst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938155"/>
                  </p:ext>
                </p:extLst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52797" t="-100000" r="-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7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200000" r="-1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200000" r="-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6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300000" r="-1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300000" r="-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5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00000" r="-1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400000" r="-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4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500000" r="-1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500000" r="-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3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600000" r="-1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600000" r="-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2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t="-700000" r="-2211268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l="-30736" t="-700000" r="-579654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700000" r="-1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00000" r="-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06557"/>
                          </a:stretch>
                        </a:blipFill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736" t="-774603" r="-57965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>
                          <a:noFill/>
                        </a:lnL>
                        <a:blipFill rotWithShape="0">
                          <a:blip r:embed="rId3"/>
                          <a:stretch>
                            <a:fillRect l="-52797" t="-774603" r="-1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74603" r="-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74603" r="-22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74603" r="-746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36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938155"/>
                  </p:ext>
                </p:extLst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52797" t="-100000" r="-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7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200000" r="-1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200000" r="-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6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300000" r="-1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300000" r="-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5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00000" r="-1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400000" r="-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4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500000" r="-1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500000" r="-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3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600000" r="-1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600000" r="-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2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t="-700000" r="-2211268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l="-30736" t="-700000" r="-579654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700000" r="-1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00000" r="-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06557"/>
                          </a:stretch>
                        </a:blipFill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736" t="-774603" r="-57965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>
                          <a:noFill/>
                        </a:lnL>
                        <a:blipFill rotWithShape="0">
                          <a:blip r:embed="rId3"/>
                          <a:stretch>
                            <a:fillRect l="-52797" t="-774603" r="-1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74603" r="-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74603" r="-22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74603" r="-746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/>
              <p:cNvSpPr/>
              <p:nvPr/>
            </p:nvSpPr>
            <p:spPr>
              <a:xfrm>
                <a:off x="452356" y="6007040"/>
                <a:ext cx="10525830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6" y="6007040"/>
                <a:ext cx="10525830" cy="374590"/>
              </a:xfrm>
              <a:prstGeom prst="rect">
                <a:avLst/>
              </a:prstGeom>
              <a:blipFill rotWithShape="0"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el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3522528"/>
                  </p:ext>
                </p:extLst>
              </p:nvPr>
            </p:nvGraphicFramePr>
            <p:xfrm>
              <a:off x="879732" y="3026081"/>
              <a:ext cx="1043253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el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3522528"/>
                  </p:ext>
                </p:extLst>
              </p:nvPr>
            </p:nvGraphicFramePr>
            <p:xfrm>
              <a:off x="879732" y="3026081"/>
              <a:ext cx="1043253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4657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r="-73673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r="-1506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r="-278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r="-725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4657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00000" r="-73673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00000" r="-278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00000" r="-725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4657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00000" r="-73673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00000" r="-278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00000" r="-725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4657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00000" r="-73673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00000" r="-278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00000" r="-725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4657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00000" r="-73673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00000" r="-278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00000" r="-725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4657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00000" r="-73673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00000" r="-278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00000" r="-725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4657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00000" r="-73673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00000" r="-278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00000" r="-725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00000" r="-224657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00000" r="-73673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00000" r="-278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00000" r="-725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8" name="Gruppieren 67"/>
          <p:cNvGrpSpPr>
            <a:grpSpLocks noChangeAspect="1"/>
          </p:cNvGrpSpPr>
          <p:nvPr/>
        </p:nvGrpSpPr>
        <p:grpSpPr>
          <a:xfrm>
            <a:off x="8093111" y="1148550"/>
            <a:ext cx="4026413" cy="2036159"/>
            <a:chOff x="2616227" y="240570"/>
            <a:chExt cx="5986480" cy="3027367"/>
          </a:xfrm>
        </p:grpSpPr>
        <p:grpSp>
          <p:nvGrpSpPr>
            <p:cNvPr id="69" name="Gruppieren 68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78" name="Gruppieren 77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Ellipse 80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1" name="Ellips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Gerader Verbinder 81"/>
                <p:cNvCxnSpPr>
                  <a:cxnSpLocks/>
                  <a:stCxn id="81" idx="6"/>
                  <a:endCxn id="83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Ellipse 82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83" name="Ellipse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Ellipse 83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4" name="Ellipse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85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Ellipse 84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5" name="Ellips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Ellipse 85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6" name="Ellips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Ellipse 86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7" name="Ellipse 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Ellipse 87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Ellipse 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9" name="Gerader Verbinder 88"/>
                <p:cNvCxnSpPr>
                  <a:cxnSpLocks/>
                  <a:stCxn id="81" idx="4"/>
                  <a:endCxn id="86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r Verbinder 89"/>
                <p:cNvCxnSpPr>
                  <a:cxnSpLocks/>
                  <a:stCxn id="86" idx="4"/>
                  <a:endCxn id="87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r Verbinder 90"/>
                <p:cNvCxnSpPr>
                  <a:cxnSpLocks/>
                  <a:stCxn id="87" idx="6"/>
                  <a:endCxn id="88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Gerader Verbinder 91"/>
                <p:cNvCxnSpPr>
                  <a:cxnSpLocks/>
                  <a:stCxn id="84" idx="2"/>
                  <a:endCxn id="83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r Verbinder 92"/>
                <p:cNvCxnSpPr>
                  <a:cxnSpLocks/>
                  <a:stCxn id="85" idx="0"/>
                  <a:endCxn id="84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Gerader Verbinder 78"/>
              <p:cNvCxnSpPr>
                <a:cxnSpLocks/>
                <a:stCxn id="86" idx="7"/>
                <a:endCxn id="83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85" idx="1"/>
                <a:endCxn id="83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/>
                <p:cNvSpPr txBox="1"/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1" name="Textfeld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feld 73"/>
                <p:cNvSpPr txBox="1"/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4" name="Textfeld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feld 74"/>
                <p:cNvSpPr txBox="1"/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5" name="Textfeld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feld 75"/>
                <p:cNvSpPr txBox="1"/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6" name="Textfeld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feld 76"/>
                <p:cNvSpPr txBox="1"/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7" name="Textfeld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545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el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034682"/>
                  </p:ext>
                </p:extLst>
              </p:nvPr>
            </p:nvGraphicFramePr>
            <p:xfrm>
              <a:off x="879732" y="3022643"/>
              <a:ext cx="10432535" cy="304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el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034682"/>
                  </p:ext>
                </p:extLst>
              </p:nvPr>
            </p:nvGraphicFramePr>
            <p:xfrm>
              <a:off x="879732" y="3022643"/>
              <a:ext cx="10432535" cy="304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44262" r="-2246575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t="-44262" r="-736735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t="-44262" r="-1506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t="-44262" r="-27800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t="-44262" r="-725" b="-72295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18919" r="-2246575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18919" r="-736735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434" t="-118919" r="-15060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18919" r="-278000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18919" r="-725" b="-49594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65574" r="-224657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65574" r="-73673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65574" r="-278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65574" r="-725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65574" r="-224657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65574" r="-73673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65574" r="-278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65574" r="-725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65574" r="-224657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65574" r="-73673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65574" r="-278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65574" r="-725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65574" r="-224657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65574" r="-73673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65574" r="-278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65574" r="-725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65574" r="-224657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65574" r="-73673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65574" r="-278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65574" r="-725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65574" r="-224657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65574" r="-73673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65574" r="-278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65574" r="-725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8" name="Gruppieren 67"/>
          <p:cNvGrpSpPr>
            <a:grpSpLocks noChangeAspect="1"/>
          </p:cNvGrpSpPr>
          <p:nvPr/>
        </p:nvGrpSpPr>
        <p:grpSpPr>
          <a:xfrm>
            <a:off x="8093111" y="1148550"/>
            <a:ext cx="4026413" cy="2036159"/>
            <a:chOff x="2616227" y="240570"/>
            <a:chExt cx="5986480" cy="3027367"/>
          </a:xfrm>
        </p:grpSpPr>
        <p:grpSp>
          <p:nvGrpSpPr>
            <p:cNvPr id="69" name="Gruppieren 68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78" name="Gruppieren 77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Ellipse 80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Ellips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Gerader Verbinder 81"/>
                <p:cNvCxnSpPr>
                  <a:cxnSpLocks/>
                  <a:stCxn id="81" idx="6"/>
                  <a:endCxn id="83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Ellipse 82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83" name="Ellipse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Ellipse 83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4" name="Ellipse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85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Ellipse 84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5" name="Ellips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Ellipse 85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6" name="Ellips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Ellipse 86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7" name="Ellipse 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Ellipse 87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Ellipse 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9" name="Gerader Verbinder 88"/>
                <p:cNvCxnSpPr>
                  <a:cxnSpLocks/>
                  <a:stCxn id="81" idx="4"/>
                  <a:endCxn id="86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r Verbinder 89"/>
                <p:cNvCxnSpPr>
                  <a:cxnSpLocks/>
                  <a:stCxn id="86" idx="4"/>
                  <a:endCxn id="87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r Verbinder 90"/>
                <p:cNvCxnSpPr>
                  <a:cxnSpLocks/>
                  <a:stCxn id="87" idx="6"/>
                  <a:endCxn id="88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Gerader Verbinder 91"/>
                <p:cNvCxnSpPr>
                  <a:cxnSpLocks/>
                  <a:stCxn id="84" idx="2"/>
                  <a:endCxn id="83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r Verbinder 92"/>
                <p:cNvCxnSpPr>
                  <a:cxnSpLocks/>
                  <a:stCxn id="85" idx="0"/>
                  <a:endCxn id="84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Gerader Verbinder 78"/>
              <p:cNvCxnSpPr>
                <a:cxnSpLocks/>
                <a:stCxn id="86" idx="7"/>
                <a:endCxn id="83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85" idx="1"/>
                <a:endCxn id="83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/>
                <p:cNvSpPr txBox="1"/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1" name="Textfeld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feld 73"/>
                <p:cNvSpPr txBox="1"/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4" name="Textfeld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feld 74"/>
                <p:cNvSpPr txBox="1"/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5" name="Textfeld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feld 75"/>
                <p:cNvSpPr txBox="1"/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6" name="Textfeld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feld 76"/>
                <p:cNvSpPr txBox="1"/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7" name="Textfeld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116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8093111" y="1161549"/>
            <a:ext cx="4024800" cy="2088918"/>
            <a:chOff x="2587490" y="243579"/>
            <a:chExt cx="5827146" cy="30243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4" name="Gruppieren 43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Gerader Verbinder 47"/>
                <p:cNvCxnSpPr>
                  <a:cxnSpLocks/>
                  <a:stCxn id="47" idx="6"/>
                  <a:endCxn id="49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 l="-50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166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25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Ellipse 52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Ellips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Ellipse 53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Ellips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 l="-165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Gerader Verbinder 54"/>
                <p:cNvCxnSpPr>
                  <a:cxnSpLocks/>
                  <a:stCxn id="47" idx="4"/>
                  <a:endCxn id="52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52" idx="4"/>
                  <a:endCxn id="53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53" idx="6"/>
                  <a:endCxn id="54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>
                  <a:cxnSpLocks/>
                  <a:stCxn id="50" idx="2"/>
                  <a:endCxn id="49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>
                  <a:cxnSpLocks/>
                  <a:stCxn id="51" idx="0"/>
                  <a:endCxn id="50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Gerader Verbinder 44"/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>
                <a:cxnSpLocks/>
                <a:stCxn id="51" idx="1"/>
                <a:endCxn id="49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786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7419" b="-365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9577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30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3157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19512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211872"/>
                  </p:ext>
                </p:extLst>
              </p:nvPr>
            </p:nvGraphicFramePr>
            <p:xfrm>
              <a:off x="879732" y="3022694"/>
              <a:ext cx="10432535" cy="33548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211872"/>
                  </p:ext>
                </p:extLst>
              </p:nvPr>
            </p:nvGraphicFramePr>
            <p:xfrm>
              <a:off x="879732" y="3022694"/>
              <a:ext cx="10432535" cy="33548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44262" r="-2246575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7245" t="-44262" r="-736735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1434" t="-44262" r="-15060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48000" t="-44262" r="-278000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140580" t="-44262" r="-725" b="-832787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t="-118919" r="-2246575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37245" t="-118919" r="-736735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21434" t="-118919" r="-15060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3048000" t="-118919" r="-278000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1140580" t="-118919" r="-725" b="-586486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218919" r="-224657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218919" r="-73673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218919" r="-1506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218919" r="-27800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218919" r="-725" b="-4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318919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318919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318919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318919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318919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424658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424658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424658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424658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424658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517568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517568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517568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517568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517568" r="-725" b="-1878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749180" r="-224657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749180" r="-73673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749180" r="-278000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749180" r="-725" b="-12786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849180" r="-224657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849180" r="-73673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849180" r="-278000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849180" r="-725" b="-278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184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Transform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embeddings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embedding</a:t>
            </a:r>
            <a:r>
              <a:rPr lang="de-DE" dirty="0" smtClean="0"/>
              <a:t> </a:t>
            </a:r>
            <a:r>
              <a:rPr lang="de-DE" dirty="0" err="1" smtClean="0"/>
              <a:t>scheme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smtClean="0"/>
              <a:t>WL-features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pair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(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)</a:t>
            </a:r>
          </a:p>
          <a:p>
            <a:pPr marL="857250" lvl="1" indent="-514350">
              <a:buFont typeface="+mj-lt"/>
              <a:buAutoNum type="arabicPeriod"/>
            </a:pPr>
            <a:r>
              <a:rPr lang="de-DE" dirty="0" smtClean="0"/>
              <a:t>Wasserstein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Wasserstein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sz="2000" dirty="0" smtClean="0"/>
              <a:t>(</a:t>
            </a:r>
            <a:r>
              <a:rPr lang="de-DE" sz="2000" dirty="0" err="1" smtClean="0"/>
              <a:t>Differentiate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a finite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categorical</a:t>
            </a:r>
            <a:r>
              <a:rPr lang="de-DE" sz="2000" dirty="0" smtClean="0"/>
              <a:t> </a:t>
            </a:r>
            <a:r>
              <a:rPr lang="de-DE" sz="2000" b="1" dirty="0" err="1" smtClean="0"/>
              <a:t>node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labels</a:t>
            </a:r>
            <a:r>
              <a:rPr lang="de-DE" sz="2000" b="1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real </a:t>
            </a:r>
            <a:r>
              <a:rPr lang="de-DE" sz="2000" dirty="0" err="1" smtClean="0"/>
              <a:t>valued</a:t>
            </a:r>
            <a:r>
              <a:rPr lang="de-DE" sz="2000" dirty="0" smtClean="0"/>
              <a:t> </a:t>
            </a:r>
            <a:r>
              <a:rPr lang="de-DE" sz="2000" b="1" dirty="0" err="1" smtClean="0"/>
              <a:t>node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attributes</a:t>
            </a:r>
            <a:r>
              <a:rPr lang="de-DE" sz="2000" dirty="0" smtClean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Ovale Legende 3"/>
          <p:cNvSpPr/>
          <p:nvPr/>
        </p:nvSpPr>
        <p:spPr>
          <a:xfrm>
            <a:off x="8487324" y="3429000"/>
            <a:ext cx="2197100" cy="1219200"/>
          </a:xfrm>
          <a:prstGeom prst="wedgeEllipseCallout">
            <a:avLst>
              <a:gd name="adj1" fmla="val -75169"/>
              <a:gd name="adj2" fmla="val -43750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Optimal transport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7159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3960"/>
                  </p:ext>
                </p:extLst>
              </p:nvPr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13∗0.5+110∗1138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=31317.625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3960"/>
                  </p:ext>
                </p:extLst>
              </p:nvPr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44262" r="-224657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t="-44262" r="-73673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t="-44262" r="-1506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t="-44262" r="-27800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t="-44262" r="-725" b="-1073770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18919" r="-224657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18919" r="-73673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434" t="-118919" r="-1506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18919" r="-27800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18919" r="-725" b="-785135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18919" r="-224657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18919" r="-73673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218919" r="-1506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18919" r="-27800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18919" r="-725" b="-6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23288" r="-224657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23288" r="-73673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323288" r="-1506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23288" r="-27800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23288" r="-725" b="-59452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17568" r="-224657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17568" r="-73673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417568" r="-1506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17568" r="-27800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17568" r="-725" b="-4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17568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17568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517568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17568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17568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26027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26027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626027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26027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26027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16216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16216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716216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16216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16216" r="-725" b="-1878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8093111" y="1161549"/>
            <a:ext cx="4024800" cy="2088918"/>
            <a:chOff x="2587490" y="243579"/>
            <a:chExt cx="5827146" cy="30243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4" name="Gruppieren 43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Gerader Verbinder 47"/>
                <p:cNvCxnSpPr>
                  <a:cxnSpLocks/>
                  <a:stCxn id="47" idx="6"/>
                  <a:endCxn id="49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31317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66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 l="-25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Ellipse 52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Ellips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Ellipse 53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Ellips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 l="-165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Gerader Verbinder 54"/>
                <p:cNvCxnSpPr>
                  <a:cxnSpLocks/>
                  <a:stCxn id="47" idx="4"/>
                  <a:endCxn id="52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52" idx="4"/>
                  <a:endCxn id="53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53" idx="6"/>
                  <a:endCxn id="54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>
                  <a:cxnSpLocks/>
                  <a:stCxn id="50" idx="2"/>
                  <a:endCxn id="49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>
                  <a:cxnSpLocks/>
                  <a:stCxn id="51" idx="0"/>
                  <a:endCxn id="50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Gerader Verbinder 44"/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>
                <a:cxnSpLocks/>
                <a:stCxn id="51" idx="1"/>
                <a:endCxn id="49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786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7419" b="-365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29577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30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3157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19512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859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e 59"/>
              <p:cNvGraphicFramePr>
                <a:graphicFrameLocks noGrp="1"/>
              </p:cNvGraphicFramePr>
              <p:nvPr/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13∗0.5+110∗1138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=31317.625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e 59"/>
              <p:cNvGraphicFramePr>
                <a:graphicFrameLocks noGrp="1"/>
              </p:cNvGraphicFramePr>
              <p:nvPr/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44262" r="-224657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t="-44262" r="-73673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t="-44262" r="-1506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t="-44262" r="-27800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t="-44262" r="-725" b="-1073770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18919" r="-224657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18919" r="-73673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434" t="-118919" r="-1506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18919" r="-27800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18919" r="-725" b="-785135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18919" r="-224657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18919" r="-73673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218919" r="-1506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18919" r="-27800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18919" r="-725" b="-6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23288" r="-224657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23288" r="-73673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323288" r="-1506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23288" r="-27800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23288" r="-725" b="-59452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17568" r="-224657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17568" r="-73673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417568" r="-1506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17568" r="-27800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17568" r="-725" b="-4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17568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17568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517568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17568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17568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26027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26027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626027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26027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26027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16216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16216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716216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16216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16216" r="-725" b="-1878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8093111" y="1161549"/>
            <a:ext cx="4024800" cy="2088918"/>
            <a:chOff x="2587490" y="243579"/>
            <a:chExt cx="5827146" cy="30243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4" name="Gruppieren 43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Gerader Verbinder 47"/>
                <p:cNvCxnSpPr>
                  <a:cxnSpLocks/>
                  <a:stCxn id="47" idx="6"/>
                  <a:endCxn id="49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31317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66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 l="-25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Ellipse 52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Ellips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Ellipse 53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Ellips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 l="-165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Gerader Verbinder 54"/>
                <p:cNvCxnSpPr>
                  <a:cxnSpLocks/>
                  <a:stCxn id="47" idx="4"/>
                  <a:endCxn id="52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52" idx="4"/>
                  <a:endCxn id="53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53" idx="6"/>
                  <a:endCxn id="54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>
                  <a:cxnSpLocks/>
                  <a:stCxn id="50" idx="2"/>
                  <a:endCxn id="49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>
                  <a:cxnSpLocks/>
                  <a:stCxn id="51" idx="0"/>
                  <a:endCxn id="50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Gerader Verbinder 44"/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>
                <a:cxnSpLocks/>
                <a:stCxn id="51" idx="1"/>
                <a:endCxn id="49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786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7419" b="-365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29577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30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3157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19512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Rechteck 31"/>
          <p:cNvSpPr/>
          <p:nvPr/>
        </p:nvSpPr>
        <p:spPr>
          <a:xfrm>
            <a:off x="10829235" y="11900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hteck 32"/>
          <p:cNvSpPr/>
          <p:nvPr/>
        </p:nvSpPr>
        <p:spPr>
          <a:xfrm>
            <a:off x="6498535" y="43904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hteck 60"/>
          <p:cNvSpPr/>
          <p:nvPr/>
        </p:nvSpPr>
        <p:spPr>
          <a:xfrm>
            <a:off x="4072835" y="57366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3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2.1 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30179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Normalised Hamming distance:</a:t>
                      </a:r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Euclidean distance:</a:t>
                      </a:r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/>
              <p:cNvSpPr/>
              <p:nvPr/>
            </p:nvSpPr>
            <p:spPr>
              <a:xfrm>
                <a:off x="1469219" y="49933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Rechteck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9" y="4993369"/>
                <a:ext cx="36580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/>
              <p:cNvSpPr/>
              <p:nvPr/>
            </p:nvSpPr>
            <p:spPr>
              <a:xfrm>
                <a:off x="1469219" y="5632856"/>
                <a:ext cx="173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3⟹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" name="Rechteck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9" y="5632856"/>
                <a:ext cx="17311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uppieren 91"/>
          <p:cNvGrpSpPr>
            <a:grpSpLocks noChangeAspect="1"/>
          </p:cNvGrpSpPr>
          <p:nvPr/>
        </p:nvGrpSpPr>
        <p:grpSpPr>
          <a:xfrm>
            <a:off x="838075" y="5099126"/>
            <a:ext cx="158590" cy="1020466"/>
            <a:chOff x="683390" y="5341141"/>
            <a:chExt cx="66928" cy="430656"/>
          </a:xfrm>
        </p:grpSpPr>
        <p:sp>
          <p:nvSpPr>
            <p:cNvPr id="81" name="Rechteck 80"/>
            <p:cNvSpPr>
              <a:spLocks noChangeAspect="1"/>
            </p:cNvSpPr>
            <p:nvPr/>
          </p:nvSpPr>
          <p:spPr>
            <a:xfrm>
              <a:off x="683390" y="5341141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hteck 81"/>
            <p:cNvSpPr>
              <a:spLocks noChangeAspect="1"/>
            </p:cNvSpPr>
            <p:nvPr/>
          </p:nvSpPr>
          <p:spPr>
            <a:xfrm>
              <a:off x="683390" y="5432073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>
            <a:xfrm>
              <a:off x="683390" y="5523005"/>
              <a:ext cx="66928" cy="669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hteck 83"/>
            <p:cNvSpPr>
              <a:spLocks noChangeAspect="1"/>
            </p:cNvSpPr>
            <p:nvPr/>
          </p:nvSpPr>
          <p:spPr>
            <a:xfrm>
              <a:off x="683390" y="5613937"/>
              <a:ext cx="66928" cy="669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>
            <a:xfrm>
              <a:off x="683390" y="5704869"/>
              <a:ext cx="66928" cy="669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uppieren 90"/>
          <p:cNvGrpSpPr>
            <a:grpSpLocks noChangeAspect="1"/>
          </p:cNvGrpSpPr>
          <p:nvPr/>
        </p:nvGrpSpPr>
        <p:grpSpPr>
          <a:xfrm>
            <a:off x="1331151" y="5098895"/>
            <a:ext cx="158590" cy="1020466"/>
            <a:chOff x="1059433" y="5340910"/>
            <a:chExt cx="66928" cy="430656"/>
          </a:xfrm>
        </p:grpSpPr>
        <p:sp>
          <p:nvSpPr>
            <p:cNvPr id="86" name="Rechteck 85"/>
            <p:cNvSpPr>
              <a:spLocks noChangeAspect="1"/>
            </p:cNvSpPr>
            <p:nvPr/>
          </p:nvSpPr>
          <p:spPr>
            <a:xfrm>
              <a:off x="1059433" y="5340910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059433" y="5431842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>
            <a:xfrm>
              <a:off x="1059433" y="5522774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hteck 88"/>
            <p:cNvSpPr>
              <a:spLocks noChangeAspect="1"/>
            </p:cNvSpPr>
            <p:nvPr/>
          </p:nvSpPr>
          <p:spPr>
            <a:xfrm>
              <a:off x="1059433" y="5613706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hteck 89"/>
            <p:cNvSpPr>
              <a:spLocks noChangeAspect="1"/>
            </p:cNvSpPr>
            <p:nvPr/>
          </p:nvSpPr>
          <p:spPr>
            <a:xfrm>
              <a:off x="1059433" y="5704638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hteck 92"/>
              <p:cNvSpPr/>
              <p:nvPr/>
            </p:nvSpPr>
            <p:spPr>
              <a:xfrm>
                <a:off x="961233" y="499352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4993524"/>
                <a:ext cx="41069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hteck 93"/>
              <p:cNvSpPr/>
              <p:nvPr/>
            </p:nvSpPr>
            <p:spPr>
              <a:xfrm>
                <a:off x="961233" y="520663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4" name="Rechteck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206630"/>
                <a:ext cx="41069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hteck 94"/>
              <p:cNvSpPr/>
              <p:nvPr/>
            </p:nvSpPr>
            <p:spPr>
              <a:xfrm>
                <a:off x="961233" y="542446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424462"/>
                <a:ext cx="41069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hteck 95"/>
              <p:cNvSpPr/>
              <p:nvPr/>
            </p:nvSpPr>
            <p:spPr>
              <a:xfrm>
                <a:off x="961233" y="563993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639931"/>
                <a:ext cx="4106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hteck 96"/>
              <p:cNvSpPr/>
              <p:nvPr/>
            </p:nvSpPr>
            <p:spPr>
              <a:xfrm>
                <a:off x="961233" y="585067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7" name="Rechteck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850673"/>
                <a:ext cx="41069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hteck 97"/>
              <p:cNvSpPr/>
              <p:nvPr/>
            </p:nvSpPr>
            <p:spPr>
              <a:xfrm>
                <a:off x="1469219" y="522191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8" name="Rechteck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9" y="5221919"/>
                <a:ext cx="36580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7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2.1 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Normalised Hamming distance:</a:t>
                      </a:r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Euclidean distance:</a:t>
                      </a:r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-62061" y="4908540"/>
            <a:ext cx="1579727" cy="1580153"/>
            <a:chOff x="3774060" y="4952085"/>
            <a:chExt cx="1579727" cy="15801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hteck 78"/>
                <p:cNvSpPr/>
                <p:nvPr/>
              </p:nvSpPr>
              <p:spPr>
                <a:xfrm>
                  <a:off x="4437814" y="61629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9" name="Rechteck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814" y="6162906"/>
                  <a:ext cx="36580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hteck 79"/>
                <p:cNvSpPr/>
                <p:nvPr/>
              </p:nvSpPr>
              <p:spPr>
                <a:xfrm>
                  <a:off x="4816812" y="61629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0" name="Rechteck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812" y="6162906"/>
                  <a:ext cx="36580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uppieren 98"/>
            <p:cNvGrpSpPr>
              <a:grpSpLocks noChangeAspect="1"/>
            </p:cNvGrpSpPr>
            <p:nvPr/>
          </p:nvGrpSpPr>
          <p:grpSpPr>
            <a:xfrm flipH="1">
              <a:off x="3775697" y="5671900"/>
              <a:ext cx="1578090" cy="615358"/>
              <a:chOff x="5405623" y="3957083"/>
              <a:chExt cx="3689820" cy="144084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Textfeld 122"/>
                  <p:cNvSpPr txBox="1"/>
                  <p:nvPr/>
                </p:nvSpPr>
                <p:spPr>
                  <a:xfrm>
                    <a:off x="5405623" y="3957083"/>
                    <a:ext cx="3689820" cy="14408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4000" i="1" dirty="0"/>
                  </a:p>
                </p:txBody>
              </p:sp>
            </mc:Choice>
            <mc:Fallback>
              <p:sp>
                <p:nvSpPr>
                  <p:cNvPr id="123" name="Textfeld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689820" cy="144084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4" name="Gruppieren 123"/>
              <p:cNvGrpSpPr>
                <a:grpSpLocks noChangeAspect="1"/>
              </p:cNvGrpSpPr>
              <p:nvPr/>
            </p:nvGrpSpPr>
            <p:grpSpPr>
              <a:xfrm>
                <a:off x="6167954" y="4186634"/>
                <a:ext cx="156710" cy="1008367"/>
                <a:chOff x="4081838" y="3070155"/>
                <a:chExt cx="252088" cy="1622087"/>
              </a:xfrm>
            </p:grpSpPr>
            <p:sp>
              <p:nvSpPr>
                <p:cNvPr id="137" name="Rechteck 136"/>
                <p:cNvSpPr>
                  <a:spLocks noChangeAspect="1"/>
                </p:cNvSpPr>
                <p:nvPr/>
              </p:nvSpPr>
              <p:spPr>
                <a:xfrm>
                  <a:off x="4081838" y="307015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Rechteck 137"/>
                <p:cNvSpPr>
                  <a:spLocks noChangeAspect="1"/>
                </p:cNvSpPr>
                <p:nvPr/>
              </p:nvSpPr>
              <p:spPr>
                <a:xfrm>
                  <a:off x="4081838" y="3412656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Rechteck 138"/>
                <p:cNvSpPr>
                  <a:spLocks noChangeAspect="1"/>
                </p:cNvSpPr>
                <p:nvPr/>
              </p:nvSpPr>
              <p:spPr>
                <a:xfrm>
                  <a:off x="4081838" y="375515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Rechteck 139"/>
                <p:cNvSpPr>
                  <a:spLocks noChangeAspect="1"/>
                </p:cNvSpPr>
                <p:nvPr/>
              </p:nvSpPr>
              <p:spPr>
                <a:xfrm>
                  <a:off x="4081838" y="4097654"/>
                  <a:ext cx="252088" cy="252089"/>
                </a:xfrm>
                <a:prstGeom prst="rect">
                  <a:avLst/>
                </a:prstGeom>
                <a:solidFill>
                  <a:srgbClr val="9184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Rechteck 140"/>
                <p:cNvSpPr>
                  <a:spLocks noChangeAspect="1"/>
                </p:cNvSpPr>
                <p:nvPr/>
              </p:nvSpPr>
              <p:spPr>
                <a:xfrm>
                  <a:off x="4081838" y="4440153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5" name="Gruppieren 124"/>
              <p:cNvGrpSpPr>
                <a:grpSpLocks noChangeAspect="1"/>
              </p:cNvGrpSpPr>
              <p:nvPr/>
            </p:nvGrpSpPr>
            <p:grpSpPr>
              <a:xfrm>
                <a:off x="7037559" y="4187173"/>
                <a:ext cx="156710" cy="1008367"/>
                <a:chOff x="4351832" y="3081487"/>
                <a:chExt cx="252088" cy="1622087"/>
              </a:xfrm>
            </p:grpSpPr>
            <p:sp>
              <p:nvSpPr>
                <p:cNvPr id="132" name="Rechteck 131"/>
                <p:cNvSpPr>
                  <a:spLocks noChangeAspect="1"/>
                </p:cNvSpPr>
                <p:nvPr/>
              </p:nvSpPr>
              <p:spPr>
                <a:xfrm>
                  <a:off x="4351832" y="3081487"/>
                  <a:ext cx="252088" cy="25208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Rechteck 132"/>
                <p:cNvSpPr>
                  <a:spLocks noChangeAspect="1"/>
                </p:cNvSpPr>
                <p:nvPr/>
              </p:nvSpPr>
              <p:spPr>
                <a:xfrm>
                  <a:off x="4351832" y="3423988"/>
                  <a:ext cx="252088" cy="25208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Rechteck 133"/>
                <p:cNvSpPr>
                  <a:spLocks noChangeAspect="1"/>
                </p:cNvSpPr>
                <p:nvPr/>
              </p:nvSpPr>
              <p:spPr>
                <a:xfrm>
                  <a:off x="4351832" y="376648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Rechteck 134"/>
                <p:cNvSpPr>
                  <a:spLocks noChangeAspect="1"/>
                </p:cNvSpPr>
                <p:nvPr/>
              </p:nvSpPr>
              <p:spPr>
                <a:xfrm>
                  <a:off x="4351832" y="4108986"/>
                  <a:ext cx="252088" cy="25208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Rechteck 135"/>
                <p:cNvSpPr>
                  <a:spLocks noChangeAspect="1"/>
                </p:cNvSpPr>
                <p:nvPr/>
              </p:nvSpPr>
              <p:spPr>
                <a:xfrm>
                  <a:off x="4351832" y="4451485"/>
                  <a:ext cx="252088" cy="25208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6" name="Gruppieren 125"/>
              <p:cNvGrpSpPr>
                <a:grpSpLocks noChangeAspect="1"/>
              </p:cNvGrpSpPr>
              <p:nvPr/>
            </p:nvGrpSpPr>
            <p:grpSpPr>
              <a:xfrm>
                <a:off x="7918060" y="4186633"/>
                <a:ext cx="156710" cy="1008367"/>
                <a:chOff x="4654665" y="3070153"/>
                <a:chExt cx="252088" cy="1622087"/>
              </a:xfrm>
            </p:grpSpPr>
            <p:sp>
              <p:nvSpPr>
                <p:cNvPr id="127" name="Rechteck 126"/>
                <p:cNvSpPr>
                  <a:spLocks noChangeAspect="1"/>
                </p:cNvSpPr>
                <p:nvPr/>
              </p:nvSpPr>
              <p:spPr>
                <a:xfrm>
                  <a:off x="4654665" y="3070153"/>
                  <a:ext cx="252088" cy="25208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Rechteck 127"/>
                <p:cNvSpPr>
                  <a:spLocks noChangeAspect="1"/>
                </p:cNvSpPr>
                <p:nvPr/>
              </p:nvSpPr>
              <p:spPr>
                <a:xfrm>
                  <a:off x="4654665" y="3412654"/>
                  <a:ext cx="252088" cy="25208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hteck 128"/>
                <p:cNvSpPr>
                  <a:spLocks noChangeAspect="1"/>
                </p:cNvSpPr>
                <p:nvPr/>
              </p:nvSpPr>
              <p:spPr>
                <a:xfrm>
                  <a:off x="4654665" y="3755151"/>
                  <a:ext cx="252088" cy="2520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Rechteck 129"/>
                <p:cNvSpPr>
                  <a:spLocks noChangeAspect="1"/>
                </p:cNvSpPr>
                <p:nvPr/>
              </p:nvSpPr>
              <p:spPr>
                <a:xfrm>
                  <a:off x="4654665" y="4097650"/>
                  <a:ext cx="252088" cy="25208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Rechteck 130"/>
                <p:cNvSpPr>
                  <a:spLocks noChangeAspect="1"/>
                </p:cNvSpPr>
                <p:nvPr/>
              </p:nvSpPr>
              <p:spPr>
                <a:xfrm>
                  <a:off x="4654665" y="4440151"/>
                  <a:ext cx="252088" cy="25208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0" name="Gruppieren 99"/>
            <p:cNvGrpSpPr>
              <a:grpSpLocks noChangeAspect="1"/>
            </p:cNvGrpSpPr>
            <p:nvPr/>
          </p:nvGrpSpPr>
          <p:grpSpPr>
            <a:xfrm>
              <a:off x="3774060" y="4952085"/>
              <a:ext cx="1579727" cy="615553"/>
              <a:chOff x="5405623" y="3957083"/>
              <a:chExt cx="3698877" cy="144129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feld 103"/>
                  <p:cNvSpPr txBox="1"/>
                  <p:nvPr/>
                </p:nvSpPr>
                <p:spPr>
                  <a:xfrm>
                    <a:off x="5405623" y="3957083"/>
                    <a:ext cx="3698877" cy="14412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4400" i="1" dirty="0"/>
                  </a:p>
                </p:txBody>
              </p:sp>
            </mc:Choice>
            <mc:Fallback>
              <p:sp>
                <p:nvSpPr>
                  <p:cNvPr id="104" name="Textfeld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698877" cy="14412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5" name="Gruppieren 104"/>
              <p:cNvGrpSpPr>
                <a:grpSpLocks noChangeAspect="1"/>
              </p:cNvGrpSpPr>
              <p:nvPr/>
            </p:nvGrpSpPr>
            <p:grpSpPr>
              <a:xfrm>
                <a:off x="6427706" y="4186634"/>
                <a:ext cx="156710" cy="1008367"/>
                <a:chOff x="4499680" y="3070155"/>
                <a:chExt cx="252088" cy="1622087"/>
              </a:xfrm>
            </p:grpSpPr>
            <p:sp>
              <p:nvSpPr>
                <p:cNvPr id="118" name="Rechteck 117"/>
                <p:cNvSpPr>
                  <a:spLocks noChangeAspect="1"/>
                </p:cNvSpPr>
                <p:nvPr/>
              </p:nvSpPr>
              <p:spPr>
                <a:xfrm>
                  <a:off x="4499680" y="3070155"/>
                  <a:ext cx="252088" cy="2520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Rechteck 118"/>
                <p:cNvSpPr>
                  <a:spLocks noChangeAspect="1"/>
                </p:cNvSpPr>
                <p:nvPr/>
              </p:nvSpPr>
              <p:spPr>
                <a:xfrm>
                  <a:off x="4499680" y="3412656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echteck 119"/>
                <p:cNvSpPr>
                  <a:spLocks noChangeAspect="1"/>
                </p:cNvSpPr>
                <p:nvPr/>
              </p:nvSpPr>
              <p:spPr>
                <a:xfrm>
                  <a:off x="4499680" y="3755155"/>
                  <a:ext cx="252088" cy="2520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echteck 120"/>
                <p:cNvSpPr>
                  <a:spLocks noChangeAspect="1"/>
                </p:cNvSpPr>
                <p:nvPr/>
              </p:nvSpPr>
              <p:spPr>
                <a:xfrm>
                  <a:off x="4499680" y="4097655"/>
                  <a:ext cx="252088" cy="25208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echteck 121"/>
                <p:cNvSpPr>
                  <a:spLocks noChangeAspect="1"/>
                </p:cNvSpPr>
                <p:nvPr/>
              </p:nvSpPr>
              <p:spPr>
                <a:xfrm>
                  <a:off x="4499680" y="4440154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6" name="Gruppieren 105"/>
              <p:cNvGrpSpPr>
                <a:grpSpLocks noChangeAspect="1"/>
              </p:cNvGrpSpPr>
              <p:nvPr/>
            </p:nvGrpSpPr>
            <p:grpSpPr>
              <a:xfrm>
                <a:off x="7309687" y="4187173"/>
                <a:ext cx="156710" cy="1008367"/>
                <a:chOff x="4789576" y="3081487"/>
                <a:chExt cx="252088" cy="1622087"/>
              </a:xfrm>
            </p:grpSpPr>
            <p:sp>
              <p:nvSpPr>
                <p:cNvPr id="113" name="Rechteck 112"/>
                <p:cNvSpPr>
                  <a:spLocks noChangeAspect="1"/>
                </p:cNvSpPr>
                <p:nvPr/>
              </p:nvSpPr>
              <p:spPr>
                <a:xfrm>
                  <a:off x="4789576" y="3081487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Rechteck 113"/>
                <p:cNvSpPr>
                  <a:spLocks noChangeAspect="1"/>
                </p:cNvSpPr>
                <p:nvPr/>
              </p:nvSpPr>
              <p:spPr>
                <a:xfrm>
                  <a:off x="4789576" y="3423988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Rechteck 114"/>
                <p:cNvSpPr>
                  <a:spLocks noChangeAspect="1"/>
                </p:cNvSpPr>
                <p:nvPr/>
              </p:nvSpPr>
              <p:spPr>
                <a:xfrm>
                  <a:off x="4789576" y="3766486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Rechteck 115"/>
                <p:cNvSpPr>
                  <a:spLocks noChangeAspect="1"/>
                </p:cNvSpPr>
                <p:nvPr/>
              </p:nvSpPr>
              <p:spPr>
                <a:xfrm>
                  <a:off x="4789576" y="4108987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echteck 116"/>
                <p:cNvSpPr>
                  <a:spLocks noChangeAspect="1"/>
                </p:cNvSpPr>
                <p:nvPr/>
              </p:nvSpPr>
              <p:spPr>
                <a:xfrm>
                  <a:off x="4789576" y="4451486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7" name="Gruppieren 106"/>
              <p:cNvGrpSpPr>
                <a:grpSpLocks noChangeAspect="1"/>
              </p:cNvGrpSpPr>
              <p:nvPr/>
            </p:nvGrpSpPr>
            <p:grpSpPr>
              <a:xfrm>
                <a:off x="8190178" y="4186633"/>
                <a:ext cx="156710" cy="1008367"/>
                <a:chOff x="5092403" y="3070153"/>
                <a:chExt cx="252088" cy="1622087"/>
              </a:xfrm>
            </p:grpSpPr>
            <p:sp>
              <p:nvSpPr>
                <p:cNvPr id="108" name="Rechteck 107"/>
                <p:cNvSpPr>
                  <a:spLocks noChangeAspect="1"/>
                </p:cNvSpPr>
                <p:nvPr/>
              </p:nvSpPr>
              <p:spPr>
                <a:xfrm>
                  <a:off x="5092403" y="307015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Rechteck 108"/>
                <p:cNvSpPr>
                  <a:spLocks noChangeAspect="1"/>
                </p:cNvSpPr>
                <p:nvPr/>
              </p:nvSpPr>
              <p:spPr>
                <a:xfrm>
                  <a:off x="5092403" y="3412654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Rechteck 109"/>
                <p:cNvSpPr>
                  <a:spLocks noChangeAspect="1"/>
                </p:cNvSpPr>
                <p:nvPr/>
              </p:nvSpPr>
              <p:spPr>
                <a:xfrm>
                  <a:off x="5092403" y="375515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Rechteck 110"/>
                <p:cNvSpPr>
                  <a:spLocks noChangeAspect="1"/>
                </p:cNvSpPr>
                <p:nvPr/>
              </p:nvSpPr>
              <p:spPr>
                <a:xfrm>
                  <a:off x="5092403" y="4097651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Rechteck 111"/>
                <p:cNvSpPr>
                  <a:spLocks noChangeAspect="1"/>
                </p:cNvSpPr>
                <p:nvPr/>
              </p:nvSpPr>
              <p:spPr>
                <a:xfrm>
                  <a:off x="5092403" y="444015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hteck 100"/>
                <p:cNvSpPr/>
                <p:nvPr/>
              </p:nvSpPr>
              <p:spPr>
                <a:xfrm rot="5400000">
                  <a:off x="4038562" y="5455386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1" name="Rechteck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38562" y="5455386"/>
                  <a:ext cx="41069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feld 101"/>
                <p:cNvSpPr txBox="1"/>
                <p:nvPr/>
              </p:nvSpPr>
              <p:spPr>
                <a:xfrm rot="5400000">
                  <a:off x="4521674" y="550155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2" name="Textfeld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521674" y="5501552"/>
                  <a:ext cx="22602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348" t="-21622" b="-162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feld 102"/>
                <p:cNvSpPr txBox="1"/>
                <p:nvPr/>
              </p:nvSpPr>
              <p:spPr>
                <a:xfrm rot="5400000">
                  <a:off x="4892536" y="550155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3" name="Textfeld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892536" y="5501552"/>
                  <a:ext cx="22602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348" t="-21622" b="-162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hteck 141"/>
              <p:cNvSpPr/>
              <p:nvPr/>
            </p:nvSpPr>
            <p:spPr>
              <a:xfrm>
                <a:off x="1661579" y="6119361"/>
                <a:ext cx="15388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2" name="Rechteck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79" y="6119361"/>
                <a:ext cx="153881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2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D939CE78-E6B6-44BA-9946-07DBB2D9C71A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 smtClean="0"/>
                  <a:t>2.2 Wasserstein 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 -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D939CE78-E6B6-44BA-9946-07DBB2D9C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0">
                <a:blip r:embed="rId3"/>
                <a:stretch>
                  <a:fillRect l="-1450" t="-26250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/>
              <p:cNvSpPr/>
              <p:nvPr/>
            </p:nvSpPr>
            <p:spPr>
              <a:xfrm>
                <a:off x="2531979" y="3457674"/>
                <a:ext cx="7128042" cy="13496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de-DE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80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de-DE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de-DE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de-DE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𝑀𝑥𝑀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p>
                                        <m:sSup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func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79" y="3457674"/>
                <a:ext cx="7128042" cy="1349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195756"/>
                  </p:ext>
                </p:extLst>
              </p:nvPr>
            </p:nvGraphicFramePr>
            <p:xfrm>
              <a:off x="21020" y="1248821"/>
              <a:ext cx="6582980" cy="19346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4780"/>
                    <a:gridCol w="46482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∈[1,∞)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parameter for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 Wasserstein 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probability distributions on a metric space </a:t>
                          </a:r>
                          <a14:m>
                            <m:oMath xmlns:m="http://schemas.openxmlformats.org/officeDocument/2006/math"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GB" b="1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ground distance (on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over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DE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MxM</m:t>
                              </m:r>
                            </m:oMath>
                          </a14:m>
                          <a:r>
                            <a:rPr lang="de-DE" dirty="0" smtClean="0"/>
                            <a:t/>
                          </a:r>
                          <a:br>
                            <a:rPr lang="de-DE" dirty="0" smtClean="0"/>
                          </a:br>
                          <a:r>
                            <a:rPr lang="de-DE" dirty="0" smtClean="0"/>
                            <a:t>(</a:t>
                          </a:r>
                          <a:r>
                            <a:rPr lang="de-DE" dirty="0" err="1" smtClean="0"/>
                            <a:t>with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marginals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and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de-DE" dirty="0" smtClean="0"/>
                            <a:t> on </a:t>
                          </a:r>
                          <a:r>
                            <a:rPr lang="de-DE" dirty="0" err="1" smtClean="0"/>
                            <a:t>the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first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and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second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factor</a:t>
                          </a:r>
                          <a:r>
                            <a:rPr lang="de-DE" dirty="0" smtClean="0"/>
                            <a:t>)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195756"/>
                  </p:ext>
                </p:extLst>
              </p:nvPr>
            </p:nvGraphicFramePr>
            <p:xfrm>
              <a:off x="21020" y="1248821"/>
              <a:ext cx="6582980" cy="19346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4780"/>
                    <a:gridCol w="4648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9672" r="-239937" b="-4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9672" b="-460656"/>
                          </a:stretch>
                        </a:blipFill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19672" r="-239937" b="-3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19672" b="-360656"/>
                          </a:stretch>
                        </a:blipFill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219672" r="-239937" b="-2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219672" b="-260656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43382" r="-239937" b="-16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43382" b="-169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44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</a:t>
            </a:r>
            <a:r>
              <a:rPr lang="de-DE" dirty="0" smtClean="0"/>
              <a:t>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/>
              <p:cNvSpPr/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4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891912"/>
                  </p:ext>
                </p:extLst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∈[1,∞)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parameter for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 Wasserstein 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∈</m:t>
                                </m:r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r>
                            <a:rPr lang="de-DE" dirty="0" smtClean="0"/>
                            <a:t/>
                          </a:r>
                          <a:br>
                            <a:rPr lang="de-DE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′∈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.,.</m:t>
                                  </m:r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891912"/>
                  </p:ext>
                </p:extLst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184474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54208" t="-19672" b="-470492"/>
                          </a:stretch>
                        </a:blipFill>
                      </a:tcPr>
                    </a:tc>
                  </a:tr>
                  <a:tr h="58591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75258" r="-184474" b="-195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78689" r="-18447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378689" r="-18447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478689" r="-18447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/>
              <p:cNvSpPr/>
              <p:nvPr/>
            </p:nvSpPr>
            <p:spPr>
              <a:xfrm>
                <a:off x="138600" y="5792573"/>
                <a:ext cx="11914800" cy="6978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↣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𝑊𝐿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↣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" y="5792573"/>
                <a:ext cx="11914800" cy="6978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6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</a:t>
            </a:r>
            <a:r>
              <a:rPr lang="de-DE" dirty="0" smtClean="0"/>
              <a:t>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/>
              <p:cNvSpPr/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4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∈[1,∞)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parameter for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 Wasserstein 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∈</m:t>
                                </m:r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r>
                            <a:rPr lang="de-DE" dirty="0" smtClean="0"/>
                            <a:t/>
                          </a:r>
                          <a:br>
                            <a:rPr lang="de-DE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′∈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.,.</m:t>
                                  </m:r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184474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54208" t="-19672" b="-470492"/>
                          </a:stretch>
                        </a:blipFill>
                      </a:tcPr>
                    </a:tc>
                  </a:tr>
                  <a:tr h="58591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75258" r="-184474" b="-195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78689" r="-18447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378689" r="-18447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478689" r="-18447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/>
              <p:cNvSpPr/>
              <p:nvPr/>
            </p:nvSpPr>
            <p:spPr>
              <a:xfrm>
                <a:off x="117472" y="5791284"/>
                <a:ext cx="12333696" cy="6100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↣   </m:t>
                      </m:r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↣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↣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𝑊𝑊𝐿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𝑊𝐿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2" y="5791284"/>
                <a:ext cx="12333696" cy="6100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3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3 Kernel </a:t>
            </a:r>
            <a:r>
              <a:rPr lang="de-DE" dirty="0" err="1" smtClean="0"/>
              <a:t>definition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053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Experimental evaluation</a:t>
            </a:r>
            <a:endParaRPr lang="en-GB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40976"/>
              </p:ext>
            </p:extLst>
          </p:nvPr>
        </p:nvGraphicFramePr>
        <p:xfrm>
          <a:off x="21020" y="1877060"/>
          <a:ext cx="12170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800" b="1" dirty="0" smtClean="0">
                          <a:solidFill>
                            <a:schemeClr val="accent1"/>
                          </a:solidFill>
                        </a:rPr>
                        <a:t>Competitive</a:t>
                      </a:r>
                      <a:r>
                        <a:rPr lang="en-GB" sz="2800" dirty="0" smtClean="0"/>
                        <a:t> with best graph kernel</a:t>
                      </a:r>
                      <a:endParaRPr lang="en-GB" sz="2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Outperforms</a:t>
                      </a:r>
                      <a:r>
                        <a:rPr lang="en-GB" sz="2800" dirty="0" smtClean="0"/>
                        <a:t> all state-of-the</a:t>
                      </a:r>
                      <a:r>
                        <a:rPr lang="en-GB" sz="2800" baseline="0" dirty="0" smtClean="0"/>
                        <a:t> art graph kernels</a:t>
                      </a:r>
                      <a:endParaRPr lang="en-GB" sz="2800" dirty="0" smtClean="0"/>
                    </a:p>
                    <a:p>
                      <a:endParaRPr lang="en-GB" sz="2800" dirty="0" smtClean="0"/>
                    </a:p>
                    <a:p>
                      <a:endParaRPr lang="en-GB" sz="2800" dirty="0" smtClean="0"/>
                    </a:p>
                    <a:p>
                      <a:endParaRPr lang="en-GB" sz="2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594100" y="5209301"/>
            <a:ext cx="463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TODO: summarize tables in pile chart with slack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/>
              <a:t>Sumary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835400" y="2336800"/>
            <a:ext cx="4461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TODO: the whole method only in 3-4 graphics</a:t>
            </a:r>
            <a:br>
              <a:rPr lang="en-GB" dirty="0" smtClean="0"/>
            </a:br>
            <a:r>
              <a:rPr lang="en-GB" dirty="0" smtClean="0"/>
              <a:t>(graphics from above)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8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4536912" y="2394567"/>
            <a:ext cx="2057341" cy="3472169"/>
            <a:chOff x="336815" y="2026706"/>
            <a:chExt cx="2057341" cy="3472169"/>
          </a:xfrm>
        </p:grpSpPr>
        <p:sp>
          <p:nvSpPr>
            <p:cNvPr id="12" name="Freihandform 11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6" name="Gerader Verbinder 15"/>
              <p:cNvCxnSpPr>
                <a:cxnSpLocks/>
                <a:stCxn id="21" idx="6"/>
                <a:endCxn id="22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cxnSpLocks/>
                <a:stCxn id="21" idx="4"/>
                <a:endCxn id="23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cxnSpLocks/>
                <a:stCxn id="23" idx="4"/>
                <a:endCxn id="24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  <a:stCxn id="24" idx="6"/>
                <a:endCxn id="25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cxnSpLocks/>
                <a:stCxn id="23" idx="7"/>
                <a:endCxn id="22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lipse 20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2" name="Ellipse 21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3" name="Ellipse 22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4" name="Ellipse 23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5" name="Ellipse 24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" name="Gruppieren 26"/>
          <p:cNvGrpSpPr/>
          <p:nvPr/>
        </p:nvGrpSpPr>
        <p:grpSpPr>
          <a:xfrm>
            <a:off x="6698149" y="3030760"/>
            <a:ext cx="956938" cy="252088"/>
            <a:chOff x="2498052" y="2666025"/>
            <a:chExt cx="956938" cy="252088"/>
          </a:xfrm>
        </p:grpSpPr>
        <p:sp>
          <p:nvSpPr>
            <p:cNvPr id="34" name="Rechteck 33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hteck 34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hteck 35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85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53" y="1518017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err="1" smtClean="0">
                <a:solidFill>
                  <a:srgbClr val="0150A0"/>
                </a:solidFill>
              </a:rPr>
              <a:t>Thank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you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smtClean="0">
                <a:solidFill>
                  <a:srgbClr val="0150A0"/>
                </a:solidFill>
              </a:rPr>
              <a:t/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5400" dirty="0" err="1" smtClean="0">
                <a:solidFill>
                  <a:srgbClr val="0150A0"/>
                </a:solidFill>
              </a:rPr>
              <a:t>for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your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attention</a:t>
            </a:r>
            <a:r>
              <a:rPr lang="de-DE" sz="5400" dirty="0" smtClean="0">
                <a:solidFill>
                  <a:srgbClr val="0150A0"/>
                </a:solidFill>
              </a:rPr>
              <a:t>!</a:t>
            </a:r>
            <a:endParaRPr lang="de-DE" sz="3600" dirty="0"/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 txBox="1">
            <a:spLocks/>
          </p:cNvSpPr>
          <p:nvPr/>
        </p:nvSpPr>
        <p:spPr>
          <a:xfrm>
            <a:off x="199053" y="4050759"/>
            <a:ext cx="11793894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>
              <a:lnSpc>
                <a:spcPct val="150000"/>
              </a:lnSpc>
            </a:pP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0936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4536912" y="2394566"/>
            <a:ext cx="2057341" cy="3472169"/>
            <a:chOff x="336815" y="2026706"/>
            <a:chExt cx="2057341" cy="3472169"/>
          </a:xfrm>
        </p:grpSpPr>
        <p:sp>
          <p:nvSpPr>
            <p:cNvPr id="35" name="Freihandform 34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8" name="Gruppieren 37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39" name="Gerader Verbinder 38"/>
              <p:cNvCxnSpPr>
                <a:cxnSpLocks/>
                <a:stCxn id="44" idx="6"/>
                <a:endCxn id="4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cxnSpLocks/>
                <a:stCxn id="44" idx="4"/>
                <a:endCxn id="4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>
                <a:cxnSpLocks/>
                <a:stCxn id="46" idx="4"/>
                <a:endCxn id="4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cxnSpLocks/>
                <a:stCxn id="46" idx="7"/>
                <a:endCxn id="4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lipse 4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5" name="Ellipse 4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6" name="Ellipse 4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8" name="Ellipse 4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6698149" y="3030760"/>
            <a:ext cx="956938" cy="629936"/>
            <a:chOff x="2498052" y="2666025"/>
            <a:chExt cx="956938" cy="629936"/>
          </a:xfrm>
        </p:grpSpPr>
        <p:sp>
          <p:nvSpPr>
            <p:cNvPr id="53" name="Rechteck 52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hteck 53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hteck 54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hteck 57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" name="Gruppieren 64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66" name="Freihandform 65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67" name="Freihandform 66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68" name="Freihandform 67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69" name="Gruppieren 68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70" name="Gerader Verbinder 69"/>
              <p:cNvCxnSpPr>
                <a:cxnSpLocks/>
                <a:stCxn id="75" idx="6"/>
                <a:endCxn id="76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75" idx="4"/>
                <a:endCxn id="77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77" idx="4"/>
                <a:endCxn id="78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r Verbinder 72"/>
              <p:cNvCxnSpPr>
                <a:cxnSpLocks/>
                <a:stCxn id="78" idx="6"/>
                <a:endCxn id="79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/>
              <p:cNvCxnSpPr>
                <a:cxnSpLocks/>
                <a:stCxn id="77" idx="7"/>
                <a:endCxn id="76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Ellipse 74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6" name="Ellipse 75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7" name="Ellipse 76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8" name="Ellipse 77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9" name="Ellipse 78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9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>
            <a:off x="4627528" y="2498382"/>
            <a:ext cx="1735071" cy="3342953"/>
            <a:chOff x="427431" y="2134005"/>
            <a:chExt cx="1735071" cy="3342953"/>
          </a:xfrm>
        </p:grpSpPr>
        <p:sp>
          <p:nvSpPr>
            <p:cNvPr id="60" name="Freihandform 59"/>
            <p:cNvSpPr/>
            <p:nvPr/>
          </p:nvSpPr>
          <p:spPr>
            <a:xfrm>
              <a:off x="427431" y="2134005"/>
              <a:ext cx="1735071" cy="3342953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071" h="3342953">
                  <a:moveTo>
                    <a:pt x="182169" y="161520"/>
                  </a:moveTo>
                  <a:cubicBezTo>
                    <a:pt x="285356" y="82145"/>
                    <a:pt x="369494" y="-60730"/>
                    <a:pt x="620319" y="28170"/>
                  </a:cubicBezTo>
                  <a:cubicBezTo>
                    <a:pt x="871144" y="117070"/>
                    <a:pt x="1542657" y="459970"/>
                    <a:pt x="1687119" y="694920"/>
                  </a:cubicBezTo>
                  <a:cubicBezTo>
                    <a:pt x="1831581" y="929870"/>
                    <a:pt x="1615681" y="1183870"/>
                    <a:pt x="1487094" y="1437870"/>
                  </a:cubicBezTo>
                  <a:cubicBezTo>
                    <a:pt x="1358507" y="1691870"/>
                    <a:pt x="948931" y="2139545"/>
                    <a:pt x="915594" y="2218920"/>
                  </a:cubicBezTo>
                  <a:cubicBezTo>
                    <a:pt x="882257" y="2298295"/>
                    <a:pt x="1171181" y="1825220"/>
                    <a:pt x="1287069" y="1914120"/>
                  </a:cubicBezTo>
                  <a:cubicBezTo>
                    <a:pt x="1402957" y="2003020"/>
                    <a:pt x="1764907" y="2514195"/>
                    <a:pt x="1610919" y="2752320"/>
                  </a:cubicBezTo>
                  <a:cubicBezTo>
                    <a:pt x="1456932" y="2990445"/>
                    <a:pt x="604444" y="3349220"/>
                    <a:pt x="363144" y="3342870"/>
                  </a:cubicBezTo>
                  <a:cubicBezTo>
                    <a:pt x="121844" y="3336520"/>
                    <a:pt x="155182" y="2898370"/>
                    <a:pt x="163119" y="2714220"/>
                  </a:cubicBezTo>
                  <a:cubicBezTo>
                    <a:pt x="171056" y="2530070"/>
                    <a:pt x="398069" y="2390370"/>
                    <a:pt x="410769" y="2237970"/>
                  </a:cubicBezTo>
                  <a:cubicBezTo>
                    <a:pt x="423469" y="2085570"/>
                    <a:pt x="307582" y="2088745"/>
                    <a:pt x="239319" y="1799820"/>
                  </a:cubicBezTo>
                  <a:cubicBezTo>
                    <a:pt x="171056" y="1510895"/>
                    <a:pt x="13894" y="780645"/>
                    <a:pt x="1194" y="504420"/>
                  </a:cubicBezTo>
                  <a:cubicBezTo>
                    <a:pt x="-11506" y="228195"/>
                    <a:pt x="78982" y="240895"/>
                    <a:pt x="182169" y="161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472546" y="2265458"/>
              <a:ext cx="1581122" cy="3116199"/>
            </a:xfrm>
            <a:custGeom>
              <a:avLst/>
              <a:gdLst>
                <a:gd name="connsiteX0" fmla="*/ 3704 w 1581122"/>
                <a:gd name="connsiteY0" fmla="*/ 334867 h 3116199"/>
                <a:gd name="connsiteX1" fmla="*/ 384704 w 1581122"/>
                <a:gd name="connsiteY1" fmla="*/ 11017 h 3116199"/>
                <a:gd name="connsiteX2" fmla="*/ 746654 w 1581122"/>
                <a:gd name="connsiteY2" fmla="*/ 125317 h 3116199"/>
                <a:gd name="connsiteX3" fmla="*/ 1546754 w 1581122"/>
                <a:gd name="connsiteY3" fmla="*/ 601567 h 3116199"/>
                <a:gd name="connsiteX4" fmla="*/ 1384829 w 1581122"/>
                <a:gd name="connsiteY4" fmla="*/ 1211167 h 3116199"/>
                <a:gd name="connsiteX5" fmla="*/ 927629 w 1581122"/>
                <a:gd name="connsiteY5" fmla="*/ 1706467 h 3116199"/>
                <a:gd name="connsiteX6" fmla="*/ 813329 w 1581122"/>
                <a:gd name="connsiteY6" fmla="*/ 2258917 h 3116199"/>
                <a:gd name="connsiteX7" fmla="*/ 1241954 w 1581122"/>
                <a:gd name="connsiteY7" fmla="*/ 1916017 h 3116199"/>
                <a:gd name="connsiteX8" fmla="*/ 1461029 w 1581122"/>
                <a:gd name="connsiteY8" fmla="*/ 2373217 h 3116199"/>
                <a:gd name="connsiteX9" fmla="*/ 1365779 w 1581122"/>
                <a:gd name="connsiteY9" fmla="*/ 2697067 h 3116199"/>
                <a:gd name="connsiteX10" fmla="*/ 384704 w 1581122"/>
                <a:gd name="connsiteY10" fmla="*/ 3116167 h 3116199"/>
                <a:gd name="connsiteX11" fmla="*/ 146579 w 1581122"/>
                <a:gd name="connsiteY11" fmla="*/ 2716117 h 3116199"/>
                <a:gd name="connsiteX12" fmla="*/ 403754 w 1581122"/>
                <a:gd name="connsiteY12" fmla="*/ 2068417 h 3116199"/>
                <a:gd name="connsiteX13" fmla="*/ 203729 w 1581122"/>
                <a:gd name="connsiteY13" fmla="*/ 1496917 h 3116199"/>
                <a:gd name="connsiteX14" fmla="*/ 3704 w 1581122"/>
                <a:gd name="connsiteY14" fmla="*/ 334867 h 311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1122" h="3116199">
                  <a:moveTo>
                    <a:pt x="3704" y="334867"/>
                  </a:moveTo>
                  <a:cubicBezTo>
                    <a:pt x="33867" y="87217"/>
                    <a:pt x="260879" y="45942"/>
                    <a:pt x="384704" y="11017"/>
                  </a:cubicBezTo>
                  <a:cubicBezTo>
                    <a:pt x="508529" y="-23908"/>
                    <a:pt x="552979" y="26892"/>
                    <a:pt x="746654" y="125317"/>
                  </a:cubicBezTo>
                  <a:cubicBezTo>
                    <a:pt x="940329" y="223742"/>
                    <a:pt x="1440392" y="420592"/>
                    <a:pt x="1546754" y="601567"/>
                  </a:cubicBezTo>
                  <a:cubicBezTo>
                    <a:pt x="1653117" y="782542"/>
                    <a:pt x="1488016" y="1027017"/>
                    <a:pt x="1384829" y="1211167"/>
                  </a:cubicBezTo>
                  <a:cubicBezTo>
                    <a:pt x="1281642" y="1395317"/>
                    <a:pt x="1022879" y="1531842"/>
                    <a:pt x="927629" y="1706467"/>
                  </a:cubicBezTo>
                  <a:cubicBezTo>
                    <a:pt x="832379" y="1881092"/>
                    <a:pt x="760942" y="2223992"/>
                    <a:pt x="813329" y="2258917"/>
                  </a:cubicBezTo>
                  <a:cubicBezTo>
                    <a:pt x="865717" y="2293842"/>
                    <a:pt x="1134004" y="1896967"/>
                    <a:pt x="1241954" y="1916017"/>
                  </a:cubicBezTo>
                  <a:cubicBezTo>
                    <a:pt x="1349904" y="1935067"/>
                    <a:pt x="1440392" y="2243042"/>
                    <a:pt x="1461029" y="2373217"/>
                  </a:cubicBezTo>
                  <a:cubicBezTo>
                    <a:pt x="1481666" y="2503392"/>
                    <a:pt x="1545166" y="2573242"/>
                    <a:pt x="1365779" y="2697067"/>
                  </a:cubicBezTo>
                  <a:cubicBezTo>
                    <a:pt x="1186392" y="2820892"/>
                    <a:pt x="587904" y="3112992"/>
                    <a:pt x="384704" y="3116167"/>
                  </a:cubicBezTo>
                  <a:cubicBezTo>
                    <a:pt x="181504" y="3119342"/>
                    <a:pt x="143404" y="2890742"/>
                    <a:pt x="146579" y="2716117"/>
                  </a:cubicBezTo>
                  <a:cubicBezTo>
                    <a:pt x="149754" y="2541492"/>
                    <a:pt x="394229" y="2271617"/>
                    <a:pt x="403754" y="2068417"/>
                  </a:cubicBezTo>
                  <a:cubicBezTo>
                    <a:pt x="413279" y="1865217"/>
                    <a:pt x="271992" y="1785842"/>
                    <a:pt x="203729" y="1496917"/>
                  </a:cubicBezTo>
                  <a:cubicBezTo>
                    <a:pt x="135466" y="1207992"/>
                    <a:pt x="-26459" y="582517"/>
                    <a:pt x="3704" y="3348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uppieren 6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64" name="Gerader Verbinder 63"/>
              <p:cNvCxnSpPr>
                <a:cxnSpLocks/>
                <a:stCxn id="69" idx="6"/>
                <a:endCxn id="7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/>
              <p:cNvCxnSpPr>
                <a:cxnSpLocks/>
                <a:stCxn id="69" idx="4"/>
                <a:endCxn id="7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/>
              <p:cNvCxnSpPr>
                <a:cxnSpLocks/>
                <a:stCxn id="71" idx="4"/>
                <a:endCxn id="7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/>
              <p:cNvCxnSpPr>
                <a:cxnSpLocks/>
                <a:stCxn id="72" idx="6"/>
                <a:endCxn id="7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/>
              <p:cNvCxnSpPr>
                <a:cxnSpLocks/>
                <a:stCxn id="71" idx="7"/>
                <a:endCxn id="7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Ellipse 6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0" name="Ellipse 6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1" name="Ellipse 7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2" name="Ellipse 7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3" name="Ellipse 7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74" name="Gruppieren 73"/>
          <p:cNvGrpSpPr/>
          <p:nvPr/>
        </p:nvGrpSpPr>
        <p:grpSpPr>
          <a:xfrm>
            <a:off x="6698149" y="3030760"/>
            <a:ext cx="956938" cy="1250044"/>
            <a:chOff x="2498052" y="2666025"/>
            <a:chExt cx="956938" cy="1250044"/>
          </a:xfrm>
        </p:grpSpPr>
        <p:sp>
          <p:nvSpPr>
            <p:cNvPr id="75" name="Rechteck 7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hteck 7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hteck 7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hteck 77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hteck 78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hteck 79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hteck 80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hteck 81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uppieren 89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91" name="Freihandform 90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93" name="Freihandform 92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94" name="Gruppieren 9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95" name="Gerader Verbinder 94"/>
              <p:cNvCxnSpPr>
                <a:cxnSpLocks/>
                <a:stCxn id="100" idx="6"/>
                <a:endCxn id="101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/>
              <p:cNvCxnSpPr>
                <a:cxnSpLocks/>
                <a:stCxn id="100" idx="4"/>
                <a:endCxn id="102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/>
              <p:cNvCxnSpPr>
                <a:cxnSpLocks/>
                <a:stCxn id="102" idx="4"/>
                <a:endCxn id="103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/>
              <p:cNvCxnSpPr>
                <a:cxnSpLocks/>
                <a:stCxn id="103" idx="6"/>
                <a:endCxn id="104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/>
              <p:cNvCxnSpPr>
                <a:cxnSpLocks/>
                <a:stCxn id="102" idx="7"/>
                <a:endCxn id="101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lipse 99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1" name="Ellipse 100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2" name="Ellipse 101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3" name="Ellipse 102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4" name="Ellipse 103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5" name="Gruppieren 104"/>
          <p:cNvGrpSpPr>
            <a:grpSpLocks noChangeAspect="1"/>
          </p:cNvGrpSpPr>
          <p:nvPr/>
        </p:nvGrpSpPr>
        <p:grpSpPr>
          <a:xfrm>
            <a:off x="1522427" y="1311818"/>
            <a:ext cx="856737" cy="1445913"/>
            <a:chOff x="336815" y="2026706"/>
            <a:chExt cx="2057341" cy="3472169"/>
          </a:xfrm>
        </p:grpSpPr>
        <p:sp>
          <p:nvSpPr>
            <p:cNvPr id="106" name="Freihandform 105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7" name="Freihandform 106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8" name="Freihandform 107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09" name="Gruppieren 108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10" name="Gerader Verbinder 109"/>
              <p:cNvCxnSpPr>
                <a:cxnSpLocks/>
                <a:stCxn id="115" idx="6"/>
                <a:endCxn id="116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10"/>
              <p:cNvCxnSpPr>
                <a:cxnSpLocks/>
                <a:stCxn id="115" idx="4"/>
                <a:endCxn id="117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/>
              <p:cNvCxnSpPr>
                <a:cxnSpLocks/>
                <a:stCxn id="117" idx="4"/>
                <a:endCxn id="118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/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/>
              <p:cNvCxnSpPr>
                <a:cxnSpLocks/>
                <a:stCxn id="117" idx="7"/>
                <a:endCxn id="116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Ellipse 114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6" name="Ellipse 115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7" name="Ellipse 116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8" name="Ellipse 117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9" name="Ellipse 118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24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4725162" y="2712139"/>
            <a:ext cx="1569709" cy="3027789"/>
            <a:chOff x="525065" y="2344361"/>
            <a:chExt cx="1569709" cy="3027789"/>
          </a:xfrm>
        </p:grpSpPr>
        <p:sp>
          <p:nvSpPr>
            <p:cNvPr id="44" name="Freihandform 43"/>
            <p:cNvSpPr/>
            <p:nvPr/>
          </p:nvSpPr>
          <p:spPr>
            <a:xfrm>
              <a:off x="525065" y="2344361"/>
              <a:ext cx="1569709" cy="3027789"/>
            </a:xfrm>
            <a:custGeom>
              <a:avLst/>
              <a:gdLst>
                <a:gd name="connsiteX0" fmla="*/ 144891 w 1569709"/>
                <a:gd name="connsiteY0" fmla="*/ 100075 h 3027789"/>
                <a:gd name="connsiteX1" fmla="*/ 507030 w 1569709"/>
                <a:gd name="connsiteY1" fmla="*/ 45754 h 3027789"/>
                <a:gd name="connsiteX2" fmla="*/ 1484804 w 1569709"/>
                <a:gd name="connsiteY2" fmla="*/ 733817 h 3027789"/>
                <a:gd name="connsiteX3" fmla="*/ 1032131 w 1569709"/>
                <a:gd name="connsiteY3" fmla="*/ 1222704 h 3027789"/>
                <a:gd name="connsiteX4" fmla="*/ 1050238 w 1569709"/>
                <a:gd name="connsiteY4" fmla="*/ 1512415 h 3027789"/>
                <a:gd name="connsiteX5" fmla="*/ 851062 w 1569709"/>
                <a:gd name="connsiteY5" fmla="*/ 1784019 h 3027789"/>
                <a:gd name="connsiteX6" fmla="*/ 1349002 w 1569709"/>
                <a:gd name="connsiteY6" fmla="*/ 1965089 h 3027789"/>
                <a:gd name="connsiteX7" fmla="*/ 1521018 w 1569709"/>
                <a:gd name="connsiteY7" fmla="*/ 2435869 h 3027789"/>
                <a:gd name="connsiteX8" fmla="*/ 497977 w 1569709"/>
                <a:gd name="connsiteY8" fmla="*/ 2960970 h 3027789"/>
                <a:gd name="connsiteX9" fmla="*/ 126785 w 1569709"/>
                <a:gd name="connsiteY9" fmla="*/ 2979077 h 3027789"/>
                <a:gd name="connsiteX10" fmla="*/ 36 w 1569709"/>
                <a:gd name="connsiteY10" fmla="*/ 2580724 h 3027789"/>
                <a:gd name="connsiteX11" fmla="*/ 135838 w 1569709"/>
                <a:gd name="connsiteY11" fmla="*/ 2363441 h 3027789"/>
                <a:gd name="connsiteX12" fmla="*/ 298800 w 1569709"/>
                <a:gd name="connsiteY12" fmla="*/ 2164265 h 3027789"/>
                <a:gd name="connsiteX13" fmla="*/ 316907 w 1569709"/>
                <a:gd name="connsiteY13" fmla="*/ 1729698 h 3027789"/>
                <a:gd name="connsiteX14" fmla="*/ 235426 w 1569709"/>
                <a:gd name="connsiteY14" fmla="*/ 1494308 h 3027789"/>
                <a:gd name="connsiteX15" fmla="*/ 289747 w 1569709"/>
                <a:gd name="connsiteY15" fmla="*/ 878673 h 3027789"/>
                <a:gd name="connsiteX16" fmla="*/ 36250 w 1569709"/>
                <a:gd name="connsiteY16" fmla="*/ 389786 h 3027789"/>
                <a:gd name="connsiteX17" fmla="*/ 144891 w 1569709"/>
                <a:gd name="connsiteY17" fmla="*/ 100075 h 30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69709" h="3027789">
                  <a:moveTo>
                    <a:pt x="144891" y="100075"/>
                  </a:moveTo>
                  <a:cubicBezTo>
                    <a:pt x="223354" y="42736"/>
                    <a:pt x="283711" y="-59870"/>
                    <a:pt x="507030" y="45754"/>
                  </a:cubicBezTo>
                  <a:cubicBezTo>
                    <a:pt x="730349" y="151378"/>
                    <a:pt x="1397287" y="537659"/>
                    <a:pt x="1484804" y="733817"/>
                  </a:cubicBezTo>
                  <a:cubicBezTo>
                    <a:pt x="1572321" y="929975"/>
                    <a:pt x="1104559" y="1092938"/>
                    <a:pt x="1032131" y="1222704"/>
                  </a:cubicBezTo>
                  <a:cubicBezTo>
                    <a:pt x="959703" y="1352470"/>
                    <a:pt x="1080416" y="1418863"/>
                    <a:pt x="1050238" y="1512415"/>
                  </a:cubicBezTo>
                  <a:cubicBezTo>
                    <a:pt x="1020060" y="1605968"/>
                    <a:pt x="801268" y="1708573"/>
                    <a:pt x="851062" y="1784019"/>
                  </a:cubicBezTo>
                  <a:cubicBezTo>
                    <a:pt x="900856" y="1859465"/>
                    <a:pt x="1237343" y="1856447"/>
                    <a:pt x="1349002" y="1965089"/>
                  </a:cubicBezTo>
                  <a:cubicBezTo>
                    <a:pt x="1460661" y="2073731"/>
                    <a:pt x="1662856" y="2269889"/>
                    <a:pt x="1521018" y="2435869"/>
                  </a:cubicBezTo>
                  <a:cubicBezTo>
                    <a:pt x="1379181" y="2601849"/>
                    <a:pt x="730349" y="2870435"/>
                    <a:pt x="497977" y="2960970"/>
                  </a:cubicBezTo>
                  <a:cubicBezTo>
                    <a:pt x="265605" y="3051505"/>
                    <a:pt x="209775" y="3042451"/>
                    <a:pt x="126785" y="2979077"/>
                  </a:cubicBezTo>
                  <a:cubicBezTo>
                    <a:pt x="43795" y="2915703"/>
                    <a:pt x="-1473" y="2683330"/>
                    <a:pt x="36" y="2580724"/>
                  </a:cubicBezTo>
                  <a:cubicBezTo>
                    <a:pt x="1545" y="2478118"/>
                    <a:pt x="86044" y="2432851"/>
                    <a:pt x="135838" y="2363441"/>
                  </a:cubicBezTo>
                  <a:cubicBezTo>
                    <a:pt x="185632" y="2294031"/>
                    <a:pt x="268622" y="2269889"/>
                    <a:pt x="298800" y="2164265"/>
                  </a:cubicBezTo>
                  <a:cubicBezTo>
                    <a:pt x="328978" y="2058641"/>
                    <a:pt x="327469" y="1841357"/>
                    <a:pt x="316907" y="1729698"/>
                  </a:cubicBezTo>
                  <a:cubicBezTo>
                    <a:pt x="306345" y="1618039"/>
                    <a:pt x="239953" y="1636145"/>
                    <a:pt x="235426" y="1494308"/>
                  </a:cubicBezTo>
                  <a:cubicBezTo>
                    <a:pt x="230899" y="1352471"/>
                    <a:pt x="322943" y="1062760"/>
                    <a:pt x="289747" y="878673"/>
                  </a:cubicBezTo>
                  <a:cubicBezTo>
                    <a:pt x="256551" y="694586"/>
                    <a:pt x="67937" y="519552"/>
                    <a:pt x="36250" y="389786"/>
                  </a:cubicBezTo>
                  <a:cubicBezTo>
                    <a:pt x="4563" y="260020"/>
                    <a:pt x="66428" y="157414"/>
                    <a:pt x="144891" y="1000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61879" y="2458173"/>
              <a:ext cx="1425215" cy="2830041"/>
            </a:xfrm>
            <a:custGeom>
              <a:avLst/>
              <a:gdLst>
                <a:gd name="connsiteX0" fmla="*/ 53757 w 1425215"/>
                <a:gd name="connsiteY0" fmla="*/ 185439 h 2830041"/>
                <a:gd name="connsiteX1" fmla="*/ 198612 w 1425215"/>
                <a:gd name="connsiteY1" fmla="*/ 529471 h 2830041"/>
                <a:gd name="connsiteX2" fmla="*/ 379681 w 1425215"/>
                <a:gd name="connsiteY2" fmla="*/ 891609 h 2830041"/>
                <a:gd name="connsiteX3" fmla="*/ 234826 w 1425215"/>
                <a:gd name="connsiteY3" fmla="*/ 1326176 h 2830041"/>
                <a:gd name="connsiteX4" fmla="*/ 334414 w 1425215"/>
                <a:gd name="connsiteY4" fmla="*/ 1597779 h 2830041"/>
                <a:gd name="connsiteX5" fmla="*/ 334414 w 1425215"/>
                <a:gd name="connsiteY5" fmla="*/ 2032346 h 2830041"/>
                <a:gd name="connsiteX6" fmla="*/ 35650 w 1425215"/>
                <a:gd name="connsiteY6" fmla="*/ 2394484 h 2830041"/>
                <a:gd name="connsiteX7" fmla="*/ 26596 w 1425215"/>
                <a:gd name="connsiteY7" fmla="*/ 2666088 h 2830041"/>
                <a:gd name="connsiteX8" fmla="*/ 225772 w 1425215"/>
                <a:gd name="connsiteY8" fmla="*/ 2829051 h 2830041"/>
                <a:gd name="connsiteX9" fmla="*/ 696553 w 1425215"/>
                <a:gd name="connsiteY9" fmla="*/ 2720409 h 2830041"/>
                <a:gd name="connsiteX10" fmla="*/ 1185440 w 1425215"/>
                <a:gd name="connsiteY10" fmla="*/ 2448805 h 2830041"/>
                <a:gd name="connsiteX11" fmla="*/ 1420830 w 1425215"/>
                <a:gd name="connsiteY11" fmla="*/ 2068560 h 2830041"/>
                <a:gd name="connsiteX12" fmla="*/ 995317 w 1425215"/>
                <a:gd name="connsiteY12" fmla="*/ 1833170 h 2830041"/>
                <a:gd name="connsiteX13" fmla="*/ 796141 w 1425215"/>
                <a:gd name="connsiteY13" fmla="*/ 1851277 h 2830041"/>
                <a:gd name="connsiteX14" fmla="*/ 651285 w 1425215"/>
                <a:gd name="connsiteY14" fmla="*/ 1978025 h 2830041"/>
                <a:gd name="connsiteX15" fmla="*/ 660339 w 1425215"/>
                <a:gd name="connsiteY15" fmla="*/ 1724528 h 2830041"/>
                <a:gd name="connsiteX16" fmla="*/ 768980 w 1425215"/>
                <a:gd name="connsiteY16" fmla="*/ 1489138 h 2830041"/>
                <a:gd name="connsiteX17" fmla="*/ 931943 w 1425215"/>
                <a:gd name="connsiteY17" fmla="*/ 1362389 h 2830041"/>
                <a:gd name="connsiteX18" fmla="*/ 959103 w 1425215"/>
                <a:gd name="connsiteY18" fmla="*/ 1090785 h 2830041"/>
                <a:gd name="connsiteX19" fmla="*/ 1366509 w 1425215"/>
                <a:gd name="connsiteY19" fmla="*/ 638112 h 2830041"/>
                <a:gd name="connsiteX20" fmla="*/ 506430 w 1425215"/>
                <a:gd name="connsiteY20" fmla="*/ 22477 h 2830041"/>
                <a:gd name="connsiteX21" fmla="*/ 53757 w 1425215"/>
                <a:gd name="connsiteY21" fmla="*/ 185439 h 283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5215" h="2830041">
                  <a:moveTo>
                    <a:pt x="53757" y="185439"/>
                  </a:moveTo>
                  <a:cubicBezTo>
                    <a:pt x="2454" y="269938"/>
                    <a:pt x="144291" y="411776"/>
                    <a:pt x="198612" y="529471"/>
                  </a:cubicBezTo>
                  <a:cubicBezTo>
                    <a:pt x="252933" y="647166"/>
                    <a:pt x="373645" y="758825"/>
                    <a:pt x="379681" y="891609"/>
                  </a:cubicBezTo>
                  <a:cubicBezTo>
                    <a:pt x="385717" y="1024393"/>
                    <a:pt x="242371" y="1208481"/>
                    <a:pt x="234826" y="1326176"/>
                  </a:cubicBezTo>
                  <a:cubicBezTo>
                    <a:pt x="227282" y="1443871"/>
                    <a:pt x="317816" y="1480084"/>
                    <a:pt x="334414" y="1597779"/>
                  </a:cubicBezTo>
                  <a:cubicBezTo>
                    <a:pt x="351012" y="1715474"/>
                    <a:pt x="384208" y="1899562"/>
                    <a:pt x="334414" y="2032346"/>
                  </a:cubicBezTo>
                  <a:cubicBezTo>
                    <a:pt x="284620" y="2165130"/>
                    <a:pt x="86953" y="2288860"/>
                    <a:pt x="35650" y="2394484"/>
                  </a:cubicBezTo>
                  <a:cubicBezTo>
                    <a:pt x="-15653" y="2500108"/>
                    <a:pt x="-5091" y="2593660"/>
                    <a:pt x="26596" y="2666088"/>
                  </a:cubicBezTo>
                  <a:cubicBezTo>
                    <a:pt x="58283" y="2738516"/>
                    <a:pt x="114113" y="2819998"/>
                    <a:pt x="225772" y="2829051"/>
                  </a:cubicBezTo>
                  <a:cubicBezTo>
                    <a:pt x="337431" y="2838104"/>
                    <a:pt x="536608" y="2783783"/>
                    <a:pt x="696553" y="2720409"/>
                  </a:cubicBezTo>
                  <a:cubicBezTo>
                    <a:pt x="856498" y="2657035"/>
                    <a:pt x="1064727" y="2557447"/>
                    <a:pt x="1185440" y="2448805"/>
                  </a:cubicBezTo>
                  <a:cubicBezTo>
                    <a:pt x="1306153" y="2340164"/>
                    <a:pt x="1452517" y="2171166"/>
                    <a:pt x="1420830" y="2068560"/>
                  </a:cubicBezTo>
                  <a:cubicBezTo>
                    <a:pt x="1389143" y="1965954"/>
                    <a:pt x="1099432" y="1869384"/>
                    <a:pt x="995317" y="1833170"/>
                  </a:cubicBezTo>
                  <a:cubicBezTo>
                    <a:pt x="891202" y="1796956"/>
                    <a:pt x="853480" y="1827135"/>
                    <a:pt x="796141" y="1851277"/>
                  </a:cubicBezTo>
                  <a:cubicBezTo>
                    <a:pt x="738802" y="1875419"/>
                    <a:pt x="673919" y="1999150"/>
                    <a:pt x="651285" y="1978025"/>
                  </a:cubicBezTo>
                  <a:cubicBezTo>
                    <a:pt x="628651" y="1956900"/>
                    <a:pt x="640723" y="1806009"/>
                    <a:pt x="660339" y="1724528"/>
                  </a:cubicBezTo>
                  <a:cubicBezTo>
                    <a:pt x="679955" y="1643047"/>
                    <a:pt x="723713" y="1549495"/>
                    <a:pt x="768980" y="1489138"/>
                  </a:cubicBezTo>
                  <a:cubicBezTo>
                    <a:pt x="814247" y="1428782"/>
                    <a:pt x="900256" y="1428781"/>
                    <a:pt x="931943" y="1362389"/>
                  </a:cubicBezTo>
                  <a:cubicBezTo>
                    <a:pt x="963630" y="1295997"/>
                    <a:pt x="886675" y="1211498"/>
                    <a:pt x="959103" y="1090785"/>
                  </a:cubicBezTo>
                  <a:cubicBezTo>
                    <a:pt x="1031531" y="970072"/>
                    <a:pt x="1441954" y="816163"/>
                    <a:pt x="1366509" y="638112"/>
                  </a:cubicBezTo>
                  <a:cubicBezTo>
                    <a:pt x="1291064" y="460061"/>
                    <a:pt x="722204" y="103958"/>
                    <a:pt x="506430" y="22477"/>
                  </a:cubicBezTo>
                  <a:cubicBezTo>
                    <a:pt x="290656" y="-59004"/>
                    <a:pt x="105060" y="100940"/>
                    <a:pt x="53757" y="185439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reihandform 45"/>
            <p:cNvSpPr/>
            <p:nvPr/>
          </p:nvSpPr>
          <p:spPr>
            <a:xfrm>
              <a:off x="629968" y="3440280"/>
              <a:ext cx="1302323" cy="1793036"/>
            </a:xfrm>
            <a:custGeom>
              <a:avLst/>
              <a:gdLst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465501 w 1302323"/>
                <a:gd name="connsiteY9" fmla="*/ 1339950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438342 w 1302323"/>
                <a:gd name="connsiteY8" fmla="*/ 1122667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02323" h="1793036">
                  <a:moveTo>
                    <a:pt x="3775" y="1575340"/>
                  </a:moveTo>
                  <a:cubicBezTo>
                    <a:pt x="-21876" y="1490841"/>
                    <a:pt x="89783" y="1358057"/>
                    <a:pt x="139577" y="1285629"/>
                  </a:cubicBezTo>
                  <a:cubicBezTo>
                    <a:pt x="189371" y="1213201"/>
                    <a:pt x="264816" y="1258468"/>
                    <a:pt x="302539" y="1140773"/>
                  </a:cubicBezTo>
                  <a:cubicBezTo>
                    <a:pt x="340262" y="1023078"/>
                    <a:pt x="373457" y="724314"/>
                    <a:pt x="365913" y="579459"/>
                  </a:cubicBezTo>
                  <a:cubicBezTo>
                    <a:pt x="358369" y="434604"/>
                    <a:pt x="231621" y="368211"/>
                    <a:pt x="257272" y="271641"/>
                  </a:cubicBezTo>
                  <a:cubicBezTo>
                    <a:pt x="282923" y="175071"/>
                    <a:pt x="427779" y="-2981"/>
                    <a:pt x="519822" y="37"/>
                  </a:cubicBezTo>
                  <a:cubicBezTo>
                    <a:pt x="611865" y="3055"/>
                    <a:pt x="798971" y="199213"/>
                    <a:pt x="809533" y="289748"/>
                  </a:cubicBezTo>
                  <a:cubicBezTo>
                    <a:pt x="820095" y="380283"/>
                    <a:pt x="645061" y="404425"/>
                    <a:pt x="583196" y="543245"/>
                  </a:cubicBezTo>
                  <a:cubicBezTo>
                    <a:pt x="521331" y="682065"/>
                    <a:pt x="448904" y="1001954"/>
                    <a:pt x="438342" y="1122667"/>
                  </a:cubicBezTo>
                  <a:cubicBezTo>
                    <a:pt x="427780" y="1243380"/>
                    <a:pt x="445886" y="1306754"/>
                    <a:pt x="519822" y="1267522"/>
                  </a:cubicBezTo>
                  <a:cubicBezTo>
                    <a:pt x="593758" y="1228290"/>
                    <a:pt x="752195" y="911418"/>
                    <a:pt x="881961" y="887276"/>
                  </a:cubicBezTo>
                  <a:cubicBezTo>
                    <a:pt x="1011727" y="863134"/>
                    <a:pt x="1266733" y="1032132"/>
                    <a:pt x="1298420" y="1122667"/>
                  </a:cubicBezTo>
                  <a:cubicBezTo>
                    <a:pt x="1330107" y="1213202"/>
                    <a:pt x="1161109" y="1367110"/>
                    <a:pt x="1072083" y="1430484"/>
                  </a:cubicBezTo>
                  <a:cubicBezTo>
                    <a:pt x="983057" y="1493858"/>
                    <a:pt x="894032" y="1442555"/>
                    <a:pt x="764266" y="1502912"/>
                  </a:cubicBezTo>
                  <a:cubicBezTo>
                    <a:pt x="634500" y="1563268"/>
                    <a:pt x="421742" y="1783570"/>
                    <a:pt x="293485" y="1792623"/>
                  </a:cubicBezTo>
                  <a:cubicBezTo>
                    <a:pt x="165228" y="1801676"/>
                    <a:pt x="29426" y="1659839"/>
                    <a:pt x="3775" y="15753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7" name="Gruppieren 46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48" name="Gerader Verbinder 47"/>
              <p:cNvCxnSpPr>
                <a:cxnSpLocks/>
                <a:stCxn id="78" idx="6"/>
                <a:endCxn id="79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/>
              <p:cNvCxnSpPr>
                <a:cxnSpLocks/>
                <a:stCxn id="78" idx="4"/>
                <a:endCxn id="80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/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/>
              <p:cNvCxnSpPr>
                <a:cxnSpLocks/>
                <a:stCxn id="81" idx="6"/>
                <a:endCxn id="8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/>
              <p:cNvCxnSpPr>
                <a:cxnSpLocks/>
                <a:stCxn id="80" idx="7"/>
                <a:endCxn id="79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Ellipse 77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9" name="Ellipse 78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80" name="Ellipse 79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81" name="Ellipse 80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82" name="Ellipse 8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83" name="Gruppieren 82"/>
          <p:cNvGrpSpPr/>
          <p:nvPr/>
        </p:nvGrpSpPr>
        <p:grpSpPr>
          <a:xfrm>
            <a:off x="6698149" y="3030760"/>
            <a:ext cx="956938" cy="2483482"/>
            <a:chOff x="2498052" y="2666025"/>
            <a:chExt cx="956938" cy="2483482"/>
          </a:xfrm>
        </p:grpSpPr>
        <p:sp>
          <p:nvSpPr>
            <p:cNvPr id="84" name="Rechteck 83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hteck 85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hteck 88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hteck 89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hteck 90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hteck 91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hteck 95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hteck 96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hteck 97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9" name="Gruppieren 98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100" name="Freihandform 99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1" name="Freihandform 100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2" name="Freihandform 101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03" name="Gruppieren 10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04" name="Gerader Verbinder 103"/>
              <p:cNvCxnSpPr>
                <a:cxnSpLocks/>
                <a:stCxn id="109" idx="6"/>
                <a:endCxn id="11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04"/>
              <p:cNvCxnSpPr>
                <a:cxnSpLocks/>
                <a:stCxn id="109" idx="4"/>
                <a:endCxn id="11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/>
              <p:cNvCxnSpPr>
                <a:cxnSpLocks/>
                <a:stCxn id="111" idx="4"/>
                <a:endCxn id="11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06"/>
              <p:cNvCxnSpPr>
                <a:cxnSpLocks/>
                <a:stCxn id="112" idx="6"/>
                <a:endCxn id="11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/>
              <p:cNvCxnSpPr>
                <a:cxnSpLocks/>
                <a:stCxn id="111" idx="7"/>
                <a:endCxn id="11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Ellipse 10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0" name="Ellipse 10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1" name="Ellipse 11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2" name="Ellipse 11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3" name="Ellipse 11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4" name="Gruppieren 113"/>
          <p:cNvGrpSpPr>
            <a:grpSpLocks noChangeAspect="1"/>
          </p:cNvGrpSpPr>
          <p:nvPr/>
        </p:nvGrpSpPr>
        <p:grpSpPr>
          <a:xfrm>
            <a:off x="1522427" y="1311818"/>
            <a:ext cx="856737" cy="1445913"/>
            <a:chOff x="336815" y="2026706"/>
            <a:chExt cx="2057341" cy="3472169"/>
          </a:xfrm>
        </p:grpSpPr>
        <p:sp>
          <p:nvSpPr>
            <p:cNvPr id="115" name="Freihandform 114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16" name="Freihandform 115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17" name="Freihandform 116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18" name="Gruppieren 117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19" name="Gerader Verbinder 118"/>
              <p:cNvCxnSpPr>
                <a:cxnSpLocks/>
                <a:stCxn id="124" idx="6"/>
                <a:endCxn id="12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/>
              <p:cNvCxnSpPr>
                <a:cxnSpLocks/>
                <a:stCxn id="124" idx="4"/>
                <a:endCxn id="12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cxnSpLocks/>
                <a:stCxn id="126" idx="4"/>
                <a:endCxn id="12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>
                <a:cxnSpLocks/>
                <a:stCxn id="127" idx="6"/>
                <a:endCxn id="12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cxnSpLocks/>
                <a:stCxn id="126" idx="7"/>
                <a:endCxn id="12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lipse 12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5" name="Ellipse 12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6" name="Ellipse 12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7" name="Ellipse 12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8" name="Ellipse 12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uppieren 128"/>
          <p:cNvGrpSpPr>
            <a:grpSpLocks noChangeAspect="1"/>
          </p:cNvGrpSpPr>
          <p:nvPr/>
        </p:nvGrpSpPr>
        <p:grpSpPr>
          <a:xfrm>
            <a:off x="2724241" y="1359144"/>
            <a:ext cx="725900" cy="1398588"/>
            <a:chOff x="427431" y="2134005"/>
            <a:chExt cx="1735071" cy="3342953"/>
          </a:xfrm>
        </p:grpSpPr>
        <p:sp>
          <p:nvSpPr>
            <p:cNvPr id="130" name="Freihandform 129"/>
            <p:cNvSpPr/>
            <p:nvPr/>
          </p:nvSpPr>
          <p:spPr>
            <a:xfrm>
              <a:off x="427431" y="2134005"/>
              <a:ext cx="1735071" cy="3342953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071" h="3342953">
                  <a:moveTo>
                    <a:pt x="182169" y="161520"/>
                  </a:moveTo>
                  <a:cubicBezTo>
                    <a:pt x="285356" y="82145"/>
                    <a:pt x="369494" y="-60730"/>
                    <a:pt x="620319" y="28170"/>
                  </a:cubicBezTo>
                  <a:cubicBezTo>
                    <a:pt x="871144" y="117070"/>
                    <a:pt x="1542657" y="459970"/>
                    <a:pt x="1687119" y="694920"/>
                  </a:cubicBezTo>
                  <a:cubicBezTo>
                    <a:pt x="1831581" y="929870"/>
                    <a:pt x="1615681" y="1183870"/>
                    <a:pt x="1487094" y="1437870"/>
                  </a:cubicBezTo>
                  <a:cubicBezTo>
                    <a:pt x="1358507" y="1691870"/>
                    <a:pt x="948931" y="2139545"/>
                    <a:pt x="915594" y="2218920"/>
                  </a:cubicBezTo>
                  <a:cubicBezTo>
                    <a:pt x="882257" y="2298295"/>
                    <a:pt x="1171181" y="1825220"/>
                    <a:pt x="1287069" y="1914120"/>
                  </a:cubicBezTo>
                  <a:cubicBezTo>
                    <a:pt x="1402957" y="2003020"/>
                    <a:pt x="1764907" y="2514195"/>
                    <a:pt x="1610919" y="2752320"/>
                  </a:cubicBezTo>
                  <a:cubicBezTo>
                    <a:pt x="1456932" y="2990445"/>
                    <a:pt x="604444" y="3349220"/>
                    <a:pt x="363144" y="3342870"/>
                  </a:cubicBezTo>
                  <a:cubicBezTo>
                    <a:pt x="121844" y="3336520"/>
                    <a:pt x="155182" y="2898370"/>
                    <a:pt x="163119" y="2714220"/>
                  </a:cubicBezTo>
                  <a:cubicBezTo>
                    <a:pt x="171056" y="2530070"/>
                    <a:pt x="398069" y="2390370"/>
                    <a:pt x="410769" y="2237970"/>
                  </a:cubicBezTo>
                  <a:cubicBezTo>
                    <a:pt x="423469" y="2085570"/>
                    <a:pt x="307582" y="2088745"/>
                    <a:pt x="239319" y="1799820"/>
                  </a:cubicBezTo>
                  <a:cubicBezTo>
                    <a:pt x="171056" y="1510895"/>
                    <a:pt x="13894" y="780645"/>
                    <a:pt x="1194" y="504420"/>
                  </a:cubicBezTo>
                  <a:cubicBezTo>
                    <a:pt x="-11506" y="228195"/>
                    <a:pt x="78982" y="240895"/>
                    <a:pt x="182169" y="161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Freihandform 130"/>
            <p:cNvSpPr/>
            <p:nvPr/>
          </p:nvSpPr>
          <p:spPr>
            <a:xfrm>
              <a:off x="472546" y="2265458"/>
              <a:ext cx="1581122" cy="3116199"/>
            </a:xfrm>
            <a:custGeom>
              <a:avLst/>
              <a:gdLst>
                <a:gd name="connsiteX0" fmla="*/ 3704 w 1581122"/>
                <a:gd name="connsiteY0" fmla="*/ 334867 h 3116199"/>
                <a:gd name="connsiteX1" fmla="*/ 384704 w 1581122"/>
                <a:gd name="connsiteY1" fmla="*/ 11017 h 3116199"/>
                <a:gd name="connsiteX2" fmla="*/ 746654 w 1581122"/>
                <a:gd name="connsiteY2" fmla="*/ 125317 h 3116199"/>
                <a:gd name="connsiteX3" fmla="*/ 1546754 w 1581122"/>
                <a:gd name="connsiteY3" fmla="*/ 601567 h 3116199"/>
                <a:gd name="connsiteX4" fmla="*/ 1384829 w 1581122"/>
                <a:gd name="connsiteY4" fmla="*/ 1211167 h 3116199"/>
                <a:gd name="connsiteX5" fmla="*/ 927629 w 1581122"/>
                <a:gd name="connsiteY5" fmla="*/ 1706467 h 3116199"/>
                <a:gd name="connsiteX6" fmla="*/ 813329 w 1581122"/>
                <a:gd name="connsiteY6" fmla="*/ 2258917 h 3116199"/>
                <a:gd name="connsiteX7" fmla="*/ 1241954 w 1581122"/>
                <a:gd name="connsiteY7" fmla="*/ 1916017 h 3116199"/>
                <a:gd name="connsiteX8" fmla="*/ 1461029 w 1581122"/>
                <a:gd name="connsiteY8" fmla="*/ 2373217 h 3116199"/>
                <a:gd name="connsiteX9" fmla="*/ 1365779 w 1581122"/>
                <a:gd name="connsiteY9" fmla="*/ 2697067 h 3116199"/>
                <a:gd name="connsiteX10" fmla="*/ 384704 w 1581122"/>
                <a:gd name="connsiteY10" fmla="*/ 3116167 h 3116199"/>
                <a:gd name="connsiteX11" fmla="*/ 146579 w 1581122"/>
                <a:gd name="connsiteY11" fmla="*/ 2716117 h 3116199"/>
                <a:gd name="connsiteX12" fmla="*/ 403754 w 1581122"/>
                <a:gd name="connsiteY12" fmla="*/ 2068417 h 3116199"/>
                <a:gd name="connsiteX13" fmla="*/ 203729 w 1581122"/>
                <a:gd name="connsiteY13" fmla="*/ 1496917 h 3116199"/>
                <a:gd name="connsiteX14" fmla="*/ 3704 w 1581122"/>
                <a:gd name="connsiteY14" fmla="*/ 334867 h 311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1122" h="3116199">
                  <a:moveTo>
                    <a:pt x="3704" y="334867"/>
                  </a:moveTo>
                  <a:cubicBezTo>
                    <a:pt x="33867" y="87217"/>
                    <a:pt x="260879" y="45942"/>
                    <a:pt x="384704" y="11017"/>
                  </a:cubicBezTo>
                  <a:cubicBezTo>
                    <a:pt x="508529" y="-23908"/>
                    <a:pt x="552979" y="26892"/>
                    <a:pt x="746654" y="125317"/>
                  </a:cubicBezTo>
                  <a:cubicBezTo>
                    <a:pt x="940329" y="223742"/>
                    <a:pt x="1440392" y="420592"/>
                    <a:pt x="1546754" y="601567"/>
                  </a:cubicBezTo>
                  <a:cubicBezTo>
                    <a:pt x="1653117" y="782542"/>
                    <a:pt x="1488016" y="1027017"/>
                    <a:pt x="1384829" y="1211167"/>
                  </a:cubicBezTo>
                  <a:cubicBezTo>
                    <a:pt x="1281642" y="1395317"/>
                    <a:pt x="1022879" y="1531842"/>
                    <a:pt x="927629" y="1706467"/>
                  </a:cubicBezTo>
                  <a:cubicBezTo>
                    <a:pt x="832379" y="1881092"/>
                    <a:pt x="760942" y="2223992"/>
                    <a:pt x="813329" y="2258917"/>
                  </a:cubicBezTo>
                  <a:cubicBezTo>
                    <a:pt x="865717" y="2293842"/>
                    <a:pt x="1134004" y="1896967"/>
                    <a:pt x="1241954" y="1916017"/>
                  </a:cubicBezTo>
                  <a:cubicBezTo>
                    <a:pt x="1349904" y="1935067"/>
                    <a:pt x="1440392" y="2243042"/>
                    <a:pt x="1461029" y="2373217"/>
                  </a:cubicBezTo>
                  <a:cubicBezTo>
                    <a:pt x="1481666" y="2503392"/>
                    <a:pt x="1545166" y="2573242"/>
                    <a:pt x="1365779" y="2697067"/>
                  </a:cubicBezTo>
                  <a:cubicBezTo>
                    <a:pt x="1186392" y="2820892"/>
                    <a:pt x="587904" y="3112992"/>
                    <a:pt x="384704" y="3116167"/>
                  </a:cubicBezTo>
                  <a:cubicBezTo>
                    <a:pt x="181504" y="3119342"/>
                    <a:pt x="143404" y="2890742"/>
                    <a:pt x="146579" y="2716117"/>
                  </a:cubicBezTo>
                  <a:cubicBezTo>
                    <a:pt x="149754" y="2541492"/>
                    <a:pt x="394229" y="2271617"/>
                    <a:pt x="403754" y="2068417"/>
                  </a:cubicBezTo>
                  <a:cubicBezTo>
                    <a:pt x="413279" y="1865217"/>
                    <a:pt x="271992" y="1785842"/>
                    <a:pt x="203729" y="1496917"/>
                  </a:cubicBezTo>
                  <a:cubicBezTo>
                    <a:pt x="135466" y="1207992"/>
                    <a:pt x="-26459" y="582517"/>
                    <a:pt x="3704" y="3348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Freihandform 131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3" name="Gruppieren 13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34" name="Gerader Verbinder 133"/>
              <p:cNvCxnSpPr>
                <a:cxnSpLocks/>
                <a:stCxn id="139" idx="6"/>
                <a:endCxn id="14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>
                <a:cxnSpLocks/>
                <a:stCxn id="139" idx="4"/>
                <a:endCxn id="14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/>
              <p:cNvCxnSpPr>
                <a:cxnSpLocks/>
                <a:stCxn id="141" idx="4"/>
                <a:endCxn id="14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cxnSpLocks/>
                <a:stCxn id="142" idx="6"/>
                <a:endCxn id="14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>
                <a:cxnSpLocks/>
                <a:stCxn id="141" idx="7"/>
                <a:endCxn id="14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Ellipse 13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0" name="Ellipse 13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1" name="Ellipse 14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2" name="Ellipse 14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3" name="Ellipse 14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44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4733352" y="2856968"/>
            <a:ext cx="1516543" cy="2951052"/>
            <a:chOff x="533255" y="2492233"/>
            <a:chExt cx="1516543" cy="2951052"/>
          </a:xfrm>
        </p:grpSpPr>
        <p:sp>
          <p:nvSpPr>
            <p:cNvPr id="50" name="Freihandform 49"/>
            <p:cNvSpPr/>
            <p:nvPr/>
          </p:nvSpPr>
          <p:spPr>
            <a:xfrm>
              <a:off x="533255" y="2492233"/>
              <a:ext cx="1516543" cy="2951052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  <a:gd name="connsiteX0" fmla="*/ 185054 w 1737956"/>
                <a:gd name="connsiteY0" fmla="*/ 161520 h 3342953"/>
                <a:gd name="connsiteX1" fmla="*/ 623204 w 1737956"/>
                <a:gd name="connsiteY1" fmla="*/ 28170 h 3342953"/>
                <a:gd name="connsiteX2" fmla="*/ 1690004 w 1737956"/>
                <a:gd name="connsiteY2" fmla="*/ 694920 h 3342953"/>
                <a:gd name="connsiteX3" fmla="*/ 1489979 w 1737956"/>
                <a:gd name="connsiteY3" fmla="*/ 1437870 h 3342953"/>
                <a:gd name="connsiteX4" fmla="*/ 918479 w 1737956"/>
                <a:gd name="connsiteY4" fmla="*/ 2218920 h 3342953"/>
                <a:gd name="connsiteX5" fmla="*/ 1289954 w 1737956"/>
                <a:gd name="connsiteY5" fmla="*/ 1914120 h 3342953"/>
                <a:gd name="connsiteX6" fmla="*/ 1613804 w 1737956"/>
                <a:gd name="connsiteY6" fmla="*/ 2752320 h 3342953"/>
                <a:gd name="connsiteX7" fmla="*/ 366029 w 1737956"/>
                <a:gd name="connsiteY7" fmla="*/ 3342870 h 3342953"/>
                <a:gd name="connsiteX8" fmla="*/ 166004 w 1737956"/>
                <a:gd name="connsiteY8" fmla="*/ 2714220 h 3342953"/>
                <a:gd name="connsiteX9" fmla="*/ 413654 w 1737956"/>
                <a:gd name="connsiteY9" fmla="*/ 2237970 h 3342953"/>
                <a:gd name="connsiteX10" fmla="*/ 341793 w 1737956"/>
                <a:gd name="connsiteY10" fmla="*/ 1401467 h 3342953"/>
                <a:gd name="connsiteX11" fmla="*/ 4079 w 1737956"/>
                <a:gd name="connsiteY11" fmla="*/ 504420 h 3342953"/>
                <a:gd name="connsiteX12" fmla="*/ 185054 w 1737956"/>
                <a:gd name="connsiteY12" fmla="*/ 161520 h 3342953"/>
                <a:gd name="connsiteX0" fmla="*/ 25130 w 1578032"/>
                <a:gd name="connsiteY0" fmla="*/ 161876 h 3343309"/>
                <a:gd name="connsiteX1" fmla="*/ 463280 w 1578032"/>
                <a:gd name="connsiteY1" fmla="*/ 28526 h 3343309"/>
                <a:gd name="connsiteX2" fmla="*/ 1530080 w 1578032"/>
                <a:gd name="connsiteY2" fmla="*/ 695276 h 3343309"/>
                <a:gd name="connsiteX3" fmla="*/ 1330055 w 1578032"/>
                <a:gd name="connsiteY3" fmla="*/ 1438226 h 3343309"/>
                <a:gd name="connsiteX4" fmla="*/ 758555 w 1578032"/>
                <a:gd name="connsiteY4" fmla="*/ 2219276 h 3343309"/>
                <a:gd name="connsiteX5" fmla="*/ 1130030 w 1578032"/>
                <a:gd name="connsiteY5" fmla="*/ 1914476 h 3343309"/>
                <a:gd name="connsiteX6" fmla="*/ 1453880 w 1578032"/>
                <a:gd name="connsiteY6" fmla="*/ 2752676 h 3343309"/>
                <a:gd name="connsiteX7" fmla="*/ 206105 w 1578032"/>
                <a:gd name="connsiteY7" fmla="*/ 3343226 h 3343309"/>
                <a:gd name="connsiteX8" fmla="*/ 6080 w 1578032"/>
                <a:gd name="connsiteY8" fmla="*/ 2714576 h 3343309"/>
                <a:gd name="connsiteX9" fmla="*/ 253730 w 1578032"/>
                <a:gd name="connsiteY9" fmla="*/ 2238326 h 3343309"/>
                <a:gd name="connsiteX10" fmla="*/ 181869 w 1578032"/>
                <a:gd name="connsiteY10" fmla="*/ 1401823 h 3343309"/>
                <a:gd name="connsiteX11" fmla="*/ 79545 w 1578032"/>
                <a:gd name="connsiteY11" fmla="*/ 522883 h 3343309"/>
                <a:gd name="connsiteX12" fmla="*/ 25130 w 1578032"/>
                <a:gd name="connsiteY12" fmla="*/ 161876 h 3343309"/>
                <a:gd name="connsiteX0" fmla="*/ 269573 w 1578032"/>
                <a:gd name="connsiteY0" fmla="*/ 322190 h 3322553"/>
                <a:gd name="connsiteX1" fmla="*/ 463280 w 1578032"/>
                <a:gd name="connsiteY1" fmla="*/ 7770 h 3322553"/>
                <a:gd name="connsiteX2" fmla="*/ 1530080 w 1578032"/>
                <a:gd name="connsiteY2" fmla="*/ 674520 h 3322553"/>
                <a:gd name="connsiteX3" fmla="*/ 1330055 w 1578032"/>
                <a:gd name="connsiteY3" fmla="*/ 1417470 h 3322553"/>
                <a:gd name="connsiteX4" fmla="*/ 758555 w 1578032"/>
                <a:gd name="connsiteY4" fmla="*/ 2198520 h 3322553"/>
                <a:gd name="connsiteX5" fmla="*/ 1130030 w 1578032"/>
                <a:gd name="connsiteY5" fmla="*/ 1893720 h 3322553"/>
                <a:gd name="connsiteX6" fmla="*/ 1453880 w 1578032"/>
                <a:gd name="connsiteY6" fmla="*/ 2731920 h 3322553"/>
                <a:gd name="connsiteX7" fmla="*/ 206105 w 1578032"/>
                <a:gd name="connsiteY7" fmla="*/ 3322470 h 3322553"/>
                <a:gd name="connsiteX8" fmla="*/ 6080 w 1578032"/>
                <a:gd name="connsiteY8" fmla="*/ 2693820 h 3322553"/>
                <a:gd name="connsiteX9" fmla="*/ 253730 w 1578032"/>
                <a:gd name="connsiteY9" fmla="*/ 2217570 h 3322553"/>
                <a:gd name="connsiteX10" fmla="*/ 181869 w 1578032"/>
                <a:gd name="connsiteY10" fmla="*/ 1381067 h 3322553"/>
                <a:gd name="connsiteX11" fmla="*/ 79545 w 1578032"/>
                <a:gd name="connsiteY11" fmla="*/ 502127 h 3322553"/>
                <a:gd name="connsiteX12" fmla="*/ 269573 w 1578032"/>
                <a:gd name="connsiteY12" fmla="*/ 322190 h 3322553"/>
                <a:gd name="connsiteX0" fmla="*/ 79545 w 1578032"/>
                <a:gd name="connsiteY0" fmla="*/ 496310 h 3316736"/>
                <a:gd name="connsiteX1" fmla="*/ 463280 w 1578032"/>
                <a:gd name="connsiteY1" fmla="*/ 1953 h 3316736"/>
                <a:gd name="connsiteX2" fmla="*/ 1530080 w 1578032"/>
                <a:gd name="connsiteY2" fmla="*/ 668703 h 3316736"/>
                <a:gd name="connsiteX3" fmla="*/ 1330055 w 1578032"/>
                <a:gd name="connsiteY3" fmla="*/ 1411653 h 3316736"/>
                <a:gd name="connsiteX4" fmla="*/ 758555 w 1578032"/>
                <a:gd name="connsiteY4" fmla="*/ 2192703 h 3316736"/>
                <a:gd name="connsiteX5" fmla="*/ 1130030 w 1578032"/>
                <a:gd name="connsiteY5" fmla="*/ 1887903 h 3316736"/>
                <a:gd name="connsiteX6" fmla="*/ 1453880 w 1578032"/>
                <a:gd name="connsiteY6" fmla="*/ 2726103 h 3316736"/>
                <a:gd name="connsiteX7" fmla="*/ 206105 w 1578032"/>
                <a:gd name="connsiteY7" fmla="*/ 3316653 h 3316736"/>
                <a:gd name="connsiteX8" fmla="*/ 6080 w 1578032"/>
                <a:gd name="connsiteY8" fmla="*/ 2688003 h 3316736"/>
                <a:gd name="connsiteX9" fmla="*/ 253730 w 1578032"/>
                <a:gd name="connsiteY9" fmla="*/ 2211753 h 3316736"/>
                <a:gd name="connsiteX10" fmla="*/ 181869 w 1578032"/>
                <a:gd name="connsiteY10" fmla="*/ 1375250 h 3316736"/>
                <a:gd name="connsiteX11" fmla="*/ 79545 w 1578032"/>
                <a:gd name="connsiteY11" fmla="*/ 496310 h 3316736"/>
                <a:gd name="connsiteX0" fmla="*/ 79545 w 1572462"/>
                <a:gd name="connsiteY0" fmla="*/ 148231 h 2968657"/>
                <a:gd name="connsiteX1" fmla="*/ 544761 w 1572462"/>
                <a:gd name="connsiteY1" fmla="*/ 16012 h 2968657"/>
                <a:gd name="connsiteX2" fmla="*/ 1530080 w 1572462"/>
                <a:gd name="connsiteY2" fmla="*/ 320624 h 2968657"/>
                <a:gd name="connsiteX3" fmla="*/ 1330055 w 1572462"/>
                <a:gd name="connsiteY3" fmla="*/ 1063574 h 2968657"/>
                <a:gd name="connsiteX4" fmla="*/ 758555 w 1572462"/>
                <a:gd name="connsiteY4" fmla="*/ 1844624 h 2968657"/>
                <a:gd name="connsiteX5" fmla="*/ 1130030 w 1572462"/>
                <a:gd name="connsiteY5" fmla="*/ 1539824 h 2968657"/>
                <a:gd name="connsiteX6" fmla="*/ 1453880 w 1572462"/>
                <a:gd name="connsiteY6" fmla="*/ 2378024 h 2968657"/>
                <a:gd name="connsiteX7" fmla="*/ 206105 w 1572462"/>
                <a:gd name="connsiteY7" fmla="*/ 2968574 h 2968657"/>
                <a:gd name="connsiteX8" fmla="*/ 6080 w 1572462"/>
                <a:gd name="connsiteY8" fmla="*/ 2339924 h 2968657"/>
                <a:gd name="connsiteX9" fmla="*/ 253730 w 1572462"/>
                <a:gd name="connsiteY9" fmla="*/ 1863674 h 2968657"/>
                <a:gd name="connsiteX10" fmla="*/ 181869 w 1572462"/>
                <a:gd name="connsiteY10" fmla="*/ 1027171 h 2968657"/>
                <a:gd name="connsiteX11" fmla="*/ 79545 w 1572462"/>
                <a:gd name="connsiteY11" fmla="*/ 148231 h 296865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330055 w 1491426"/>
                <a:gd name="connsiteY3" fmla="*/ 1079644 h 2984727"/>
                <a:gd name="connsiteX4" fmla="*/ 758555 w 1491426"/>
                <a:gd name="connsiteY4" fmla="*/ 1860694 h 2984727"/>
                <a:gd name="connsiteX5" fmla="*/ 1130030 w 1491426"/>
                <a:gd name="connsiteY5" fmla="*/ 1555894 h 2984727"/>
                <a:gd name="connsiteX6" fmla="*/ 1453880 w 1491426"/>
                <a:gd name="connsiteY6" fmla="*/ 2394094 h 2984727"/>
                <a:gd name="connsiteX7" fmla="*/ 206105 w 1491426"/>
                <a:gd name="connsiteY7" fmla="*/ 2984644 h 2984727"/>
                <a:gd name="connsiteX8" fmla="*/ 6080 w 1491426"/>
                <a:gd name="connsiteY8" fmla="*/ 2355994 h 2984727"/>
                <a:gd name="connsiteX9" fmla="*/ 253730 w 1491426"/>
                <a:gd name="connsiteY9" fmla="*/ 1879744 h 2984727"/>
                <a:gd name="connsiteX10" fmla="*/ 181869 w 1491426"/>
                <a:gd name="connsiteY10" fmla="*/ 1043241 h 2984727"/>
                <a:gd name="connsiteX11" fmla="*/ 79545 w 1491426"/>
                <a:gd name="connsiteY11" fmla="*/ 164301 h 298472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130878 w 1491426"/>
                <a:gd name="connsiteY3" fmla="*/ 1025323 h 2984727"/>
                <a:gd name="connsiteX4" fmla="*/ 758555 w 1491426"/>
                <a:gd name="connsiteY4" fmla="*/ 1860694 h 2984727"/>
                <a:gd name="connsiteX5" fmla="*/ 1130030 w 1491426"/>
                <a:gd name="connsiteY5" fmla="*/ 1555894 h 2984727"/>
                <a:gd name="connsiteX6" fmla="*/ 1453880 w 1491426"/>
                <a:gd name="connsiteY6" fmla="*/ 2394094 h 2984727"/>
                <a:gd name="connsiteX7" fmla="*/ 206105 w 1491426"/>
                <a:gd name="connsiteY7" fmla="*/ 2984644 h 2984727"/>
                <a:gd name="connsiteX8" fmla="*/ 6080 w 1491426"/>
                <a:gd name="connsiteY8" fmla="*/ 2355994 h 2984727"/>
                <a:gd name="connsiteX9" fmla="*/ 253730 w 1491426"/>
                <a:gd name="connsiteY9" fmla="*/ 1879744 h 2984727"/>
                <a:gd name="connsiteX10" fmla="*/ 181869 w 1491426"/>
                <a:gd name="connsiteY10" fmla="*/ 1043241 h 2984727"/>
                <a:gd name="connsiteX11" fmla="*/ 79545 w 1491426"/>
                <a:gd name="connsiteY11" fmla="*/ 164301 h 298472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130878 w 1491426"/>
                <a:gd name="connsiteY3" fmla="*/ 1025323 h 2984727"/>
                <a:gd name="connsiteX4" fmla="*/ 628694 w 1491426"/>
                <a:gd name="connsiteY4" fmla="*/ 1708576 h 2984727"/>
                <a:gd name="connsiteX5" fmla="*/ 758555 w 1491426"/>
                <a:gd name="connsiteY5" fmla="*/ 1860694 h 2984727"/>
                <a:gd name="connsiteX6" fmla="*/ 1130030 w 1491426"/>
                <a:gd name="connsiteY6" fmla="*/ 1555894 h 2984727"/>
                <a:gd name="connsiteX7" fmla="*/ 1453880 w 1491426"/>
                <a:gd name="connsiteY7" fmla="*/ 2394094 h 2984727"/>
                <a:gd name="connsiteX8" fmla="*/ 206105 w 1491426"/>
                <a:gd name="connsiteY8" fmla="*/ 2984644 h 2984727"/>
                <a:gd name="connsiteX9" fmla="*/ 6080 w 1491426"/>
                <a:gd name="connsiteY9" fmla="*/ 2355994 h 2984727"/>
                <a:gd name="connsiteX10" fmla="*/ 253730 w 1491426"/>
                <a:gd name="connsiteY10" fmla="*/ 1879744 h 2984727"/>
                <a:gd name="connsiteX11" fmla="*/ 181869 w 1491426"/>
                <a:gd name="connsiteY11" fmla="*/ 1043241 h 2984727"/>
                <a:gd name="connsiteX12" fmla="*/ 79545 w 1491426"/>
                <a:gd name="connsiteY12" fmla="*/ 164301 h 2984727"/>
                <a:gd name="connsiteX0" fmla="*/ 79545 w 1517373"/>
                <a:gd name="connsiteY0" fmla="*/ 164301 h 2984721"/>
                <a:gd name="connsiteX1" fmla="*/ 544761 w 1517373"/>
                <a:gd name="connsiteY1" fmla="*/ 32082 h 2984721"/>
                <a:gd name="connsiteX2" fmla="*/ 1312797 w 1517373"/>
                <a:gd name="connsiteY2" fmla="*/ 553977 h 2984721"/>
                <a:gd name="connsiteX3" fmla="*/ 1130878 w 1517373"/>
                <a:gd name="connsiteY3" fmla="*/ 1025323 h 2984721"/>
                <a:gd name="connsiteX4" fmla="*/ 628694 w 1517373"/>
                <a:gd name="connsiteY4" fmla="*/ 1708576 h 2984721"/>
                <a:gd name="connsiteX5" fmla="*/ 758555 w 1517373"/>
                <a:gd name="connsiteY5" fmla="*/ 1860694 h 2984721"/>
                <a:gd name="connsiteX6" fmla="*/ 1274885 w 1517373"/>
                <a:gd name="connsiteY6" fmla="*/ 1718856 h 2984721"/>
                <a:gd name="connsiteX7" fmla="*/ 1453880 w 1517373"/>
                <a:gd name="connsiteY7" fmla="*/ 2394094 h 2984721"/>
                <a:gd name="connsiteX8" fmla="*/ 206105 w 1517373"/>
                <a:gd name="connsiteY8" fmla="*/ 2984644 h 2984721"/>
                <a:gd name="connsiteX9" fmla="*/ 6080 w 1517373"/>
                <a:gd name="connsiteY9" fmla="*/ 2355994 h 2984721"/>
                <a:gd name="connsiteX10" fmla="*/ 253730 w 1517373"/>
                <a:gd name="connsiteY10" fmla="*/ 1879744 h 2984721"/>
                <a:gd name="connsiteX11" fmla="*/ 181869 w 1517373"/>
                <a:gd name="connsiteY11" fmla="*/ 1043241 h 2984721"/>
                <a:gd name="connsiteX12" fmla="*/ 79545 w 1517373"/>
                <a:gd name="connsiteY12" fmla="*/ 164301 h 2984721"/>
                <a:gd name="connsiteX0" fmla="*/ 78037 w 1462491"/>
                <a:gd name="connsiteY0" fmla="*/ 164301 h 2985143"/>
                <a:gd name="connsiteX1" fmla="*/ 543253 w 1462491"/>
                <a:gd name="connsiteY1" fmla="*/ 32082 h 2985143"/>
                <a:gd name="connsiteX2" fmla="*/ 1311289 w 1462491"/>
                <a:gd name="connsiteY2" fmla="*/ 553977 h 2985143"/>
                <a:gd name="connsiteX3" fmla="*/ 1129370 w 1462491"/>
                <a:gd name="connsiteY3" fmla="*/ 1025323 h 2985143"/>
                <a:gd name="connsiteX4" fmla="*/ 627186 w 1462491"/>
                <a:gd name="connsiteY4" fmla="*/ 1708576 h 2985143"/>
                <a:gd name="connsiteX5" fmla="*/ 757047 w 1462491"/>
                <a:gd name="connsiteY5" fmla="*/ 1860694 h 2985143"/>
                <a:gd name="connsiteX6" fmla="*/ 1273377 w 1462491"/>
                <a:gd name="connsiteY6" fmla="*/ 1718856 h 2985143"/>
                <a:gd name="connsiteX7" fmla="*/ 1388998 w 1462491"/>
                <a:gd name="connsiteY7" fmla="*/ 2249239 h 2985143"/>
                <a:gd name="connsiteX8" fmla="*/ 204597 w 1462491"/>
                <a:gd name="connsiteY8" fmla="*/ 2984644 h 2985143"/>
                <a:gd name="connsiteX9" fmla="*/ 4572 w 1462491"/>
                <a:gd name="connsiteY9" fmla="*/ 2355994 h 2985143"/>
                <a:gd name="connsiteX10" fmla="*/ 252222 w 1462491"/>
                <a:gd name="connsiteY10" fmla="*/ 1879744 h 2985143"/>
                <a:gd name="connsiteX11" fmla="*/ 180361 w 1462491"/>
                <a:gd name="connsiteY11" fmla="*/ 1043241 h 2985143"/>
                <a:gd name="connsiteX12" fmla="*/ 78037 w 1462491"/>
                <a:gd name="connsiteY12" fmla="*/ 164301 h 2985143"/>
                <a:gd name="connsiteX0" fmla="*/ 82614 w 1468397"/>
                <a:gd name="connsiteY0" fmla="*/ 164301 h 2948963"/>
                <a:gd name="connsiteX1" fmla="*/ 547830 w 1468397"/>
                <a:gd name="connsiteY1" fmla="*/ 32082 h 2948963"/>
                <a:gd name="connsiteX2" fmla="*/ 1315866 w 1468397"/>
                <a:gd name="connsiteY2" fmla="*/ 553977 h 2948963"/>
                <a:gd name="connsiteX3" fmla="*/ 1133947 w 1468397"/>
                <a:gd name="connsiteY3" fmla="*/ 1025323 h 2948963"/>
                <a:gd name="connsiteX4" fmla="*/ 631763 w 1468397"/>
                <a:gd name="connsiteY4" fmla="*/ 1708576 h 2948963"/>
                <a:gd name="connsiteX5" fmla="*/ 761624 w 1468397"/>
                <a:gd name="connsiteY5" fmla="*/ 1860694 h 2948963"/>
                <a:gd name="connsiteX6" fmla="*/ 1277954 w 1468397"/>
                <a:gd name="connsiteY6" fmla="*/ 1718856 h 2948963"/>
                <a:gd name="connsiteX7" fmla="*/ 1393575 w 1468397"/>
                <a:gd name="connsiteY7" fmla="*/ 2249239 h 2948963"/>
                <a:gd name="connsiteX8" fmla="*/ 191067 w 1468397"/>
                <a:gd name="connsiteY8" fmla="*/ 2948430 h 2948963"/>
                <a:gd name="connsiteX9" fmla="*/ 9149 w 1468397"/>
                <a:gd name="connsiteY9" fmla="*/ 2355994 h 2948963"/>
                <a:gd name="connsiteX10" fmla="*/ 256799 w 1468397"/>
                <a:gd name="connsiteY10" fmla="*/ 1879744 h 2948963"/>
                <a:gd name="connsiteX11" fmla="*/ 184938 w 1468397"/>
                <a:gd name="connsiteY11" fmla="*/ 1043241 h 2948963"/>
                <a:gd name="connsiteX12" fmla="*/ 82614 w 1468397"/>
                <a:gd name="connsiteY12" fmla="*/ 164301 h 2948963"/>
                <a:gd name="connsiteX0" fmla="*/ 130760 w 1516543"/>
                <a:gd name="connsiteY0" fmla="*/ 164301 h 2951052"/>
                <a:gd name="connsiteX1" fmla="*/ 595976 w 1516543"/>
                <a:gd name="connsiteY1" fmla="*/ 32082 h 2951052"/>
                <a:gd name="connsiteX2" fmla="*/ 1364012 w 1516543"/>
                <a:gd name="connsiteY2" fmla="*/ 553977 h 2951052"/>
                <a:gd name="connsiteX3" fmla="*/ 1182093 w 1516543"/>
                <a:gd name="connsiteY3" fmla="*/ 1025323 h 2951052"/>
                <a:gd name="connsiteX4" fmla="*/ 679909 w 1516543"/>
                <a:gd name="connsiteY4" fmla="*/ 1708576 h 2951052"/>
                <a:gd name="connsiteX5" fmla="*/ 809770 w 1516543"/>
                <a:gd name="connsiteY5" fmla="*/ 1860694 h 2951052"/>
                <a:gd name="connsiteX6" fmla="*/ 1326100 w 1516543"/>
                <a:gd name="connsiteY6" fmla="*/ 1718856 h 2951052"/>
                <a:gd name="connsiteX7" fmla="*/ 1441721 w 1516543"/>
                <a:gd name="connsiteY7" fmla="*/ 2249239 h 2951052"/>
                <a:gd name="connsiteX8" fmla="*/ 239213 w 1516543"/>
                <a:gd name="connsiteY8" fmla="*/ 2948430 h 2951052"/>
                <a:gd name="connsiteX9" fmla="*/ 2974 w 1516543"/>
                <a:gd name="connsiteY9" fmla="*/ 2464636 h 2951052"/>
                <a:gd name="connsiteX10" fmla="*/ 304945 w 1516543"/>
                <a:gd name="connsiteY10" fmla="*/ 1879744 h 2951052"/>
                <a:gd name="connsiteX11" fmla="*/ 233084 w 1516543"/>
                <a:gd name="connsiteY11" fmla="*/ 1043241 h 2951052"/>
                <a:gd name="connsiteX12" fmla="*/ 130760 w 1516543"/>
                <a:gd name="connsiteY12" fmla="*/ 164301 h 295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6543" h="2951052">
                  <a:moveTo>
                    <a:pt x="130760" y="164301"/>
                  </a:moveTo>
                  <a:cubicBezTo>
                    <a:pt x="191242" y="-4226"/>
                    <a:pt x="390434" y="-32864"/>
                    <a:pt x="595976" y="32082"/>
                  </a:cubicBezTo>
                  <a:cubicBezTo>
                    <a:pt x="801518" y="97028"/>
                    <a:pt x="1266326" y="388437"/>
                    <a:pt x="1364012" y="553977"/>
                  </a:cubicBezTo>
                  <a:cubicBezTo>
                    <a:pt x="1461698" y="719517"/>
                    <a:pt x="1296110" y="832890"/>
                    <a:pt x="1182093" y="1025323"/>
                  </a:cubicBezTo>
                  <a:cubicBezTo>
                    <a:pt x="1068076" y="1217756"/>
                    <a:pt x="741963" y="1569348"/>
                    <a:pt x="679909" y="1708576"/>
                  </a:cubicBezTo>
                  <a:cubicBezTo>
                    <a:pt x="617855" y="1847805"/>
                    <a:pt x="702072" y="1858981"/>
                    <a:pt x="809770" y="1860694"/>
                  </a:cubicBezTo>
                  <a:cubicBezTo>
                    <a:pt x="917469" y="1862407"/>
                    <a:pt x="1220775" y="1654099"/>
                    <a:pt x="1326100" y="1718856"/>
                  </a:cubicBezTo>
                  <a:cubicBezTo>
                    <a:pt x="1431425" y="1783614"/>
                    <a:pt x="1622869" y="2044310"/>
                    <a:pt x="1441721" y="2249239"/>
                  </a:cubicBezTo>
                  <a:cubicBezTo>
                    <a:pt x="1260573" y="2454168"/>
                    <a:pt x="479004" y="2912531"/>
                    <a:pt x="239213" y="2948430"/>
                  </a:cubicBezTo>
                  <a:cubicBezTo>
                    <a:pt x="-578" y="2984330"/>
                    <a:pt x="-7981" y="2642750"/>
                    <a:pt x="2974" y="2464636"/>
                  </a:cubicBezTo>
                  <a:cubicBezTo>
                    <a:pt x="13929" y="2286522"/>
                    <a:pt x="266593" y="2116643"/>
                    <a:pt x="304945" y="1879744"/>
                  </a:cubicBezTo>
                  <a:cubicBezTo>
                    <a:pt x="343297" y="1642845"/>
                    <a:pt x="301347" y="1332166"/>
                    <a:pt x="233084" y="1043241"/>
                  </a:cubicBezTo>
                  <a:cubicBezTo>
                    <a:pt x="164821" y="754316"/>
                    <a:pt x="70278" y="332828"/>
                    <a:pt x="130760" y="1643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581000" y="3381375"/>
              <a:ext cx="1430157" cy="1976974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44035" y="4379103"/>
              <a:ext cx="1243392" cy="926799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3" name="Gruppieren 5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54" name="Gerader Verbinder 53"/>
              <p:cNvCxnSpPr>
                <a:cxnSpLocks/>
                <a:stCxn id="59" idx="6"/>
                <a:endCxn id="6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59" idx="4"/>
                <a:endCxn id="6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  <a:stCxn id="61" idx="4"/>
                <a:endCxn id="6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  <a:stCxn id="62" idx="6"/>
                <a:endCxn id="6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  <a:stCxn id="61" idx="7"/>
                <a:endCxn id="6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Ellipse 5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0" name="Ellipse 5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1" name="Ellipse 6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3" name="Ellipse 6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4" name="Gruppieren 63"/>
          <p:cNvGrpSpPr/>
          <p:nvPr/>
        </p:nvGrpSpPr>
        <p:grpSpPr>
          <a:xfrm>
            <a:off x="6698149" y="3030760"/>
            <a:ext cx="956938" cy="2483482"/>
            <a:chOff x="2498052" y="2666025"/>
            <a:chExt cx="956938" cy="2483482"/>
          </a:xfrm>
        </p:grpSpPr>
        <p:sp>
          <p:nvSpPr>
            <p:cNvPr id="65" name="Rechteck 6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hteck 6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hteck 67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hteck 68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hteck 69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hteck 70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hteck 71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hteck 72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>
            <a:xfrm>
              <a:off x="2498052" y="4537419"/>
              <a:ext cx="252088" cy="25208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hteck 83"/>
            <p:cNvSpPr>
              <a:spLocks noChangeAspect="1"/>
            </p:cNvSpPr>
            <p:nvPr/>
          </p:nvSpPr>
          <p:spPr>
            <a:xfrm>
              <a:off x="2850477" y="453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>
            <a:xfrm>
              <a:off x="3202902" y="453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hteck 85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90" name="Gruppieren 89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151" name="Freihandform 150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52" name="Freihandform 151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53" name="Freihandform 152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55" name="Gerader Verbinder 154"/>
              <p:cNvCxnSpPr>
                <a:cxnSpLocks/>
                <a:stCxn id="160" idx="6"/>
                <a:endCxn id="161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r Verbinder 155"/>
              <p:cNvCxnSpPr>
                <a:cxnSpLocks/>
                <a:stCxn id="160" idx="4"/>
                <a:endCxn id="162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r Verbinder 156"/>
              <p:cNvCxnSpPr>
                <a:cxnSpLocks/>
                <a:stCxn id="162" idx="4"/>
                <a:endCxn id="163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/>
              <p:cNvCxnSpPr>
                <a:cxnSpLocks/>
                <a:stCxn id="163" idx="6"/>
                <a:endCxn id="164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/>
              <p:cNvCxnSpPr>
                <a:cxnSpLocks/>
                <a:stCxn id="162" idx="7"/>
                <a:endCxn id="161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Ellipse 159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1" name="Ellipse 160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2" name="Ellipse 161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3" name="Ellipse 162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4" name="Ellipse 163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1" name="Gruppieren 90"/>
          <p:cNvGrpSpPr>
            <a:grpSpLocks noChangeAspect="1"/>
          </p:cNvGrpSpPr>
          <p:nvPr/>
        </p:nvGrpSpPr>
        <p:grpSpPr>
          <a:xfrm>
            <a:off x="1522427" y="1311818"/>
            <a:ext cx="856737" cy="1445913"/>
            <a:chOff x="336815" y="2026706"/>
            <a:chExt cx="2057341" cy="3472169"/>
          </a:xfrm>
        </p:grpSpPr>
        <p:sp>
          <p:nvSpPr>
            <p:cNvPr id="137" name="Freihandform 136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8" name="Freihandform 137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9" name="Freihandform 138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40" name="Gruppieren 139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41" name="Gerader Verbinder 140"/>
              <p:cNvCxnSpPr>
                <a:cxnSpLocks/>
                <a:stCxn id="146" idx="6"/>
                <a:endCxn id="147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r Verbinder 141"/>
              <p:cNvCxnSpPr>
                <a:cxnSpLocks/>
                <a:stCxn id="146" idx="4"/>
                <a:endCxn id="148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r Verbinder 142"/>
              <p:cNvCxnSpPr>
                <a:cxnSpLocks/>
                <a:stCxn id="148" idx="4"/>
                <a:endCxn id="149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r Verbinder 143"/>
              <p:cNvCxnSpPr>
                <a:cxnSpLocks/>
                <a:stCxn id="149" idx="6"/>
                <a:endCxn id="150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r Verbinder 144"/>
              <p:cNvCxnSpPr>
                <a:cxnSpLocks/>
                <a:stCxn id="148" idx="7"/>
                <a:endCxn id="147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Ellipse 145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47" name="Ellipse 146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48" name="Ellipse 147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49" name="Ellipse 148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50" name="Ellipse 149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" name="Gruppieren 91"/>
          <p:cNvGrpSpPr>
            <a:grpSpLocks noChangeAspect="1"/>
          </p:cNvGrpSpPr>
          <p:nvPr/>
        </p:nvGrpSpPr>
        <p:grpSpPr>
          <a:xfrm>
            <a:off x="2724241" y="1359144"/>
            <a:ext cx="725900" cy="1398588"/>
            <a:chOff x="427431" y="2134005"/>
            <a:chExt cx="1735071" cy="3342953"/>
          </a:xfrm>
        </p:grpSpPr>
        <p:sp>
          <p:nvSpPr>
            <p:cNvPr id="123" name="Freihandform 122"/>
            <p:cNvSpPr/>
            <p:nvPr/>
          </p:nvSpPr>
          <p:spPr>
            <a:xfrm>
              <a:off x="427431" y="2134005"/>
              <a:ext cx="1735071" cy="3342953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071" h="3342953">
                  <a:moveTo>
                    <a:pt x="182169" y="161520"/>
                  </a:moveTo>
                  <a:cubicBezTo>
                    <a:pt x="285356" y="82145"/>
                    <a:pt x="369494" y="-60730"/>
                    <a:pt x="620319" y="28170"/>
                  </a:cubicBezTo>
                  <a:cubicBezTo>
                    <a:pt x="871144" y="117070"/>
                    <a:pt x="1542657" y="459970"/>
                    <a:pt x="1687119" y="694920"/>
                  </a:cubicBezTo>
                  <a:cubicBezTo>
                    <a:pt x="1831581" y="929870"/>
                    <a:pt x="1615681" y="1183870"/>
                    <a:pt x="1487094" y="1437870"/>
                  </a:cubicBezTo>
                  <a:cubicBezTo>
                    <a:pt x="1358507" y="1691870"/>
                    <a:pt x="948931" y="2139545"/>
                    <a:pt x="915594" y="2218920"/>
                  </a:cubicBezTo>
                  <a:cubicBezTo>
                    <a:pt x="882257" y="2298295"/>
                    <a:pt x="1171181" y="1825220"/>
                    <a:pt x="1287069" y="1914120"/>
                  </a:cubicBezTo>
                  <a:cubicBezTo>
                    <a:pt x="1402957" y="2003020"/>
                    <a:pt x="1764907" y="2514195"/>
                    <a:pt x="1610919" y="2752320"/>
                  </a:cubicBezTo>
                  <a:cubicBezTo>
                    <a:pt x="1456932" y="2990445"/>
                    <a:pt x="604444" y="3349220"/>
                    <a:pt x="363144" y="3342870"/>
                  </a:cubicBezTo>
                  <a:cubicBezTo>
                    <a:pt x="121844" y="3336520"/>
                    <a:pt x="155182" y="2898370"/>
                    <a:pt x="163119" y="2714220"/>
                  </a:cubicBezTo>
                  <a:cubicBezTo>
                    <a:pt x="171056" y="2530070"/>
                    <a:pt x="398069" y="2390370"/>
                    <a:pt x="410769" y="2237970"/>
                  </a:cubicBezTo>
                  <a:cubicBezTo>
                    <a:pt x="423469" y="2085570"/>
                    <a:pt x="307582" y="2088745"/>
                    <a:pt x="239319" y="1799820"/>
                  </a:cubicBezTo>
                  <a:cubicBezTo>
                    <a:pt x="171056" y="1510895"/>
                    <a:pt x="13894" y="780645"/>
                    <a:pt x="1194" y="504420"/>
                  </a:cubicBezTo>
                  <a:cubicBezTo>
                    <a:pt x="-11506" y="228195"/>
                    <a:pt x="78982" y="240895"/>
                    <a:pt x="182169" y="161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Freihandform 123"/>
            <p:cNvSpPr/>
            <p:nvPr/>
          </p:nvSpPr>
          <p:spPr>
            <a:xfrm>
              <a:off x="472546" y="2265458"/>
              <a:ext cx="1581122" cy="3116199"/>
            </a:xfrm>
            <a:custGeom>
              <a:avLst/>
              <a:gdLst>
                <a:gd name="connsiteX0" fmla="*/ 3704 w 1581122"/>
                <a:gd name="connsiteY0" fmla="*/ 334867 h 3116199"/>
                <a:gd name="connsiteX1" fmla="*/ 384704 w 1581122"/>
                <a:gd name="connsiteY1" fmla="*/ 11017 h 3116199"/>
                <a:gd name="connsiteX2" fmla="*/ 746654 w 1581122"/>
                <a:gd name="connsiteY2" fmla="*/ 125317 h 3116199"/>
                <a:gd name="connsiteX3" fmla="*/ 1546754 w 1581122"/>
                <a:gd name="connsiteY3" fmla="*/ 601567 h 3116199"/>
                <a:gd name="connsiteX4" fmla="*/ 1384829 w 1581122"/>
                <a:gd name="connsiteY4" fmla="*/ 1211167 h 3116199"/>
                <a:gd name="connsiteX5" fmla="*/ 927629 w 1581122"/>
                <a:gd name="connsiteY5" fmla="*/ 1706467 h 3116199"/>
                <a:gd name="connsiteX6" fmla="*/ 813329 w 1581122"/>
                <a:gd name="connsiteY6" fmla="*/ 2258917 h 3116199"/>
                <a:gd name="connsiteX7" fmla="*/ 1241954 w 1581122"/>
                <a:gd name="connsiteY7" fmla="*/ 1916017 h 3116199"/>
                <a:gd name="connsiteX8" fmla="*/ 1461029 w 1581122"/>
                <a:gd name="connsiteY8" fmla="*/ 2373217 h 3116199"/>
                <a:gd name="connsiteX9" fmla="*/ 1365779 w 1581122"/>
                <a:gd name="connsiteY9" fmla="*/ 2697067 h 3116199"/>
                <a:gd name="connsiteX10" fmla="*/ 384704 w 1581122"/>
                <a:gd name="connsiteY10" fmla="*/ 3116167 h 3116199"/>
                <a:gd name="connsiteX11" fmla="*/ 146579 w 1581122"/>
                <a:gd name="connsiteY11" fmla="*/ 2716117 h 3116199"/>
                <a:gd name="connsiteX12" fmla="*/ 403754 w 1581122"/>
                <a:gd name="connsiteY12" fmla="*/ 2068417 h 3116199"/>
                <a:gd name="connsiteX13" fmla="*/ 203729 w 1581122"/>
                <a:gd name="connsiteY13" fmla="*/ 1496917 h 3116199"/>
                <a:gd name="connsiteX14" fmla="*/ 3704 w 1581122"/>
                <a:gd name="connsiteY14" fmla="*/ 334867 h 311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1122" h="3116199">
                  <a:moveTo>
                    <a:pt x="3704" y="334867"/>
                  </a:moveTo>
                  <a:cubicBezTo>
                    <a:pt x="33867" y="87217"/>
                    <a:pt x="260879" y="45942"/>
                    <a:pt x="384704" y="11017"/>
                  </a:cubicBezTo>
                  <a:cubicBezTo>
                    <a:pt x="508529" y="-23908"/>
                    <a:pt x="552979" y="26892"/>
                    <a:pt x="746654" y="125317"/>
                  </a:cubicBezTo>
                  <a:cubicBezTo>
                    <a:pt x="940329" y="223742"/>
                    <a:pt x="1440392" y="420592"/>
                    <a:pt x="1546754" y="601567"/>
                  </a:cubicBezTo>
                  <a:cubicBezTo>
                    <a:pt x="1653117" y="782542"/>
                    <a:pt x="1488016" y="1027017"/>
                    <a:pt x="1384829" y="1211167"/>
                  </a:cubicBezTo>
                  <a:cubicBezTo>
                    <a:pt x="1281642" y="1395317"/>
                    <a:pt x="1022879" y="1531842"/>
                    <a:pt x="927629" y="1706467"/>
                  </a:cubicBezTo>
                  <a:cubicBezTo>
                    <a:pt x="832379" y="1881092"/>
                    <a:pt x="760942" y="2223992"/>
                    <a:pt x="813329" y="2258917"/>
                  </a:cubicBezTo>
                  <a:cubicBezTo>
                    <a:pt x="865717" y="2293842"/>
                    <a:pt x="1134004" y="1896967"/>
                    <a:pt x="1241954" y="1916017"/>
                  </a:cubicBezTo>
                  <a:cubicBezTo>
                    <a:pt x="1349904" y="1935067"/>
                    <a:pt x="1440392" y="2243042"/>
                    <a:pt x="1461029" y="2373217"/>
                  </a:cubicBezTo>
                  <a:cubicBezTo>
                    <a:pt x="1481666" y="2503392"/>
                    <a:pt x="1545166" y="2573242"/>
                    <a:pt x="1365779" y="2697067"/>
                  </a:cubicBezTo>
                  <a:cubicBezTo>
                    <a:pt x="1186392" y="2820892"/>
                    <a:pt x="587904" y="3112992"/>
                    <a:pt x="384704" y="3116167"/>
                  </a:cubicBezTo>
                  <a:cubicBezTo>
                    <a:pt x="181504" y="3119342"/>
                    <a:pt x="143404" y="2890742"/>
                    <a:pt x="146579" y="2716117"/>
                  </a:cubicBezTo>
                  <a:cubicBezTo>
                    <a:pt x="149754" y="2541492"/>
                    <a:pt x="394229" y="2271617"/>
                    <a:pt x="403754" y="2068417"/>
                  </a:cubicBezTo>
                  <a:cubicBezTo>
                    <a:pt x="413279" y="1865217"/>
                    <a:pt x="271992" y="1785842"/>
                    <a:pt x="203729" y="1496917"/>
                  </a:cubicBezTo>
                  <a:cubicBezTo>
                    <a:pt x="135466" y="1207992"/>
                    <a:pt x="-26459" y="582517"/>
                    <a:pt x="3704" y="3348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Freihandform 124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uppieren 125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27" name="Gerader Verbinder 126"/>
              <p:cNvCxnSpPr>
                <a:cxnSpLocks/>
                <a:stCxn id="132" idx="6"/>
                <a:endCxn id="133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r Verbinder 127"/>
              <p:cNvCxnSpPr>
                <a:cxnSpLocks/>
                <a:stCxn id="132" idx="4"/>
                <a:endCxn id="134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128"/>
              <p:cNvCxnSpPr>
                <a:cxnSpLocks/>
                <a:stCxn id="134" idx="4"/>
                <a:endCxn id="135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cxnSpLocks/>
                <a:stCxn id="135" idx="6"/>
                <a:endCxn id="136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cxnSpLocks/>
                <a:stCxn id="134" idx="7"/>
                <a:endCxn id="133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Ellipse 131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3" name="Ellipse 132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4" name="Ellipse 133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5" name="Ellipse 134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6" name="Ellipse 135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3" name="Gruppieren 92"/>
          <p:cNvGrpSpPr>
            <a:grpSpLocks noChangeAspect="1"/>
          </p:cNvGrpSpPr>
          <p:nvPr/>
        </p:nvGrpSpPr>
        <p:grpSpPr>
          <a:xfrm>
            <a:off x="3796031" y="1440992"/>
            <a:ext cx="686901" cy="1324954"/>
            <a:chOff x="525065" y="2344361"/>
            <a:chExt cx="1569709" cy="3027789"/>
          </a:xfrm>
        </p:grpSpPr>
        <p:sp>
          <p:nvSpPr>
            <p:cNvPr id="109" name="Freihandform 108"/>
            <p:cNvSpPr/>
            <p:nvPr/>
          </p:nvSpPr>
          <p:spPr>
            <a:xfrm>
              <a:off x="525065" y="2344361"/>
              <a:ext cx="1569709" cy="3027789"/>
            </a:xfrm>
            <a:custGeom>
              <a:avLst/>
              <a:gdLst>
                <a:gd name="connsiteX0" fmla="*/ 144891 w 1569709"/>
                <a:gd name="connsiteY0" fmla="*/ 100075 h 3027789"/>
                <a:gd name="connsiteX1" fmla="*/ 507030 w 1569709"/>
                <a:gd name="connsiteY1" fmla="*/ 45754 h 3027789"/>
                <a:gd name="connsiteX2" fmla="*/ 1484804 w 1569709"/>
                <a:gd name="connsiteY2" fmla="*/ 733817 h 3027789"/>
                <a:gd name="connsiteX3" fmla="*/ 1032131 w 1569709"/>
                <a:gd name="connsiteY3" fmla="*/ 1222704 h 3027789"/>
                <a:gd name="connsiteX4" fmla="*/ 1050238 w 1569709"/>
                <a:gd name="connsiteY4" fmla="*/ 1512415 h 3027789"/>
                <a:gd name="connsiteX5" fmla="*/ 851062 w 1569709"/>
                <a:gd name="connsiteY5" fmla="*/ 1784019 h 3027789"/>
                <a:gd name="connsiteX6" fmla="*/ 1349002 w 1569709"/>
                <a:gd name="connsiteY6" fmla="*/ 1965089 h 3027789"/>
                <a:gd name="connsiteX7" fmla="*/ 1521018 w 1569709"/>
                <a:gd name="connsiteY7" fmla="*/ 2435869 h 3027789"/>
                <a:gd name="connsiteX8" fmla="*/ 497977 w 1569709"/>
                <a:gd name="connsiteY8" fmla="*/ 2960970 h 3027789"/>
                <a:gd name="connsiteX9" fmla="*/ 126785 w 1569709"/>
                <a:gd name="connsiteY9" fmla="*/ 2979077 h 3027789"/>
                <a:gd name="connsiteX10" fmla="*/ 36 w 1569709"/>
                <a:gd name="connsiteY10" fmla="*/ 2580724 h 3027789"/>
                <a:gd name="connsiteX11" fmla="*/ 135838 w 1569709"/>
                <a:gd name="connsiteY11" fmla="*/ 2363441 h 3027789"/>
                <a:gd name="connsiteX12" fmla="*/ 298800 w 1569709"/>
                <a:gd name="connsiteY12" fmla="*/ 2164265 h 3027789"/>
                <a:gd name="connsiteX13" fmla="*/ 316907 w 1569709"/>
                <a:gd name="connsiteY13" fmla="*/ 1729698 h 3027789"/>
                <a:gd name="connsiteX14" fmla="*/ 235426 w 1569709"/>
                <a:gd name="connsiteY14" fmla="*/ 1494308 h 3027789"/>
                <a:gd name="connsiteX15" fmla="*/ 289747 w 1569709"/>
                <a:gd name="connsiteY15" fmla="*/ 878673 h 3027789"/>
                <a:gd name="connsiteX16" fmla="*/ 36250 w 1569709"/>
                <a:gd name="connsiteY16" fmla="*/ 389786 h 3027789"/>
                <a:gd name="connsiteX17" fmla="*/ 144891 w 1569709"/>
                <a:gd name="connsiteY17" fmla="*/ 100075 h 30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69709" h="3027789">
                  <a:moveTo>
                    <a:pt x="144891" y="100075"/>
                  </a:moveTo>
                  <a:cubicBezTo>
                    <a:pt x="223354" y="42736"/>
                    <a:pt x="283711" y="-59870"/>
                    <a:pt x="507030" y="45754"/>
                  </a:cubicBezTo>
                  <a:cubicBezTo>
                    <a:pt x="730349" y="151378"/>
                    <a:pt x="1397287" y="537659"/>
                    <a:pt x="1484804" y="733817"/>
                  </a:cubicBezTo>
                  <a:cubicBezTo>
                    <a:pt x="1572321" y="929975"/>
                    <a:pt x="1104559" y="1092938"/>
                    <a:pt x="1032131" y="1222704"/>
                  </a:cubicBezTo>
                  <a:cubicBezTo>
                    <a:pt x="959703" y="1352470"/>
                    <a:pt x="1080416" y="1418863"/>
                    <a:pt x="1050238" y="1512415"/>
                  </a:cubicBezTo>
                  <a:cubicBezTo>
                    <a:pt x="1020060" y="1605968"/>
                    <a:pt x="801268" y="1708573"/>
                    <a:pt x="851062" y="1784019"/>
                  </a:cubicBezTo>
                  <a:cubicBezTo>
                    <a:pt x="900856" y="1859465"/>
                    <a:pt x="1237343" y="1856447"/>
                    <a:pt x="1349002" y="1965089"/>
                  </a:cubicBezTo>
                  <a:cubicBezTo>
                    <a:pt x="1460661" y="2073731"/>
                    <a:pt x="1662856" y="2269889"/>
                    <a:pt x="1521018" y="2435869"/>
                  </a:cubicBezTo>
                  <a:cubicBezTo>
                    <a:pt x="1379181" y="2601849"/>
                    <a:pt x="730349" y="2870435"/>
                    <a:pt x="497977" y="2960970"/>
                  </a:cubicBezTo>
                  <a:cubicBezTo>
                    <a:pt x="265605" y="3051505"/>
                    <a:pt x="209775" y="3042451"/>
                    <a:pt x="126785" y="2979077"/>
                  </a:cubicBezTo>
                  <a:cubicBezTo>
                    <a:pt x="43795" y="2915703"/>
                    <a:pt x="-1473" y="2683330"/>
                    <a:pt x="36" y="2580724"/>
                  </a:cubicBezTo>
                  <a:cubicBezTo>
                    <a:pt x="1545" y="2478118"/>
                    <a:pt x="86044" y="2432851"/>
                    <a:pt x="135838" y="2363441"/>
                  </a:cubicBezTo>
                  <a:cubicBezTo>
                    <a:pt x="185632" y="2294031"/>
                    <a:pt x="268622" y="2269889"/>
                    <a:pt x="298800" y="2164265"/>
                  </a:cubicBezTo>
                  <a:cubicBezTo>
                    <a:pt x="328978" y="2058641"/>
                    <a:pt x="327469" y="1841357"/>
                    <a:pt x="316907" y="1729698"/>
                  </a:cubicBezTo>
                  <a:cubicBezTo>
                    <a:pt x="306345" y="1618039"/>
                    <a:pt x="239953" y="1636145"/>
                    <a:pt x="235426" y="1494308"/>
                  </a:cubicBezTo>
                  <a:cubicBezTo>
                    <a:pt x="230899" y="1352471"/>
                    <a:pt x="322943" y="1062760"/>
                    <a:pt x="289747" y="878673"/>
                  </a:cubicBezTo>
                  <a:cubicBezTo>
                    <a:pt x="256551" y="694586"/>
                    <a:pt x="67937" y="519552"/>
                    <a:pt x="36250" y="389786"/>
                  </a:cubicBezTo>
                  <a:cubicBezTo>
                    <a:pt x="4563" y="260020"/>
                    <a:pt x="66428" y="157414"/>
                    <a:pt x="144891" y="1000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Freihandform 109"/>
            <p:cNvSpPr/>
            <p:nvPr/>
          </p:nvSpPr>
          <p:spPr>
            <a:xfrm>
              <a:off x="561879" y="2458173"/>
              <a:ext cx="1425215" cy="2830041"/>
            </a:xfrm>
            <a:custGeom>
              <a:avLst/>
              <a:gdLst>
                <a:gd name="connsiteX0" fmla="*/ 53757 w 1425215"/>
                <a:gd name="connsiteY0" fmla="*/ 185439 h 2830041"/>
                <a:gd name="connsiteX1" fmla="*/ 198612 w 1425215"/>
                <a:gd name="connsiteY1" fmla="*/ 529471 h 2830041"/>
                <a:gd name="connsiteX2" fmla="*/ 379681 w 1425215"/>
                <a:gd name="connsiteY2" fmla="*/ 891609 h 2830041"/>
                <a:gd name="connsiteX3" fmla="*/ 234826 w 1425215"/>
                <a:gd name="connsiteY3" fmla="*/ 1326176 h 2830041"/>
                <a:gd name="connsiteX4" fmla="*/ 334414 w 1425215"/>
                <a:gd name="connsiteY4" fmla="*/ 1597779 h 2830041"/>
                <a:gd name="connsiteX5" fmla="*/ 334414 w 1425215"/>
                <a:gd name="connsiteY5" fmla="*/ 2032346 h 2830041"/>
                <a:gd name="connsiteX6" fmla="*/ 35650 w 1425215"/>
                <a:gd name="connsiteY6" fmla="*/ 2394484 h 2830041"/>
                <a:gd name="connsiteX7" fmla="*/ 26596 w 1425215"/>
                <a:gd name="connsiteY7" fmla="*/ 2666088 h 2830041"/>
                <a:gd name="connsiteX8" fmla="*/ 225772 w 1425215"/>
                <a:gd name="connsiteY8" fmla="*/ 2829051 h 2830041"/>
                <a:gd name="connsiteX9" fmla="*/ 696553 w 1425215"/>
                <a:gd name="connsiteY9" fmla="*/ 2720409 h 2830041"/>
                <a:gd name="connsiteX10" fmla="*/ 1185440 w 1425215"/>
                <a:gd name="connsiteY10" fmla="*/ 2448805 h 2830041"/>
                <a:gd name="connsiteX11" fmla="*/ 1420830 w 1425215"/>
                <a:gd name="connsiteY11" fmla="*/ 2068560 h 2830041"/>
                <a:gd name="connsiteX12" fmla="*/ 995317 w 1425215"/>
                <a:gd name="connsiteY12" fmla="*/ 1833170 h 2830041"/>
                <a:gd name="connsiteX13" fmla="*/ 796141 w 1425215"/>
                <a:gd name="connsiteY13" fmla="*/ 1851277 h 2830041"/>
                <a:gd name="connsiteX14" fmla="*/ 651285 w 1425215"/>
                <a:gd name="connsiteY14" fmla="*/ 1978025 h 2830041"/>
                <a:gd name="connsiteX15" fmla="*/ 660339 w 1425215"/>
                <a:gd name="connsiteY15" fmla="*/ 1724528 h 2830041"/>
                <a:gd name="connsiteX16" fmla="*/ 768980 w 1425215"/>
                <a:gd name="connsiteY16" fmla="*/ 1489138 h 2830041"/>
                <a:gd name="connsiteX17" fmla="*/ 931943 w 1425215"/>
                <a:gd name="connsiteY17" fmla="*/ 1362389 h 2830041"/>
                <a:gd name="connsiteX18" fmla="*/ 959103 w 1425215"/>
                <a:gd name="connsiteY18" fmla="*/ 1090785 h 2830041"/>
                <a:gd name="connsiteX19" fmla="*/ 1366509 w 1425215"/>
                <a:gd name="connsiteY19" fmla="*/ 638112 h 2830041"/>
                <a:gd name="connsiteX20" fmla="*/ 506430 w 1425215"/>
                <a:gd name="connsiteY20" fmla="*/ 22477 h 2830041"/>
                <a:gd name="connsiteX21" fmla="*/ 53757 w 1425215"/>
                <a:gd name="connsiteY21" fmla="*/ 185439 h 283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5215" h="2830041">
                  <a:moveTo>
                    <a:pt x="53757" y="185439"/>
                  </a:moveTo>
                  <a:cubicBezTo>
                    <a:pt x="2454" y="269938"/>
                    <a:pt x="144291" y="411776"/>
                    <a:pt x="198612" y="529471"/>
                  </a:cubicBezTo>
                  <a:cubicBezTo>
                    <a:pt x="252933" y="647166"/>
                    <a:pt x="373645" y="758825"/>
                    <a:pt x="379681" y="891609"/>
                  </a:cubicBezTo>
                  <a:cubicBezTo>
                    <a:pt x="385717" y="1024393"/>
                    <a:pt x="242371" y="1208481"/>
                    <a:pt x="234826" y="1326176"/>
                  </a:cubicBezTo>
                  <a:cubicBezTo>
                    <a:pt x="227282" y="1443871"/>
                    <a:pt x="317816" y="1480084"/>
                    <a:pt x="334414" y="1597779"/>
                  </a:cubicBezTo>
                  <a:cubicBezTo>
                    <a:pt x="351012" y="1715474"/>
                    <a:pt x="384208" y="1899562"/>
                    <a:pt x="334414" y="2032346"/>
                  </a:cubicBezTo>
                  <a:cubicBezTo>
                    <a:pt x="284620" y="2165130"/>
                    <a:pt x="86953" y="2288860"/>
                    <a:pt x="35650" y="2394484"/>
                  </a:cubicBezTo>
                  <a:cubicBezTo>
                    <a:pt x="-15653" y="2500108"/>
                    <a:pt x="-5091" y="2593660"/>
                    <a:pt x="26596" y="2666088"/>
                  </a:cubicBezTo>
                  <a:cubicBezTo>
                    <a:pt x="58283" y="2738516"/>
                    <a:pt x="114113" y="2819998"/>
                    <a:pt x="225772" y="2829051"/>
                  </a:cubicBezTo>
                  <a:cubicBezTo>
                    <a:pt x="337431" y="2838104"/>
                    <a:pt x="536608" y="2783783"/>
                    <a:pt x="696553" y="2720409"/>
                  </a:cubicBezTo>
                  <a:cubicBezTo>
                    <a:pt x="856498" y="2657035"/>
                    <a:pt x="1064727" y="2557447"/>
                    <a:pt x="1185440" y="2448805"/>
                  </a:cubicBezTo>
                  <a:cubicBezTo>
                    <a:pt x="1306153" y="2340164"/>
                    <a:pt x="1452517" y="2171166"/>
                    <a:pt x="1420830" y="2068560"/>
                  </a:cubicBezTo>
                  <a:cubicBezTo>
                    <a:pt x="1389143" y="1965954"/>
                    <a:pt x="1099432" y="1869384"/>
                    <a:pt x="995317" y="1833170"/>
                  </a:cubicBezTo>
                  <a:cubicBezTo>
                    <a:pt x="891202" y="1796956"/>
                    <a:pt x="853480" y="1827135"/>
                    <a:pt x="796141" y="1851277"/>
                  </a:cubicBezTo>
                  <a:cubicBezTo>
                    <a:pt x="738802" y="1875419"/>
                    <a:pt x="673919" y="1999150"/>
                    <a:pt x="651285" y="1978025"/>
                  </a:cubicBezTo>
                  <a:cubicBezTo>
                    <a:pt x="628651" y="1956900"/>
                    <a:pt x="640723" y="1806009"/>
                    <a:pt x="660339" y="1724528"/>
                  </a:cubicBezTo>
                  <a:cubicBezTo>
                    <a:pt x="679955" y="1643047"/>
                    <a:pt x="723713" y="1549495"/>
                    <a:pt x="768980" y="1489138"/>
                  </a:cubicBezTo>
                  <a:cubicBezTo>
                    <a:pt x="814247" y="1428782"/>
                    <a:pt x="900256" y="1428781"/>
                    <a:pt x="931943" y="1362389"/>
                  </a:cubicBezTo>
                  <a:cubicBezTo>
                    <a:pt x="963630" y="1295997"/>
                    <a:pt x="886675" y="1211498"/>
                    <a:pt x="959103" y="1090785"/>
                  </a:cubicBezTo>
                  <a:cubicBezTo>
                    <a:pt x="1031531" y="970072"/>
                    <a:pt x="1441954" y="816163"/>
                    <a:pt x="1366509" y="638112"/>
                  </a:cubicBezTo>
                  <a:cubicBezTo>
                    <a:pt x="1291064" y="460061"/>
                    <a:pt x="722204" y="103958"/>
                    <a:pt x="506430" y="22477"/>
                  </a:cubicBezTo>
                  <a:cubicBezTo>
                    <a:pt x="290656" y="-59004"/>
                    <a:pt x="105060" y="100940"/>
                    <a:pt x="53757" y="185439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Freihandform 110"/>
            <p:cNvSpPr/>
            <p:nvPr/>
          </p:nvSpPr>
          <p:spPr>
            <a:xfrm>
              <a:off x="629968" y="3440280"/>
              <a:ext cx="1302323" cy="1793036"/>
            </a:xfrm>
            <a:custGeom>
              <a:avLst/>
              <a:gdLst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465501 w 1302323"/>
                <a:gd name="connsiteY9" fmla="*/ 1339950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438342 w 1302323"/>
                <a:gd name="connsiteY8" fmla="*/ 1122667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02323" h="1793036">
                  <a:moveTo>
                    <a:pt x="3775" y="1575340"/>
                  </a:moveTo>
                  <a:cubicBezTo>
                    <a:pt x="-21876" y="1490841"/>
                    <a:pt x="89783" y="1358057"/>
                    <a:pt x="139577" y="1285629"/>
                  </a:cubicBezTo>
                  <a:cubicBezTo>
                    <a:pt x="189371" y="1213201"/>
                    <a:pt x="264816" y="1258468"/>
                    <a:pt x="302539" y="1140773"/>
                  </a:cubicBezTo>
                  <a:cubicBezTo>
                    <a:pt x="340262" y="1023078"/>
                    <a:pt x="373457" y="724314"/>
                    <a:pt x="365913" y="579459"/>
                  </a:cubicBezTo>
                  <a:cubicBezTo>
                    <a:pt x="358369" y="434604"/>
                    <a:pt x="231621" y="368211"/>
                    <a:pt x="257272" y="271641"/>
                  </a:cubicBezTo>
                  <a:cubicBezTo>
                    <a:pt x="282923" y="175071"/>
                    <a:pt x="427779" y="-2981"/>
                    <a:pt x="519822" y="37"/>
                  </a:cubicBezTo>
                  <a:cubicBezTo>
                    <a:pt x="611865" y="3055"/>
                    <a:pt x="798971" y="199213"/>
                    <a:pt x="809533" y="289748"/>
                  </a:cubicBezTo>
                  <a:cubicBezTo>
                    <a:pt x="820095" y="380283"/>
                    <a:pt x="645061" y="404425"/>
                    <a:pt x="583196" y="543245"/>
                  </a:cubicBezTo>
                  <a:cubicBezTo>
                    <a:pt x="521331" y="682065"/>
                    <a:pt x="448904" y="1001954"/>
                    <a:pt x="438342" y="1122667"/>
                  </a:cubicBezTo>
                  <a:cubicBezTo>
                    <a:pt x="427780" y="1243380"/>
                    <a:pt x="445886" y="1306754"/>
                    <a:pt x="519822" y="1267522"/>
                  </a:cubicBezTo>
                  <a:cubicBezTo>
                    <a:pt x="593758" y="1228290"/>
                    <a:pt x="752195" y="911418"/>
                    <a:pt x="881961" y="887276"/>
                  </a:cubicBezTo>
                  <a:cubicBezTo>
                    <a:pt x="1011727" y="863134"/>
                    <a:pt x="1266733" y="1032132"/>
                    <a:pt x="1298420" y="1122667"/>
                  </a:cubicBezTo>
                  <a:cubicBezTo>
                    <a:pt x="1330107" y="1213202"/>
                    <a:pt x="1161109" y="1367110"/>
                    <a:pt x="1072083" y="1430484"/>
                  </a:cubicBezTo>
                  <a:cubicBezTo>
                    <a:pt x="983057" y="1493858"/>
                    <a:pt x="894032" y="1442555"/>
                    <a:pt x="764266" y="1502912"/>
                  </a:cubicBezTo>
                  <a:cubicBezTo>
                    <a:pt x="634500" y="1563268"/>
                    <a:pt x="421742" y="1783570"/>
                    <a:pt x="293485" y="1792623"/>
                  </a:cubicBezTo>
                  <a:cubicBezTo>
                    <a:pt x="165228" y="1801676"/>
                    <a:pt x="29426" y="1659839"/>
                    <a:pt x="3775" y="15753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2" name="Gruppieren 111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13" name="Gerader Verbinder 112"/>
              <p:cNvCxnSpPr>
                <a:cxnSpLocks/>
                <a:stCxn id="118" idx="6"/>
                <a:endCxn id="119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/>
              <p:cNvCxnSpPr>
                <a:cxnSpLocks/>
                <a:stCxn id="118" idx="4"/>
                <a:endCxn id="120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r Verbinder 114"/>
              <p:cNvCxnSpPr>
                <a:cxnSpLocks/>
                <a:stCxn id="120" idx="4"/>
                <a:endCxn id="121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>
                <a:cxnSpLocks/>
                <a:stCxn id="121" idx="6"/>
                <a:endCxn id="12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>
                <a:cxnSpLocks/>
                <a:stCxn id="120" idx="7"/>
                <a:endCxn id="119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Ellipse 117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19" name="Ellipse 118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20" name="Ellipse 119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21" name="Ellipse 120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22" name="Ellipse 12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7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44747" y="3021308"/>
            <a:ext cx="7346828" cy="3469260"/>
            <a:chOff x="336815" y="2026706"/>
            <a:chExt cx="7346828" cy="3469260"/>
          </a:xfrm>
        </p:grpSpPr>
        <p:sp>
          <p:nvSpPr>
            <p:cNvPr id="6" name="Freihandform 5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336815" y="2026706"/>
              <a:ext cx="2057341" cy="3469260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69260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077118" y="2223561"/>
                    <a:pt x="1025260" y="2269069"/>
                  </a:cubicBezTo>
                  <a:cubicBezTo>
                    <a:pt x="973402" y="2314577"/>
                    <a:pt x="941652" y="2344211"/>
                    <a:pt x="1018910" y="2332569"/>
                  </a:cubicBezTo>
                  <a:cubicBezTo>
                    <a:pt x="1096168" y="2320927"/>
                    <a:pt x="1373981" y="2176994"/>
                    <a:pt x="1488810" y="2199219"/>
                  </a:cubicBezTo>
                  <a:cubicBezTo>
                    <a:pt x="1603639" y="2221444"/>
                    <a:pt x="1685131" y="2352677"/>
                    <a:pt x="1707885" y="2465919"/>
                  </a:cubicBezTo>
                  <a:cubicBezTo>
                    <a:pt x="1730639" y="2579161"/>
                    <a:pt x="1681956" y="2771777"/>
                    <a:pt x="1625335" y="2878669"/>
                  </a:cubicBezTo>
                  <a:cubicBezTo>
                    <a:pt x="1568714" y="2985561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62252" y="3467102"/>
                    <a:pt x="549010" y="3469219"/>
                  </a:cubicBezTo>
                  <a:cubicBezTo>
                    <a:pt x="435768" y="3471336"/>
                    <a:pt x="364860" y="3393019"/>
                    <a:pt x="307710" y="3272369"/>
                  </a:cubicBezTo>
                  <a:cubicBezTo>
                    <a:pt x="250560" y="3151719"/>
                    <a:pt x="226218" y="2903011"/>
                    <a:pt x="206110" y="2745319"/>
                  </a:cubicBezTo>
                  <a:cubicBezTo>
                    <a:pt x="186002" y="2587627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561712" y="2209983"/>
              <a:ext cx="1507707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581000" y="3381375"/>
              <a:ext cx="1430157" cy="1976974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644035" y="4379103"/>
              <a:ext cx="1243392" cy="926799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2498052" y="4537419"/>
              <a:ext cx="252088" cy="25208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850477" y="453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3202902" y="453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49" name="Gerader Verbinder 48"/>
              <p:cNvCxnSpPr>
                <a:cxnSpLocks/>
                <a:stCxn id="54" idx="6"/>
                <a:endCxn id="5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54" idx="4"/>
                <a:endCxn id="5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56" idx="4"/>
                <a:endCxn id="5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56" idx="7"/>
                <a:endCxn id="5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5" name="Ellipse 5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6" name="Ellipse 5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7" name="Ellipse 5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Geschweifte Klammer rechts 27"/>
            <p:cNvSpPr/>
            <p:nvPr/>
          </p:nvSpPr>
          <p:spPr>
            <a:xfrm>
              <a:off x="3594226" y="2666025"/>
              <a:ext cx="298764" cy="248348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uppieren 28"/>
            <p:cNvGrpSpPr/>
            <p:nvPr/>
          </p:nvGrpSpPr>
          <p:grpSpPr>
            <a:xfrm>
              <a:off x="3892990" y="3131338"/>
              <a:ext cx="3790653" cy="1477328"/>
              <a:chOff x="5405623" y="3957083"/>
              <a:chExt cx="3790653" cy="147732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feld 29"/>
                  <p:cNvSpPr txBox="1"/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9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96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10000" i="1" dirty="0"/>
                  </a:p>
                </p:txBody>
              </p:sp>
            </mc:Choice>
            <mc:Fallback>
              <p:sp>
                <p:nvSpPr>
                  <p:cNvPr id="30" name="Textfeld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uppieren 30"/>
              <p:cNvGrpSpPr>
                <a:grpSpLocks noChangeAspect="1"/>
              </p:cNvGrpSpPr>
              <p:nvPr/>
            </p:nvGrpSpPr>
            <p:grpSpPr>
              <a:xfrm>
                <a:off x="6448351" y="4203150"/>
                <a:ext cx="156710" cy="1008367"/>
                <a:chOff x="4532890" y="3096723"/>
                <a:chExt cx="252088" cy="1622087"/>
              </a:xfrm>
            </p:grpSpPr>
            <p:sp>
              <p:nvSpPr>
                <p:cNvPr id="44" name="Rechteck 43"/>
                <p:cNvSpPr>
                  <a:spLocks noChangeAspect="1"/>
                </p:cNvSpPr>
                <p:nvPr/>
              </p:nvSpPr>
              <p:spPr>
                <a:xfrm>
                  <a:off x="4532890" y="30967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hteck 44"/>
                <p:cNvSpPr>
                  <a:spLocks noChangeAspect="1"/>
                </p:cNvSpPr>
                <p:nvPr/>
              </p:nvSpPr>
              <p:spPr>
                <a:xfrm>
                  <a:off x="4532890" y="34392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hteck 45"/>
                <p:cNvSpPr>
                  <a:spLocks noChangeAspect="1"/>
                </p:cNvSpPr>
                <p:nvPr/>
              </p:nvSpPr>
              <p:spPr>
                <a:xfrm>
                  <a:off x="4532890" y="3781723"/>
                  <a:ext cx="252088" cy="2520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hteck 46"/>
                <p:cNvSpPr>
                  <a:spLocks noChangeAspect="1"/>
                </p:cNvSpPr>
                <p:nvPr/>
              </p:nvSpPr>
              <p:spPr>
                <a:xfrm>
                  <a:off x="4532890" y="4124223"/>
                  <a:ext cx="252088" cy="25208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hteck 47"/>
                <p:cNvSpPr>
                  <a:spLocks noChangeAspect="1"/>
                </p:cNvSpPr>
                <p:nvPr/>
              </p:nvSpPr>
              <p:spPr>
                <a:xfrm>
                  <a:off x="4532890" y="44667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2" name="Gruppieren 31"/>
              <p:cNvGrpSpPr>
                <a:grpSpLocks noChangeAspect="1"/>
              </p:cNvGrpSpPr>
              <p:nvPr/>
            </p:nvGrpSpPr>
            <p:grpSpPr>
              <a:xfrm>
                <a:off x="7361934" y="4196643"/>
                <a:ext cx="156710" cy="1008367"/>
                <a:chOff x="4873621" y="3096722"/>
                <a:chExt cx="252088" cy="1622087"/>
              </a:xfrm>
            </p:grpSpPr>
            <p:sp>
              <p:nvSpPr>
                <p:cNvPr id="39" name="Rechteck 38"/>
                <p:cNvSpPr>
                  <a:spLocks noChangeAspect="1"/>
                </p:cNvSpPr>
                <p:nvPr/>
              </p:nvSpPr>
              <p:spPr>
                <a:xfrm>
                  <a:off x="4873621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hteck 39"/>
                <p:cNvSpPr>
                  <a:spLocks noChangeAspect="1"/>
                </p:cNvSpPr>
                <p:nvPr/>
              </p:nvSpPr>
              <p:spPr>
                <a:xfrm>
                  <a:off x="4873621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hteck 40"/>
                <p:cNvSpPr>
                  <a:spLocks noChangeAspect="1"/>
                </p:cNvSpPr>
                <p:nvPr/>
              </p:nvSpPr>
              <p:spPr>
                <a:xfrm>
                  <a:off x="4873621" y="3781722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hteck 41"/>
                <p:cNvSpPr>
                  <a:spLocks noChangeAspect="1"/>
                </p:cNvSpPr>
                <p:nvPr/>
              </p:nvSpPr>
              <p:spPr>
                <a:xfrm>
                  <a:off x="4873621" y="41242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hteck 42"/>
                <p:cNvSpPr>
                  <a:spLocks noChangeAspect="1"/>
                </p:cNvSpPr>
                <p:nvPr/>
              </p:nvSpPr>
              <p:spPr>
                <a:xfrm>
                  <a:off x="4873621" y="4466721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3" name="Gruppieren 32"/>
              <p:cNvGrpSpPr>
                <a:grpSpLocks noChangeAspect="1"/>
              </p:cNvGrpSpPr>
              <p:nvPr/>
            </p:nvGrpSpPr>
            <p:grpSpPr>
              <a:xfrm>
                <a:off x="8265988" y="4203150"/>
                <a:ext cx="156710" cy="1008367"/>
                <a:chOff x="5214352" y="3096722"/>
                <a:chExt cx="252088" cy="1622087"/>
              </a:xfrm>
            </p:grpSpPr>
            <p:sp>
              <p:nvSpPr>
                <p:cNvPr id="34" name="Rechteck 33"/>
                <p:cNvSpPr>
                  <a:spLocks noChangeAspect="1"/>
                </p:cNvSpPr>
                <p:nvPr/>
              </p:nvSpPr>
              <p:spPr>
                <a:xfrm>
                  <a:off x="5214352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hteck 34"/>
                <p:cNvSpPr>
                  <a:spLocks noChangeAspect="1"/>
                </p:cNvSpPr>
                <p:nvPr/>
              </p:nvSpPr>
              <p:spPr>
                <a:xfrm>
                  <a:off x="5214352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hteck 35"/>
                <p:cNvSpPr>
                  <a:spLocks noChangeAspect="1"/>
                </p:cNvSpPr>
                <p:nvPr/>
              </p:nvSpPr>
              <p:spPr>
                <a:xfrm>
                  <a:off x="5214352" y="3781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hteck 36"/>
                <p:cNvSpPr>
                  <a:spLocks noChangeAspect="1"/>
                </p:cNvSpPr>
                <p:nvPr/>
              </p:nvSpPr>
              <p:spPr>
                <a:xfrm>
                  <a:off x="5214352" y="4124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hteck 37"/>
                <p:cNvSpPr>
                  <a:spLocks noChangeAspect="1"/>
                </p:cNvSpPr>
                <p:nvPr/>
              </p:nvSpPr>
              <p:spPr>
                <a:xfrm>
                  <a:off x="5214352" y="4466721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59" name="Gruppieren 58"/>
          <p:cNvGrpSpPr/>
          <p:nvPr/>
        </p:nvGrpSpPr>
        <p:grpSpPr>
          <a:xfrm>
            <a:off x="320613" y="1311818"/>
            <a:ext cx="5154230" cy="1454128"/>
            <a:chOff x="342767" y="218328"/>
            <a:chExt cx="5154230" cy="1454128"/>
          </a:xfrm>
        </p:grpSpPr>
        <p:grpSp>
          <p:nvGrpSpPr>
            <p:cNvPr id="60" name="Gruppieren 59"/>
            <p:cNvGrpSpPr>
              <a:grpSpLocks noChangeAspect="1"/>
            </p:cNvGrpSpPr>
            <p:nvPr/>
          </p:nvGrpSpPr>
          <p:grpSpPr>
            <a:xfrm>
              <a:off x="342767" y="218328"/>
              <a:ext cx="856737" cy="1445913"/>
              <a:chOff x="336815" y="2026706"/>
              <a:chExt cx="2057341" cy="3472169"/>
            </a:xfrm>
          </p:grpSpPr>
          <p:sp>
            <p:nvSpPr>
              <p:cNvPr id="121" name="Freihandform 120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2" name="Freihandform 121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3" name="Freihandform 122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24" name="Gruppieren 123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25" name="Gerader Verbinder 124"/>
                <p:cNvCxnSpPr>
                  <a:cxnSpLocks/>
                  <a:stCxn id="130" idx="6"/>
                  <a:endCxn id="131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r Verbinder 125"/>
                <p:cNvCxnSpPr>
                  <a:cxnSpLocks/>
                  <a:stCxn id="130" idx="4"/>
                  <a:endCxn id="132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>
                  <a:cxnSpLocks/>
                  <a:stCxn id="132" idx="4"/>
                  <a:endCxn id="133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>
                  <a:cxnSpLocks/>
                  <a:stCxn id="133" idx="6"/>
                  <a:endCxn id="134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>
                  <a:cxnSpLocks/>
                  <a:stCxn id="132" idx="7"/>
                  <a:endCxn id="131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1" name="Ellipse 130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2" name="Ellipse 131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3" name="Ellipse 132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4" name="Ellipse 133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1" name="Gruppieren 60"/>
            <p:cNvGrpSpPr>
              <a:grpSpLocks noChangeAspect="1"/>
            </p:cNvGrpSpPr>
            <p:nvPr/>
          </p:nvGrpSpPr>
          <p:grpSpPr>
            <a:xfrm>
              <a:off x="1544581" y="218328"/>
              <a:ext cx="856737" cy="1445913"/>
              <a:chOff x="336815" y="2026706"/>
              <a:chExt cx="2057341" cy="3472169"/>
            </a:xfrm>
          </p:grpSpPr>
          <p:sp>
            <p:nvSpPr>
              <p:cNvPr id="107" name="Freihandform 106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8" name="Freihandform 107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9" name="Freihandform 108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10" name="Gruppieren 109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11" name="Gerader Verbinder 110"/>
                <p:cNvCxnSpPr>
                  <a:cxnSpLocks/>
                  <a:stCxn id="116" idx="6"/>
                  <a:endCxn id="117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r Verbinder 111"/>
                <p:cNvCxnSpPr>
                  <a:cxnSpLocks/>
                  <a:stCxn id="116" idx="4"/>
                  <a:endCxn id="118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r Verbinder 112"/>
                <p:cNvCxnSpPr>
                  <a:cxnSpLocks/>
                  <a:stCxn id="118" idx="4"/>
                  <a:endCxn id="119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r Verbinder 113"/>
                <p:cNvCxnSpPr>
                  <a:cxnSpLocks/>
                  <a:stCxn id="119" idx="6"/>
                  <a:endCxn id="120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r Verbinder 114"/>
                <p:cNvCxnSpPr>
                  <a:cxnSpLocks/>
                  <a:stCxn id="118" idx="7"/>
                  <a:endCxn id="117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lipse 115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7" name="Ellipse 116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8" name="Ellipse 117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9" name="Ellipse 118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20" name="Ellipse 119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2" name="Gruppieren 61"/>
            <p:cNvGrpSpPr>
              <a:grpSpLocks noChangeAspect="1"/>
            </p:cNvGrpSpPr>
            <p:nvPr/>
          </p:nvGrpSpPr>
          <p:grpSpPr>
            <a:xfrm>
              <a:off x="2746395" y="265654"/>
              <a:ext cx="725900" cy="1398588"/>
              <a:chOff x="427431" y="2134005"/>
              <a:chExt cx="1735071" cy="3342953"/>
            </a:xfrm>
          </p:grpSpPr>
          <p:sp>
            <p:nvSpPr>
              <p:cNvPr id="93" name="Freihandform 92"/>
              <p:cNvSpPr/>
              <p:nvPr/>
            </p:nvSpPr>
            <p:spPr>
              <a:xfrm>
                <a:off x="427431" y="2134005"/>
                <a:ext cx="1735071" cy="3342953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5071" h="3342953">
                    <a:moveTo>
                      <a:pt x="182169" y="161520"/>
                    </a:moveTo>
                    <a:cubicBezTo>
                      <a:pt x="285356" y="82145"/>
                      <a:pt x="369494" y="-60730"/>
                      <a:pt x="620319" y="28170"/>
                    </a:cubicBezTo>
                    <a:cubicBezTo>
                      <a:pt x="871144" y="117070"/>
                      <a:pt x="1542657" y="459970"/>
                      <a:pt x="1687119" y="694920"/>
                    </a:cubicBezTo>
                    <a:cubicBezTo>
                      <a:pt x="1831581" y="929870"/>
                      <a:pt x="1615681" y="1183870"/>
                      <a:pt x="1487094" y="1437870"/>
                    </a:cubicBezTo>
                    <a:cubicBezTo>
                      <a:pt x="1358507" y="1691870"/>
                      <a:pt x="948931" y="2139545"/>
                      <a:pt x="915594" y="2218920"/>
                    </a:cubicBezTo>
                    <a:cubicBezTo>
                      <a:pt x="882257" y="2298295"/>
                      <a:pt x="1171181" y="1825220"/>
                      <a:pt x="1287069" y="1914120"/>
                    </a:cubicBezTo>
                    <a:cubicBezTo>
                      <a:pt x="1402957" y="2003020"/>
                      <a:pt x="1764907" y="2514195"/>
                      <a:pt x="1610919" y="2752320"/>
                    </a:cubicBezTo>
                    <a:cubicBezTo>
                      <a:pt x="1456932" y="2990445"/>
                      <a:pt x="604444" y="3349220"/>
                      <a:pt x="363144" y="3342870"/>
                    </a:cubicBezTo>
                    <a:cubicBezTo>
                      <a:pt x="121844" y="3336520"/>
                      <a:pt x="155182" y="2898370"/>
                      <a:pt x="163119" y="2714220"/>
                    </a:cubicBezTo>
                    <a:cubicBezTo>
                      <a:pt x="171056" y="2530070"/>
                      <a:pt x="398069" y="2390370"/>
                      <a:pt x="410769" y="2237970"/>
                    </a:cubicBezTo>
                    <a:cubicBezTo>
                      <a:pt x="423469" y="2085570"/>
                      <a:pt x="307582" y="2088745"/>
                      <a:pt x="239319" y="1799820"/>
                    </a:cubicBezTo>
                    <a:cubicBezTo>
                      <a:pt x="171056" y="1510895"/>
                      <a:pt x="13894" y="780645"/>
                      <a:pt x="1194" y="504420"/>
                    </a:cubicBezTo>
                    <a:cubicBezTo>
                      <a:pt x="-11506" y="228195"/>
                      <a:pt x="78982" y="240895"/>
                      <a:pt x="182169" y="1615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Freihandform 93"/>
              <p:cNvSpPr/>
              <p:nvPr/>
            </p:nvSpPr>
            <p:spPr>
              <a:xfrm>
                <a:off x="472546" y="2265458"/>
                <a:ext cx="1581122" cy="3116199"/>
              </a:xfrm>
              <a:custGeom>
                <a:avLst/>
                <a:gdLst>
                  <a:gd name="connsiteX0" fmla="*/ 3704 w 1581122"/>
                  <a:gd name="connsiteY0" fmla="*/ 334867 h 3116199"/>
                  <a:gd name="connsiteX1" fmla="*/ 384704 w 1581122"/>
                  <a:gd name="connsiteY1" fmla="*/ 11017 h 3116199"/>
                  <a:gd name="connsiteX2" fmla="*/ 746654 w 1581122"/>
                  <a:gd name="connsiteY2" fmla="*/ 125317 h 3116199"/>
                  <a:gd name="connsiteX3" fmla="*/ 1546754 w 1581122"/>
                  <a:gd name="connsiteY3" fmla="*/ 601567 h 3116199"/>
                  <a:gd name="connsiteX4" fmla="*/ 1384829 w 1581122"/>
                  <a:gd name="connsiteY4" fmla="*/ 1211167 h 3116199"/>
                  <a:gd name="connsiteX5" fmla="*/ 927629 w 1581122"/>
                  <a:gd name="connsiteY5" fmla="*/ 1706467 h 3116199"/>
                  <a:gd name="connsiteX6" fmla="*/ 813329 w 1581122"/>
                  <a:gd name="connsiteY6" fmla="*/ 2258917 h 3116199"/>
                  <a:gd name="connsiteX7" fmla="*/ 1241954 w 1581122"/>
                  <a:gd name="connsiteY7" fmla="*/ 1916017 h 3116199"/>
                  <a:gd name="connsiteX8" fmla="*/ 1461029 w 1581122"/>
                  <a:gd name="connsiteY8" fmla="*/ 2373217 h 3116199"/>
                  <a:gd name="connsiteX9" fmla="*/ 1365779 w 1581122"/>
                  <a:gd name="connsiteY9" fmla="*/ 2697067 h 3116199"/>
                  <a:gd name="connsiteX10" fmla="*/ 384704 w 1581122"/>
                  <a:gd name="connsiteY10" fmla="*/ 3116167 h 3116199"/>
                  <a:gd name="connsiteX11" fmla="*/ 146579 w 1581122"/>
                  <a:gd name="connsiteY11" fmla="*/ 2716117 h 3116199"/>
                  <a:gd name="connsiteX12" fmla="*/ 403754 w 1581122"/>
                  <a:gd name="connsiteY12" fmla="*/ 2068417 h 3116199"/>
                  <a:gd name="connsiteX13" fmla="*/ 203729 w 1581122"/>
                  <a:gd name="connsiteY13" fmla="*/ 1496917 h 3116199"/>
                  <a:gd name="connsiteX14" fmla="*/ 3704 w 1581122"/>
                  <a:gd name="connsiteY14" fmla="*/ 334867 h 311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1122" h="3116199">
                    <a:moveTo>
                      <a:pt x="3704" y="334867"/>
                    </a:moveTo>
                    <a:cubicBezTo>
                      <a:pt x="33867" y="87217"/>
                      <a:pt x="260879" y="45942"/>
                      <a:pt x="384704" y="11017"/>
                    </a:cubicBezTo>
                    <a:cubicBezTo>
                      <a:pt x="508529" y="-23908"/>
                      <a:pt x="552979" y="26892"/>
                      <a:pt x="746654" y="125317"/>
                    </a:cubicBezTo>
                    <a:cubicBezTo>
                      <a:pt x="940329" y="223742"/>
                      <a:pt x="1440392" y="420592"/>
                      <a:pt x="1546754" y="601567"/>
                    </a:cubicBezTo>
                    <a:cubicBezTo>
                      <a:pt x="1653117" y="782542"/>
                      <a:pt x="1488016" y="1027017"/>
                      <a:pt x="1384829" y="1211167"/>
                    </a:cubicBezTo>
                    <a:cubicBezTo>
                      <a:pt x="1281642" y="1395317"/>
                      <a:pt x="1022879" y="1531842"/>
                      <a:pt x="927629" y="1706467"/>
                    </a:cubicBezTo>
                    <a:cubicBezTo>
                      <a:pt x="832379" y="1881092"/>
                      <a:pt x="760942" y="2223992"/>
                      <a:pt x="813329" y="2258917"/>
                    </a:cubicBezTo>
                    <a:cubicBezTo>
                      <a:pt x="865717" y="2293842"/>
                      <a:pt x="1134004" y="1896967"/>
                      <a:pt x="1241954" y="1916017"/>
                    </a:cubicBezTo>
                    <a:cubicBezTo>
                      <a:pt x="1349904" y="1935067"/>
                      <a:pt x="1440392" y="2243042"/>
                      <a:pt x="1461029" y="2373217"/>
                    </a:cubicBezTo>
                    <a:cubicBezTo>
                      <a:pt x="1481666" y="2503392"/>
                      <a:pt x="1545166" y="2573242"/>
                      <a:pt x="1365779" y="2697067"/>
                    </a:cubicBezTo>
                    <a:cubicBezTo>
                      <a:pt x="1186392" y="2820892"/>
                      <a:pt x="587904" y="3112992"/>
                      <a:pt x="384704" y="3116167"/>
                    </a:cubicBezTo>
                    <a:cubicBezTo>
                      <a:pt x="181504" y="3119342"/>
                      <a:pt x="143404" y="2890742"/>
                      <a:pt x="146579" y="2716117"/>
                    </a:cubicBezTo>
                    <a:cubicBezTo>
                      <a:pt x="149754" y="2541492"/>
                      <a:pt x="394229" y="2271617"/>
                      <a:pt x="403754" y="2068417"/>
                    </a:cubicBezTo>
                    <a:cubicBezTo>
                      <a:pt x="413279" y="1865217"/>
                      <a:pt x="271992" y="1785842"/>
                      <a:pt x="203729" y="1496917"/>
                    </a:cubicBezTo>
                    <a:cubicBezTo>
                      <a:pt x="135466" y="1207992"/>
                      <a:pt x="-26459" y="582517"/>
                      <a:pt x="3704" y="334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Freihandform 94"/>
              <p:cNvSpPr/>
              <p:nvPr/>
            </p:nvSpPr>
            <p:spPr>
              <a:xfrm>
                <a:off x="612503" y="2329641"/>
                <a:ext cx="1360447" cy="2995218"/>
              </a:xfrm>
              <a:custGeom>
                <a:avLst/>
                <a:gdLst>
                  <a:gd name="connsiteX0" fmla="*/ 320947 w 1360447"/>
                  <a:gd name="connsiteY0" fmla="*/ 1642284 h 2995218"/>
                  <a:gd name="connsiteX1" fmla="*/ 139972 w 1360447"/>
                  <a:gd name="connsiteY1" fmla="*/ 1451784 h 2995218"/>
                  <a:gd name="connsiteX2" fmla="*/ 263797 w 1360447"/>
                  <a:gd name="connsiteY2" fmla="*/ 1204134 h 2995218"/>
                  <a:gd name="connsiteX3" fmla="*/ 197122 w 1360447"/>
                  <a:gd name="connsiteY3" fmla="*/ 842184 h 2995218"/>
                  <a:gd name="connsiteX4" fmla="*/ 6622 w 1360447"/>
                  <a:gd name="connsiteY4" fmla="*/ 442134 h 2995218"/>
                  <a:gd name="connsiteX5" fmla="*/ 168547 w 1360447"/>
                  <a:gd name="connsiteY5" fmla="*/ 3984 h 2995218"/>
                  <a:gd name="connsiteX6" fmla="*/ 530497 w 1360447"/>
                  <a:gd name="connsiteY6" fmla="*/ 213534 h 2995218"/>
                  <a:gd name="connsiteX7" fmla="*/ 835297 w 1360447"/>
                  <a:gd name="connsiteY7" fmla="*/ 384984 h 2995218"/>
                  <a:gd name="connsiteX8" fmla="*/ 1292497 w 1360447"/>
                  <a:gd name="connsiteY8" fmla="*/ 556434 h 2995218"/>
                  <a:gd name="connsiteX9" fmla="*/ 1349647 w 1360447"/>
                  <a:gd name="connsiteY9" fmla="*/ 785034 h 2995218"/>
                  <a:gd name="connsiteX10" fmla="*/ 1206772 w 1360447"/>
                  <a:gd name="connsiteY10" fmla="*/ 1070784 h 2995218"/>
                  <a:gd name="connsiteX11" fmla="*/ 959122 w 1360447"/>
                  <a:gd name="connsiteY11" fmla="*/ 1242234 h 2995218"/>
                  <a:gd name="connsiteX12" fmla="*/ 711472 w 1360447"/>
                  <a:gd name="connsiteY12" fmla="*/ 1680384 h 2995218"/>
                  <a:gd name="connsiteX13" fmla="*/ 540022 w 1360447"/>
                  <a:gd name="connsiteY13" fmla="*/ 2328084 h 2995218"/>
                  <a:gd name="connsiteX14" fmla="*/ 587647 w 1360447"/>
                  <a:gd name="connsiteY14" fmla="*/ 2785284 h 2995218"/>
                  <a:gd name="connsiteX15" fmla="*/ 368572 w 1360447"/>
                  <a:gd name="connsiteY15" fmla="*/ 2994834 h 2995218"/>
                  <a:gd name="connsiteX16" fmla="*/ 6622 w 1360447"/>
                  <a:gd name="connsiteY16" fmla="*/ 2823384 h 2995218"/>
                  <a:gd name="connsiteX17" fmla="*/ 149497 w 1360447"/>
                  <a:gd name="connsiteY17" fmla="*/ 2366184 h 2995218"/>
                  <a:gd name="connsiteX18" fmla="*/ 339997 w 1360447"/>
                  <a:gd name="connsiteY18" fmla="*/ 1966134 h 2995218"/>
                  <a:gd name="connsiteX19" fmla="*/ 320947 w 1360447"/>
                  <a:gd name="connsiteY19" fmla="*/ 1642284 h 299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60447" h="2995218">
                    <a:moveTo>
                      <a:pt x="320947" y="1642284"/>
                    </a:moveTo>
                    <a:cubicBezTo>
                      <a:pt x="287609" y="1556559"/>
                      <a:pt x="149497" y="1524809"/>
                      <a:pt x="139972" y="1451784"/>
                    </a:cubicBezTo>
                    <a:cubicBezTo>
                      <a:pt x="130447" y="1378759"/>
                      <a:pt x="254272" y="1305734"/>
                      <a:pt x="263797" y="1204134"/>
                    </a:cubicBezTo>
                    <a:cubicBezTo>
                      <a:pt x="273322" y="1102534"/>
                      <a:pt x="239985" y="969184"/>
                      <a:pt x="197122" y="842184"/>
                    </a:cubicBezTo>
                    <a:cubicBezTo>
                      <a:pt x="154259" y="715184"/>
                      <a:pt x="11384" y="581834"/>
                      <a:pt x="6622" y="442134"/>
                    </a:cubicBezTo>
                    <a:cubicBezTo>
                      <a:pt x="1860" y="302434"/>
                      <a:pt x="81234" y="42084"/>
                      <a:pt x="168547" y="3984"/>
                    </a:cubicBezTo>
                    <a:cubicBezTo>
                      <a:pt x="255859" y="-34116"/>
                      <a:pt x="530497" y="213534"/>
                      <a:pt x="530497" y="213534"/>
                    </a:cubicBezTo>
                    <a:cubicBezTo>
                      <a:pt x="641622" y="277034"/>
                      <a:pt x="708297" y="327834"/>
                      <a:pt x="835297" y="384984"/>
                    </a:cubicBezTo>
                    <a:cubicBezTo>
                      <a:pt x="962297" y="442134"/>
                      <a:pt x="1206772" y="489759"/>
                      <a:pt x="1292497" y="556434"/>
                    </a:cubicBezTo>
                    <a:cubicBezTo>
                      <a:pt x="1378222" y="623109"/>
                      <a:pt x="1363935" y="699309"/>
                      <a:pt x="1349647" y="785034"/>
                    </a:cubicBezTo>
                    <a:cubicBezTo>
                      <a:pt x="1335359" y="870759"/>
                      <a:pt x="1271860" y="994584"/>
                      <a:pt x="1206772" y="1070784"/>
                    </a:cubicBezTo>
                    <a:cubicBezTo>
                      <a:pt x="1141685" y="1146984"/>
                      <a:pt x="1041672" y="1140634"/>
                      <a:pt x="959122" y="1242234"/>
                    </a:cubicBezTo>
                    <a:cubicBezTo>
                      <a:pt x="876572" y="1343834"/>
                      <a:pt x="781322" y="1499409"/>
                      <a:pt x="711472" y="1680384"/>
                    </a:cubicBezTo>
                    <a:cubicBezTo>
                      <a:pt x="641622" y="1861359"/>
                      <a:pt x="560659" y="2143934"/>
                      <a:pt x="540022" y="2328084"/>
                    </a:cubicBezTo>
                    <a:cubicBezTo>
                      <a:pt x="519385" y="2512234"/>
                      <a:pt x="616222" y="2674159"/>
                      <a:pt x="587647" y="2785284"/>
                    </a:cubicBezTo>
                    <a:cubicBezTo>
                      <a:pt x="559072" y="2896409"/>
                      <a:pt x="465409" y="2988484"/>
                      <a:pt x="368572" y="2994834"/>
                    </a:cubicBezTo>
                    <a:cubicBezTo>
                      <a:pt x="271735" y="3001184"/>
                      <a:pt x="43134" y="2928159"/>
                      <a:pt x="6622" y="2823384"/>
                    </a:cubicBezTo>
                    <a:cubicBezTo>
                      <a:pt x="-29890" y="2718609"/>
                      <a:pt x="93934" y="2509059"/>
                      <a:pt x="149497" y="2366184"/>
                    </a:cubicBezTo>
                    <a:cubicBezTo>
                      <a:pt x="205059" y="2223309"/>
                      <a:pt x="308247" y="2080434"/>
                      <a:pt x="339997" y="1966134"/>
                    </a:cubicBezTo>
                    <a:cubicBezTo>
                      <a:pt x="371747" y="1851834"/>
                      <a:pt x="354285" y="1728009"/>
                      <a:pt x="320947" y="164228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6" name="Gruppieren 95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97" name="Gerader Verbinder 96"/>
                <p:cNvCxnSpPr>
                  <a:cxnSpLocks/>
                  <a:stCxn id="102" idx="6"/>
                  <a:endCxn id="103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r Verbinder 97"/>
                <p:cNvCxnSpPr>
                  <a:cxnSpLocks/>
                  <a:stCxn id="102" idx="4"/>
                  <a:endCxn id="104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r Verbinder 98"/>
                <p:cNvCxnSpPr>
                  <a:cxnSpLocks/>
                  <a:stCxn id="104" idx="4"/>
                  <a:endCxn id="105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r Verbinder 99"/>
                <p:cNvCxnSpPr>
                  <a:cxnSpLocks/>
                  <a:stCxn id="105" idx="6"/>
                  <a:endCxn id="106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Gerader Verbinder 100"/>
                <p:cNvCxnSpPr>
                  <a:cxnSpLocks/>
                  <a:stCxn id="104" idx="7"/>
                  <a:endCxn id="103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Ellipse 101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3" name="Ellipse 102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4" name="Ellipse 103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5" name="Ellipse 104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6" name="Ellipse 105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uppieren 62"/>
            <p:cNvGrpSpPr>
              <a:grpSpLocks noChangeAspect="1"/>
            </p:cNvGrpSpPr>
            <p:nvPr/>
          </p:nvGrpSpPr>
          <p:grpSpPr>
            <a:xfrm>
              <a:off x="3818185" y="347502"/>
              <a:ext cx="686901" cy="1324954"/>
              <a:chOff x="525065" y="2344361"/>
              <a:chExt cx="1569709" cy="3027789"/>
            </a:xfrm>
          </p:grpSpPr>
          <p:sp>
            <p:nvSpPr>
              <p:cNvPr id="79" name="Freihandform 78"/>
              <p:cNvSpPr/>
              <p:nvPr/>
            </p:nvSpPr>
            <p:spPr>
              <a:xfrm>
                <a:off x="525065" y="2344361"/>
                <a:ext cx="1569709" cy="3027789"/>
              </a:xfrm>
              <a:custGeom>
                <a:avLst/>
                <a:gdLst>
                  <a:gd name="connsiteX0" fmla="*/ 144891 w 1569709"/>
                  <a:gd name="connsiteY0" fmla="*/ 100075 h 3027789"/>
                  <a:gd name="connsiteX1" fmla="*/ 507030 w 1569709"/>
                  <a:gd name="connsiteY1" fmla="*/ 45754 h 3027789"/>
                  <a:gd name="connsiteX2" fmla="*/ 1484804 w 1569709"/>
                  <a:gd name="connsiteY2" fmla="*/ 733817 h 3027789"/>
                  <a:gd name="connsiteX3" fmla="*/ 1032131 w 1569709"/>
                  <a:gd name="connsiteY3" fmla="*/ 1222704 h 3027789"/>
                  <a:gd name="connsiteX4" fmla="*/ 1050238 w 1569709"/>
                  <a:gd name="connsiteY4" fmla="*/ 1512415 h 3027789"/>
                  <a:gd name="connsiteX5" fmla="*/ 851062 w 1569709"/>
                  <a:gd name="connsiteY5" fmla="*/ 1784019 h 3027789"/>
                  <a:gd name="connsiteX6" fmla="*/ 1349002 w 1569709"/>
                  <a:gd name="connsiteY6" fmla="*/ 1965089 h 3027789"/>
                  <a:gd name="connsiteX7" fmla="*/ 1521018 w 1569709"/>
                  <a:gd name="connsiteY7" fmla="*/ 2435869 h 3027789"/>
                  <a:gd name="connsiteX8" fmla="*/ 497977 w 1569709"/>
                  <a:gd name="connsiteY8" fmla="*/ 2960970 h 3027789"/>
                  <a:gd name="connsiteX9" fmla="*/ 126785 w 1569709"/>
                  <a:gd name="connsiteY9" fmla="*/ 2979077 h 3027789"/>
                  <a:gd name="connsiteX10" fmla="*/ 36 w 1569709"/>
                  <a:gd name="connsiteY10" fmla="*/ 2580724 h 3027789"/>
                  <a:gd name="connsiteX11" fmla="*/ 135838 w 1569709"/>
                  <a:gd name="connsiteY11" fmla="*/ 2363441 h 3027789"/>
                  <a:gd name="connsiteX12" fmla="*/ 298800 w 1569709"/>
                  <a:gd name="connsiteY12" fmla="*/ 2164265 h 3027789"/>
                  <a:gd name="connsiteX13" fmla="*/ 316907 w 1569709"/>
                  <a:gd name="connsiteY13" fmla="*/ 1729698 h 3027789"/>
                  <a:gd name="connsiteX14" fmla="*/ 235426 w 1569709"/>
                  <a:gd name="connsiteY14" fmla="*/ 1494308 h 3027789"/>
                  <a:gd name="connsiteX15" fmla="*/ 289747 w 1569709"/>
                  <a:gd name="connsiteY15" fmla="*/ 878673 h 3027789"/>
                  <a:gd name="connsiteX16" fmla="*/ 36250 w 1569709"/>
                  <a:gd name="connsiteY16" fmla="*/ 389786 h 3027789"/>
                  <a:gd name="connsiteX17" fmla="*/ 144891 w 1569709"/>
                  <a:gd name="connsiteY17" fmla="*/ 100075 h 30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69709" h="3027789">
                    <a:moveTo>
                      <a:pt x="144891" y="100075"/>
                    </a:moveTo>
                    <a:cubicBezTo>
                      <a:pt x="223354" y="42736"/>
                      <a:pt x="283711" y="-59870"/>
                      <a:pt x="507030" y="45754"/>
                    </a:cubicBezTo>
                    <a:cubicBezTo>
                      <a:pt x="730349" y="151378"/>
                      <a:pt x="1397287" y="537659"/>
                      <a:pt x="1484804" y="733817"/>
                    </a:cubicBezTo>
                    <a:cubicBezTo>
                      <a:pt x="1572321" y="929975"/>
                      <a:pt x="1104559" y="1092938"/>
                      <a:pt x="1032131" y="1222704"/>
                    </a:cubicBezTo>
                    <a:cubicBezTo>
                      <a:pt x="959703" y="1352470"/>
                      <a:pt x="1080416" y="1418863"/>
                      <a:pt x="1050238" y="1512415"/>
                    </a:cubicBezTo>
                    <a:cubicBezTo>
                      <a:pt x="1020060" y="1605968"/>
                      <a:pt x="801268" y="1708573"/>
                      <a:pt x="851062" y="1784019"/>
                    </a:cubicBezTo>
                    <a:cubicBezTo>
                      <a:pt x="900856" y="1859465"/>
                      <a:pt x="1237343" y="1856447"/>
                      <a:pt x="1349002" y="1965089"/>
                    </a:cubicBezTo>
                    <a:cubicBezTo>
                      <a:pt x="1460661" y="2073731"/>
                      <a:pt x="1662856" y="2269889"/>
                      <a:pt x="1521018" y="2435869"/>
                    </a:cubicBezTo>
                    <a:cubicBezTo>
                      <a:pt x="1379181" y="2601849"/>
                      <a:pt x="730349" y="2870435"/>
                      <a:pt x="497977" y="2960970"/>
                    </a:cubicBezTo>
                    <a:cubicBezTo>
                      <a:pt x="265605" y="3051505"/>
                      <a:pt x="209775" y="3042451"/>
                      <a:pt x="126785" y="2979077"/>
                    </a:cubicBezTo>
                    <a:cubicBezTo>
                      <a:pt x="43795" y="2915703"/>
                      <a:pt x="-1473" y="2683330"/>
                      <a:pt x="36" y="2580724"/>
                    </a:cubicBezTo>
                    <a:cubicBezTo>
                      <a:pt x="1545" y="2478118"/>
                      <a:pt x="86044" y="2432851"/>
                      <a:pt x="135838" y="2363441"/>
                    </a:cubicBezTo>
                    <a:cubicBezTo>
                      <a:pt x="185632" y="2294031"/>
                      <a:pt x="268622" y="2269889"/>
                      <a:pt x="298800" y="2164265"/>
                    </a:cubicBezTo>
                    <a:cubicBezTo>
                      <a:pt x="328978" y="2058641"/>
                      <a:pt x="327469" y="1841357"/>
                      <a:pt x="316907" y="1729698"/>
                    </a:cubicBezTo>
                    <a:cubicBezTo>
                      <a:pt x="306345" y="1618039"/>
                      <a:pt x="239953" y="1636145"/>
                      <a:pt x="235426" y="1494308"/>
                    </a:cubicBezTo>
                    <a:cubicBezTo>
                      <a:pt x="230899" y="1352471"/>
                      <a:pt x="322943" y="1062760"/>
                      <a:pt x="289747" y="878673"/>
                    </a:cubicBezTo>
                    <a:cubicBezTo>
                      <a:pt x="256551" y="694586"/>
                      <a:pt x="67937" y="519552"/>
                      <a:pt x="36250" y="389786"/>
                    </a:cubicBezTo>
                    <a:cubicBezTo>
                      <a:pt x="4563" y="260020"/>
                      <a:pt x="66428" y="157414"/>
                      <a:pt x="144891" y="10007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Freihandform 79"/>
              <p:cNvSpPr/>
              <p:nvPr/>
            </p:nvSpPr>
            <p:spPr>
              <a:xfrm>
                <a:off x="561879" y="2458173"/>
                <a:ext cx="1425215" cy="2830041"/>
              </a:xfrm>
              <a:custGeom>
                <a:avLst/>
                <a:gdLst>
                  <a:gd name="connsiteX0" fmla="*/ 53757 w 1425215"/>
                  <a:gd name="connsiteY0" fmla="*/ 185439 h 2830041"/>
                  <a:gd name="connsiteX1" fmla="*/ 198612 w 1425215"/>
                  <a:gd name="connsiteY1" fmla="*/ 529471 h 2830041"/>
                  <a:gd name="connsiteX2" fmla="*/ 379681 w 1425215"/>
                  <a:gd name="connsiteY2" fmla="*/ 891609 h 2830041"/>
                  <a:gd name="connsiteX3" fmla="*/ 234826 w 1425215"/>
                  <a:gd name="connsiteY3" fmla="*/ 1326176 h 2830041"/>
                  <a:gd name="connsiteX4" fmla="*/ 334414 w 1425215"/>
                  <a:gd name="connsiteY4" fmla="*/ 1597779 h 2830041"/>
                  <a:gd name="connsiteX5" fmla="*/ 334414 w 1425215"/>
                  <a:gd name="connsiteY5" fmla="*/ 2032346 h 2830041"/>
                  <a:gd name="connsiteX6" fmla="*/ 35650 w 1425215"/>
                  <a:gd name="connsiteY6" fmla="*/ 2394484 h 2830041"/>
                  <a:gd name="connsiteX7" fmla="*/ 26596 w 1425215"/>
                  <a:gd name="connsiteY7" fmla="*/ 2666088 h 2830041"/>
                  <a:gd name="connsiteX8" fmla="*/ 225772 w 1425215"/>
                  <a:gd name="connsiteY8" fmla="*/ 2829051 h 2830041"/>
                  <a:gd name="connsiteX9" fmla="*/ 696553 w 1425215"/>
                  <a:gd name="connsiteY9" fmla="*/ 2720409 h 2830041"/>
                  <a:gd name="connsiteX10" fmla="*/ 1185440 w 1425215"/>
                  <a:gd name="connsiteY10" fmla="*/ 2448805 h 2830041"/>
                  <a:gd name="connsiteX11" fmla="*/ 1420830 w 1425215"/>
                  <a:gd name="connsiteY11" fmla="*/ 2068560 h 2830041"/>
                  <a:gd name="connsiteX12" fmla="*/ 995317 w 1425215"/>
                  <a:gd name="connsiteY12" fmla="*/ 1833170 h 2830041"/>
                  <a:gd name="connsiteX13" fmla="*/ 796141 w 1425215"/>
                  <a:gd name="connsiteY13" fmla="*/ 1851277 h 2830041"/>
                  <a:gd name="connsiteX14" fmla="*/ 651285 w 1425215"/>
                  <a:gd name="connsiteY14" fmla="*/ 1978025 h 2830041"/>
                  <a:gd name="connsiteX15" fmla="*/ 660339 w 1425215"/>
                  <a:gd name="connsiteY15" fmla="*/ 1724528 h 2830041"/>
                  <a:gd name="connsiteX16" fmla="*/ 768980 w 1425215"/>
                  <a:gd name="connsiteY16" fmla="*/ 1489138 h 2830041"/>
                  <a:gd name="connsiteX17" fmla="*/ 931943 w 1425215"/>
                  <a:gd name="connsiteY17" fmla="*/ 1362389 h 2830041"/>
                  <a:gd name="connsiteX18" fmla="*/ 959103 w 1425215"/>
                  <a:gd name="connsiteY18" fmla="*/ 1090785 h 2830041"/>
                  <a:gd name="connsiteX19" fmla="*/ 1366509 w 1425215"/>
                  <a:gd name="connsiteY19" fmla="*/ 638112 h 2830041"/>
                  <a:gd name="connsiteX20" fmla="*/ 506430 w 1425215"/>
                  <a:gd name="connsiteY20" fmla="*/ 22477 h 2830041"/>
                  <a:gd name="connsiteX21" fmla="*/ 53757 w 1425215"/>
                  <a:gd name="connsiteY21" fmla="*/ 185439 h 283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25215" h="2830041">
                    <a:moveTo>
                      <a:pt x="53757" y="185439"/>
                    </a:moveTo>
                    <a:cubicBezTo>
                      <a:pt x="2454" y="269938"/>
                      <a:pt x="144291" y="411776"/>
                      <a:pt x="198612" y="529471"/>
                    </a:cubicBezTo>
                    <a:cubicBezTo>
                      <a:pt x="252933" y="647166"/>
                      <a:pt x="373645" y="758825"/>
                      <a:pt x="379681" y="891609"/>
                    </a:cubicBezTo>
                    <a:cubicBezTo>
                      <a:pt x="385717" y="1024393"/>
                      <a:pt x="242371" y="1208481"/>
                      <a:pt x="234826" y="1326176"/>
                    </a:cubicBezTo>
                    <a:cubicBezTo>
                      <a:pt x="227282" y="1443871"/>
                      <a:pt x="317816" y="1480084"/>
                      <a:pt x="334414" y="1597779"/>
                    </a:cubicBezTo>
                    <a:cubicBezTo>
                      <a:pt x="351012" y="1715474"/>
                      <a:pt x="384208" y="1899562"/>
                      <a:pt x="334414" y="2032346"/>
                    </a:cubicBezTo>
                    <a:cubicBezTo>
                      <a:pt x="284620" y="2165130"/>
                      <a:pt x="86953" y="2288860"/>
                      <a:pt x="35650" y="2394484"/>
                    </a:cubicBezTo>
                    <a:cubicBezTo>
                      <a:pt x="-15653" y="2500108"/>
                      <a:pt x="-5091" y="2593660"/>
                      <a:pt x="26596" y="2666088"/>
                    </a:cubicBezTo>
                    <a:cubicBezTo>
                      <a:pt x="58283" y="2738516"/>
                      <a:pt x="114113" y="2819998"/>
                      <a:pt x="225772" y="2829051"/>
                    </a:cubicBezTo>
                    <a:cubicBezTo>
                      <a:pt x="337431" y="2838104"/>
                      <a:pt x="536608" y="2783783"/>
                      <a:pt x="696553" y="2720409"/>
                    </a:cubicBezTo>
                    <a:cubicBezTo>
                      <a:pt x="856498" y="2657035"/>
                      <a:pt x="1064727" y="2557447"/>
                      <a:pt x="1185440" y="2448805"/>
                    </a:cubicBezTo>
                    <a:cubicBezTo>
                      <a:pt x="1306153" y="2340164"/>
                      <a:pt x="1452517" y="2171166"/>
                      <a:pt x="1420830" y="2068560"/>
                    </a:cubicBezTo>
                    <a:cubicBezTo>
                      <a:pt x="1389143" y="1965954"/>
                      <a:pt x="1099432" y="1869384"/>
                      <a:pt x="995317" y="1833170"/>
                    </a:cubicBezTo>
                    <a:cubicBezTo>
                      <a:pt x="891202" y="1796956"/>
                      <a:pt x="853480" y="1827135"/>
                      <a:pt x="796141" y="1851277"/>
                    </a:cubicBezTo>
                    <a:cubicBezTo>
                      <a:pt x="738802" y="1875419"/>
                      <a:pt x="673919" y="1999150"/>
                      <a:pt x="651285" y="1978025"/>
                    </a:cubicBezTo>
                    <a:cubicBezTo>
                      <a:pt x="628651" y="1956900"/>
                      <a:pt x="640723" y="1806009"/>
                      <a:pt x="660339" y="1724528"/>
                    </a:cubicBezTo>
                    <a:cubicBezTo>
                      <a:pt x="679955" y="1643047"/>
                      <a:pt x="723713" y="1549495"/>
                      <a:pt x="768980" y="1489138"/>
                    </a:cubicBezTo>
                    <a:cubicBezTo>
                      <a:pt x="814247" y="1428782"/>
                      <a:pt x="900256" y="1428781"/>
                      <a:pt x="931943" y="1362389"/>
                    </a:cubicBezTo>
                    <a:cubicBezTo>
                      <a:pt x="963630" y="1295997"/>
                      <a:pt x="886675" y="1211498"/>
                      <a:pt x="959103" y="1090785"/>
                    </a:cubicBezTo>
                    <a:cubicBezTo>
                      <a:pt x="1031531" y="970072"/>
                      <a:pt x="1441954" y="816163"/>
                      <a:pt x="1366509" y="638112"/>
                    </a:cubicBezTo>
                    <a:cubicBezTo>
                      <a:pt x="1291064" y="460061"/>
                      <a:pt x="722204" y="103958"/>
                      <a:pt x="506430" y="22477"/>
                    </a:cubicBezTo>
                    <a:cubicBezTo>
                      <a:pt x="290656" y="-59004"/>
                      <a:pt x="105060" y="100940"/>
                      <a:pt x="53757" y="185439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Freihandform 80"/>
              <p:cNvSpPr/>
              <p:nvPr/>
            </p:nvSpPr>
            <p:spPr>
              <a:xfrm>
                <a:off x="629968" y="3440280"/>
                <a:ext cx="1302323" cy="1793036"/>
              </a:xfrm>
              <a:custGeom>
                <a:avLst/>
                <a:gdLst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465501 w 1302323"/>
                  <a:gd name="connsiteY9" fmla="*/ 1339950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438342 w 1302323"/>
                  <a:gd name="connsiteY8" fmla="*/ 1122667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2323" h="1793036">
                    <a:moveTo>
                      <a:pt x="3775" y="1575340"/>
                    </a:moveTo>
                    <a:cubicBezTo>
                      <a:pt x="-21876" y="1490841"/>
                      <a:pt x="89783" y="1358057"/>
                      <a:pt x="139577" y="1285629"/>
                    </a:cubicBezTo>
                    <a:cubicBezTo>
                      <a:pt x="189371" y="1213201"/>
                      <a:pt x="264816" y="1258468"/>
                      <a:pt x="302539" y="1140773"/>
                    </a:cubicBezTo>
                    <a:cubicBezTo>
                      <a:pt x="340262" y="1023078"/>
                      <a:pt x="373457" y="724314"/>
                      <a:pt x="365913" y="579459"/>
                    </a:cubicBezTo>
                    <a:cubicBezTo>
                      <a:pt x="358369" y="434604"/>
                      <a:pt x="231621" y="368211"/>
                      <a:pt x="257272" y="271641"/>
                    </a:cubicBezTo>
                    <a:cubicBezTo>
                      <a:pt x="282923" y="175071"/>
                      <a:pt x="427779" y="-2981"/>
                      <a:pt x="519822" y="37"/>
                    </a:cubicBezTo>
                    <a:cubicBezTo>
                      <a:pt x="611865" y="3055"/>
                      <a:pt x="798971" y="199213"/>
                      <a:pt x="809533" y="289748"/>
                    </a:cubicBezTo>
                    <a:cubicBezTo>
                      <a:pt x="820095" y="380283"/>
                      <a:pt x="645061" y="404425"/>
                      <a:pt x="583196" y="543245"/>
                    </a:cubicBezTo>
                    <a:cubicBezTo>
                      <a:pt x="521331" y="682065"/>
                      <a:pt x="448904" y="1001954"/>
                      <a:pt x="438342" y="1122667"/>
                    </a:cubicBezTo>
                    <a:cubicBezTo>
                      <a:pt x="427780" y="1243380"/>
                      <a:pt x="445886" y="1306754"/>
                      <a:pt x="519822" y="1267522"/>
                    </a:cubicBezTo>
                    <a:cubicBezTo>
                      <a:pt x="593758" y="1228290"/>
                      <a:pt x="752195" y="911418"/>
                      <a:pt x="881961" y="887276"/>
                    </a:cubicBezTo>
                    <a:cubicBezTo>
                      <a:pt x="1011727" y="863134"/>
                      <a:pt x="1266733" y="1032132"/>
                      <a:pt x="1298420" y="1122667"/>
                    </a:cubicBezTo>
                    <a:cubicBezTo>
                      <a:pt x="1330107" y="1213202"/>
                      <a:pt x="1161109" y="1367110"/>
                      <a:pt x="1072083" y="1430484"/>
                    </a:cubicBezTo>
                    <a:cubicBezTo>
                      <a:pt x="983057" y="1493858"/>
                      <a:pt x="894032" y="1442555"/>
                      <a:pt x="764266" y="1502912"/>
                    </a:cubicBezTo>
                    <a:cubicBezTo>
                      <a:pt x="634500" y="1563268"/>
                      <a:pt x="421742" y="1783570"/>
                      <a:pt x="293485" y="1792623"/>
                    </a:cubicBezTo>
                    <a:cubicBezTo>
                      <a:pt x="165228" y="1801676"/>
                      <a:pt x="29426" y="1659839"/>
                      <a:pt x="3775" y="157534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2" name="Gruppieren 81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83" name="Gerader Verbinder 82"/>
                <p:cNvCxnSpPr>
                  <a:cxnSpLocks/>
                  <a:stCxn id="88" idx="6"/>
                  <a:endCxn id="89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r Verbinder 83"/>
                <p:cNvCxnSpPr>
                  <a:cxnSpLocks/>
                  <a:stCxn id="88" idx="4"/>
                  <a:endCxn id="90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r Verbinder 84"/>
                <p:cNvCxnSpPr>
                  <a:cxnSpLocks/>
                  <a:stCxn id="90" idx="4"/>
                  <a:endCxn id="91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Gerader Verbinder 85"/>
                <p:cNvCxnSpPr>
                  <a:cxnSpLocks/>
                  <a:stCxn id="91" idx="6"/>
                  <a:endCxn id="92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r Verbinder 86"/>
                <p:cNvCxnSpPr>
                  <a:cxnSpLocks/>
                  <a:stCxn id="90" idx="7"/>
                  <a:endCxn id="89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Ellipse 87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89" name="Ellipse 88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0" name="Ellipse 89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1" name="Ellipse 90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2" name="Ellipse 91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4" name="Gruppieren 63"/>
            <p:cNvGrpSpPr>
              <a:grpSpLocks noChangeAspect="1"/>
            </p:cNvGrpSpPr>
            <p:nvPr/>
          </p:nvGrpSpPr>
          <p:grpSpPr>
            <a:xfrm>
              <a:off x="4850717" y="411403"/>
              <a:ext cx="646280" cy="1257601"/>
              <a:chOff x="533255" y="2492233"/>
              <a:chExt cx="1516543" cy="2951052"/>
            </a:xfrm>
          </p:grpSpPr>
          <p:sp>
            <p:nvSpPr>
              <p:cNvPr id="65" name="Freihandform 64"/>
              <p:cNvSpPr/>
              <p:nvPr/>
            </p:nvSpPr>
            <p:spPr>
              <a:xfrm>
                <a:off x="533255" y="2492233"/>
                <a:ext cx="1516543" cy="2951052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  <a:gd name="connsiteX0" fmla="*/ 185054 w 1737956"/>
                  <a:gd name="connsiteY0" fmla="*/ 161520 h 3342953"/>
                  <a:gd name="connsiteX1" fmla="*/ 623204 w 1737956"/>
                  <a:gd name="connsiteY1" fmla="*/ 28170 h 3342953"/>
                  <a:gd name="connsiteX2" fmla="*/ 1690004 w 1737956"/>
                  <a:gd name="connsiteY2" fmla="*/ 694920 h 3342953"/>
                  <a:gd name="connsiteX3" fmla="*/ 1489979 w 1737956"/>
                  <a:gd name="connsiteY3" fmla="*/ 1437870 h 3342953"/>
                  <a:gd name="connsiteX4" fmla="*/ 918479 w 1737956"/>
                  <a:gd name="connsiteY4" fmla="*/ 2218920 h 3342953"/>
                  <a:gd name="connsiteX5" fmla="*/ 1289954 w 1737956"/>
                  <a:gd name="connsiteY5" fmla="*/ 1914120 h 3342953"/>
                  <a:gd name="connsiteX6" fmla="*/ 1613804 w 1737956"/>
                  <a:gd name="connsiteY6" fmla="*/ 2752320 h 3342953"/>
                  <a:gd name="connsiteX7" fmla="*/ 366029 w 1737956"/>
                  <a:gd name="connsiteY7" fmla="*/ 3342870 h 3342953"/>
                  <a:gd name="connsiteX8" fmla="*/ 166004 w 1737956"/>
                  <a:gd name="connsiteY8" fmla="*/ 2714220 h 3342953"/>
                  <a:gd name="connsiteX9" fmla="*/ 413654 w 1737956"/>
                  <a:gd name="connsiteY9" fmla="*/ 2237970 h 3342953"/>
                  <a:gd name="connsiteX10" fmla="*/ 341793 w 1737956"/>
                  <a:gd name="connsiteY10" fmla="*/ 1401467 h 3342953"/>
                  <a:gd name="connsiteX11" fmla="*/ 4079 w 1737956"/>
                  <a:gd name="connsiteY11" fmla="*/ 504420 h 3342953"/>
                  <a:gd name="connsiteX12" fmla="*/ 185054 w 1737956"/>
                  <a:gd name="connsiteY12" fmla="*/ 161520 h 3342953"/>
                  <a:gd name="connsiteX0" fmla="*/ 25130 w 1578032"/>
                  <a:gd name="connsiteY0" fmla="*/ 161876 h 3343309"/>
                  <a:gd name="connsiteX1" fmla="*/ 463280 w 1578032"/>
                  <a:gd name="connsiteY1" fmla="*/ 28526 h 3343309"/>
                  <a:gd name="connsiteX2" fmla="*/ 1530080 w 1578032"/>
                  <a:gd name="connsiteY2" fmla="*/ 695276 h 3343309"/>
                  <a:gd name="connsiteX3" fmla="*/ 1330055 w 1578032"/>
                  <a:gd name="connsiteY3" fmla="*/ 1438226 h 3343309"/>
                  <a:gd name="connsiteX4" fmla="*/ 758555 w 1578032"/>
                  <a:gd name="connsiteY4" fmla="*/ 2219276 h 3343309"/>
                  <a:gd name="connsiteX5" fmla="*/ 1130030 w 1578032"/>
                  <a:gd name="connsiteY5" fmla="*/ 1914476 h 3343309"/>
                  <a:gd name="connsiteX6" fmla="*/ 1453880 w 1578032"/>
                  <a:gd name="connsiteY6" fmla="*/ 2752676 h 3343309"/>
                  <a:gd name="connsiteX7" fmla="*/ 206105 w 1578032"/>
                  <a:gd name="connsiteY7" fmla="*/ 3343226 h 3343309"/>
                  <a:gd name="connsiteX8" fmla="*/ 6080 w 1578032"/>
                  <a:gd name="connsiteY8" fmla="*/ 2714576 h 3343309"/>
                  <a:gd name="connsiteX9" fmla="*/ 253730 w 1578032"/>
                  <a:gd name="connsiteY9" fmla="*/ 2238326 h 3343309"/>
                  <a:gd name="connsiteX10" fmla="*/ 181869 w 1578032"/>
                  <a:gd name="connsiteY10" fmla="*/ 1401823 h 3343309"/>
                  <a:gd name="connsiteX11" fmla="*/ 79545 w 1578032"/>
                  <a:gd name="connsiteY11" fmla="*/ 522883 h 3343309"/>
                  <a:gd name="connsiteX12" fmla="*/ 25130 w 1578032"/>
                  <a:gd name="connsiteY12" fmla="*/ 161876 h 3343309"/>
                  <a:gd name="connsiteX0" fmla="*/ 269573 w 1578032"/>
                  <a:gd name="connsiteY0" fmla="*/ 322190 h 3322553"/>
                  <a:gd name="connsiteX1" fmla="*/ 463280 w 1578032"/>
                  <a:gd name="connsiteY1" fmla="*/ 7770 h 3322553"/>
                  <a:gd name="connsiteX2" fmla="*/ 1530080 w 1578032"/>
                  <a:gd name="connsiteY2" fmla="*/ 674520 h 3322553"/>
                  <a:gd name="connsiteX3" fmla="*/ 1330055 w 1578032"/>
                  <a:gd name="connsiteY3" fmla="*/ 1417470 h 3322553"/>
                  <a:gd name="connsiteX4" fmla="*/ 758555 w 1578032"/>
                  <a:gd name="connsiteY4" fmla="*/ 2198520 h 3322553"/>
                  <a:gd name="connsiteX5" fmla="*/ 1130030 w 1578032"/>
                  <a:gd name="connsiteY5" fmla="*/ 1893720 h 3322553"/>
                  <a:gd name="connsiteX6" fmla="*/ 1453880 w 1578032"/>
                  <a:gd name="connsiteY6" fmla="*/ 2731920 h 3322553"/>
                  <a:gd name="connsiteX7" fmla="*/ 206105 w 1578032"/>
                  <a:gd name="connsiteY7" fmla="*/ 3322470 h 3322553"/>
                  <a:gd name="connsiteX8" fmla="*/ 6080 w 1578032"/>
                  <a:gd name="connsiteY8" fmla="*/ 2693820 h 3322553"/>
                  <a:gd name="connsiteX9" fmla="*/ 253730 w 1578032"/>
                  <a:gd name="connsiteY9" fmla="*/ 2217570 h 3322553"/>
                  <a:gd name="connsiteX10" fmla="*/ 181869 w 1578032"/>
                  <a:gd name="connsiteY10" fmla="*/ 1381067 h 3322553"/>
                  <a:gd name="connsiteX11" fmla="*/ 79545 w 1578032"/>
                  <a:gd name="connsiteY11" fmla="*/ 502127 h 3322553"/>
                  <a:gd name="connsiteX12" fmla="*/ 269573 w 1578032"/>
                  <a:gd name="connsiteY12" fmla="*/ 322190 h 3322553"/>
                  <a:gd name="connsiteX0" fmla="*/ 79545 w 1578032"/>
                  <a:gd name="connsiteY0" fmla="*/ 496310 h 3316736"/>
                  <a:gd name="connsiteX1" fmla="*/ 463280 w 1578032"/>
                  <a:gd name="connsiteY1" fmla="*/ 1953 h 3316736"/>
                  <a:gd name="connsiteX2" fmla="*/ 1530080 w 1578032"/>
                  <a:gd name="connsiteY2" fmla="*/ 668703 h 3316736"/>
                  <a:gd name="connsiteX3" fmla="*/ 1330055 w 1578032"/>
                  <a:gd name="connsiteY3" fmla="*/ 1411653 h 3316736"/>
                  <a:gd name="connsiteX4" fmla="*/ 758555 w 1578032"/>
                  <a:gd name="connsiteY4" fmla="*/ 2192703 h 3316736"/>
                  <a:gd name="connsiteX5" fmla="*/ 1130030 w 1578032"/>
                  <a:gd name="connsiteY5" fmla="*/ 1887903 h 3316736"/>
                  <a:gd name="connsiteX6" fmla="*/ 1453880 w 1578032"/>
                  <a:gd name="connsiteY6" fmla="*/ 2726103 h 3316736"/>
                  <a:gd name="connsiteX7" fmla="*/ 206105 w 1578032"/>
                  <a:gd name="connsiteY7" fmla="*/ 3316653 h 3316736"/>
                  <a:gd name="connsiteX8" fmla="*/ 6080 w 1578032"/>
                  <a:gd name="connsiteY8" fmla="*/ 2688003 h 3316736"/>
                  <a:gd name="connsiteX9" fmla="*/ 253730 w 1578032"/>
                  <a:gd name="connsiteY9" fmla="*/ 2211753 h 3316736"/>
                  <a:gd name="connsiteX10" fmla="*/ 181869 w 1578032"/>
                  <a:gd name="connsiteY10" fmla="*/ 1375250 h 3316736"/>
                  <a:gd name="connsiteX11" fmla="*/ 79545 w 1578032"/>
                  <a:gd name="connsiteY11" fmla="*/ 496310 h 3316736"/>
                  <a:gd name="connsiteX0" fmla="*/ 79545 w 1572462"/>
                  <a:gd name="connsiteY0" fmla="*/ 148231 h 2968657"/>
                  <a:gd name="connsiteX1" fmla="*/ 544761 w 1572462"/>
                  <a:gd name="connsiteY1" fmla="*/ 16012 h 2968657"/>
                  <a:gd name="connsiteX2" fmla="*/ 1530080 w 1572462"/>
                  <a:gd name="connsiteY2" fmla="*/ 320624 h 2968657"/>
                  <a:gd name="connsiteX3" fmla="*/ 1330055 w 1572462"/>
                  <a:gd name="connsiteY3" fmla="*/ 1063574 h 2968657"/>
                  <a:gd name="connsiteX4" fmla="*/ 758555 w 1572462"/>
                  <a:gd name="connsiteY4" fmla="*/ 1844624 h 2968657"/>
                  <a:gd name="connsiteX5" fmla="*/ 1130030 w 1572462"/>
                  <a:gd name="connsiteY5" fmla="*/ 1539824 h 2968657"/>
                  <a:gd name="connsiteX6" fmla="*/ 1453880 w 1572462"/>
                  <a:gd name="connsiteY6" fmla="*/ 2378024 h 2968657"/>
                  <a:gd name="connsiteX7" fmla="*/ 206105 w 1572462"/>
                  <a:gd name="connsiteY7" fmla="*/ 2968574 h 2968657"/>
                  <a:gd name="connsiteX8" fmla="*/ 6080 w 1572462"/>
                  <a:gd name="connsiteY8" fmla="*/ 2339924 h 2968657"/>
                  <a:gd name="connsiteX9" fmla="*/ 253730 w 1572462"/>
                  <a:gd name="connsiteY9" fmla="*/ 1863674 h 2968657"/>
                  <a:gd name="connsiteX10" fmla="*/ 181869 w 1572462"/>
                  <a:gd name="connsiteY10" fmla="*/ 1027171 h 2968657"/>
                  <a:gd name="connsiteX11" fmla="*/ 79545 w 1572462"/>
                  <a:gd name="connsiteY11" fmla="*/ 148231 h 296865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330055 w 1491426"/>
                  <a:gd name="connsiteY3" fmla="*/ 1079644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628694 w 1491426"/>
                  <a:gd name="connsiteY4" fmla="*/ 1708576 h 2984727"/>
                  <a:gd name="connsiteX5" fmla="*/ 758555 w 1491426"/>
                  <a:gd name="connsiteY5" fmla="*/ 1860694 h 2984727"/>
                  <a:gd name="connsiteX6" fmla="*/ 1130030 w 1491426"/>
                  <a:gd name="connsiteY6" fmla="*/ 1555894 h 2984727"/>
                  <a:gd name="connsiteX7" fmla="*/ 1453880 w 1491426"/>
                  <a:gd name="connsiteY7" fmla="*/ 2394094 h 2984727"/>
                  <a:gd name="connsiteX8" fmla="*/ 206105 w 1491426"/>
                  <a:gd name="connsiteY8" fmla="*/ 2984644 h 2984727"/>
                  <a:gd name="connsiteX9" fmla="*/ 6080 w 1491426"/>
                  <a:gd name="connsiteY9" fmla="*/ 2355994 h 2984727"/>
                  <a:gd name="connsiteX10" fmla="*/ 253730 w 1491426"/>
                  <a:gd name="connsiteY10" fmla="*/ 1879744 h 2984727"/>
                  <a:gd name="connsiteX11" fmla="*/ 181869 w 1491426"/>
                  <a:gd name="connsiteY11" fmla="*/ 1043241 h 2984727"/>
                  <a:gd name="connsiteX12" fmla="*/ 79545 w 1491426"/>
                  <a:gd name="connsiteY12" fmla="*/ 164301 h 2984727"/>
                  <a:gd name="connsiteX0" fmla="*/ 79545 w 1517373"/>
                  <a:gd name="connsiteY0" fmla="*/ 164301 h 2984721"/>
                  <a:gd name="connsiteX1" fmla="*/ 544761 w 1517373"/>
                  <a:gd name="connsiteY1" fmla="*/ 32082 h 2984721"/>
                  <a:gd name="connsiteX2" fmla="*/ 1312797 w 1517373"/>
                  <a:gd name="connsiteY2" fmla="*/ 553977 h 2984721"/>
                  <a:gd name="connsiteX3" fmla="*/ 1130878 w 1517373"/>
                  <a:gd name="connsiteY3" fmla="*/ 1025323 h 2984721"/>
                  <a:gd name="connsiteX4" fmla="*/ 628694 w 1517373"/>
                  <a:gd name="connsiteY4" fmla="*/ 1708576 h 2984721"/>
                  <a:gd name="connsiteX5" fmla="*/ 758555 w 1517373"/>
                  <a:gd name="connsiteY5" fmla="*/ 1860694 h 2984721"/>
                  <a:gd name="connsiteX6" fmla="*/ 1274885 w 1517373"/>
                  <a:gd name="connsiteY6" fmla="*/ 1718856 h 2984721"/>
                  <a:gd name="connsiteX7" fmla="*/ 1453880 w 1517373"/>
                  <a:gd name="connsiteY7" fmla="*/ 2394094 h 2984721"/>
                  <a:gd name="connsiteX8" fmla="*/ 206105 w 1517373"/>
                  <a:gd name="connsiteY8" fmla="*/ 2984644 h 2984721"/>
                  <a:gd name="connsiteX9" fmla="*/ 6080 w 1517373"/>
                  <a:gd name="connsiteY9" fmla="*/ 2355994 h 2984721"/>
                  <a:gd name="connsiteX10" fmla="*/ 253730 w 1517373"/>
                  <a:gd name="connsiteY10" fmla="*/ 1879744 h 2984721"/>
                  <a:gd name="connsiteX11" fmla="*/ 181869 w 1517373"/>
                  <a:gd name="connsiteY11" fmla="*/ 1043241 h 2984721"/>
                  <a:gd name="connsiteX12" fmla="*/ 79545 w 1517373"/>
                  <a:gd name="connsiteY12" fmla="*/ 164301 h 2984721"/>
                  <a:gd name="connsiteX0" fmla="*/ 78037 w 1462491"/>
                  <a:gd name="connsiteY0" fmla="*/ 164301 h 2985143"/>
                  <a:gd name="connsiteX1" fmla="*/ 543253 w 1462491"/>
                  <a:gd name="connsiteY1" fmla="*/ 32082 h 2985143"/>
                  <a:gd name="connsiteX2" fmla="*/ 1311289 w 1462491"/>
                  <a:gd name="connsiteY2" fmla="*/ 553977 h 2985143"/>
                  <a:gd name="connsiteX3" fmla="*/ 1129370 w 1462491"/>
                  <a:gd name="connsiteY3" fmla="*/ 1025323 h 2985143"/>
                  <a:gd name="connsiteX4" fmla="*/ 627186 w 1462491"/>
                  <a:gd name="connsiteY4" fmla="*/ 1708576 h 2985143"/>
                  <a:gd name="connsiteX5" fmla="*/ 757047 w 1462491"/>
                  <a:gd name="connsiteY5" fmla="*/ 1860694 h 2985143"/>
                  <a:gd name="connsiteX6" fmla="*/ 1273377 w 1462491"/>
                  <a:gd name="connsiteY6" fmla="*/ 1718856 h 2985143"/>
                  <a:gd name="connsiteX7" fmla="*/ 1388998 w 1462491"/>
                  <a:gd name="connsiteY7" fmla="*/ 2249239 h 2985143"/>
                  <a:gd name="connsiteX8" fmla="*/ 204597 w 1462491"/>
                  <a:gd name="connsiteY8" fmla="*/ 2984644 h 2985143"/>
                  <a:gd name="connsiteX9" fmla="*/ 4572 w 1462491"/>
                  <a:gd name="connsiteY9" fmla="*/ 2355994 h 2985143"/>
                  <a:gd name="connsiteX10" fmla="*/ 252222 w 1462491"/>
                  <a:gd name="connsiteY10" fmla="*/ 1879744 h 2985143"/>
                  <a:gd name="connsiteX11" fmla="*/ 180361 w 1462491"/>
                  <a:gd name="connsiteY11" fmla="*/ 1043241 h 2985143"/>
                  <a:gd name="connsiteX12" fmla="*/ 78037 w 1462491"/>
                  <a:gd name="connsiteY12" fmla="*/ 164301 h 2985143"/>
                  <a:gd name="connsiteX0" fmla="*/ 82614 w 1468397"/>
                  <a:gd name="connsiteY0" fmla="*/ 164301 h 2948963"/>
                  <a:gd name="connsiteX1" fmla="*/ 547830 w 1468397"/>
                  <a:gd name="connsiteY1" fmla="*/ 32082 h 2948963"/>
                  <a:gd name="connsiteX2" fmla="*/ 1315866 w 1468397"/>
                  <a:gd name="connsiteY2" fmla="*/ 553977 h 2948963"/>
                  <a:gd name="connsiteX3" fmla="*/ 1133947 w 1468397"/>
                  <a:gd name="connsiteY3" fmla="*/ 1025323 h 2948963"/>
                  <a:gd name="connsiteX4" fmla="*/ 631763 w 1468397"/>
                  <a:gd name="connsiteY4" fmla="*/ 1708576 h 2948963"/>
                  <a:gd name="connsiteX5" fmla="*/ 761624 w 1468397"/>
                  <a:gd name="connsiteY5" fmla="*/ 1860694 h 2948963"/>
                  <a:gd name="connsiteX6" fmla="*/ 1277954 w 1468397"/>
                  <a:gd name="connsiteY6" fmla="*/ 1718856 h 2948963"/>
                  <a:gd name="connsiteX7" fmla="*/ 1393575 w 1468397"/>
                  <a:gd name="connsiteY7" fmla="*/ 2249239 h 2948963"/>
                  <a:gd name="connsiteX8" fmla="*/ 191067 w 1468397"/>
                  <a:gd name="connsiteY8" fmla="*/ 2948430 h 2948963"/>
                  <a:gd name="connsiteX9" fmla="*/ 9149 w 1468397"/>
                  <a:gd name="connsiteY9" fmla="*/ 2355994 h 2948963"/>
                  <a:gd name="connsiteX10" fmla="*/ 256799 w 1468397"/>
                  <a:gd name="connsiteY10" fmla="*/ 1879744 h 2948963"/>
                  <a:gd name="connsiteX11" fmla="*/ 184938 w 1468397"/>
                  <a:gd name="connsiteY11" fmla="*/ 1043241 h 2948963"/>
                  <a:gd name="connsiteX12" fmla="*/ 82614 w 1468397"/>
                  <a:gd name="connsiteY12" fmla="*/ 164301 h 2948963"/>
                  <a:gd name="connsiteX0" fmla="*/ 130760 w 1516543"/>
                  <a:gd name="connsiteY0" fmla="*/ 164301 h 2951052"/>
                  <a:gd name="connsiteX1" fmla="*/ 595976 w 1516543"/>
                  <a:gd name="connsiteY1" fmla="*/ 32082 h 2951052"/>
                  <a:gd name="connsiteX2" fmla="*/ 1364012 w 1516543"/>
                  <a:gd name="connsiteY2" fmla="*/ 553977 h 2951052"/>
                  <a:gd name="connsiteX3" fmla="*/ 1182093 w 1516543"/>
                  <a:gd name="connsiteY3" fmla="*/ 1025323 h 2951052"/>
                  <a:gd name="connsiteX4" fmla="*/ 679909 w 1516543"/>
                  <a:gd name="connsiteY4" fmla="*/ 1708576 h 2951052"/>
                  <a:gd name="connsiteX5" fmla="*/ 809770 w 1516543"/>
                  <a:gd name="connsiteY5" fmla="*/ 1860694 h 2951052"/>
                  <a:gd name="connsiteX6" fmla="*/ 1326100 w 1516543"/>
                  <a:gd name="connsiteY6" fmla="*/ 1718856 h 2951052"/>
                  <a:gd name="connsiteX7" fmla="*/ 1441721 w 1516543"/>
                  <a:gd name="connsiteY7" fmla="*/ 2249239 h 2951052"/>
                  <a:gd name="connsiteX8" fmla="*/ 239213 w 1516543"/>
                  <a:gd name="connsiteY8" fmla="*/ 2948430 h 2951052"/>
                  <a:gd name="connsiteX9" fmla="*/ 2974 w 1516543"/>
                  <a:gd name="connsiteY9" fmla="*/ 2464636 h 2951052"/>
                  <a:gd name="connsiteX10" fmla="*/ 304945 w 1516543"/>
                  <a:gd name="connsiteY10" fmla="*/ 1879744 h 2951052"/>
                  <a:gd name="connsiteX11" fmla="*/ 233084 w 1516543"/>
                  <a:gd name="connsiteY11" fmla="*/ 1043241 h 2951052"/>
                  <a:gd name="connsiteX12" fmla="*/ 130760 w 1516543"/>
                  <a:gd name="connsiteY12" fmla="*/ 164301 h 2951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6543" h="2951052">
                    <a:moveTo>
                      <a:pt x="130760" y="164301"/>
                    </a:moveTo>
                    <a:cubicBezTo>
                      <a:pt x="191242" y="-4226"/>
                      <a:pt x="390434" y="-32864"/>
                      <a:pt x="595976" y="32082"/>
                    </a:cubicBezTo>
                    <a:cubicBezTo>
                      <a:pt x="801518" y="97028"/>
                      <a:pt x="1266326" y="388437"/>
                      <a:pt x="1364012" y="553977"/>
                    </a:cubicBezTo>
                    <a:cubicBezTo>
                      <a:pt x="1461698" y="719517"/>
                      <a:pt x="1296110" y="832890"/>
                      <a:pt x="1182093" y="1025323"/>
                    </a:cubicBezTo>
                    <a:cubicBezTo>
                      <a:pt x="1068076" y="1217756"/>
                      <a:pt x="741963" y="1569348"/>
                      <a:pt x="679909" y="1708576"/>
                    </a:cubicBezTo>
                    <a:cubicBezTo>
                      <a:pt x="617855" y="1847805"/>
                      <a:pt x="702072" y="1858981"/>
                      <a:pt x="809770" y="1860694"/>
                    </a:cubicBezTo>
                    <a:cubicBezTo>
                      <a:pt x="917469" y="1862407"/>
                      <a:pt x="1220775" y="1654099"/>
                      <a:pt x="1326100" y="1718856"/>
                    </a:cubicBezTo>
                    <a:cubicBezTo>
                      <a:pt x="1431425" y="1783614"/>
                      <a:pt x="1622869" y="2044310"/>
                      <a:pt x="1441721" y="2249239"/>
                    </a:cubicBezTo>
                    <a:cubicBezTo>
                      <a:pt x="1260573" y="2454168"/>
                      <a:pt x="479004" y="2912531"/>
                      <a:pt x="239213" y="2948430"/>
                    </a:cubicBezTo>
                    <a:cubicBezTo>
                      <a:pt x="-578" y="2984330"/>
                      <a:pt x="-7981" y="2642750"/>
                      <a:pt x="2974" y="2464636"/>
                    </a:cubicBezTo>
                    <a:cubicBezTo>
                      <a:pt x="13929" y="2286522"/>
                      <a:pt x="266593" y="2116643"/>
                      <a:pt x="304945" y="1879744"/>
                    </a:cubicBezTo>
                    <a:cubicBezTo>
                      <a:pt x="343297" y="1642845"/>
                      <a:pt x="301347" y="1332166"/>
                      <a:pt x="233084" y="1043241"/>
                    </a:cubicBezTo>
                    <a:cubicBezTo>
                      <a:pt x="164821" y="754316"/>
                      <a:pt x="70278" y="332828"/>
                      <a:pt x="130760" y="1643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581000" y="3381375"/>
                <a:ext cx="1430157" cy="1976974"/>
              </a:xfrm>
              <a:custGeom>
                <a:avLst/>
                <a:gdLst>
                  <a:gd name="connsiteX0" fmla="*/ 1200175 w 1422609"/>
                  <a:gd name="connsiteY0" fmla="*/ 800100 h 1976974"/>
                  <a:gd name="connsiteX1" fmla="*/ 1400200 w 1422609"/>
                  <a:gd name="connsiteY1" fmla="*/ 1276350 h 1976974"/>
                  <a:gd name="connsiteX2" fmla="*/ 600100 w 1422609"/>
                  <a:gd name="connsiteY2" fmla="*/ 1885950 h 1976974"/>
                  <a:gd name="connsiteX3" fmla="*/ 171475 w 1422609"/>
                  <a:gd name="connsiteY3" fmla="*/ 1943100 h 1976974"/>
                  <a:gd name="connsiteX4" fmla="*/ 25 w 1422609"/>
                  <a:gd name="connsiteY4" fmla="*/ 1581150 h 1976974"/>
                  <a:gd name="connsiteX5" fmla="*/ 181000 w 1422609"/>
                  <a:gd name="connsiteY5" fmla="*/ 1257300 h 1976974"/>
                  <a:gd name="connsiteX6" fmla="*/ 371500 w 1422609"/>
                  <a:gd name="connsiteY6" fmla="*/ 781050 h 1976974"/>
                  <a:gd name="connsiteX7" fmla="*/ 285775 w 1422609"/>
                  <a:gd name="connsiteY7" fmla="*/ 247650 h 1976974"/>
                  <a:gd name="connsiteX8" fmla="*/ 466750 w 1422609"/>
                  <a:gd name="connsiteY8" fmla="*/ 0 h 1976974"/>
                  <a:gd name="connsiteX9" fmla="*/ 914425 w 1422609"/>
                  <a:gd name="connsiteY9" fmla="*/ 247650 h 1976974"/>
                  <a:gd name="connsiteX10" fmla="*/ 647725 w 1422609"/>
                  <a:gd name="connsiteY10" fmla="*/ 609600 h 1976974"/>
                  <a:gd name="connsiteX11" fmla="*/ 533425 w 1422609"/>
                  <a:gd name="connsiteY11" fmla="*/ 1066800 h 1976974"/>
                  <a:gd name="connsiteX12" fmla="*/ 1190650 w 1422609"/>
                  <a:gd name="connsiteY12" fmla="*/ 876300 h 1976974"/>
                  <a:gd name="connsiteX13" fmla="*/ 1200175 w 1422609"/>
                  <a:gd name="connsiteY13" fmla="*/ 800100 h 1976974"/>
                  <a:gd name="connsiteX0" fmla="*/ 1190650 w 1430157"/>
                  <a:gd name="connsiteY0" fmla="*/ 876300 h 1976974"/>
                  <a:gd name="connsiteX1" fmla="*/ 1400200 w 1430157"/>
                  <a:gd name="connsiteY1" fmla="*/ 1276350 h 1976974"/>
                  <a:gd name="connsiteX2" fmla="*/ 600100 w 1430157"/>
                  <a:gd name="connsiteY2" fmla="*/ 1885950 h 1976974"/>
                  <a:gd name="connsiteX3" fmla="*/ 171475 w 1430157"/>
                  <a:gd name="connsiteY3" fmla="*/ 1943100 h 1976974"/>
                  <a:gd name="connsiteX4" fmla="*/ 25 w 1430157"/>
                  <a:gd name="connsiteY4" fmla="*/ 1581150 h 1976974"/>
                  <a:gd name="connsiteX5" fmla="*/ 181000 w 1430157"/>
                  <a:gd name="connsiteY5" fmla="*/ 1257300 h 1976974"/>
                  <a:gd name="connsiteX6" fmla="*/ 371500 w 1430157"/>
                  <a:gd name="connsiteY6" fmla="*/ 781050 h 1976974"/>
                  <a:gd name="connsiteX7" fmla="*/ 285775 w 1430157"/>
                  <a:gd name="connsiteY7" fmla="*/ 247650 h 1976974"/>
                  <a:gd name="connsiteX8" fmla="*/ 466750 w 1430157"/>
                  <a:gd name="connsiteY8" fmla="*/ 0 h 1976974"/>
                  <a:gd name="connsiteX9" fmla="*/ 914425 w 1430157"/>
                  <a:gd name="connsiteY9" fmla="*/ 247650 h 1976974"/>
                  <a:gd name="connsiteX10" fmla="*/ 647725 w 1430157"/>
                  <a:gd name="connsiteY10" fmla="*/ 609600 h 1976974"/>
                  <a:gd name="connsiteX11" fmla="*/ 533425 w 1430157"/>
                  <a:gd name="connsiteY11" fmla="*/ 1066800 h 1976974"/>
                  <a:gd name="connsiteX12" fmla="*/ 1190650 w 1430157"/>
                  <a:gd name="connsiteY12" fmla="*/ 876300 h 197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0157" h="1976974">
                    <a:moveTo>
                      <a:pt x="1190650" y="876300"/>
                    </a:moveTo>
                    <a:cubicBezTo>
                      <a:pt x="1335112" y="911225"/>
                      <a:pt x="1498625" y="1108075"/>
                      <a:pt x="1400200" y="1276350"/>
                    </a:cubicBezTo>
                    <a:cubicBezTo>
                      <a:pt x="1301775" y="1444625"/>
                      <a:pt x="804887" y="1774825"/>
                      <a:pt x="600100" y="1885950"/>
                    </a:cubicBezTo>
                    <a:cubicBezTo>
                      <a:pt x="395312" y="1997075"/>
                      <a:pt x="271488" y="1993900"/>
                      <a:pt x="171475" y="1943100"/>
                    </a:cubicBezTo>
                    <a:cubicBezTo>
                      <a:pt x="71462" y="1892300"/>
                      <a:pt x="-1563" y="1695450"/>
                      <a:pt x="25" y="1581150"/>
                    </a:cubicBezTo>
                    <a:cubicBezTo>
                      <a:pt x="1612" y="1466850"/>
                      <a:pt x="119088" y="1390650"/>
                      <a:pt x="181000" y="1257300"/>
                    </a:cubicBezTo>
                    <a:cubicBezTo>
                      <a:pt x="242912" y="1123950"/>
                      <a:pt x="354037" y="949325"/>
                      <a:pt x="371500" y="781050"/>
                    </a:cubicBezTo>
                    <a:cubicBezTo>
                      <a:pt x="388962" y="612775"/>
                      <a:pt x="269900" y="377825"/>
                      <a:pt x="285775" y="247650"/>
                    </a:cubicBezTo>
                    <a:cubicBezTo>
                      <a:pt x="301650" y="117475"/>
                      <a:pt x="361975" y="0"/>
                      <a:pt x="466750" y="0"/>
                    </a:cubicBezTo>
                    <a:cubicBezTo>
                      <a:pt x="571525" y="0"/>
                      <a:pt x="884263" y="146050"/>
                      <a:pt x="914425" y="247650"/>
                    </a:cubicBezTo>
                    <a:cubicBezTo>
                      <a:pt x="944587" y="349250"/>
                      <a:pt x="711225" y="473075"/>
                      <a:pt x="647725" y="609600"/>
                    </a:cubicBezTo>
                    <a:cubicBezTo>
                      <a:pt x="584225" y="746125"/>
                      <a:pt x="442938" y="1022350"/>
                      <a:pt x="533425" y="1066800"/>
                    </a:cubicBezTo>
                    <a:cubicBezTo>
                      <a:pt x="623912" y="1111250"/>
                      <a:pt x="1046188" y="841375"/>
                      <a:pt x="1190650" y="8763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Freihandform 66"/>
              <p:cNvSpPr/>
              <p:nvPr/>
            </p:nvSpPr>
            <p:spPr>
              <a:xfrm>
                <a:off x="644035" y="4379103"/>
                <a:ext cx="1243392" cy="926799"/>
              </a:xfrm>
              <a:custGeom>
                <a:avLst/>
                <a:gdLst>
                  <a:gd name="connsiteX0" fmla="*/ 1136390 w 1372903"/>
                  <a:gd name="connsiteY0" fmla="*/ 1102 h 1011457"/>
                  <a:gd name="connsiteX1" fmla="*/ 1307840 w 1372903"/>
                  <a:gd name="connsiteY1" fmla="*/ 382102 h 1011457"/>
                  <a:gd name="connsiteX2" fmla="*/ 288665 w 1372903"/>
                  <a:gd name="connsiteY2" fmla="*/ 1010752 h 1011457"/>
                  <a:gd name="connsiteX3" fmla="*/ 50540 w 1372903"/>
                  <a:gd name="connsiteY3" fmla="*/ 496402 h 1011457"/>
                  <a:gd name="connsiteX4" fmla="*/ 1136390 w 1372903"/>
                  <a:gd name="connsiteY4" fmla="*/ 1102 h 1011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903" h="1011457">
                    <a:moveTo>
                      <a:pt x="1136390" y="1102"/>
                    </a:moveTo>
                    <a:cubicBezTo>
                      <a:pt x="1345940" y="-17948"/>
                      <a:pt x="1449128" y="213827"/>
                      <a:pt x="1307840" y="382102"/>
                    </a:cubicBezTo>
                    <a:cubicBezTo>
                      <a:pt x="1166553" y="550377"/>
                      <a:pt x="498215" y="991702"/>
                      <a:pt x="288665" y="1010752"/>
                    </a:cubicBezTo>
                    <a:cubicBezTo>
                      <a:pt x="79115" y="1029802"/>
                      <a:pt x="-87572" y="658327"/>
                      <a:pt x="50540" y="496402"/>
                    </a:cubicBezTo>
                    <a:cubicBezTo>
                      <a:pt x="188652" y="334477"/>
                      <a:pt x="926840" y="20152"/>
                      <a:pt x="1136390" y="1102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8" name="Gruppieren 67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69" name="Gerader Verbinder 68"/>
                <p:cNvCxnSpPr>
                  <a:cxnSpLocks/>
                  <a:stCxn id="74" idx="6"/>
                  <a:endCxn id="75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r Verbinder 69"/>
                <p:cNvCxnSpPr>
                  <a:cxnSpLocks/>
                  <a:stCxn id="74" idx="4"/>
                  <a:endCxn id="76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r Verbinder 70"/>
                <p:cNvCxnSpPr>
                  <a:cxnSpLocks/>
                  <a:stCxn id="76" idx="4"/>
                  <a:endCxn id="77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r Verbinder 71"/>
                <p:cNvCxnSpPr>
                  <a:cxnSpLocks/>
                  <a:stCxn id="77" idx="6"/>
                  <a:endCxn id="78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r Verbinder 72"/>
                <p:cNvCxnSpPr>
                  <a:cxnSpLocks/>
                  <a:stCxn id="76" idx="7"/>
                  <a:endCxn id="75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Ellipse 73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5" name="Ellipse 74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6" name="Ellipse 75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7" name="Ellipse 76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8" name="Ellipse 77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390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2025</Words>
  <Application>Microsoft Office PowerPoint</Application>
  <PresentationFormat>Breitbild</PresentationFormat>
  <Paragraphs>1222</Paragraphs>
  <Slides>40</Slides>
  <Notes>40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French Script MT</vt:lpstr>
      <vt:lpstr>Wingdings</vt:lpstr>
      <vt:lpstr>Office</vt:lpstr>
      <vt:lpstr>Cellular Automata A brief Intruduction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Moosmann</dc:creator>
  <cp:lastModifiedBy>Fabrice Beaumont</cp:lastModifiedBy>
  <cp:revision>165</cp:revision>
  <dcterms:created xsi:type="dcterms:W3CDTF">2018-02-22T12:48:03Z</dcterms:created>
  <dcterms:modified xsi:type="dcterms:W3CDTF">2020-06-20T10:37:42Z</dcterms:modified>
</cp:coreProperties>
</file>