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63" r:id="rId3"/>
    <p:sldId id="344" r:id="rId4"/>
    <p:sldId id="374" r:id="rId5"/>
    <p:sldId id="375" r:id="rId6"/>
    <p:sldId id="365" r:id="rId7"/>
    <p:sldId id="347" r:id="rId8"/>
    <p:sldId id="362" r:id="rId9"/>
    <p:sldId id="361" r:id="rId10"/>
    <p:sldId id="370" r:id="rId11"/>
    <p:sldId id="380" r:id="rId12"/>
    <p:sldId id="346" r:id="rId13"/>
    <p:sldId id="364" r:id="rId14"/>
    <p:sldId id="381" r:id="rId15"/>
    <p:sldId id="382" r:id="rId16"/>
    <p:sldId id="383" r:id="rId17"/>
    <p:sldId id="33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874E512-BCFB-42ED-949F-B9D5CD2E2D88}">
          <p14:sldIdLst>
            <p14:sldId id="256"/>
            <p14:sldId id="363"/>
            <p14:sldId id="344"/>
            <p14:sldId id="374"/>
            <p14:sldId id="375"/>
            <p14:sldId id="365"/>
            <p14:sldId id="347"/>
            <p14:sldId id="362"/>
            <p14:sldId id="361"/>
            <p14:sldId id="370"/>
            <p14:sldId id="380"/>
            <p14:sldId id="346"/>
            <p14:sldId id="364"/>
            <p14:sldId id="381"/>
            <p14:sldId id="382"/>
            <p14:sldId id="383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463"/>
    <a:srgbClr val="A66BD3"/>
    <a:srgbClr val="0150A0"/>
    <a:srgbClr val="FFFFFF"/>
    <a:srgbClr val="F6F8FC"/>
    <a:srgbClr val="DEEBF7"/>
    <a:srgbClr val="FF0000"/>
    <a:srgbClr val="CFD5EA"/>
    <a:srgbClr val="0280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0" autoAdjust="0"/>
    <p:restoredTop sz="81358" autoAdjust="0"/>
  </p:normalViewPr>
  <p:slideViewPr>
    <p:cSldViewPr snapToGrid="0">
      <p:cViewPr varScale="1">
        <p:scale>
          <a:sx n="91" d="100"/>
          <a:sy n="91" d="100"/>
        </p:scale>
        <p:origin x="1170" y="8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AE0-ABCC-4482-A2C9-BEB2D574D493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03E8-D591-4A59-BEE2-D14D3F1F4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7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4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7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35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94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7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1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classifications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naive </a:t>
            </a:r>
            <a:r>
              <a:rPr lang="de-DE" dirty="0" err="1" smtClean="0"/>
              <a:t>aggregation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6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0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3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5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6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2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B1D3B20-9424-4AF3-9508-4DCC705D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0573C274-015A-45BF-A52C-C132C7A5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48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5F3E1F1-4C2B-44CC-B60A-F2FEB5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C42C9C6B-5234-4356-AB3D-DB125496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3692C59-F29A-491D-86B1-22784BBD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06ABC02-DBA5-46FA-8883-1096427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2F3004B-4BD4-422D-9168-FF35396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562804A1-E559-4EC6-882F-43586D8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698AF83-7A56-478A-95AF-7013FE27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F5FB3F3-8B53-41E4-900F-2B7D1AD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E3C56CD-1909-4378-B5BA-852AB1C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26C2567-57D3-49E3-BAFF-B78C163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A4591508-DA5A-452C-B521-9A5F3C1C4E0F}"/>
              </a:ext>
            </a:extLst>
          </p:cNvPr>
          <p:cNvSpPr/>
          <p:nvPr userDrawn="1"/>
        </p:nvSpPr>
        <p:spPr>
          <a:xfrm>
            <a:off x="0" y="257691"/>
            <a:ext cx="12192000" cy="93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6EC45CA-8631-4994-91D9-A275AE80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lnSpc>
                <a:spcPct val="114000"/>
              </a:lnSpc>
              <a:buClr>
                <a:srgbClr val="0150A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Ø"/>
              <a:defRPr sz="2400"/>
            </a:lvl3pPr>
            <a:lvl4pPr marL="1657350" indent="-285750">
              <a:buClr>
                <a:srgbClr val="0150A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 descr="Bildergebnis für uni bonn logo">
            <a:extLst>
              <a:ext uri="{FF2B5EF4-FFF2-40B4-BE49-F238E27FC236}">
                <a16:creationId xmlns="" xmlns:a16="http://schemas.microsoft.com/office/drawing/2014/main" id="{DE240EE9-3148-40D2-9A9C-452C46FCCD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="" xmlns:a16="http://schemas.microsoft.com/office/drawing/2014/main" id="{5B28F981-B851-48C5-A52F-EC8EB19387BD}"/>
              </a:ext>
            </a:extLst>
          </p:cNvPr>
          <p:cNvSpPr txBox="1">
            <a:spLocks/>
          </p:cNvSpPr>
          <p:nvPr userDrawn="1"/>
        </p:nvSpPr>
        <p:spPr>
          <a:xfrm>
            <a:off x="-3295" y="741436"/>
            <a:ext cx="10515600" cy="43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5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de-DE" sz="2800" b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="" xmlns:a16="http://schemas.microsoft.com/office/drawing/2014/main" id="{93EF2B54-1E9A-48F9-AED3-03B9F92D4A8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257692"/>
            <a:ext cx="10512305" cy="4837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 b="1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z="3200" b="1" dirty="0"/>
              <a:t>Kapitel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="" xmlns:a16="http://schemas.microsoft.com/office/drawing/2014/main" id="{9603652D-E774-48FD-852C-822301A1173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741436"/>
            <a:ext cx="10512305" cy="437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0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0971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C5B9C4A-3052-4375-A03E-B245E7E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C62C100-3E27-4509-9170-F03860D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8A63C7E-DE74-4DA2-9A3E-E2FE909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99D4503-F84F-43B1-B862-ACD4B6E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AF32D09-B3B0-4D3E-91F0-1B50AA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8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07AA5CB-71AC-4754-AA4E-6CD2DAC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B71ED7C-A45F-42B5-8592-50C9558E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72B92C0F-BA62-4115-8A47-601CC86C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CC57F11-B0DF-4EB2-A3B5-CFC6C8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91A6C0A-2933-4926-8DC0-814DEBD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C36B9CF-DB86-4D23-BD4A-E748D52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46C5054-EA94-476E-8B15-79E31FB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1652A7F-D9C2-4190-8CF7-F1634D2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2C7F6104-3F34-4EF6-8FF0-B34ECF69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832F1806-0F89-42B5-9D61-8A65FBAA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15DBE42-7C7B-40FB-B957-A21FFE58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D958124F-E446-4F1E-8D1D-2A2E4ED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211E5878-FA42-4A2A-8F1C-A890289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F4F7EF11-98D1-4FA9-9D53-F1CBC0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143E2F1-9371-4629-8C6B-82FF900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5065A712-92E4-4AED-A53B-D42FC4B9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DC17B7C-05D8-45B3-83B4-88BE68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789F68D-2EF5-463E-8D3B-6CAE391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6B73158-8D38-4D77-A07E-04CDFAC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F8710B45-C5CE-4C17-A34B-E2461B8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9816A481-28E8-42C2-B43C-575C94F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10B622C-CC1E-45A9-8814-2CBD5C6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5C7014A-7F0E-4181-92AE-C76F0D8D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E7B32465-C798-4881-9605-F2B983DB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A62A5EF-05CC-4AC2-A0D2-6E8C485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3D7F69DD-34CC-4E96-98E8-FBB7E40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E7DE3F0-6ADE-490E-AA1E-6D2D714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DD2D9F-8EB9-4348-A745-7E4B061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39ABC357-3128-4855-B60B-35C37423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EC424B06-6FB7-46AE-88AD-097B4780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D5A3D4A-0373-4DA6-8019-79FDF8F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160591FE-4D04-47D0-B3CA-4F048D6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D9B58E9-2F47-4875-9759-C40DA9BB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8BAC0912-470C-4307-B333-B03546679552}"/>
              </a:ext>
            </a:extLst>
          </p:cNvPr>
          <p:cNvSpPr/>
          <p:nvPr userDrawn="1"/>
        </p:nvSpPr>
        <p:spPr>
          <a:xfrm>
            <a:off x="-1" y="659199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F2002CA6-7A0B-4570-B393-54F4C6CCA1EA}"/>
              </a:ext>
            </a:extLst>
          </p:cNvPr>
          <p:cNvSpPr/>
          <p:nvPr userDrawn="1"/>
        </p:nvSpPr>
        <p:spPr>
          <a:xfrm>
            <a:off x="0" y="-831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="" xmlns:a16="http://schemas.microsoft.com/office/drawing/2014/main" id="{47E84061-627B-4F45-A4DE-0D547DA595C1}"/>
              </a:ext>
            </a:extLst>
          </p:cNvPr>
          <p:cNvSpPr txBox="1">
            <a:spLocks/>
          </p:cNvSpPr>
          <p:nvPr userDrawn="1"/>
        </p:nvSpPr>
        <p:spPr>
          <a:xfrm>
            <a:off x="9522486" y="-16626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Fabrice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Beaumont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Bildergebnis für uni bonn logo">
            <a:extLst>
              <a:ext uri="{FF2B5EF4-FFF2-40B4-BE49-F238E27FC236}">
                <a16:creationId xmlns="" xmlns:a16="http://schemas.microsoft.com/office/drawing/2014/main" id="{2EED14CB-0A93-4BB5-85AC-8C300DAEB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ußzeilenplatzhalter 4">
            <a:extLst>
              <a:ext uri="{FF2B5EF4-FFF2-40B4-BE49-F238E27FC236}">
                <a16:creationId xmlns="" xmlns:a16="http://schemas.microsoft.com/office/drawing/2014/main" id="{95F3A505-2B72-4B39-8216-6ADB0844E9B1}"/>
              </a:ext>
            </a:extLst>
          </p:cNvPr>
          <p:cNvSpPr txBox="1">
            <a:spLocks/>
          </p:cNvSpPr>
          <p:nvPr userDrawn="1"/>
        </p:nvSpPr>
        <p:spPr>
          <a:xfrm>
            <a:off x="18662" y="6591993"/>
            <a:ext cx="111034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01.07.2020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ußzeilenplatzhalter 4">
            <a:extLst>
              <a:ext uri="{FF2B5EF4-FFF2-40B4-BE49-F238E27FC236}">
                <a16:creationId xmlns="" xmlns:a16="http://schemas.microsoft.com/office/drawing/2014/main" id="{8F4A3ABC-C2BA-429F-91C2-5E3864E7753E}"/>
              </a:ext>
            </a:extLst>
          </p:cNvPr>
          <p:cNvSpPr txBox="1">
            <a:spLocks/>
          </p:cNvSpPr>
          <p:nvPr userDrawn="1"/>
        </p:nvSpPr>
        <p:spPr>
          <a:xfrm>
            <a:off x="4779818" y="6591543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WWL Graph Kernels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ußzeilenplatzhalter 4">
            <a:extLst>
              <a:ext uri="{FF2B5EF4-FFF2-40B4-BE49-F238E27FC236}">
                <a16:creationId xmlns="" xmlns:a16="http://schemas.microsoft.com/office/drawing/2014/main" id="{C563957E-BF20-4CF6-812F-81120FEBF4D9}"/>
              </a:ext>
            </a:extLst>
          </p:cNvPr>
          <p:cNvSpPr txBox="1">
            <a:spLocks/>
          </p:cNvSpPr>
          <p:nvPr userDrawn="1"/>
        </p:nvSpPr>
        <p:spPr>
          <a:xfrm>
            <a:off x="37151" y="-24378"/>
            <a:ext cx="7540516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Seminar: </a:t>
            </a:r>
            <a:r>
              <a:rPr lang="en-GB" sz="1200" kern="120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Principles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Mining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Learning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„Selected Papers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NeurIPS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 (MA-INF</a:t>
            </a:r>
            <a:r>
              <a:rPr lang="de-DE" sz="1200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4209)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82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84.png"/><Relationship Id="rId10" Type="http://schemas.openxmlformats.org/officeDocument/2006/relationships/image" Target="../media/image97.png"/><Relationship Id="rId4" Type="http://schemas.openxmlformats.org/officeDocument/2006/relationships/image" Target="../media/image83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1122363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Cellular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Automata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3200" dirty="0" smtClean="0"/>
              <a:t>A </a:t>
            </a:r>
            <a:r>
              <a:rPr lang="de-DE" sz="3200" dirty="0" err="1" smtClean="0"/>
              <a:t>brief</a:t>
            </a:r>
            <a:r>
              <a:rPr lang="de-DE" sz="3200" dirty="0" smtClean="0"/>
              <a:t> </a:t>
            </a:r>
            <a:r>
              <a:rPr lang="de-DE" sz="3200" dirty="0" err="1" smtClean="0"/>
              <a:t>Intruduction</a:t>
            </a:r>
            <a:r>
              <a:rPr lang="de-DE" sz="3200" dirty="0" smtClean="0"/>
              <a:t> </a:t>
            </a:r>
            <a:r>
              <a:rPr lang="de-DE" sz="3200" dirty="0"/>
              <a:t/>
            </a:r>
            <a:br>
              <a:rPr lang="de-DE" sz="3200" dirty="0"/>
            </a:br>
            <a:endParaRPr lang="de-DE" sz="3600" dirty="0"/>
          </a:p>
        </p:txBody>
      </p:sp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520188BF-8C14-49FA-BA47-581432E7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965"/>
            <a:ext cx="9144000" cy="191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939185"/>
                </a:solidFill>
              </a:rPr>
              <a:t>Fabrice </a:t>
            </a:r>
            <a:r>
              <a:rPr lang="de-DE" dirty="0" smtClean="0">
                <a:solidFill>
                  <a:srgbClr val="939185"/>
                </a:solidFill>
              </a:rPr>
              <a:t>Beaumont</a:t>
            </a:r>
            <a:br>
              <a:rPr lang="de-DE" dirty="0" smtClean="0">
                <a:solidFill>
                  <a:srgbClr val="939185"/>
                </a:solidFill>
              </a:rPr>
            </a:br>
            <a:r>
              <a:rPr lang="de-DE" dirty="0" smtClean="0">
                <a:solidFill>
                  <a:srgbClr val="939185"/>
                </a:solidFill>
              </a:rPr>
              <a:t>Rheinische </a:t>
            </a:r>
            <a:r>
              <a:rPr lang="de-DE" dirty="0">
                <a:solidFill>
                  <a:srgbClr val="939185"/>
                </a:solidFill>
              </a:rPr>
              <a:t>Friedrich-Wilhelms-Universität Bonn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rgbClr val="939185"/>
                </a:solidFill>
              </a:rPr>
              <a:t>06.05.2020</a:t>
            </a:r>
            <a:endParaRPr lang="de-DE" dirty="0">
              <a:solidFill>
                <a:srgbClr val="939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0179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/>
              <p:cNvSpPr/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838075" y="5099126"/>
            <a:ext cx="158590" cy="1020466"/>
            <a:chOff x="683390" y="5341141"/>
            <a:chExt cx="66928" cy="430656"/>
          </a:xfrm>
        </p:grpSpPr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683390" y="5341141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683390" y="5432073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683390" y="5523005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683390" y="5613937"/>
              <a:ext cx="66928" cy="669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683390" y="5704869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331151" y="5098895"/>
            <a:ext cx="158590" cy="1020466"/>
            <a:chOff x="1059433" y="5340910"/>
            <a:chExt cx="66928" cy="430656"/>
          </a:xfrm>
        </p:grpSpPr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1059433" y="5340910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059433" y="5431842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1059433" y="5522774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1059433" y="5613706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1059433" y="5704638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/>
              <p:cNvSpPr/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7" name="Rechteck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-62061" y="4908540"/>
            <a:ext cx="1579727" cy="1580153"/>
            <a:chOff x="3774060" y="4952085"/>
            <a:chExt cx="1579727" cy="1580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/>
                <p:cNvSpPr/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Rechteck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/>
                <p:cNvSpPr/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Rechteck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uppieren 98"/>
            <p:cNvGrpSpPr>
              <a:grpSpLocks noChangeAspect="1"/>
            </p:cNvGrpSpPr>
            <p:nvPr/>
          </p:nvGrpSpPr>
          <p:grpSpPr>
            <a:xfrm flipH="1">
              <a:off x="3775697" y="5671900"/>
              <a:ext cx="1578090" cy="615358"/>
              <a:chOff x="5405623" y="3957083"/>
              <a:chExt cx="3689820" cy="14408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feld 122"/>
                  <p:cNvSpPr txBox="1"/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000" i="1" dirty="0"/>
                  </a:p>
                </p:txBody>
              </p:sp>
            </mc:Choice>
            <mc:Fallback xmlns="">
              <p:sp>
                <p:nvSpPr>
                  <p:cNvPr id="123" name="Textfeld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4" name="Gruppieren 123"/>
              <p:cNvGrpSpPr>
                <a:grpSpLocks noChangeAspect="1"/>
              </p:cNvGrpSpPr>
              <p:nvPr/>
            </p:nvGrpSpPr>
            <p:grpSpPr>
              <a:xfrm>
                <a:off x="6167954" y="4186634"/>
                <a:ext cx="156710" cy="1008367"/>
                <a:chOff x="4081838" y="3070155"/>
                <a:chExt cx="252088" cy="1622087"/>
              </a:xfrm>
            </p:grpSpPr>
            <p:sp>
              <p:nvSpPr>
                <p:cNvPr id="137" name="Rechteck 136"/>
                <p:cNvSpPr>
                  <a:spLocks noChangeAspect="1"/>
                </p:cNvSpPr>
                <p:nvPr/>
              </p:nvSpPr>
              <p:spPr>
                <a:xfrm>
                  <a:off x="4081838" y="3070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hteck 137"/>
                <p:cNvSpPr>
                  <a:spLocks noChangeAspect="1"/>
                </p:cNvSpPr>
                <p:nvPr/>
              </p:nvSpPr>
              <p:spPr>
                <a:xfrm>
                  <a:off x="4081838" y="3412656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Rechteck 138"/>
                <p:cNvSpPr>
                  <a:spLocks noChangeAspect="1"/>
                </p:cNvSpPr>
                <p:nvPr/>
              </p:nvSpPr>
              <p:spPr>
                <a:xfrm>
                  <a:off x="4081838" y="3755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echteck 139"/>
                <p:cNvSpPr>
                  <a:spLocks noChangeAspect="1"/>
                </p:cNvSpPr>
                <p:nvPr/>
              </p:nvSpPr>
              <p:spPr>
                <a:xfrm>
                  <a:off x="4081838" y="4097654"/>
                  <a:ext cx="252088" cy="252089"/>
                </a:xfrm>
                <a:prstGeom prst="rect">
                  <a:avLst/>
                </a:prstGeom>
                <a:solidFill>
                  <a:srgbClr val="9184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hteck 140"/>
                <p:cNvSpPr>
                  <a:spLocks noChangeAspect="1"/>
                </p:cNvSpPr>
                <p:nvPr/>
              </p:nvSpPr>
              <p:spPr>
                <a:xfrm>
                  <a:off x="4081838" y="4440153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uppieren 124"/>
              <p:cNvGrpSpPr>
                <a:grpSpLocks noChangeAspect="1"/>
              </p:cNvGrpSpPr>
              <p:nvPr/>
            </p:nvGrpSpPr>
            <p:grpSpPr>
              <a:xfrm>
                <a:off x="7037559" y="4187173"/>
                <a:ext cx="156710" cy="1008367"/>
                <a:chOff x="4351832" y="3081487"/>
                <a:chExt cx="252088" cy="1622087"/>
              </a:xfrm>
            </p:grpSpPr>
            <p:sp>
              <p:nvSpPr>
                <p:cNvPr id="132" name="Rechteck 131"/>
                <p:cNvSpPr>
                  <a:spLocks noChangeAspect="1"/>
                </p:cNvSpPr>
                <p:nvPr/>
              </p:nvSpPr>
              <p:spPr>
                <a:xfrm>
                  <a:off x="4351832" y="3081487"/>
                  <a:ext cx="252088" cy="25208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hteck 132"/>
                <p:cNvSpPr>
                  <a:spLocks noChangeAspect="1"/>
                </p:cNvSpPr>
                <p:nvPr/>
              </p:nvSpPr>
              <p:spPr>
                <a:xfrm>
                  <a:off x="4351832" y="3423988"/>
                  <a:ext cx="252088" cy="25208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Rechteck 133"/>
                <p:cNvSpPr>
                  <a:spLocks noChangeAspect="1"/>
                </p:cNvSpPr>
                <p:nvPr/>
              </p:nvSpPr>
              <p:spPr>
                <a:xfrm>
                  <a:off x="4351832" y="376648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hteck 134"/>
                <p:cNvSpPr>
                  <a:spLocks noChangeAspect="1"/>
                </p:cNvSpPr>
                <p:nvPr/>
              </p:nvSpPr>
              <p:spPr>
                <a:xfrm>
                  <a:off x="4351832" y="4108986"/>
                  <a:ext cx="252088" cy="2520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hteck 135"/>
                <p:cNvSpPr>
                  <a:spLocks noChangeAspect="1"/>
                </p:cNvSpPr>
                <p:nvPr/>
              </p:nvSpPr>
              <p:spPr>
                <a:xfrm>
                  <a:off x="4351832" y="4451485"/>
                  <a:ext cx="252088" cy="2520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6" name="Gruppieren 125"/>
              <p:cNvGrpSpPr>
                <a:grpSpLocks noChangeAspect="1"/>
              </p:cNvGrpSpPr>
              <p:nvPr/>
            </p:nvGrpSpPr>
            <p:grpSpPr>
              <a:xfrm>
                <a:off x="7918060" y="4186633"/>
                <a:ext cx="156710" cy="1008367"/>
                <a:chOff x="4654665" y="3070153"/>
                <a:chExt cx="252088" cy="1622087"/>
              </a:xfrm>
            </p:grpSpPr>
            <p:sp>
              <p:nvSpPr>
                <p:cNvPr id="127" name="Rechteck 126"/>
                <p:cNvSpPr>
                  <a:spLocks noChangeAspect="1"/>
                </p:cNvSpPr>
                <p:nvPr/>
              </p:nvSpPr>
              <p:spPr>
                <a:xfrm>
                  <a:off x="4654665" y="3070153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hteck 127"/>
                <p:cNvSpPr>
                  <a:spLocks noChangeAspect="1"/>
                </p:cNvSpPr>
                <p:nvPr/>
              </p:nvSpPr>
              <p:spPr>
                <a:xfrm>
                  <a:off x="4654665" y="3412654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hteck 128"/>
                <p:cNvSpPr>
                  <a:spLocks noChangeAspect="1"/>
                </p:cNvSpPr>
                <p:nvPr/>
              </p:nvSpPr>
              <p:spPr>
                <a:xfrm>
                  <a:off x="4654665" y="3755151"/>
                  <a:ext cx="252088" cy="2520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hteck 129"/>
                <p:cNvSpPr>
                  <a:spLocks noChangeAspect="1"/>
                </p:cNvSpPr>
                <p:nvPr/>
              </p:nvSpPr>
              <p:spPr>
                <a:xfrm>
                  <a:off x="4654665" y="4097650"/>
                  <a:ext cx="252088" cy="25208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hteck 130"/>
                <p:cNvSpPr>
                  <a:spLocks noChangeAspect="1"/>
                </p:cNvSpPr>
                <p:nvPr/>
              </p:nvSpPr>
              <p:spPr>
                <a:xfrm>
                  <a:off x="4654665" y="4440151"/>
                  <a:ext cx="252088" cy="25208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0" name="Gruppieren 99"/>
            <p:cNvGrpSpPr>
              <a:grpSpLocks noChangeAspect="1"/>
            </p:cNvGrpSpPr>
            <p:nvPr/>
          </p:nvGrpSpPr>
          <p:grpSpPr>
            <a:xfrm>
              <a:off x="3774060" y="4952085"/>
              <a:ext cx="1579727" cy="615553"/>
              <a:chOff x="5405623" y="3957083"/>
              <a:chExt cx="3698877" cy="1441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400" i="1" dirty="0"/>
                  </a:p>
                </p:txBody>
              </p:sp>
            </mc:Choice>
            <mc:Fallback xmlns="">
              <p:sp>
                <p:nvSpPr>
                  <p:cNvPr id="104" name="Textfeld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uppieren 104"/>
              <p:cNvGrpSpPr>
                <a:grpSpLocks noChangeAspect="1"/>
              </p:cNvGrpSpPr>
              <p:nvPr/>
            </p:nvGrpSpPr>
            <p:grpSpPr>
              <a:xfrm>
                <a:off x="6427706" y="4186634"/>
                <a:ext cx="156710" cy="1008367"/>
                <a:chOff x="4499680" y="3070155"/>
                <a:chExt cx="252088" cy="1622087"/>
              </a:xfrm>
            </p:grpSpPr>
            <p:sp>
              <p:nvSpPr>
                <p:cNvPr id="118" name="Rechteck 117"/>
                <p:cNvSpPr>
                  <a:spLocks noChangeAspect="1"/>
                </p:cNvSpPr>
                <p:nvPr/>
              </p:nvSpPr>
              <p:spPr>
                <a:xfrm>
                  <a:off x="4499680" y="3070155"/>
                  <a:ext cx="252088" cy="2520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4499680" y="3412656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hteck 119"/>
                <p:cNvSpPr>
                  <a:spLocks noChangeAspect="1"/>
                </p:cNvSpPr>
                <p:nvPr/>
              </p:nvSpPr>
              <p:spPr>
                <a:xfrm>
                  <a:off x="4499680" y="3755155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hteck 120"/>
                <p:cNvSpPr>
                  <a:spLocks noChangeAspect="1"/>
                </p:cNvSpPr>
                <p:nvPr/>
              </p:nvSpPr>
              <p:spPr>
                <a:xfrm>
                  <a:off x="4499680" y="4097655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hteck 121"/>
                <p:cNvSpPr>
                  <a:spLocks noChangeAspect="1"/>
                </p:cNvSpPr>
                <p:nvPr/>
              </p:nvSpPr>
              <p:spPr>
                <a:xfrm>
                  <a:off x="4499680" y="4440154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6" name="Gruppieren 105"/>
              <p:cNvGrpSpPr>
                <a:grpSpLocks noChangeAspect="1"/>
              </p:cNvGrpSpPr>
              <p:nvPr/>
            </p:nvGrpSpPr>
            <p:grpSpPr>
              <a:xfrm>
                <a:off x="7309687" y="4187173"/>
                <a:ext cx="156710" cy="1008367"/>
                <a:chOff x="4789576" y="3081487"/>
                <a:chExt cx="252088" cy="1622087"/>
              </a:xfrm>
            </p:grpSpPr>
            <p:sp>
              <p:nvSpPr>
                <p:cNvPr id="113" name="Rechteck 112"/>
                <p:cNvSpPr>
                  <a:spLocks noChangeAspect="1"/>
                </p:cNvSpPr>
                <p:nvPr/>
              </p:nvSpPr>
              <p:spPr>
                <a:xfrm>
                  <a:off x="4789576" y="3081487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hteck 113"/>
                <p:cNvSpPr>
                  <a:spLocks noChangeAspect="1"/>
                </p:cNvSpPr>
                <p:nvPr/>
              </p:nvSpPr>
              <p:spPr>
                <a:xfrm>
                  <a:off x="4789576" y="3423988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Rechteck 114"/>
                <p:cNvSpPr>
                  <a:spLocks noChangeAspect="1"/>
                </p:cNvSpPr>
                <p:nvPr/>
              </p:nvSpPr>
              <p:spPr>
                <a:xfrm>
                  <a:off x="4789576" y="3766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echteck 115"/>
                <p:cNvSpPr>
                  <a:spLocks noChangeAspect="1"/>
                </p:cNvSpPr>
                <p:nvPr/>
              </p:nvSpPr>
              <p:spPr>
                <a:xfrm>
                  <a:off x="4789576" y="4108987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hteck 116"/>
                <p:cNvSpPr>
                  <a:spLocks noChangeAspect="1"/>
                </p:cNvSpPr>
                <p:nvPr/>
              </p:nvSpPr>
              <p:spPr>
                <a:xfrm>
                  <a:off x="4789576" y="4451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7" name="Gruppieren 106"/>
              <p:cNvGrpSpPr>
                <a:grpSpLocks noChangeAspect="1"/>
              </p:cNvGrpSpPr>
              <p:nvPr/>
            </p:nvGrpSpPr>
            <p:grpSpPr>
              <a:xfrm>
                <a:off x="8190178" y="4186633"/>
                <a:ext cx="156710" cy="1008367"/>
                <a:chOff x="5092403" y="3070153"/>
                <a:chExt cx="252088" cy="1622087"/>
              </a:xfrm>
            </p:grpSpPr>
            <p:sp>
              <p:nvSpPr>
                <p:cNvPr id="108" name="Rechteck 107"/>
                <p:cNvSpPr>
                  <a:spLocks noChangeAspect="1"/>
                </p:cNvSpPr>
                <p:nvPr/>
              </p:nvSpPr>
              <p:spPr>
                <a:xfrm>
                  <a:off x="5092403" y="307015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Rechteck 108"/>
                <p:cNvSpPr>
                  <a:spLocks noChangeAspect="1"/>
                </p:cNvSpPr>
                <p:nvPr/>
              </p:nvSpPr>
              <p:spPr>
                <a:xfrm>
                  <a:off x="5092403" y="3412654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Rechteck 109"/>
                <p:cNvSpPr>
                  <a:spLocks noChangeAspect="1"/>
                </p:cNvSpPr>
                <p:nvPr/>
              </p:nvSpPr>
              <p:spPr>
                <a:xfrm>
                  <a:off x="5092403" y="3755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Rechteck 110"/>
                <p:cNvSpPr>
                  <a:spLocks noChangeAspect="1"/>
                </p:cNvSpPr>
                <p:nvPr/>
              </p:nvSpPr>
              <p:spPr>
                <a:xfrm>
                  <a:off x="5092403" y="409765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hteck 111"/>
                <p:cNvSpPr>
                  <a:spLocks noChangeAspect="1"/>
                </p:cNvSpPr>
                <p:nvPr/>
              </p:nvSpPr>
              <p:spPr>
                <a:xfrm>
                  <a:off x="5092403" y="4440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hteck 100"/>
                <p:cNvSpPr/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1" name="Rechteck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/>
                <p:cNvSpPr txBox="1"/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2" name="Textfeld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/>
                <p:cNvSpPr txBox="1"/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3" name="Textfeld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hteck 141"/>
              <p:cNvSpPr/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Rechteck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D939CE78-E6B6-44BA-9946-07DBB2D9C71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2.2 Wasserstein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-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3"/>
                <a:stretch>
                  <a:fillRect l="-1450" t="-2625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𝑥𝑀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probability distributions on a metric space </a:t>
                          </a:r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GB" b="1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ground distance (on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over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MxM</m:t>
                              </m:r>
                            </m:oMath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(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marginals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and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de-DE" dirty="0" smtClean="0"/>
                            <a:t> on </a:t>
                          </a:r>
                          <a:r>
                            <a:rPr lang="de-DE" dirty="0" err="1" smtClean="0"/>
                            <a:t>the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first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second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factor</a:t>
                          </a:r>
                          <a:r>
                            <a:rPr lang="de-DE" dirty="0" smtClean="0"/>
                            <a:t>)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239937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9672" b="-4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9672" r="-239937" b="-3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19672" b="-3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19672" r="-239937" b="-2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219672" b="-26065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43382" r="-239937" b="-16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43382" b="-169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4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𝑊𝐿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6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   </m:t>
                      </m:r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↣   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𝑊𝐿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0976"/>
              </p:ext>
            </p:extLst>
          </p:nvPr>
        </p:nvGraphicFramePr>
        <p:xfrm>
          <a:off x="21020" y="1877060"/>
          <a:ext cx="12170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1"/>
                          </a:solidFill>
                        </a:rPr>
                        <a:t>Competitive</a:t>
                      </a:r>
                      <a:r>
                        <a:rPr lang="en-GB" sz="2800" dirty="0" smtClean="0"/>
                        <a:t> with best graph kernel</a:t>
                      </a:r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Outperforms</a:t>
                      </a:r>
                      <a:r>
                        <a:rPr lang="en-GB" sz="2800" dirty="0" smtClean="0"/>
                        <a:t> all state-of-the</a:t>
                      </a:r>
                      <a:r>
                        <a:rPr lang="en-GB" sz="2800" baseline="0" dirty="0" smtClean="0"/>
                        <a:t> art graph kernels</a:t>
                      </a:r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594100" y="5209301"/>
            <a:ext cx="463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summarize tables in pile chart with slack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Sumary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35400" y="2336800"/>
            <a:ext cx="446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the whole method only in 3-4 graphics</a:t>
            </a:r>
            <a:br>
              <a:rPr lang="en-GB" dirty="0" smtClean="0"/>
            </a:br>
            <a:r>
              <a:rPr lang="en-GB" dirty="0" smtClean="0"/>
              <a:t>(graphics from above)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Thank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err="1" smtClean="0">
                <a:solidFill>
                  <a:srgbClr val="0150A0"/>
                </a:solidFill>
              </a:rPr>
              <a:t>for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attention</a:t>
            </a:r>
            <a:r>
              <a:rPr lang="de-DE" sz="5400" dirty="0" smtClean="0">
                <a:solidFill>
                  <a:srgbClr val="0150A0"/>
                </a:solidFill>
              </a:rPr>
              <a:t>!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="" xmlns:a16="http://schemas.microsoft.com/office/drawing/2014/main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93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="" xmlns:a16="http://schemas.microsoft.com/office/drawing/2014/main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</p:spPr>
        <p:txBody>
          <a:bodyPr/>
          <a:lstStyle/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TASK:</a:t>
            </a:r>
            <a:r>
              <a:rPr lang="de-DE" dirty="0" smtClean="0"/>
              <a:t> 	Graph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sz="2000" dirty="0" smtClean="0"/>
              <a:t>(via </a:t>
            </a:r>
            <a:r>
              <a:rPr lang="de-DE" sz="2000" dirty="0" err="1" smtClean="0"/>
              <a:t>graph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similarity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r>
              <a:rPr lang="de-DE" sz="2000" dirty="0" smtClean="0"/>
              <a:t>)</a:t>
            </a:r>
          </a:p>
          <a:p>
            <a:pPr marL="0" indent="0">
              <a:buNone/>
              <a:tabLst>
                <a:tab pos="3228975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Solution: </a:t>
            </a:r>
            <a:r>
              <a:rPr lang="de-DE" sz="3200" dirty="0" smtClean="0">
                <a:latin typeface="French Script MT" panose="03020402040607040605" pitchFamily="66" charset="0"/>
              </a:rPr>
              <a:t>R</a:t>
            </a:r>
            <a:r>
              <a:rPr lang="de-DE" dirty="0" smtClean="0"/>
              <a:t>-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endParaRPr lang="de-DE" dirty="0" smtClean="0"/>
          </a:p>
          <a:p>
            <a:pPr marL="0" indent="0">
              <a:buNone/>
              <a:tabLst>
                <a:tab pos="16192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Problem: </a:t>
            </a:r>
            <a:r>
              <a:rPr lang="de-DE" dirty="0" smtClean="0"/>
              <a:t>Naive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substructures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disregard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dirty="0" smtClean="0"/>
              <a:t>	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extendible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continuously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Transform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WL-features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(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Differentiate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a finite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categorical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labels</a:t>
            </a:r>
            <a:r>
              <a:rPr lang="de-DE" sz="2000" b="1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real </a:t>
            </a:r>
            <a:r>
              <a:rPr lang="de-DE" sz="2000" dirty="0" err="1" smtClean="0"/>
              <a:t>valued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attributes</a:t>
            </a:r>
            <a:r>
              <a:rPr lang="de-DE" sz="2000" dirty="0" smtClean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8487324" y="3429000"/>
            <a:ext cx="2197100" cy="1219200"/>
          </a:xfrm>
          <a:prstGeom prst="wedgeEllipseCallout">
            <a:avLst>
              <a:gd name="adj1" fmla="val -75169"/>
              <a:gd name="adj2" fmla="val -43750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Optimal transport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159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4747" y="3021308"/>
            <a:ext cx="7346828" cy="3469260"/>
            <a:chOff x="336815" y="2026706"/>
            <a:chExt cx="7346828" cy="3469260"/>
          </a:xfrm>
        </p:grpSpPr>
        <p:sp>
          <p:nvSpPr>
            <p:cNvPr id="6" name="Freihandform 5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 xmlns="">
              <p:sp>
                <p:nvSpPr>
                  <p:cNvPr id="30" name="Textfeld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44" name="Rechteck 43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hteck 44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hteck 45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hteck 46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hteck 47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" name="Gruppieren 31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39" name="Rechteck 38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hteck 39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hteck 4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hteck 41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hteck 42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" name="Gruppieren 32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34" name="Rechteck 3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hteck 34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hteck 35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hteck 36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hteck 3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9" name="Gruppieren 58"/>
          <p:cNvGrpSpPr/>
          <p:nvPr/>
        </p:nvGrpSpPr>
        <p:grpSpPr>
          <a:xfrm>
            <a:off x="320613" y="1311818"/>
            <a:ext cx="5154230" cy="1454128"/>
            <a:chOff x="342767" y="218328"/>
            <a:chExt cx="5154230" cy="1454128"/>
          </a:xfrm>
        </p:grpSpPr>
        <p:grpSp>
          <p:nvGrpSpPr>
            <p:cNvPr id="60" name="Gruppieren 59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21" name="Freihandform 12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24" name="Gruppieren 12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5" name="Gerader Verbinder 124"/>
                <p:cNvCxnSpPr>
                  <a:cxnSpLocks/>
                  <a:stCxn id="130" idx="6"/>
                  <a:endCxn id="13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0" idx="4"/>
                  <a:endCxn id="13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4"/>
                  <a:endCxn id="13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3" idx="6"/>
                  <a:endCxn id="13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>
                  <a:cxnSpLocks/>
                  <a:stCxn id="132" idx="7"/>
                  <a:endCxn id="13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4" name="Ellipse 13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7" name="Freihandform 10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8" name="Freihandform 10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9" name="Freihandform 10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10" name="Gruppieren 10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11" name="Gerader Verbinder 110"/>
                <p:cNvCxnSpPr>
                  <a:cxnSpLocks/>
                  <a:stCxn id="116" idx="6"/>
                  <a:endCxn id="11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6" idx="4"/>
                  <a:endCxn id="11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/>
                <p:cNvCxnSpPr>
                  <a:cxnSpLocks/>
                  <a:stCxn id="119" idx="6"/>
                  <a:endCxn id="12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r Verbinder 114"/>
                <p:cNvCxnSpPr>
                  <a:cxnSpLocks/>
                  <a:stCxn id="118" idx="7"/>
                  <a:endCxn id="11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9" name="Ellipse 11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20" name="Ellipse 11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2" name="Gruppieren 61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93" name="Freihandform 92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ihandform 93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Freihandform 94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6" name="Gruppieren 9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7" name="Gerader Verbinder 96"/>
                <p:cNvCxnSpPr>
                  <a:cxnSpLocks/>
                  <a:stCxn id="102" idx="6"/>
                  <a:endCxn id="10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2" idx="4"/>
                  <a:endCxn id="10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/>
                <p:cNvCxnSpPr>
                  <a:cxnSpLocks/>
                  <a:stCxn id="104" idx="4"/>
                  <a:endCxn id="10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/>
                <p:cNvCxnSpPr>
                  <a:cxnSpLocks/>
                  <a:stCxn id="105" idx="6"/>
                  <a:endCxn id="10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/>
                <p:cNvCxnSpPr>
                  <a:cxnSpLocks/>
                  <a:stCxn id="104" idx="7"/>
                  <a:endCxn id="10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uppieren 62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79" name="Freihandform 78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Gruppieren 8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83" name="Gerader Verbinder 82"/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88" idx="4"/>
                  <a:endCxn id="9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/>
                <p:cNvCxnSpPr>
                  <a:cxnSpLocks/>
                  <a:stCxn id="90" idx="4"/>
                  <a:endCxn id="9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/>
                <p:cNvCxnSpPr>
                  <a:cxnSpLocks/>
                  <a:stCxn id="91" idx="6"/>
                  <a:endCxn id="9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90" idx="7"/>
                  <a:endCxn id="8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89" name="Ellipse 8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0" name="Ellipse 8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1" name="Ellipse 9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2" name="Ellipse 9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Gruppieren 63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65" name="Freihandform 64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69" name="Gerader Verbinder 68"/>
                <p:cNvCxnSpPr>
                  <a:cxnSpLocks/>
                  <a:stCxn id="74" idx="6"/>
                  <a:endCxn id="7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/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/>
                <p:cNvCxnSpPr>
                  <a:cxnSpLocks/>
                  <a:stCxn id="76" idx="4"/>
                  <a:endCxn id="7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/>
                <p:cNvCxnSpPr>
                  <a:cxnSpLocks/>
                  <a:stCxn id="77" idx="6"/>
                  <a:endCxn id="7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/>
                <p:cNvCxnSpPr>
                  <a:cxnSpLocks/>
                  <a:stCxn id="76" idx="7"/>
                  <a:endCxn id="7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8" name="Ellipse 7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9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13" name="Gruppieren 212"/>
          <p:cNvGrpSpPr/>
          <p:nvPr/>
        </p:nvGrpSpPr>
        <p:grpSpPr>
          <a:xfrm flipH="1">
            <a:off x="6084661" y="2792587"/>
            <a:ext cx="2841459" cy="1107995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feld 213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214" name="Textfeld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uppieren 214"/>
            <p:cNvGrpSpPr>
              <a:grpSpLocks noChangeAspect="1"/>
            </p:cNvGrpSpPr>
            <p:nvPr/>
          </p:nvGrpSpPr>
          <p:grpSpPr>
            <a:xfrm>
              <a:off x="6167954" y="4186634"/>
              <a:ext cx="156710" cy="1008367"/>
              <a:chOff x="4081838" y="3070155"/>
              <a:chExt cx="252088" cy="1622087"/>
            </a:xfrm>
          </p:grpSpPr>
          <p:sp>
            <p:nvSpPr>
              <p:cNvPr id="228" name="Rechteck 227"/>
              <p:cNvSpPr>
                <a:spLocks noChangeAspect="1"/>
              </p:cNvSpPr>
              <p:nvPr/>
            </p:nvSpPr>
            <p:spPr>
              <a:xfrm>
                <a:off x="4081838" y="3070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hteck 228"/>
              <p:cNvSpPr>
                <a:spLocks noChangeAspect="1"/>
              </p:cNvSpPr>
              <p:nvPr/>
            </p:nvSpPr>
            <p:spPr>
              <a:xfrm>
                <a:off x="4081838" y="3412656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hteck 229"/>
              <p:cNvSpPr>
                <a:spLocks noChangeAspect="1"/>
              </p:cNvSpPr>
              <p:nvPr/>
            </p:nvSpPr>
            <p:spPr>
              <a:xfrm>
                <a:off x="4081838" y="3755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hteck 230"/>
              <p:cNvSpPr>
                <a:spLocks noChangeAspect="1"/>
              </p:cNvSpPr>
              <p:nvPr/>
            </p:nvSpPr>
            <p:spPr>
              <a:xfrm>
                <a:off x="4081838" y="4097654"/>
                <a:ext cx="252088" cy="2520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hteck 231"/>
              <p:cNvSpPr>
                <a:spLocks noChangeAspect="1"/>
              </p:cNvSpPr>
              <p:nvPr/>
            </p:nvSpPr>
            <p:spPr>
              <a:xfrm>
                <a:off x="4081838" y="4440153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6" name="Gruppieren 215"/>
            <p:cNvGrpSpPr>
              <a:grpSpLocks noChangeAspect="1"/>
            </p:cNvGrpSpPr>
            <p:nvPr/>
          </p:nvGrpSpPr>
          <p:grpSpPr>
            <a:xfrm>
              <a:off x="7037559" y="4187173"/>
              <a:ext cx="156710" cy="1008367"/>
              <a:chOff x="4351832" y="3081487"/>
              <a:chExt cx="252088" cy="1622087"/>
            </a:xfrm>
          </p:grpSpPr>
          <p:sp>
            <p:nvSpPr>
              <p:cNvPr id="223" name="Rechteck 222"/>
              <p:cNvSpPr>
                <a:spLocks noChangeAspect="1"/>
              </p:cNvSpPr>
              <p:nvPr/>
            </p:nvSpPr>
            <p:spPr>
              <a:xfrm>
                <a:off x="4351832" y="3081487"/>
                <a:ext cx="252088" cy="25208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hteck 223"/>
              <p:cNvSpPr>
                <a:spLocks noChangeAspect="1"/>
              </p:cNvSpPr>
              <p:nvPr/>
            </p:nvSpPr>
            <p:spPr>
              <a:xfrm>
                <a:off x="4351832" y="3423988"/>
                <a:ext cx="252088" cy="252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hteck 224"/>
              <p:cNvSpPr>
                <a:spLocks noChangeAspect="1"/>
              </p:cNvSpPr>
              <p:nvPr/>
            </p:nvSpPr>
            <p:spPr>
              <a:xfrm>
                <a:off x="4351832" y="376648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hteck 225"/>
              <p:cNvSpPr>
                <a:spLocks noChangeAspect="1"/>
              </p:cNvSpPr>
              <p:nvPr/>
            </p:nvSpPr>
            <p:spPr>
              <a:xfrm>
                <a:off x="4351832" y="4108986"/>
                <a:ext cx="252088" cy="2520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hteck 226"/>
              <p:cNvSpPr>
                <a:spLocks noChangeAspect="1"/>
              </p:cNvSpPr>
              <p:nvPr/>
            </p:nvSpPr>
            <p:spPr>
              <a:xfrm>
                <a:off x="4351832" y="4451485"/>
                <a:ext cx="252088" cy="2520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7" name="Gruppieren 216"/>
            <p:cNvGrpSpPr>
              <a:grpSpLocks noChangeAspect="1"/>
            </p:cNvGrpSpPr>
            <p:nvPr/>
          </p:nvGrpSpPr>
          <p:grpSpPr>
            <a:xfrm>
              <a:off x="7918060" y="4186633"/>
              <a:ext cx="156710" cy="1008367"/>
              <a:chOff x="4654665" y="3070153"/>
              <a:chExt cx="252088" cy="1622087"/>
            </a:xfrm>
          </p:grpSpPr>
          <p:sp>
            <p:nvSpPr>
              <p:cNvPr id="218" name="Rechteck 217"/>
              <p:cNvSpPr>
                <a:spLocks noChangeAspect="1"/>
              </p:cNvSpPr>
              <p:nvPr/>
            </p:nvSpPr>
            <p:spPr>
              <a:xfrm>
                <a:off x="4654665" y="3070153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hteck 218"/>
              <p:cNvSpPr>
                <a:spLocks noChangeAspect="1"/>
              </p:cNvSpPr>
              <p:nvPr/>
            </p:nvSpPr>
            <p:spPr>
              <a:xfrm>
                <a:off x="4654665" y="3412654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hteck 219"/>
              <p:cNvSpPr>
                <a:spLocks noChangeAspect="1"/>
              </p:cNvSpPr>
              <p:nvPr/>
            </p:nvSpPr>
            <p:spPr>
              <a:xfrm>
                <a:off x="4654665" y="3755151"/>
                <a:ext cx="252088" cy="2520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hteck 220"/>
              <p:cNvSpPr>
                <a:spLocks noChangeAspect="1"/>
              </p:cNvSpPr>
              <p:nvPr/>
            </p:nvSpPr>
            <p:spPr>
              <a:xfrm>
                <a:off x="4654665" y="4097650"/>
                <a:ext cx="252088" cy="2520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hteck 221"/>
              <p:cNvSpPr>
                <a:spLocks noChangeAspect="1"/>
              </p:cNvSpPr>
              <p:nvPr/>
            </p:nvSpPr>
            <p:spPr>
              <a:xfrm>
                <a:off x="4654665" y="4440151"/>
                <a:ext cx="252088" cy="25208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2" name="Gruppieren 261"/>
          <p:cNvGrpSpPr/>
          <p:nvPr/>
        </p:nvGrpSpPr>
        <p:grpSpPr>
          <a:xfrm>
            <a:off x="9594300" y="1959659"/>
            <a:ext cx="2580298" cy="2670825"/>
            <a:chOff x="9594300" y="1959659"/>
            <a:chExt cx="2580298" cy="2670825"/>
          </a:xfrm>
        </p:grpSpPr>
        <p:sp>
          <p:nvSpPr>
            <p:cNvPr id="203" name="Rechteck 202"/>
            <p:cNvSpPr>
              <a:spLocks noChangeAspect="1"/>
            </p:cNvSpPr>
            <p:nvPr/>
          </p:nvSpPr>
          <p:spPr>
            <a:xfrm flipH="1">
              <a:off x="10202991" y="2454282"/>
              <a:ext cx="194128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ihandform 189"/>
            <p:cNvSpPr/>
            <p:nvPr/>
          </p:nvSpPr>
          <p:spPr>
            <a:xfrm flipH="1">
              <a:off x="11072886" y="2195606"/>
              <a:ext cx="1047654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ihandform 190"/>
            <p:cNvSpPr/>
            <p:nvPr/>
          </p:nvSpPr>
          <p:spPr>
            <a:xfrm flipH="1">
              <a:off x="10748522" y="1959659"/>
              <a:ext cx="1426076" cy="2670825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  <a:gd name="connsiteX0" fmla="*/ 608993 w 2060174"/>
                <a:gd name="connsiteY0" fmla="*/ 6009 h 3473150"/>
                <a:gd name="connsiteX1" fmla="*/ 1018568 w 2060174"/>
                <a:gd name="connsiteY1" fmla="*/ 139359 h 3473150"/>
                <a:gd name="connsiteX2" fmla="*/ 1304318 w 2060174"/>
                <a:gd name="connsiteY2" fmla="*/ 444159 h 3473150"/>
                <a:gd name="connsiteX3" fmla="*/ 1704368 w 2060174"/>
                <a:gd name="connsiteY3" fmla="*/ 691809 h 3473150"/>
                <a:gd name="connsiteX4" fmla="*/ 2047268 w 2060174"/>
                <a:gd name="connsiteY4" fmla="*/ 1015659 h 3473150"/>
                <a:gd name="connsiteX5" fmla="*/ 1961543 w 2060174"/>
                <a:gd name="connsiteY5" fmla="*/ 1396659 h 3473150"/>
                <a:gd name="connsiteX6" fmla="*/ 1713893 w 2060174"/>
                <a:gd name="connsiteY6" fmla="*/ 1739559 h 3473150"/>
                <a:gd name="connsiteX7" fmla="*/ 1428143 w 2060174"/>
                <a:gd name="connsiteY7" fmla="*/ 1853859 h 3473150"/>
                <a:gd name="connsiteX8" fmla="*/ 1332893 w 2060174"/>
                <a:gd name="connsiteY8" fmla="*/ 2063409 h 3473150"/>
                <a:gd name="connsiteX9" fmla="*/ 1028093 w 2060174"/>
                <a:gd name="connsiteY9" fmla="*/ 2272959 h 3473150"/>
                <a:gd name="connsiteX10" fmla="*/ 1021743 w 2060174"/>
                <a:gd name="connsiteY10" fmla="*/ 2336459 h 3473150"/>
                <a:gd name="connsiteX11" fmla="*/ 1491643 w 2060174"/>
                <a:gd name="connsiteY11" fmla="*/ 2203109 h 3473150"/>
                <a:gd name="connsiteX12" fmla="*/ 1710718 w 2060174"/>
                <a:gd name="connsiteY12" fmla="*/ 2469809 h 3473150"/>
                <a:gd name="connsiteX13" fmla="*/ 1628168 w 2060174"/>
                <a:gd name="connsiteY13" fmla="*/ 2882559 h 3473150"/>
                <a:gd name="connsiteX14" fmla="*/ 1370993 w 2060174"/>
                <a:gd name="connsiteY14" fmla="*/ 3111159 h 3473150"/>
                <a:gd name="connsiteX15" fmla="*/ 989993 w 2060174"/>
                <a:gd name="connsiteY15" fmla="*/ 3263559 h 3473150"/>
                <a:gd name="connsiteX16" fmla="*/ 551843 w 2060174"/>
                <a:gd name="connsiteY16" fmla="*/ 3473109 h 3473150"/>
                <a:gd name="connsiteX17" fmla="*/ 310543 w 2060174"/>
                <a:gd name="connsiteY17" fmla="*/ 3276259 h 3473150"/>
                <a:gd name="connsiteX18" fmla="*/ 208943 w 2060174"/>
                <a:gd name="connsiteY18" fmla="*/ 2749209 h 3473150"/>
                <a:gd name="connsiteX19" fmla="*/ 189893 w 2060174"/>
                <a:gd name="connsiteY19" fmla="*/ 2330109 h 3473150"/>
                <a:gd name="connsiteX20" fmla="*/ 170843 w 2060174"/>
                <a:gd name="connsiteY20" fmla="*/ 2063409 h 3473150"/>
                <a:gd name="connsiteX21" fmla="*/ 56543 w 2060174"/>
                <a:gd name="connsiteY21" fmla="*/ 1644309 h 3473150"/>
                <a:gd name="connsiteX22" fmla="*/ 351818 w 2060174"/>
                <a:gd name="connsiteY22" fmla="*/ 1358559 h 3473150"/>
                <a:gd name="connsiteX23" fmla="*/ 18443 w 2060174"/>
                <a:gd name="connsiteY23" fmla="*/ 977559 h 3473150"/>
                <a:gd name="connsiteX24" fmla="*/ 66068 w 2060174"/>
                <a:gd name="connsiteY24" fmla="*/ 653709 h 3473150"/>
                <a:gd name="connsiteX25" fmla="*/ 259772 w 2060174"/>
                <a:gd name="connsiteY25" fmla="*/ 321313 h 3473150"/>
                <a:gd name="connsiteX26" fmla="*/ 608993 w 2060174"/>
                <a:gd name="connsiteY26" fmla="*/ 6009 h 3473150"/>
                <a:gd name="connsiteX0" fmla="*/ 591588 w 2042769"/>
                <a:gd name="connsiteY0" fmla="*/ 6009 h 3473150"/>
                <a:gd name="connsiteX1" fmla="*/ 1001163 w 2042769"/>
                <a:gd name="connsiteY1" fmla="*/ 139359 h 3473150"/>
                <a:gd name="connsiteX2" fmla="*/ 1286913 w 2042769"/>
                <a:gd name="connsiteY2" fmla="*/ 444159 h 3473150"/>
                <a:gd name="connsiteX3" fmla="*/ 1686963 w 2042769"/>
                <a:gd name="connsiteY3" fmla="*/ 691809 h 3473150"/>
                <a:gd name="connsiteX4" fmla="*/ 2029863 w 2042769"/>
                <a:gd name="connsiteY4" fmla="*/ 1015659 h 3473150"/>
                <a:gd name="connsiteX5" fmla="*/ 1944138 w 2042769"/>
                <a:gd name="connsiteY5" fmla="*/ 1396659 h 3473150"/>
                <a:gd name="connsiteX6" fmla="*/ 1696488 w 2042769"/>
                <a:gd name="connsiteY6" fmla="*/ 1739559 h 3473150"/>
                <a:gd name="connsiteX7" fmla="*/ 1410738 w 2042769"/>
                <a:gd name="connsiteY7" fmla="*/ 1853859 h 3473150"/>
                <a:gd name="connsiteX8" fmla="*/ 1315488 w 2042769"/>
                <a:gd name="connsiteY8" fmla="*/ 2063409 h 3473150"/>
                <a:gd name="connsiteX9" fmla="*/ 1010688 w 2042769"/>
                <a:gd name="connsiteY9" fmla="*/ 2272959 h 3473150"/>
                <a:gd name="connsiteX10" fmla="*/ 1004338 w 2042769"/>
                <a:gd name="connsiteY10" fmla="*/ 2336459 h 3473150"/>
                <a:gd name="connsiteX11" fmla="*/ 1474238 w 2042769"/>
                <a:gd name="connsiteY11" fmla="*/ 2203109 h 3473150"/>
                <a:gd name="connsiteX12" fmla="*/ 1693313 w 2042769"/>
                <a:gd name="connsiteY12" fmla="*/ 2469809 h 3473150"/>
                <a:gd name="connsiteX13" fmla="*/ 1610763 w 2042769"/>
                <a:gd name="connsiteY13" fmla="*/ 2882559 h 3473150"/>
                <a:gd name="connsiteX14" fmla="*/ 1353588 w 2042769"/>
                <a:gd name="connsiteY14" fmla="*/ 3111159 h 3473150"/>
                <a:gd name="connsiteX15" fmla="*/ 972588 w 2042769"/>
                <a:gd name="connsiteY15" fmla="*/ 3263559 h 3473150"/>
                <a:gd name="connsiteX16" fmla="*/ 534438 w 2042769"/>
                <a:gd name="connsiteY16" fmla="*/ 3473109 h 3473150"/>
                <a:gd name="connsiteX17" fmla="*/ 293138 w 2042769"/>
                <a:gd name="connsiteY17" fmla="*/ 3276259 h 3473150"/>
                <a:gd name="connsiteX18" fmla="*/ 191538 w 2042769"/>
                <a:gd name="connsiteY18" fmla="*/ 2749209 h 3473150"/>
                <a:gd name="connsiteX19" fmla="*/ 172488 w 2042769"/>
                <a:gd name="connsiteY19" fmla="*/ 2330109 h 3473150"/>
                <a:gd name="connsiteX20" fmla="*/ 153438 w 2042769"/>
                <a:gd name="connsiteY20" fmla="*/ 2063409 h 3473150"/>
                <a:gd name="connsiteX21" fmla="*/ 39138 w 2042769"/>
                <a:gd name="connsiteY21" fmla="*/ 1644309 h 3473150"/>
                <a:gd name="connsiteX22" fmla="*/ 334413 w 2042769"/>
                <a:gd name="connsiteY22" fmla="*/ 1358559 h 3473150"/>
                <a:gd name="connsiteX23" fmla="*/ 1038 w 2042769"/>
                <a:gd name="connsiteY23" fmla="*/ 977559 h 3473150"/>
                <a:gd name="connsiteX24" fmla="*/ 242367 w 2042769"/>
                <a:gd name="connsiteY24" fmla="*/ 321313 h 3473150"/>
                <a:gd name="connsiteX25" fmla="*/ 591588 w 2042769"/>
                <a:gd name="connsiteY25" fmla="*/ 6009 h 3473150"/>
                <a:gd name="connsiteX0" fmla="*/ 557208 w 2008389"/>
                <a:gd name="connsiteY0" fmla="*/ 6009 h 3473150"/>
                <a:gd name="connsiteX1" fmla="*/ 966783 w 2008389"/>
                <a:gd name="connsiteY1" fmla="*/ 139359 h 3473150"/>
                <a:gd name="connsiteX2" fmla="*/ 1252533 w 2008389"/>
                <a:gd name="connsiteY2" fmla="*/ 444159 h 3473150"/>
                <a:gd name="connsiteX3" fmla="*/ 1652583 w 2008389"/>
                <a:gd name="connsiteY3" fmla="*/ 691809 h 3473150"/>
                <a:gd name="connsiteX4" fmla="*/ 1995483 w 2008389"/>
                <a:gd name="connsiteY4" fmla="*/ 1015659 h 3473150"/>
                <a:gd name="connsiteX5" fmla="*/ 1909758 w 2008389"/>
                <a:gd name="connsiteY5" fmla="*/ 1396659 h 3473150"/>
                <a:gd name="connsiteX6" fmla="*/ 1662108 w 2008389"/>
                <a:gd name="connsiteY6" fmla="*/ 1739559 h 3473150"/>
                <a:gd name="connsiteX7" fmla="*/ 1376358 w 2008389"/>
                <a:gd name="connsiteY7" fmla="*/ 1853859 h 3473150"/>
                <a:gd name="connsiteX8" fmla="*/ 1281108 w 2008389"/>
                <a:gd name="connsiteY8" fmla="*/ 2063409 h 3473150"/>
                <a:gd name="connsiteX9" fmla="*/ 976308 w 2008389"/>
                <a:gd name="connsiteY9" fmla="*/ 2272959 h 3473150"/>
                <a:gd name="connsiteX10" fmla="*/ 969958 w 2008389"/>
                <a:gd name="connsiteY10" fmla="*/ 2336459 h 3473150"/>
                <a:gd name="connsiteX11" fmla="*/ 1439858 w 2008389"/>
                <a:gd name="connsiteY11" fmla="*/ 2203109 h 3473150"/>
                <a:gd name="connsiteX12" fmla="*/ 1658933 w 2008389"/>
                <a:gd name="connsiteY12" fmla="*/ 2469809 h 3473150"/>
                <a:gd name="connsiteX13" fmla="*/ 1576383 w 2008389"/>
                <a:gd name="connsiteY13" fmla="*/ 2882559 h 3473150"/>
                <a:gd name="connsiteX14" fmla="*/ 1319208 w 2008389"/>
                <a:gd name="connsiteY14" fmla="*/ 3111159 h 3473150"/>
                <a:gd name="connsiteX15" fmla="*/ 938208 w 2008389"/>
                <a:gd name="connsiteY15" fmla="*/ 3263559 h 3473150"/>
                <a:gd name="connsiteX16" fmla="*/ 500058 w 2008389"/>
                <a:gd name="connsiteY16" fmla="*/ 3473109 h 3473150"/>
                <a:gd name="connsiteX17" fmla="*/ 258758 w 2008389"/>
                <a:gd name="connsiteY17" fmla="*/ 3276259 h 3473150"/>
                <a:gd name="connsiteX18" fmla="*/ 157158 w 2008389"/>
                <a:gd name="connsiteY18" fmla="*/ 2749209 h 3473150"/>
                <a:gd name="connsiteX19" fmla="*/ 138108 w 2008389"/>
                <a:gd name="connsiteY19" fmla="*/ 2330109 h 3473150"/>
                <a:gd name="connsiteX20" fmla="*/ 119058 w 2008389"/>
                <a:gd name="connsiteY20" fmla="*/ 2063409 h 3473150"/>
                <a:gd name="connsiteX21" fmla="*/ 4758 w 2008389"/>
                <a:gd name="connsiteY21" fmla="*/ 1644309 h 3473150"/>
                <a:gd name="connsiteX22" fmla="*/ 300033 w 2008389"/>
                <a:gd name="connsiteY22" fmla="*/ 1358559 h 3473150"/>
                <a:gd name="connsiteX23" fmla="*/ 207987 w 2008389"/>
                <a:gd name="connsiteY23" fmla="*/ 321313 h 3473150"/>
                <a:gd name="connsiteX24" fmla="*/ 557208 w 2008389"/>
                <a:gd name="connsiteY24" fmla="*/ 6009 h 3473150"/>
                <a:gd name="connsiteX0" fmla="*/ 447452 w 1898633"/>
                <a:gd name="connsiteY0" fmla="*/ 6009 h 3473150"/>
                <a:gd name="connsiteX1" fmla="*/ 857027 w 1898633"/>
                <a:gd name="connsiteY1" fmla="*/ 139359 h 3473150"/>
                <a:gd name="connsiteX2" fmla="*/ 1142777 w 1898633"/>
                <a:gd name="connsiteY2" fmla="*/ 444159 h 3473150"/>
                <a:gd name="connsiteX3" fmla="*/ 1542827 w 1898633"/>
                <a:gd name="connsiteY3" fmla="*/ 691809 h 3473150"/>
                <a:gd name="connsiteX4" fmla="*/ 1885727 w 1898633"/>
                <a:gd name="connsiteY4" fmla="*/ 1015659 h 3473150"/>
                <a:gd name="connsiteX5" fmla="*/ 1800002 w 1898633"/>
                <a:gd name="connsiteY5" fmla="*/ 1396659 h 3473150"/>
                <a:gd name="connsiteX6" fmla="*/ 1552352 w 1898633"/>
                <a:gd name="connsiteY6" fmla="*/ 1739559 h 3473150"/>
                <a:gd name="connsiteX7" fmla="*/ 1266602 w 1898633"/>
                <a:gd name="connsiteY7" fmla="*/ 1853859 h 3473150"/>
                <a:gd name="connsiteX8" fmla="*/ 1171352 w 1898633"/>
                <a:gd name="connsiteY8" fmla="*/ 2063409 h 3473150"/>
                <a:gd name="connsiteX9" fmla="*/ 866552 w 1898633"/>
                <a:gd name="connsiteY9" fmla="*/ 2272959 h 3473150"/>
                <a:gd name="connsiteX10" fmla="*/ 860202 w 1898633"/>
                <a:gd name="connsiteY10" fmla="*/ 2336459 h 3473150"/>
                <a:gd name="connsiteX11" fmla="*/ 1330102 w 1898633"/>
                <a:gd name="connsiteY11" fmla="*/ 2203109 h 3473150"/>
                <a:gd name="connsiteX12" fmla="*/ 1549177 w 1898633"/>
                <a:gd name="connsiteY12" fmla="*/ 2469809 h 3473150"/>
                <a:gd name="connsiteX13" fmla="*/ 1466627 w 1898633"/>
                <a:gd name="connsiteY13" fmla="*/ 2882559 h 3473150"/>
                <a:gd name="connsiteX14" fmla="*/ 1209452 w 1898633"/>
                <a:gd name="connsiteY14" fmla="*/ 3111159 h 3473150"/>
                <a:gd name="connsiteX15" fmla="*/ 828452 w 1898633"/>
                <a:gd name="connsiteY15" fmla="*/ 3263559 h 3473150"/>
                <a:gd name="connsiteX16" fmla="*/ 390302 w 1898633"/>
                <a:gd name="connsiteY16" fmla="*/ 3473109 h 3473150"/>
                <a:gd name="connsiteX17" fmla="*/ 149002 w 1898633"/>
                <a:gd name="connsiteY17" fmla="*/ 3276259 h 3473150"/>
                <a:gd name="connsiteX18" fmla="*/ 47402 w 1898633"/>
                <a:gd name="connsiteY18" fmla="*/ 2749209 h 3473150"/>
                <a:gd name="connsiteX19" fmla="*/ 28352 w 1898633"/>
                <a:gd name="connsiteY19" fmla="*/ 2330109 h 3473150"/>
                <a:gd name="connsiteX20" fmla="*/ 9302 w 1898633"/>
                <a:gd name="connsiteY20" fmla="*/ 2063409 h 3473150"/>
                <a:gd name="connsiteX21" fmla="*/ 190277 w 1898633"/>
                <a:gd name="connsiteY21" fmla="*/ 1358559 h 3473150"/>
                <a:gd name="connsiteX22" fmla="*/ 98231 w 1898633"/>
                <a:gd name="connsiteY22" fmla="*/ 321313 h 3473150"/>
                <a:gd name="connsiteX23" fmla="*/ 447452 w 1898633"/>
                <a:gd name="connsiteY23" fmla="*/ 6009 h 3473150"/>
                <a:gd name="connsiteX0" fmla="*/ 429289 w 1880470"/>
                <a:gd name="connsiteY0" fmla="*/ 6009 h 3473150"/>
                <a:gd name="connsiteX1" fmla="*/ 838864 w 1880470"/>
                <a:gd name="connsiteY1" fmla="*/ 139359 h 3473150"/>
                <a:gd name="connsiteX2" fmla="*/ 1124614 w 1880470"/>
                <a:gd name="connsiteY2" fmla="*/ 444159 h 3473150"/>
                <a:gd name="connsiteX3" fmla="*/ 1524664 w 1880470"/>
                <a:gd name="connsiteY3" fmla="*/ 691809 h 3473150"/>
                <a:gd name="connsiteX4" fmla="*/ 1867564 w 1880470"/>
                <a:gd name="connsiteY4" fmla="*/ 1015659 h 3473150"/>
                <a:gd name="connsiteX5" fmla="*/ 1781839 w 1880470"/>
                <a:gd name="connsiteY5" fmla="*/ 1396659 h 3473150"/>
                <a:gd name="connsiteX6" fmla="*/ 1534189 w 1880470"/>
                <a:gd name="connsiteY6" fmla="*/ 1739559 h 3473150"/>
                <a:gd name="connsiteX7" fmla="*/ 1248439 w 1880470"/>
                <a:gd name="connsiteY7" fmla="*/ 1853859 h 3473150"/>
                <a:gd name="connsiteX8" fmla="*/ 1153189 w 1880470"/>
                <a:gd name="connsiteY8" fmla="*/ 2063409 h 3473150"/>
                <a:gd name="connsiteX9" fmla="*/ 848389 w 1880470"/>
                <a:gd name="connsiteY9" fmla="*/ 2272959 h 3473150"/>
                <a:gd name="connsiteX10" fmla="*/ 842039 w 1880470"/>
                <a:gd name="connsiteY10" fmla="*/ 2336459 h 3473150"/>
                <a:gd name="connsiteX11" fmla="*/ 1311939 w 1880470"/>
                <a:gd name="connsiteY11" fmla="*/ 2203109 h 3473150"/>
                <a:gd name="connsiteX12" fmla="*/ 1531014 w 1880470"/>
                <a:gd name="connsiteY12" fmla="*/ 2469809 h 3473150"/>
                <a:gd name="connsiteX13" fmla="*/ 1448464 w 1880470"/>
                <a:gd name="connsiteY13" fmla="*/ 2882559 h 3473150"/>
                <a:gd name="connsiteX14" fmla="*/ 1191289 w 1880470"/>
                <a:gd name="connsiteY14" fmla="*/ 3111159 h 3473150"/>
                <a:gd name="connsiteX15" fmla="*/ 810289 w 1880470"/>
                <a:gd name="connsiteY15" fmla="*/ 3263559 h 3473150"/>
                <a:gd name="connsiteX16" fmla="*/ 372139 w 1880470"/>
                <a:gd name="connsiteY16" fmla="*/ 3473109 h 3473150"/>
                <a:gd name="connsiteX17" fmla="*/ 130839 w 1880470"/>
                <a:gd name="connsiteY17" fmla="*/ 3276259 h 3473150"/>
                <a:gd name="connsiteX18" fmla="*/ 29239 w 1880470"/>
                <a:gd name="connsiteY18" fmla="*/ 2749209 h 3473150"/>
                <a:gd name="connsiteX19" fmla="*/ 10189 w 1880470"/>
                <a:gd name="connsiteY19" fmla="*/ 2330109 h 3473150"/>
                <a:gd name="connsiteX20" fmla="*/ 172114 w 1880470"/>
                <a:gd name="connsiteY20" fmla="*/ 1358559 h 3473150"/>
                <a:gd name="connsiteX21" fmla="*/ 80068 w 1880470"/>
                <a:gd name="connsiteY21" fmla="*/ 321313 h 3473150"/>
                <a:gd name="connsiteX22" fmla="*/ 429289 w 1880470"/>
                <a:gd name="connsiteY22" fmla="*/ 6009 h 3473150"/>
                <a:gd name="connsiteX0" fmla="*/ 400671 w 1851852"/>
                <a:gd name="connsiteY0" fmla="*/ 6009 h 3473150"/>
                <a:gd name="connsiteX1" fmla="*/ 810246 w 1851852"/>
                <a:gd name="connsiteY1" fmla="*/ 139359 h 3473150"/>
                <a:gd name="connsiteX2" fmla="*/ 1095996 w 1851852"/>
                <a:gd name="connsiteY2" fmla="*/ 444159 h 3473150"/>
                <a:gd name="connsiteX3" fmla="*/ 1496046 w 1851852"/>
                <a:gd name="connsiteY3" fmla="*/ 691809 h 3473150"/>
                <a:gd name="connsiteX4" fmla="*/ 1838946 w 1851852"/>
                <a:gd name="connsiteY4" fmla="*/ 1015659 h 3473150"/>
                <a:gd name="connsiteX5" fmla="*/ 1753221 w 1851852"/>
                <a:gd name="connsiteY5" fmla="*/ 1396659 h 3473150"/>
                <a:gd name="connsiteX6" fmla="*/ 1505571 w 1851852"/>
                <a:gd name="connsiteY6" fmla="*/ 1739559 h 3473150"/>
                <a:gd name="connsiteX7" fmla="*/ 1219821 w 1851852"/>
                <a:gd name="connsiteY7" fmla="*/ 1853859 h 3473150"/>
                <a:gd name="connsiteX8" fmla="*/ 1124571 w 1851852"/>
                <a:gd name="connsiteY8" fmla="*/ 2063409 h 3473150"/>
                <a:gd name="connsiteX9" fmla="*/ 819771 w 1851852"/>
                <a:gd name="connsiteY9" fmla="*/ 2272959 h 3473150"/>
                <a:gd name="connsiteX10" fmla="*/ 813421 w 1851852"/>
                <a:gd name="connsiteY10" fmla="*/ 2336459 h 3473150"/>
                <a:gd name="connsiteX11" fmla="*/ 1283321 w 1851852"/>
                <a:gd name="connsiteY11" fmla="*/ 2203109 h 3473150"/>
                <a:gd name="connsiteX12" fmla="*/ 1502396 w 1851852"/>
                <a:gd name="connsiteY12" fmla="*/ 2469809 h 3473150"/>
                <a:gd name="connsiteX13" fmla="*/ 1419846 w 1851852"/>
                <a:gd name="connsiteY13" fmla="*/ 2882559 h 3473150"/>
                <a:gd name="connsiteX14" fmla="*/ 1162671 w 1851852"/>
                <a:gd name="connsiteY14" fmla="*/ 3111159 h 3473150"/>
                <a:gd name="connsiteX15" fmla="*/ 781671 w 1851852"/>
                <a:gd name="connsiteY15" fmla="*/ 3263559 h 3473150"/>
                <a:gd name="connsiteX16" fmla="*/ 343521 w 1851852"/>
                <a:gd name="connsiteY16" fmla="*/ 3473109 h 3473150"/>
                <a:gd name="connsiteX17" fmla="*/ 102221 w 1851852"/>
                <a:gd name="connsiteY17" fmla="*/ 3276259 h 3473150"/>
                <a:gd name="connsiteX18" fmla="*/ 621 w 1851852"/>
                <a:gd name="connsiteY18" fmla="*/ 2749209 h 3473150"/>
                <a:gd name="connsiteX19" fmla="*/ 143496 w 1851852"/>
                <a:gd name="connsiteY19" fmla="*/ 1358559 h 3473150"/>
                <a:gd name="connsiteX20" fmla="*/ 51450 w 1851852"/>
                <a:gd name="connsiteY20" fmla="*/ 321313 h 3473150"/>
                <a:gd name="connsiteX21" fmla="*/ 400671 w 1851852"/>
                <a:gd name="connsiteY21" fmla="*/ 6009 h 3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1852" h="3473150">
                  <a:moveTo>
                    <a:pt x="400671" y="6009"/>
                  </a:moveTo>
                  <a:cubicBezTo>
                    <a:pt x="527137" y="-24317"/>
                    <a:pt x="694359" y="66334"/>
                    <a:pt x="810246" y="139359"/>
                  </a:cubicBezTo>
                  <a:cubicBezTo>
                    <a:pt x="926133" y="212384"/>
                    <a:pt x="981696" y="352084"/>
                    <a:pt x="1095996" y="444159"/>
                  </a:cubicBezTo>
                  <a:cubicBezTo>
                    <a:pt x="1210296" y="536234"/>
                    <a:pt x="1372221" y="596559"/>
                    <a:pt x="1496046" y="691809"/>
                  </a:cubicBezTo>
                  <a:cubicBezTo>
                    <a:pt x="1619871" y="787059"/>
                    <a:pt x="1796084" y="898184"/>
                    <a:pt x="1838946" y="1015659"/>
                  </a:cubicBezTo>
                  <a:cubicBezTo>
                    <a:pt x="1881808" y="1133134"/>
                    <a:pt x="1808784" y="1276009"/>
                    <a:pt x="1753221" y="1396659"/>
                  </a:cubicBezTo>
                  <a:cubicBezTo>
                    <a:pt x="1697659" y="1517309"/>
                    <a:pt x="1594471" y="1663359"/>
                    <a:pt x="1505571" y="1739559"/>
                  </a:cubicBezTo>
                  <a:cubicBezTo>
                    <a:pt x="1416671" y="1815759"/>
                    <a:pt x="1283321" y="1799884"/>
                    <a:pt x="1219821" y="1853859"/>
                  </a:cubicBezTo>
                  <a:cubicBezTo>
                    <a:pt x="1156321" y="1907834"/>
                    <a:pt x="1191246" y="1993559"/>
                    <a:pt x="1124571" y="2063409"/>
                  </a:cubicBezTo>
                  <a:cubicBezTo>
                    <a:pt x="1057896" y="2133259"/>
                    <a:pt x="871629" y="2227451"/>
                    <a:pt x="819771" y="2272959"/>
                  </a:cubicBezTo>
                  <a:cubicBezTo>
                    <a:pt x="767913" y="2318467"/>
                    <a:pt x="736163" y="2348101"/>
                    <a:pt x="813421" y="2336459"/>
                  </a:cubicBezTo>
                  <a:cubicBezTo>
                    <a:pt x="890679" y="2324817"/>
                    <a:pt x="1168492" y="2180884"/>
                    <a:pt x="1283321" y="2203109"/>
                  </a:cubicBezTo>
                  <a:cubicBezTo>
                    <a:pt x="1398150" y="2225334"/>
                    <a:pt x="1479642" y="2356567"/>
                    <a:pt x="1502396" y="2469809"/>
                  </a:cubicBezTo>
                  <a:cubicBezTo>
                    <a:pt x="1525150" y="2583051"/>
                    <a:pt x="1476467" y="2775667"/>
                    <a:pt x="1419846" y="2882559"/>
                  </a:cubicBezTo>
                  <a:cubicBezTo>
                    <a:pt x="1363225" y="2989451"/>
                    <a:pt x="1269033" y="3047659"/>
                    <a:pt x="1162671" y="3111159"/>
                  </a:cubicBezTo>
                  <a:cubicBezTo>
                    <a:pt x="1056309" y="3174659"/>
                    <a:pt x="918196" y="3203234"/>
                    <a:pt x="781671" y="3263559"/>
                  </a:cubicBezTo>
                  <a:cubicBezTo>
                    <a:pt x="645146" y="3323884"/>
                    <a:pt x="456763" y="3470992"/>
                    <a:pt x="343521" y="3473109"/>
                  </a:cubicBezTo>
                  <a:cubicBezTo>
                    <a:pt x="230279" y="3475226"/>
                    <a:pt x="159371" y="3396909"/>
                    <a:pt x="102221" y="3276259"/>
                  </a:cubicBezTo>
                  <a:cubicBezTo>
                    <a:pt x="45071" y="3155609"/>
                    <a:pt x="-6258" y="3068826"/>
                    <a:pt x="621" y="2749209"/>
                  </a:cubicBezTo>
                  <a:cubicBezTo>
                    <a:pt x="7500" y="2429592"/>
                    <a:pt x="135025" y="1763208"/>
                    <a:pt x="143496" y="1358559"/>
                  </a:cubicBezTo>
                  <a:cubicBezTo>
                    <a:pt x="151968" y="953910"/>
                    <a:pt x="8588" y="546738"/>
                    <a:pt x="51450" y="321313"/>
                  </a:cubicBezTo>
                  <a:cubicBezTo>
                    <a:pt x="94312" y="95888"/>
                    <a:pt x="274205" y="36335"/>
                    <a:pt x="400671" y="600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ihandform 191"/>
            <p:cNvSpPr/>
            <p:nvPr/>
          </p:nvSpPr>
          <p:spPr>
            <a:xfrm flipH="1">
              <a:off x="10905144" y="1999885"/>
              <a:ext cx="1255504" cy="254771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  <a:gd name="connsiteX0" fmla="*/ 169648 w 1794248"/>
                <a:gd name="connsiteY0" fmla="*/ 344262 h 3313052"/>
                <a:gd name="connsiteX1" fmla="*/ 3525 w 1794248"/>
                <a:gd name="connsiteY1" fmla="*/ 868098 h 3313052"/>
                <a:gd name="connsiteX2" fmla="*/ 327375 w 1794248"/>
                <a:gd name="connsiteY2" fmla="*/ 1325298 h 3313052"/>
                <a:gd name="connsiteX3" fmla="*/ 127350 w 1794248"/>
                <a:gd name="connsiteY3" fmla="*/ 1687248 h 3313052"/>
                <a:gd name="connsiteX4" fmla="*/ 251175 w 1794248"/>
                <a:gd name="connsiteY4" fmla="*/ 2258748 h 3313052"/>
                <a:gd name="connsiteX5" fmla="*/ 279750 w 1794248"/>
                <a:gd name="connsiteY5" fmla="*/ 2963598 h 3313052"/>
                <a:gd name="connsiteX6" fmla="*/ 498825 w 1794248"/>
                <a:gd name="connsiteY6" fmla="*/ 3306498 h 3313052"/>
                <a:gd name="connsiteX7" fmla="*/ 803625 w 1794248"/>
                <a:gd name="connsiteY7" fmla="*/ 3154098 h 3313052"/>
                <a:gd name="connsiteX8" fmla="*/ 794100 w 1794248"/>
                <a:gd name="connsiteY8" fmla="*/ 2734998 h 3313052"/>
                <a:gd name="connsiteX9" fmla="*/ 660750 w 1794248"/>
                <a:gd name="connsiteY9" fmla="*/ 2411148 h 3313052"/>
                <a:gd name="connsiteX10" fmla="*/ 708375 w 1794248"/>
                <a:gd name="connsiteY10" fmla="*/ 2220648 h 3313052"/>
                <a:gd name="connsiteX11" fmla="*/ 1089375 w 1794248"/>
                <a:gd name="connsiteY11" fmla="*/ 2030148 h 3313052"/>
                <a:gd name="connsiteX12" fmla="*/ 1146525 w 1794248"/>
                <a:gd name="connsiteY12" fmla="*/ 1744398 h 3313052"/>
                <a:gd name="connsiteX13" fmla="*/ 1641825 w 1794248"/>
                <a:gd name="connsiteY13" fmla="*/ 1458648 h 3313052"/>
                <a:gd name="connsiteX14" fmla="*/ 1794225 w 1794248"/>
                <a:gd name="connsiteY14" fmla="*/ 1096698 h 3313052"/>
                <a:gd name="connsiteX15" fmla="*/ 1651350 w 1794248"/>
                <a:gd name="connsiteY15" fmla="*/ 696648 h 3313052"/>
                <a:gd name="connsiteX16" fmla="*/ 1403700 w 1794248"/>
                <a:gd name="connsiteY16" fmla="*/ 601398 h 3313052"/>
                <a:gd name="connsiteX17" fmla="*/ 1117950 w 1794248"/>
                <a:gd name="connsiteY17" fmla="*/ 353748 h 3313052"/>
                <a:gd name="connsiteX18" fmla="*/ 775050 w 1794248"/>
                <a:gd name="connsiteY18" fmla="*/ 106098 h 3313052"/>
                <a:gd name="connsiteX19" fmla="*/ 394050 w 1794248"/>
                <a:gd name="connsiteY19" fmla="*/ 10848 h 3313052"/>
                <a:gd name="connsiteX20" fmla="*/ 169648 w 1794248"/>
                <a:gd name="connsiteY20" fmla="*/ 344262 h 3313052"/>
                <a:gd name="connsiteX0" fmla="*/ 43307 w 1667907"/>
                <a:gd name="connsiteY0" fmla="*/ 344263 h 3313053"/>
                <a:gd name="connsiteX1" fmla="*/ 112193 w 1667907"/>
                <a:gd name="connsiteY1" fmla="*/ 979577 h 3313053"/>
                <a:gd name="connsiteX2" fmla="*/ 201034 w 1667907"/>
                <a:gd name="connsiteY2" fmla="*/ 1325299 h 3313053"/>
                <a:gd name="connsiteX3" fmla="*/ 1009 w 1667907"/>
                <a:gd name="connsiteY3" fmla="*/ 1687249 h 3313053"/>
                <a:gd name="connsiteX4" fmla="*/ 124834 w 1667907"/>
                <a:gd name="connsiteY4" fmla="*/ 2258749 h 3313053"/>
                <a:gd name="connsiteX5" fmla="*/ 153409 w 1667907"/>
                <a:gd name="connsiteY5" fmla="*/ 2963599 h 3313053"/>
                <a:gd name="connsiteX6" fmla="*/ 372484 w 1667907"/>
                <a:gd name="connsiteY6" fmla="*/ 3306499 h 3313053"/>
                <a:gd name="connsiteX7" fmla="*/ 677284 w 1667907"/>
                <a:gd name="connsiteY7" fmla="*/ 3154099 h 3313053"/>
                <a:gd name="connsiteX8" fmla="*/ 667759 w 1667907"/>
                <a:gd name="connsiteY8" fmla="*/ 2734999 h 3313053"/>
                <a:gd name="connsiteX9" fmla="*/ 534409 w 1667907"/>
                <a:gd name="connsiteY9" fmla="*/ 2411149 h 3313053"/>
                <a:gd name="connsiteX10" fmla="*/ 582034 w 1667907"/>
                <a:gd name="connsiteY10" fmla="*/ 2220649 h 3313053"/>
                <a:gd name="connsiteX11" fmla="*/ 963034 w 1667907"/>
                <a:gd name="connsiteY11" fmla="*/ 2030149 h 3313053"/>
                <a:gd name="connsiteX12" fmla="*/ 1020184 w 1667907"/>
                <a:gd name="connsiteY12" fmla="*/ 1744399 h 3313053"/>
                <a:gd name="connsiteX13" fmla="*/ 1515484 w 1667907"/>
                <a:gd name="connsiteY13" fmla="*/ 1458649 h 3313053"/>
                <a:gd name="connsiteX14" fmla="*/ 1667884 w 1667907"/>
                <a:gd name="connsiteY14" fmla="*/ 1096699 h 3313053"/>
                <a:gd name="connsiteX15" fmla="*/ 1525009 w 1667907"/>
                <a:gd name="connsiteY15" fmla="*/ 696649 h 3313053"/>
                <a:gd name="connsiteX16" fmla="*/ 1277359 w 1667907"/>
                <a:gd name="connsiteY16" fmla="*/ 601399 h 3313053"/>
                <a:gd name="connsiteX17" fmla="*/ 991609 w 1667907"/>
                <a:gd name="connsiteY17" fmla="*/ 353749 h 3313053"/>
                <a:gd name="connsiteX18" fmla="*/ 648709 w 1667907"/>
                <a:gd name="connsiteY18" fmla="*/ 106099 h 3313053"/>
                <a:gd name="connsiteX19" fmla="*/ 267709 w 1667907"/>
                <a:gd name="connsiteY19" fmla="*/ 10849 h 3313053"/>
                <a:gd name="connsiteX20" fmla="*/ 43307 w 1667907"/>
                <a:gd name="connsiteY20" fmla="*/ 344263 h 3313053"/>
                <a:gd name="connsiteX0" fmla="*/ 5755 w 1630355"/>
                <a:gd name="connsiteY0" fmla="*/ 344263 h 3313053"/>
                <a:gd name="connsiteX1" fmla="*/ 74641 w 1630355"/>
                <a:gd name="connsiteY1" fmla="*/ 979577 h 3313053"/>
                <a:gd name="connsiteX2" fmla="*/ 163482 w 1630355"/>
                <a:gd name="connsiteY2" fmla="*/ 1325299 h 3313053"/>
                <a:gd name="connsiteX3" fmla="*/ 62408 w 1630355"/>
                <a:gd name="connsiteY3" fmla="*/ 1736794 h 3313053"/>
                <a:gd name="connsiteX4" fmla="*/ 87282 w 1630355"/>
                <a:gd name="connsiteY4" fmla="*/ 2258749 h 3313053"/>
                <a:gd name="connsiteX5" fmla="*/ 115857 w 1630355"/>
                <a:gd name="connsiteY5" fmla="*/ 2963599 h 3313053"/>
                <a:gd name="connsiteX6" fmla="*/ 334932 w 1630355"/>
                <a:gd name="connsiteY6" fmla="*/ 3306499 h 3313053"/>
                <a:gd name="connsiteX7" fmla="*/ 639732 w 1630355"/>
                <a:gd name="connsiteY7" fmla="*/ 3154099 h 3313053"/>
                <a:gd name="connsiteX8" fmla="*/ 630207 w 1630355"/>
                <a:gd name="connsiteY8" fmla="*/ 2734999 h 3313053"/>
                <a:gd name="connsiteX9" fmla="*/ 496857 w 1630355"/>
                <a:gd name="connsiteY9" fmla="*/ 2411149 h 3313053"/>
                <a:gd name="connsiteX10" fmla="*/ 544482 w 1630355"/>
                <a:gd name="connsiteY10" fmla="*/ 2220649 h 3313053"/>
                <a:gd name="connsiteX11" fmla="*/ 925482 w 1630355"/>
                <a:gd name="connsiteY11" fmla="*/ 2030149 h 3313053"/>
                <a:gd name="connsiteX12" fmla="*/ 982632 w 1630355"/>
                <a:gd name="connsiteY12" fmla="*/ 1744399 h 3313053"/>
                <a:gd name="connsiteX13" fmla="*/ 1477932 w 1630355"/>
                <a:gd name="connsiteY13" fmla="*/ 1458649 h 3313053"/>
                <a:gd name="connsiteX14" fmla="*/ 1630332 w 1630355"/>
                <a:gd name="connsiteY14" fmla="*/ 1096699 h 3313053"/>
                <a:gd name="connsiteX15" fmla="*/ 1487457 w 1630355"/>
                <a:gd name="connsiteY15" fmla="*/ 696649 h 3313053"/>
                <a:gd name="connsiteX16" fmla="*/ 1239807 w 1630355"/>
                <a:gd name="connsiteY16" fmla="*/ 601399 h 3313053"/>
                <a:gd name="connsiteX17" fmla="*/ 954057 w 1630355"/>
                <a:gd name="connsiteY17" fmla="*/ 353749 h 3313053"/>
                <a:gd name="connsiteX18" fmla="*/ 611157 w 1630355"/>
                <a:gd name="connsiteY18" fmla="*/ 106099 h 3313053"/>
                <a:gd name="connsiteX19" fmla="*/ 230157 w 1630355"/>
                <a:gd name="connsiteY19" fmla="*/ 10849 h 3313053"/>
                <a:gd name="connsiteX20" fmla="*/ 5755 w 1630355"/>
                <a:gd name="connsiteY20" fmla="*/ 344263 h 33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0355" h="3313053">
                  <a:moveTo>
                    <a:pt x="5755" y="344263"/>
                  </a:moveTo>
                  <a:cubicBezTo>
                    <a:pt x="-20164" y="505718"/>
                    <a:pt x="48353" y="816071"/>
                    <a:pt x="74641" y="979577"/>
                  </a:cubicBezTo>
                  <a:cubicBezTo>
                    <a:pt x="100929" y="1143083"/>
                    <a:pt x="165521" y="1199096"/>
                    <a:pt x="163482" y="1325299"/>
                  </a:cubicBezTo>
                  <a:cubicBezTo>
                    <a:pt x="161443" y="1451502"/>
                    <a:pt x="75108" y="1581219"/>
                    <a:pt x="62408" y="1736794"/>
                  </a:cubicBezTo>
                  <a:cubicBezTo>
                    <a:pt x="49708" y="1892369"/>
                    <a:pt x="78374" y="2054282"/>
                    <a:pt x="87282" y="2258749"/>
                  </a:cubicBezTo>
                  <a:cubicBezTo>
                    <a:pt x="96190" y="2463216"/>
                    <a:pt x="74582" y="2788974"/>
                    <a:pt x="115857" y="2963599"/>
                  </a:cubicBezTo>
                  <a:cubicBezTo>
                    <a:pt x="157132" y="3138224"/>
                    <a:pt x="247620" y="3274749"/>
                    <a:pt x="334932" y="3306499"/>
                  </a:cubicBezTo>
                  <a:cubicBezTo>
                    <a:pt x="422244" y="3338249"/>
                    <a:pt x="590520" y="3249349"/>
                    <a:pt x="639732" y="3154099"/>
                  </a:cubicBezTo>
                  <a:cubicBezTo>
                    <a:pt x="688944" y="3058849"/>
                    <a:pt x="654019" y="2858824"/>
                    <a:pt x="630207" y="2734999"/>
                  </a:cubicBezTo>
                  <a:cubicBezTo>
                    <a:pt x="606395" y="2611174"/>
                    <a:pt x="511145" y="2496874"/>
                    <a:pt x="496857" y="2411149"/>
                  </a:cubicBezTo>
                  <a:cubicBezTo>
                    <a:pt x="482569" y="2325424"/>
                    <a:pt x="473045" y="2284149"/>
                    <a:pt x="544482" y="2220649"/>
                  </a:cubicBezTo>
                  <a:cubicBezTo>
                    <a:pt x="615919" y="2157149"/>
                    <a:pt x="852457" y="2109524"/>
                    <a:pt x="925482" y="2030149"/>
                  </a:cubicBezTo>
                  <a:cubicBezTo>
                    <a:pt x="998507" y="1950774"/>
                    <a:pt x="890557" y="1839649"/>
                    <a:pt x="982632" y="1744399"/>
                  </a:cubicBezTo>
                  <a:cubicBezTo>
                    <a:pt x="1074707" y="1649149"/>
                    <a:pt x="1369982" y="1566599"/>
                    <a:pt x="1477932" y="1458649"/>
                  </a:cubicBezTo>
                  <a:cubicBezTo>
                    <a:pt x="1585882" y="1350699"/>
                    <a:pt x="1628745" y="1223699"/>
                    <a:pt x="1630332" y="1096699"/>
                  </a:cubicBezTo>
                  <a:cubicBezTo>
                    <a:pt x="1631919" y="969699"/>
                    <a:pt x="1552544" y="779199"/>
                    <a:pt x="1487457" y="696649"/>
                  </a:cubicBezTo>
                  <a:cubicBezTo>
                    <a:pt x="1422370" y="614099"/>
                    <a:pt x="1328707" y="658549"/>
                    <a:pt x="1239807" y="601399"/>
                  </a:cubicBezTo>
                  <a:cubicBezTo>
                    <a:pt x="1150907" y="544249"/>
                    <a:pt x="1058832" y="436299"/>
                    <a:pt x="954057" y="353749"/>
                  </a:cubicBezTo>
                  <a:cubicBezTo>
                    <a:pt x="849282" y="271199"/>
                    <a:pt x="731807" y="163249"/>
                    <a:pt x="611157" y="106099"/>
                  </a:cubicBezTo>
                  <a:cubicBezTo>
                    <a:pt x="490507" y="48949"/>
                    <a:pt x="331057" y="-28845"/>
                    <a:pt x="230157" y="10849"/>
                  </a:cubicBezTo>
                  <a:cubicBezTo>
                    <a:pt x="129257" y="50543"/>
                    <a:pt x="31674" y="182808"/>
                    <a:pt x="5755" y="344263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ihandform 192"/>
            <p:cNvSpPr/>
            <p:nvPr/>
          </p:nvSpPr>
          <p:spPr>
            <a:xfrm flipH="1">
              <a:off x="10998597" y="2103590"/>
              <a:ext cx="1161056" cy="1523067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0150A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ihandform 193"/>
            <p:cNvSpPr/>
            <p:nvPr/>
          </p:nvSpPr>
          <p:spPr>
            <a:xfrm flipH="1">
              <a:off x="11043463" y="3004381"/>
              <a:ext cx="1101336" cy="1520277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ihandform 194"/>
            <p:cNvSpPr/>
            <p:nvPr/>
          </p:nvSpPr>
          <p:spPr>
            <a:xfrm flipH="1">
              <a:off x="11138746" y="3771626"/>
              <a:ext cx="957512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>
            <a:xfrm flipH="1">
              <a:off x="10474387" y="3221703"/>
              <a:ext cx="194128" cy="19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>
            <a:xfrm flipH="1">
              <a:off x="10202991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>
            <a:xfrm flipH="1">
              <a:off x="9931596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>
            <a:xfrm flipH="1">
              <a:off x="10474387" y="2744845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>
            <a:xfrm flipH="1">
              <a:off x="10202991" y="2744845"/>
              <a:ext cx="194128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>
            <a:xfrm flipH="1">
              <a:off x="9931596" y="2744845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>
            <a:xfrm flipH="1">
              <a:off x="10474387" y="2454282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>
            <a:xfrm flipH="1">
              <a:off x="9931596" y="2454282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>
            <a:xfrm flipH="1">
              <a:off x="10474387" y="3893370"/>
              <a:ext cx="194128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>
            <a:xfrm flipH="1">
              <a:off x="10202991" y="3893370"/>
              <a:ext cx="194128" cy="1938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>
            <a:xfrm flipH="1">
              <a:off x="9931596" y="3893370"/>
              <a:ext cx="194128" cy="1938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8" name="Gruppieren 207"/>
            <p:cNvGrpSpPr/>
            <p:nvPr/>
          </p:nvGrpSpPr>
          <p:grpSpPr>
            <a:xfrm flipH="1">
              <a:off x="11130855" y="2428036"/>
              <a:ext cx="886187" cy="1936025"/>
              <a:chOff x="746901" y="2631894"/>
              <a:chExt cx="1150772" cy="2517613"/>
            </a:xfrm>
          </p:grpSpPr>
          <p:cxnSp>
            <p:nvCxnSpPr>
              <p:cNvPr id="234" name="Gerader Verbinder 233"/>
              <p:cNvCxnSpPr>
                <a:cxnSpLocks/>
                <a:stCxn id="239" idx="2"/>
                <a:endCxn id="240" idx="5"/>
              </p:cNvCxnSpPr>
              <p:nvPr/>
            </p:nvCxnSpPr>
            <p:spPr>
              <a:xfrm flipH="1" flipV="1">
                <a:off x="1116914" y="2939173"/>
                <a:ext cx="420759" cy="285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r Verbinder 234"/>
              <p:cNvCxnSpPr>
                <a:cxnSpLocks/>
                <a:stCxn id="240" idx="4"/>
                <a:endCxn id="241" idx="0"/>
              </p:cNvCxnSpPr>
              <p:nvPr/>
            </p:nvCxnSpPr>
            <p:spPr>
              <a:xfrm flipH="1">
                <a:off x="926902" y="2991894"/>
                <a:ext cx="62734" cy="17976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/>
              <p:cNvCxnSpPr>
                <a:cxnSpLocks/>
                <a:stCxn id="241" idx="6"/>
                <a:endCxn id="24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Ellipse 238"/>
              <p:cNvSpPr>
                <a:spLocks noChangeAspect="1"/>
              </p:cNvSpPr>
              <p:nvPr/>
            </p:nvSpPr>
            <p:spPr>
              <a:xfrm>
                <a:off x="1537673" y="304465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0" name="Ellipse 239"/>
              <p:cNvSpPr>
                <a:spLocks noChangeAspect="1"/>
              </p:cNvSpPr>
              <p:nvPr/>
            </p:nvSpPr>
            <p:spPr>
              <a:xfrm>
                <a:off x="809635" y="263189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1" name="Ellipse 24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2" name="Ellipse 24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Rechteck 208"/>
            <p:cNvSpPr>
              <a:spLocks noChangeAspect="1"/>
            </p:cNvSpPr>
            <p:nvPr/>
          </p:nvSpPr>
          <p:spPr>
            <a:xfrm flipH="1">
              <a:off x="10474387" y="4170207"/>
              <a:ext cx="194128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>
            <a:xfrm flipH="1">
              <a:off x="10202991" y="4170207"/>
              <a:ext cx="194128" cy="1938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>
            <a:xfrm flipH="1">
              <a:off x="9931596" y="4170207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Geschweifte Klammer rechts 211"/>
            <p:cNvSpPr/>
            <p:nvPr/>
          </p:nvSpPr>
          <p:spPr>
            <a:xfrm flipH="1">
              <a:off x="9594300" y="2454282"/>
              <a:ext cx="230072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/>
            <p:cNvSpPr>
              <a:spLocks noChangeAspect="1"/>
            </p:cNvSpPr>
            <p:nvPr/>
          </p:nvSpPr>
          <p:spPr>
            <a:xfrm flipH="1">
              <a:off x="11705154" y="3190455"/>
              <a:ext cx="277229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244" name="Gerader Verbinder 243"/>
            <p:cNvCxnSpPr>
              <a:cxnSpLocks/>
              <a:endCxn id="240" idx="4"/>
            </p:cNvCxnSpPr>
            <p:nvPr/>
          </p:nvCxnSpPr>
          <p:spPr>
            <a:xfrm flipV="1">
              <a:off x="11291313" y="2704873"/>
              <a:ext cx="538804" cy="1146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3245829" y="2792587"/>
            <a:ext cx="2837442" cy="1107996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uppieren 30"/>
            <p:cNvGrpSpPr>
              <a:grpSpLocks noChangeAspect="1"/>
            </p:cNvGrpSpPr>
            <p:nvPr/>
          </p:nvGrpSpPr>
          <p:grpSpPr>
            <a:xfrm>
              <a:off x="6427706" y="4186634"/>
              <a:ext cx="156710" cy="1008367"/>
              <a:chOff x="4499680" y="3070155"/>
              <a:chExt cx="252088" cy="1622087"/>
            </a:xfrm>
          </p:grpSpPr>
          <p:sp>
            <p:nvSpPr>
              <p:cNvPr id="44" name="Rechteck 43"/>
              <p:cNvSpPr>
                <a:spLocks noChangeAspect="1"/>
              </p:cNvSpPr>
              <p:nvPr/>
            </p:nvSpPr>
            <p:spPr>
              <a:xfrm>
                <a:off x="4499680" y="3070155"/>
                <a:ext cx="252088" cy="2520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/>
              <p:cNvSpPr>
                <a:spLocks noChangeAspect="1"/>
              </p:cNvSpPr>
              <p:nvPr/>
            </p:nvSpPr>
            <p:spPr>
              <a:xfrm>
                <a:off x="4499680" y="3412656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hteck 45"/>
              <p:cNvSpPr>
                <a:spLocks noChangeAspect="1"/>
              </p:cNvSpPr>
              <p:nvPr/>
            </p:nvSpPr>
            <p:spPr>
              <a:xfrm>
                <a:off x="4499680" y="3755155"/>
                <a:ext cx="252088" cy="252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hteck 46"/>
              <p:cNvSpPr>
                <a:spLocks noChangeAspect="1"/>
              </p:cNvSpPr>
              <p:nvPr/>
            </p:nvSpPr>
            <p:spPr>
              <a:xfrm>
                <a:off x="4499680" y="4097655"/>
                <a:ext cx="252088" cy="25208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hteck 47"/>
              <p:cNvSpPr>
                <a:spLocks noChangeAspect="1"/>
              </p:cNvSpPr>
              <p:nvPr/>
            </p:nvSpPr>
            <p:spPr>
              <a:xfrm>
                <a:off x="4499680" y="4440154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pieren 31"/>
            <p:cNvGrpSpPr>
              <a:grpSpLocks noChangeAspect="1"/>
            </p:cNvGrpSpPr>
            <p:nvPr/>
          </p:nvGrpSpPr>
          <p:grpSpPr>
            <a:xfrm>
              <a:off x="7309687" y="4187173"/>
              <a:ext cx="156710" cy="1008367"/>
              <a:chOff x="4789576" y="3081487"/>
              <a:chExt cx="252088" cy="1622087"/>
            </a:xfrm>
          </p:grpSpPr>
          <p:sp>
            <p:nvSpPr>
              <p:cNvPr id="39" name="Rechteck 38"/>
              <p:cNvSpPr>
                <a:spLocks noChangeAspect="1"/>
              </p:cNvSpPr>
              <p:nvPr/>
            </p:nvSpPr>
            <p:spPr>
              <a:xfrm>
                <a:off x="4789576" y="3081487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hteck 39"/>
              <p:cNvSpPr>
                <a:spLocks noChangeAspect="1"/>
              </p:cNvSpPr>
              <p:nvPr/>
            </p:nvSpPr>
            <p:spPr>
              <a:xfrm>
                <a:off x="4789576" y="3423988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/>
              <p:cNvSpPr>
                <a:spLocks noChangeAspect="1"/>
              </p:cNvSpPr>
              <p:nvPr/>
            </p:nvSpPr>
            <p:spPr>
              <a:xfrm>
                <a:off x="4789576" y="3766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hteck 41"/>
              <p:cNvSpPr>
                <a:spLocks noChangeAspect="1"/>
              </p:cNvSpPr>
              <p:nvPr/>
            </p:nvSpPr>
            <p:spPr>
              <a:xfrm>
                <a:off x="4789576" y="4108987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hteck 42"/>
              <p:cNvSpPr>
                <a:spLocks noChangeAspect="1"/>
              </p:cNvSpPr>
              <p:nvPr/>
            </p:nvSpPr>
            <p:spPr>
              <a:xfrm>
                <a:off x="4789576" y="4451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uppieren 32"/>
            <p:cNvGrpSpPr>
              <a:grpSpLocks noChangeAspect="1"/>
            </p:cNvGrpSpPr>
            <p:nvPr/>
          </p:nvGrpSpPr>
          <p:grpSpPr>
            <a:xfrm>
              <a:off x="8190178" y="4186633"/>
              <a:ext cx="156710" cy="1008367"/>
              <a:chOff x="5092403" y="3070153"/>
              <a:chExt cx="252088" cy="1622087"/>
            </a:xfrm>
          </p:grpSpPr>
          <p:sp>
            <p:nvSpPr>
              <p:cNvPr id="34" name="Rechteck 33"/>
              <p:cNvSpPr>
                <a:spLocks noChangeAspect="1"/>
              </p:cNvSpPr>
              <p:nvPr/>
            </p:nvSpPr>
            <p:spPr>
              <a:xfrm>
                <a:off x="5092403" y="3070153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eck 34"/>
              <p:cNvSpPr>
                <a:spLocks noChangeAspect="1"/>
              </p:cNvSpPr>
              <p:nvPr/>
            </p:nvSpPr>
            <p:spPr>
              <a:xfrm>
                <a:off x="5092403" y="3412654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hteck 35"/>
              <p:cNvSpPr>
                <a:spLocks noChangeAspect="1"/>
              </p:cNvSpPr>
              <p:nvPr/>
            </p:nvSpPr>
            <p:spPr>
              <a:xfrm>
                <a:off x="5092403" y="3755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/>
              <p:cNvSpPr>
                <a:spLocks noChangeAspect="1"/>
              </p:cNvSpPr>
              <p:nvPr/>
            </p:nvSpPr>
            <p:spPr>
              <a:xfrm>
                <a:off x="5092403" y="4097651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eck 37"/>
              <p:cNvSpPr>
                <a:spLocks noChangeAspect="1"/>
              </p:cNvSpPr>
              <p:nvPr/>
            </p:nvSpPr>
            <p:spPr>
              <a:xfrm>
                <a:off x="5092403" y="4440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uppieren 263"/>
          <p:cNvGrpSpPr/>
          <p:nvPr/>
        </p:nvGrpSpPr>
        <p:grpSpPr>
          <a:xfrm>
            <a:off x="48028" y="1943134"/>
            <a:ext cx="3474000" cy="2692736"/>
            <a:chOff x="48028" y="1943134"/>
            <a:chExt cx="3474000" cy="2692736"/>
          </a:xfrm>
        </p:grpSpPr>
        <p:sp>
          <p:nvSpPr>
            <p:cNvPr id="6" name="Freihandform 5"/>
            <p:cNvSpPr/>
            <p:nvPr/>
          </p:nvSpPr>
          <p:spPr>
            <a:xfrm>
              <a:off x="289610" y="2176089"/>
              <a:ext cx="1046173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77608" y="1943134"/>
              <a:ext cx="1582079" cy="2667834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16480" y="1986549"/>
              <a:ext cx="1386807" cy="254153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50552" y="2084073"/>
              <a:ext cx="1159415" cy="1523068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265384" y="2984864"/>
              <a:ext cx="1099779" cy="1520278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13858" y="3752109"/>
              <a:ext cx="956159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1739582" y="3202186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010594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2281606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1739582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010594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2281606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1739582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010594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2281606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1739582" y="3873853"/>
              <a:ext cx="193854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010594" y="3873853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2281606" y="3873853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92961" y="2351782"/>
              <a:ext cx="819471" cy="1992762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1739582" y="4150690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010594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281606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2582531" y="2434765"/>
              <a:ext cx="229747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hteck 259"/>
            <p:cNvSpPr/>
            <p:nvPr/>
          </p:nvSpPr>
          <p:spPr>
            <a:xfrm flipH="1">
              <a:off x="48028" y="1943134"/>
              <a:ext cx="3474000" cy="2692736"/>
            </a:xfrm>
            <a:prstGeom prst="rect">
              <a:avLst/>
            </a:pr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77000">
                  <a:srgbClr val="FFFFFF">
                    <a:alpha val="50196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hteck 1"/>
          <p:cNvSpPr/>
          <p:nvPr/>
        </p:nvSpPr>
        <p:spPr>
          <a:xfrm>
            <a:off x="8659997" y="1905000"/>
            <a:ext cx="3532003" cy="2774285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32000">
                <a:srgbClr val="FFFFFF">
                  <a:alpha val="50196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  <a:blipFill rotWithShape="0"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598883" y="4115284"/>
            <a:ext cx="1124131" cy="1262553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320694" y="5308626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6018614" y="59261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114532" y="2893486"/>
            <a:ext cx="1124131" cy="3706148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392117" y="5100788"/>
            <a:ext cx="326397" cy="13243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WL-features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1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3309126" y="3173415"/>
            <a:ext cx="5573748" cy="2966055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74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  <a:blipFill rotWithShape="0"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Rechteck 31"/>
          <p:cNvSpPr/>
          <p:nvPr/>
        </p:nvSpPr>
        <p:spPr>
          <a:xfrm>
            <a:off x="10829235" y="11900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6498535" y="43904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/>
          <p:cNvSpPr/>
          <p:nvPr/>
        </p:nvSpPr>
        <p:spPr>
          <a:xfrm>
            <a:off x="4072835" y="57366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306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French Script MT</vt:lpstr>
      <vt:lpstr>Wingdings</vt:lpstr>
      <vt:lpstr>Office</vt:lpstr>
      <vt:lpstr>Cellular Automata A brief Intruduction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Moosmann</dc:creator>
  <cp:lastModifiedBy>Fabrice Beaumont</cp:lastModifiedBy>
  <cp:revision>166</cp:revision>
  <dcterms:created xsi:type="dcterms:W3CDTF">2018-02-22T12:48:03Z</dcterms:created>
  <dcterms:modified xsi:type="dcterms:W3CDTF">2020-06-20T10:39:29Z</dcterms:modified>
</cp:coreProperties>
</file>