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line Model Pipeline" id="{3C80506F-F84D-445D-9846-540C2DA9311C}">
          <p14:sldIdLst>
            <p14:sldId id="259"/>
          </p14:sldIdLst>
        </p14:section>
        <p14:section name="Modification: Stacked Hourglass" id="{7B70403E-E131-4AF6-A9C4-72354F990A40}">
          <p14:sldIdLst>
            <p14:sldId id="256"/>
            <p14:sldId id="257"/>
            <p14:sldId id="260"/>
          </p14:sldIdLst>
        </p14:section>
        <p14:section name="Modification: U-Net" id="{E5363CDD-9516-4E03-AF14-33143F1C925B}">
          <p14:sldIdLst>
            <p14:sldId id="263"/>
          </p14:sldIdLst>
        </p14:section>
        <p14:section name="Modified Model Pipelines" id="{AB6B7DEE-706C-4FC8-BCF3-4C61D8B9346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  <a:srgbClr val="91AB86"/>
    <a:srgbClr val="C4DFB9"/>
    <a:srgbClr val="B6D7A8"/>
    <a:srgbClr val="FFE599"/>
    <a:srgbClr val="0060C0"/>
    <a:srgbClr val="00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6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0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0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2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2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B81D-171F-46C2-9F30-B05E5D9C8DCB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FB13-B8F6-4C37-BB92-49613F7FF0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0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/>
          <p:cNvSpPr/>
          <p:nvPr/>
        </p:nvSpPr>
        <p:spPr>
          <a:xfrm>
            <a:off x="-3569859" y="-274800"/>
            <a:ext cx="17808812" cy="854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rapezoid 10"/>
          <p:cNvSpPr/>
          <p:nvPr/>
        </p:nvSpPr>
        <p:spPr>
          <a:xfrm rot="5400000">
            <a:off x="1498862" y="825486"/>
            <a:ext cx="1260370" cy="1551505"/>
          </a:xfrm>
          <a:prstGeom prst="trapezoid">
            <a:avLst>
              <a:gd name="adj" fmla="val 15787"/>
            </a:avLst>
          </a:prstGeom>
          <a:solidFill>
            <a:srgbClr val="FF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CNN</a:t>
            </a:r>
            <a:endParaRPr lang="en-GB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Gruppieren 25"/>
          <p:cNvGrpSpPr>
            <a:grpSpLocks noChangeAspect="1"/>
          </p:cNvGrpSpPr>
          <p:nvPr/>
        </p:nvGrpSpPr>
        <p:grpSpPr>
          <a:xfrm>
            <a:off x="4294608" y="2725935"/>
            <a:ext cx="2729041" cy="1613298"/>
            <a:chOff x="4703712" y="854372"/>
            <a:chExt cx="1941544" cy="1147762"/>
          </a:xfrm>
        </p:grpSpPr>
        <p:sp>
          <p:nvSpPr>
            <p:cNvPr id="141" name="Freihandform 140"/>
            <p:cNvSpPr/>
            <p:nvPr/>
          </p:nvSpPr>
          <p:spPr>
            <a:xfrm>
              <a:off x="6216631" y="854372"/>
              <a:ext cx="428625" cy="1147762"/>
            </a:xfrm>
            <a:custGeom>
              <a:avLst/>
              <a:gdLst>
                <a:gd name="connsiteX0" fmla="*/ 428625 w 428625"/>
                <a:gd name="connsiteY0" fmla="*/ 0 h 1147762"/>
                <a:gd name="connsiteX1" fmla="*/ 428625 w 428625"/>
                <a:gd name="connsiteY1" fmla="*/ 914400 h 1147762"/>
                <a:gd name="connsiteX2" fmla="*/ 0 w 428625"/>
                <a:gd name="connsiteY2" fmla="*/ 1147762 h 1147762"/>
                <a:gd name="connsiteX3" fmla="*/ 0 w 428625"/>
                <a:gd name="connsiteY3" fmla="*/ 233362 h 114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1147762">
                  <a:moveTo>
                    <a:pt x="428625" y="0"/>
                  </a:moveTo>
                  <a:lnTo>
                    <a:pt x="428625" y="914400"/>
                  </a:lnTo>
                  <a:lnTo>
                    <a:pt x="0" y="1147762"/>
                  </a:lnTo>
                  <a:lnTo>
                    <a:pt x="0" y="233362"/>
                  </a:lnTo>
                  <a:close/>
                </a:path>
              </a:pathLst>
            </a:custGeom>
            <a:solidFill>
              <a:srgbClr val="91AB86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Freihandform 139"/>
            <p:cNvSpPr/>
            <p:nvPr/>
          </p:nvSpPr>
          <p:spPr>
            <a:xfrm>
              <a:off x="4703712" y="854372"/>
              <a:ext cx="1941544" cy="233362"/>
            </a:xfrm>
            <a:custGeom>
              <a:avLst/>
              <a:gdLst>
                <a:gd name="connsiteX0" fmla="*/ 428625 w 1941544"/>
                <a:gd name="connsiteY0" fmla="*/ 0 h 233362"/>
                <a:gd name="connsiteX1" fmla="*/ 1941544 w 1941544"/>
                <a:gd name="connsiteY1" fmla="*/ 0 h 233362"/>
                <a:gd name="connsiteX2" fmla="*/ 1512919 w 1941544"/>
                <a:gd name="connsiteY2" fmla="*/ 233362 h 233362"/>
                <a:gd name="connsiteX3" fmla="*/ 0 w 1941544"/>
                <a:gd name="connsiteY3" fmla="*/ 233362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1544" h="233362">
                  <a:moveTo>
                    <a:pt x="428625" y="0"/>
                  </a:moveTo>
                  <a:lnTo>
                    <a:pt x="1941544" y="0"/>
                  </a:lnTo>
                  <a:lnTo>
                    <a:pt x="1512919" y="233362"/>
                  </a:lnTo>
                  <a:lnTo>
                    <a:pt x="0" y="233362"/>
                  </a:lnTo>
                  <a:close/>
                </a:path>
              </a:pathLst>
            </a:custGeom>
            <a:solidFill>
              <a:srgbClr val="C4DFB9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4703712" y="1087734"/>
              <a:ext cx="1512919" cy="914400"/>
            </a:xfrm>
            <a:prstGeom prst="rect">
              <a:avLst/>
            </a:prstGeom>
            <a:solidFill>
              <a:srgbClr val="B6D7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3D CNN</a:t>
              </a:r>
              <a:endParaRPr lang="en-GB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Trapezoid 142"/>
          <p:cNvSpPr/>
          <p:nvPr/>
        </p:nvSpPr>
        <p:spPr>
          <a:xfrm rot="5400000">
            <a:off x="1498861" y="4693977"/>
            <a:ext cx="1260370" cy="1551505"/>
          </a:xfrm>
          <a:prstGeom prst="trapezoid">
            <a:avLst>
              <a:gd name="adj" fmla="val 15787"/>
            </a:avLst>
          </a:prstGeom>
          <a:solidFill>
            <a:srgbClr val="FF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CNN</a:t>
            </a:r>
            <a:endParaRPr lang="en-GB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rapezoid 143"/>
          <p:cNvSpPr/>
          <p:nvPr/>
        </p:nvSpPr>
        <p:spPr>
          <a:xfrm rot="16200000">
            <a:off x="8153727" y="2304026"/>
            <a:ext cx="1260370" cy="2463254"/>
          </a:xfrm>
          <a:prstGeom prst="trapezoid">
            <a:avLst>
              <a:gd name="adj" fmla="val 1578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180000"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Regressor</a:t>
            </a:r>
            <a:endParaRPr lang="en-GB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2998317" y="3078454"/>
            <a:ext cx="914400" cy="914400"/>
            <a:chOff x="5508220" y="1295400"/>
            <a:chExt cx="914400" cy="914400"/>
          </a:xfrm>
        </p:grpSpPr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5508220" y="1295400"/>
              <a:ext cx="914400" cy="914400"/>
            </a:xfrm>
            <a:prstGeom prst="ellipse">
              <a:avLst/>
            </a:prstGeom>
            <a:solidFill>
              <a:srgbClr val="E1E1D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5701792" y="1488972"/>
              <a:ext cx="527255" cy="527255"/>
              <a:chOff x="4060072" y="696861"/>
              <a:chExt cx="527255" cy="527255"/>
            </a:xfrm>
          </p:grpSpPr>
          <p:sp>
            <p:nvSpPr>
              <p:cNvPr id="28" name="Rechteck 27"/>
              <p:cNvSpPr>
                <a:spLocks noChangeAspect="1"/>
              </p:cNvSpPr>
              <p:nvPr/>
            </p:nvSpPr>
            <p:spPr>
              <a:xfrm>
                <a:off x="4060072" y="696861"/>
                <a:ext cx="374855" cy="3748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hteck 144"/>
              <p:cNvSpPr>
                <a:spLocks noChangeAspect="1"/>
              </p:cNvSpPr>
              <p:nvPr/>
            </p:nvSpPr>
            <p:spPr>
              <a:xfrm>
                <a:off x="4212472" y="849261"/>
                <a:ext cx="374855" cy="3748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49" name="Gerade Verbindung mit Pfeil 148"/>
          <p:cNvCxnSpPr>
            <a:stCxn id="3" idx="3"/>
            <a:endCxn id="11" idx="2"/>
          </p:cNvCxnSpPr>
          <p:nvPr/>
        </p:nvCxnSpPr>
        <p:spPr>
          <a:xfrm>
            <a:off x="520700" y="1595436"/>
            <a:ext cx="832595" cy="5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03" idx="3"/>
            <a:endCxn id="143" idx="2"/>
          </p:cNvCxnSpPr>
          <p:nvPr/>
        </p:nvCxnSpPr>
        <p:spPr>
          <a:xfrm>
            <a:off x="520700" y="5469729"/>
            <a:ext cx="8325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11" idx="0"/>
            <a:endCxn id="27" idx="0"/>
          </p:cNvCxnSpPr>
          <p:nvPr/>
        </p:nvCxnSpPr>
        <p:spPr>
          <a:xfrm>
            <a:off x="2904800" y="1601239"/>
            <a:ext cx="550717" cy="1477215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3" idx="0"/>
            <a:endCxn id="27" idx="4"/>
          </p:cNvCxnSpPr>
          <p:nvPr/>
        </p:nvCxnSpPr>
        <p:spPr>
          <a:xfrm flipV="1">
            <a:off x="2904799" y="3992854"/>
            <a:ext cx="550718" cy="147687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>
            <a:stCxn id="27" idx="6"/>
            <a:endCxn id="144" idx="0"/>
          </p:cNvCxnSpPr>
          <p:nvPr/>
        </p:nvCxnSpPr>
        <p:spPr>
          <a:xfrm flipV="1">
            <a:off x="3912717" y="3535653"/>
            <a:ext cx="36000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flipV="1">
            <a:off x="7024653" y="3532584"/>
            <a:ext cx="50400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/>
          <p:nvPr/>
        </p:nvCxnSpPr>
        <p:spPr>
          <a:xfrm flipV="1">
            <a:off x="10018969" y="3532584"/>
            <a:ext cx="50400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16200000">
            <a:off x="655022" y="334791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Shared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 flipV="1">
            <a:off x="1408321" y="2277451"/>
            <a:ext cx="1" cy="251606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-3086101" y="979627"/>
            <a:ext cx="3606801" cy="5512177"/>
            <a:chOff x="-3086101" y="979627"/>
            <a:chExt cx="3606801" cy="5512177"/>
          </a:xfrm>
        </p:grpSpPr>
        <p:grpSp>
          <p:nvGrpSpPr>
            <p:cNvPr id="8" name="Gruppieren 7"/>
            <p:cNvGrpSpPr/>
            <p:nvPr/>
          </p:nvGrpSpPr>
          <p:grpSpPr>
            <a:xfrm>
              <a:off x="-3086100" y="979627"/>
              <a:ext cx="3606800" cy="5106453"/>
              <a:chOff x="-266700" y="979628"/>
              <a:chExt cx="3606800" cy="5106453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3525" y="979628"/>
                <a:ext cx="3603625" cy="1231618"/>
              </a:xfrm>
              <a:prstGeom prst="rect">
                <a:avLst/>
              </a:prstGeom>
            </p:spPr>
          </p:pic>
          <p:pic>
            <p:nvPicPr>
              <p:cNvPr id="103" name="Grafik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6700" y="4853378"/>
                <a:ext cx="3606800" cy="1232703"/>
              </a:xfrm>
              <a:prstGeom prst="rect">
                <a:avLst/>
              </a:prstGeom>
            </p:spPr>
          </p:pic>
        </p:grpSp>
        <p:sp>
          <p:nvSpPr>
            <p:cNvPr id="171" name="Textfeld 170"/>
            <p:cNvSpPr txBox="1"/>
            <p:nvPr/>
          </p:nvSpPr>
          <p:spPr>
            <a:xfrm>
              <a:off x="-3086100" y="2214066"/>
              <a:ext cx="1736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latin typeface="Consolas" panose="020B0609020204030204" pitchFamily="49" charset="0"/>
                </a:rPr>
                <a:t>Left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Camera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-3086101" y="6091694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latin typeface="Consolas" panose="020B0609020204030204" pitchFamily="49" charset="0"/>
                </a:rPr>
                <a:t>Right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Camera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10522969" y="2953428"/>
            <a:ext cx="2944767" cy="1330617"/>
            <a:chOff x="10522969" y="2953428"/>
            <a:chExt cx="2944767" cy="1330617"/>
          </a:xfrm>
        </p:grpSpPr>
        <p:pic>
          <p:nvPicPr>
            <p:cNvPr id="102" name="Grafik 10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511" y="2953428"/>
              <a:ext cx="2943225" cy="1005912"/>
            </a:xfrm>
            <a:prstGeom prst="rect">
              <a:avLst/>
            </a:prstGeom>
          </p:spPr>
        </p:pic>
        <p:sp>
          <p:nvSpPr>
            <p:cNvPr id="173" name="Textfeld 172"/>
            <p:cNvSpPr txBox="1"/>
            <p:nvPr/>
          </p:nvSpPr>
          <p:spPr>
            <a:xfrm>
              <a:off x="10522969" y="3883935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latin typeface="Consolas" panose="020B0609020204030204" pitchFamily="49" charset="0"/>
                </a:rPr>
                <a:t>Left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Disparity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Map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feld 173"/>
              <p:cNvSpPr txBox="1"/>
              <p:nvPr/>
            </p:nvSpPr>
            <p:spPr>
              <a:xfrm>
                <a:off x="141715" y="74305"/>
                <a:ext cx="1590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3,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4" name="Textfeld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" y="74305"/>
                <a:ext cx="159056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/>
          <p:cNvCxnSpPr>
            <a:stCxn id="174" idx="2"/>
          </p:cNvCxnSpPr>
          <p:nvPr/>
        </p:nvCxnSpPr>
        <p:spPr>
          <a:xfrm>
            <a:off x="936997" y="474415"/>
            <a:ext cx="0" cy="112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feld 193"/>
              <p:cNvSpPr txBox="1"/>
              <p:nvPr/>
            </p:nvSpPr>
            <p:spPr>
              <a:xfrm>
                <a:off x="2148576" y="80252"/>
                <a:ext cx="2330766" cy="49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type m:val="skw"/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num>
                            <m:den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4" name="Textfeld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576" y="80252"/>
                <a:ext cx="2330766" cy="490262"/>
              </a:xfrm>
              <a:prstGeom prst="rect">
                <a:avLst/>
              </a:prstGeom>
              <a:blipFill rotWithShape="0">
                <a:blip r:embed="rId6"/>
                <a:stretch>
                  <a:fillRect t="-125926" r="-23238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Gerader Verbinder 195"/>
          <p:cNvCxnSpPr>
            <a:stCxn id="194" idx="2"/>
          </p:cNvCxnSpPr>
          <p:nvPr/>
        </p:nvCxnSpPr>
        <p:spPr>
          <a:xfrm flipH="1">
            <a:off x="3275936" y="570514"/>
            <a:ext cx="0" cy="1008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feld 196"/>
              <p:cNvSpPr txBox="1"/>
              <p:nvPr/>
            </p:nvSpPr>
            <p:spPr>
              <a:xfrm>
                <a:off x="3647073" y="671708"/>
                <a:ext cx="2861040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000" b="1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7" name="Textfeld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73" y="671708"/>
                <a:ext cx="2861040" cy="490968"/>
              </a:xfrm>
              <a:prstGeom prst="rect">
                <a:avLst/>
              </a:prstGeom>
              <a:blipFill rotWithShape="0">
                <a:blip r:embed="rId7"/>
                <a:stretch>
                  <a:fillRect t="-125926" r="-19149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Gerader Verbinder 199"/>
          <p:cNvCxnSpPr/>
          <p:nvPr/>
        </p:nvCxnSpPr>
        <p:spPr>
          <a:xfrm flipH="1">
            <a:off x="3974333" y="1162676"/>
            <a:ext cx="0" cy="23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/>
              <p:cNvSpPr txBox="1"/>
              <p:nvPr/>
            </p:nvSpPr>
            <p:spPr>
              <a:xfrm>
                <a:off x="6809373" y="671708"/>
                <a:ext cx="2699137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1" name="Textfeld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73" y="671708"/>
                <a:ext cx="2699137" cy="490968"/>
              </a:xfrm>
              <a:prstGeom prst="rect">
                <a:avLst/>
              </a:prstGeom>
              <a:blipFill rotWithShape="0">
                <a:blip r:embed="rId8"/>
                <a:stretch>
                  <a:fillRect t="-125926" r="-20542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Gerader Verbinder 206"/>
          <p:cNvCxnSpPr/>
          <p:nvPr/>
        </p:nvCxnSpPr>
        <p:spPr>
          <a:xfrm flipH="1">
            <a:off x="7200133" y="1162676"/>
            <a:ext cx="0" cy="23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/>
              <p:cNvSpPr txBox="1"/>
              <p:nvPr/>
            </p:nvSpPr>
            <p:spPr>
              <a:xfrm>
                <a:off x="9361908" y="74305"/>
                <a:ext cx="1590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1,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8" name="Textfeld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908" y="74305"/>
                <a:ext cx="159056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Gerader Verbinder 208"/>
          <p:cNvCxnSpPr>
            <a:stCxn id="208" idx="2"/>
          </p:cNvCxnSpPr>
          <p:nvPr/>
        </p:nvCxnSpPr>
        <p:spPr>
          <a:xfrm>
            <a:off x="10157190" y="474415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eschweifte Klammer links 86"/>
          <p:cNvSpPr/>
          <p:nvPr/>
        </p:nvSpPr>
        <p:spPr>
          <a:xfrm rot="16200000">
            <a:off x="2112883" y="5511608"/>
            <a:ext cx="515061" cy="3207843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Geschweifte Klammer links 213"/>
          <p:cNvSpPr/>
          <p:nvPr/>
        </p:nvSpPr>
        <p:spPr>
          <a:xfrm rot="16200000">
            <a:off x="5370139" y="5543066"/>
            <a:ext cx="515061" cy="3144927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Geschweifte Klammer links 214"/>
          <p:cNvSpPr/>
          <p:nvPr/>
        </p:nvSpPr>
        <p:spPr>
          <a:xfrm rot="16200000">
            <a:off x="8591586" y="5543066"/>
            <a:ext cx="515061" cy="3144927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feld 215"/>
          <p:cNvSpPr txBox="1"/>
          <p:nvPr/>
        </p:nvSpPr>
        <p:spPr>
          <a:xfrm>
            <a:off x="1008501" y="7515371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Consolas" panose="020B0609020204030204" pitchFamily="49" charset="0"/>
              </a:rPr>
              <a:t>Feature </a:t>
            </a:r>
            <a:r>
              <a:rPr lang="de-DE" sz="2000" dirty="0" err="1" smtClean="0">
                <a:latin typeface="Consolas" panose="020B0609020204030204" pitchFamily="49" charset="0"/>
              </a:rPr>
              <a:t>Extraction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4406140" y="751537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Consolas" panose="020B0609020204030204" pitchFamily="49" charset="0"/>
              </a:rPr>
              <a:t>Joint Processing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218" name="Textfeld 217"/>
          <p:cNvSpPr txBox="1"/>
          <p:nvPr/>
        </p:nvSpPr>
        <p:spPr>
          <a:xfrm>
            <a:off x="7346140" y="751537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Consolas" panose="020B0609020204030204" pitchFamily="49" charset="0"/>
              </a:rPr>
              <a:t>Disparity</a:t>
            </a:r>
            <a:r>
              <a:rPr lang="de-DE" sz="2000" dirty="0" smtClean="0">
                <a:latin typeface="Consolas" panose="020B0609020204030204" pitchFamily="49" charset="0"/>
              </a:rPr>
              <a:t> Regression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361675" y="33320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cat</a:t>
            </a:r>
            <a:endParaRPr lang="en-GB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00"/>
            <a:ext cx="12056153" cy="6858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895600" y="1062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 smtClean="0"/>
              <a:t>UniBonn</a:t>
            </a:r>
            <a:r>
              <a:rPr lang="en-GB" dirty="0" smtClean="0"/>
              <a:t>-Blue 004F9F </a:t>
            </a:r>
            <a:r>
              <a:rPr lang="en-GB" dirty="0"/>
              <a:t>= </a:t>
            </a:r>
            <a:r>
              <a:rPr lang="en-GB" dirty="0" smtClean="0"/>
              <a:t>0</a:t>
            </a:r>
            <a:r>
              <a:rPr lang="en-GB" dirty="0"/>
              <a:t>, 79, 159</a:t>
            </a:r>
            <a:endParaRPr lang="en-GB" dirty="0" smtClean="0"/>
          </a:p>
          <a:p>
            <a:r>
              <a:rPr lang="en-GB" dirty="0" err="1" smtClean="0"/>
              <a:t>UniBonn</a:t>
            </a:r>
            <a:r>
              <a:rPr lang="en-GB" dirty="0" smtClean="0"/>
              <a:t>-Yellow </a:t>
            </a:r>
            <a:r>
              <a:rPr lang="en-GB" dirty="0"/>
              <a:t>F4B400 = 244, 180, 0 (</a:t>
            </a:r>
            <a:r>
              <a:rPr lang="en-GB" dirty="0" smtClean="0"/>
              <a:t>lighter </a:t>
            </a:r>
            <a:r>
              <a:rPr lang="en-GB" dirty="0"/>
              <a:t>shades: FFDE85, </a:t>
            </a:r>
            <a:r>
              <a:rPr lang="en-GB" dirty="0" smtClean="0"/>
              <a:t>FFD35C)</a:t>
            </a:r>
            <a:endParaRPr lang="en-GB" dirty="0"/>
          </a:p>
        </p:txBody>
      </p:sp>
      <p:sp>
        <p:nvSpPr>
          <p:cNvPr id="8" name="Rechteck 7"/>
          <p:cNvSpPr>
            <a:spLocks noChangeAspect="1"/>
          </p:cNvSpPr>
          <p:nvPr/>
        </p:nvSpPr>
        <p:spPr>
          <a:xfrm>
            <a:off x="888960" y="1168359"/>
            <a:ext cx="1117681" cy="1117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>
            <a:off x="1856445" y="1550494"/>
            <a:ext cx="524388" cy="524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6" name="Gruppieren 55"/>
          <p:cNvGrpSpPr/>
          <p:nvPr/>
        </p:nvGrpSpPr>
        <p:grpSpPr>
          <a:xfrm>
            <a:off x="1128006" y="3136859"/>
            <a:ext cx="1145458" cy="914400"/>
            <a:chOff x="1420106" y="4025859"/>
            <a:chExt cx="1145458" cy="914400"/>
          </a:xfrm>
        </p:grpSpPr>
        <p:sp>
          <p:nvSpPr>
            <p:cNvPr id="2" name="Rechteck 1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71988" y="1430440"/>
            <a:ext cx="914400" cy="914400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2499524" y="3136859"/>
            <a:ext cx="1145458" cy="914400"/>
            <a:chOff x="2791624" y="4025859"/>
            <a:chExt cx="1145458" cy="914400"/>
          </a:xfrm>
        </p:grpSpPr>
        <p:sp>
          <p:nvSpPr>
            <p:cNvPr id="18" name="Rechteck 17"/>
            <p:cNvSpPr/>
            <p:nvPr/>
          </p:nvSpPr>
          <p:spPr>
            <a:xfrm>
              <a:off x="279162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022682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Rechteck 20"/>
          <p:cNvSpPr>
            <a:spLocks noChangeAspect="1"/>
          </p:cNvSpPr>
          <p:nvPr/>
        </p:nvSpPr>
        <p:spPr>
          <a:xfrm>
            <a:off x="4000321" y="3452680"/>
            <a:ext cx="631538" cy="63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hteck 21"/>
          <p:cNvSpPr>
            <a:spLocks noChangeAspect="1"/>
          </p:cNvSpPr>
          <p:nvPr/>
        </p:nvSpPr>
        <p:spPr>
          <a:xfrm>
            <a:off x="4241211" y="3452680"/>
            <a:ext cx="631538" cy="631538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4593550" y="3637795"/>
            <a:ext cx="446423" cy="446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hteck 37"/>
          <p:cNvSpPr/>
          <p:nvPr/>
        </p:nvSpPr>
        <p:spPr>
          <a:xfrm>
            <a:off x="4834172" y="3637795"/>
            <a:ext cx="446422" cy="446422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/>
          <p:cNvSpPr>
            <a:spLocks noChangeAspect="1"/>
          </p:cNvSpPr>
          <p:nvPr/>
        </p:nvSpPr>
        <p:spPr>
          <a:xfrm>
            <a:off x="5086617" y="3452680"/>
            <a:ext cx="631538" cy="63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/>
          <p:cNvSpPr/>
          <p:nvPr/>
        </p:nvSpPr>
        <p:spPr>
          <a:xfrm>
            <a:off x="5319286" y="3136859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hteck 39"/>
          <p:cNvSpPr>
            <a:spLocks noChangeAspect="1"/>
          </p:cNvSpPr>
          <p:nvPr/>
        </p:nvSpPr>
        <p:spPr>
          <a:xfrm>
            <a:off x="6425240" y="3433967"/>
            <a:ext cx="631538" cy="63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hteck 40"/>
          <p:cNvSpPr>
            <a:spLocks noChangeAspect="1"/>
          </p:cNvSpPr>
          <p:nvPr/>
        </p:nvSpPr>
        <p:spPr>
          <a:xfrm>
            <a:off x="6666130" y="3433967"/>
            <a:ext cx="631538" cy="631538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hteck 42"/>
          <p:cNvSpPr/>
          <p:nvPr/>
        </p:nvSpPr>
        <p:spPr>
          <a:xfrm>
            <a:off x="7018469" y="3619082"/>
            <a:ext cx="446423" cy="446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hteck 43"/>
          <p:cNvSpPr/>
          <p:nvPr/>
        </p:nvSpPr>
        <p:spPr>
          <a:xfrm>
            <a:off x="7259091" y="3619082"/>
            <a:ext cx="446422" cy="446422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hteck 44"/>
          <p:cNvSpPr>
            <a:spLocks noChangeAspect="1"/>
          </p:cNvSpPr>
          <p:nvPr/>
        </p:nvSpPr>
        <p:spPr>
          <a:xfrm>
            <a:off x="7511536" y="3433967"/>
            <a:ext cx="631538" cy="63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hteck 45"/>
          <p:cNvSpPr/>
          <p:nvPr/>
        </p:nvSpPr>
        <p:spPr>
          <a:xfrm>
            <a:off x="7744205" y="311814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818945" y="3592809"/>
            <a:ext cx="7916571" cy="1250"/>
            <a:chOff x="1111045" y="4481809"/>
            <a:chExt cx="7916571" cy="1250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111045" y="448305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2482563" y="448305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>
              <a:off x="3878661" y="448305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>
              <a:off x="6303580" y="448180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8718555" y="448180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hteck 46"/>
          <p:cNvSpPr>
            <a:spLocks noChangeAspect="1"/>
          </p:cNvSpPr>
          <p:nvPr/>
        </p:nvSpPr>
        <p:spPr>
          <a:xfrm>
            <a:off x="8840215" y="3419680"/>
            <a:ext cx="631538" cy="63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hteck 47"/>
          <p:cNvSpPr>
            <a:spLocks noChangeAspect="1"/>
          </p:cNvSpPr>
          <p:nvPr/>
        </p:nvSpPr>
        <p:spPr>
          <a:xfrm>
            <a:off x="9081105" y="3419680"/>
            <a:ext cx="631538" cy="631538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hteck 49"/>
          <p:cNvSpPr/>
          <p:nvPr/>
        </p:nvSpPr>
        <p:spPr>
          <a:xfrm>
            <a:off x="9433444" y="3604795"/>
            <a:ext cx="446423" cy="446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hteck 50"/>
          <p:cNvSpPr/>
          <p:nvPr/>
        </p:nvSpPr>
        <p:spPr>
          <a:xfrm>
            <a:off x="9674066" y="3604795"/>
            <a:ext cx="446422" cy="446422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hteck 51"/>
          <p:cNvSpPr>
            <a:spLocks noChangeAspect="1"/>
          </p:cNvSpPr>
          <p:nvPr/>
        </p:nvSpPr>
        <p:spPr>
          <a:xfrm>
            <a:off x="9926511" y="3419680"/>
            <a:ext cx="631538" cy="63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10159180" y="3103859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" name="Gewinkelte Verbindung 89"/>
          <p:cNvCxnSpPr>
            <a:stCxn id="76" idx="0"/>
            <a:endCxn id="77" idx="0"/>
          </p:cNvCxnSpPr>
          <p:nvPr/>
        </p:nvCxnSpPr>
        <p:spPr>
          <a:xfrm rot="16200000" flipH="1">
            <a:off x="2933522" y="2877330"/>
            <a:ext cx="1429" cy="1393645"/>
          </a:xfrm>
          <a:prstGeom prst="bentConnector3">
            <a:avLst>
              <a:gd name="adj1" fmla="val -81319104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98" idx="0"/>
            <a:endCxn id="78" idx="0"/>
          </p:cNvCxnSpPr>
          <p:nvPr/>
        </p:nvCxnSpPr>
        <p:spPr>
          <a:xfrm rot="5400000" flipH="1" flipV="1">
            <a:off x="4905492" y="2412078"/>
            <a:ext cx="1278" cy="2323999"/>
          </a:xfrm>
          <a:prstGeom prst="bentConnector3">
            <a:avLst>
              <a:gd name="adj1" fmla="val 84319014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98" idx="0"/>
            <a:endCxn id="79" idx="0"/>
          </p:cNvCxnSpPr>
          <p:nvPr/>
        </p:nvCxnSpPr>
        <p:spPr>
          <a:xfrm rot="16200000" flipH="1">
            <a:off x="6110878" y="1207969"/>
            <a:ext cx="151" cy="4733644"/>
          </a:xfrm>
          <a:prstGeom prst="bentConnector3">
            <a:avLst>
              <a:gd name="adj1" fmla="val -764521854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98" idx="0"/>
            <a:endCxn id="107" idx="0"/>
          </p:cNvCxnSpPr>
          <p:nvPr/>
        </p:nvCxnSpPr>
        <p:spPr>
          <a:xfrm rot="5400000" flipH="1" flipV="1">
            <a:off x="7342560" y="-28732"/>
            <a:ext cx="5021" cy="7201877"/>
          </a:xfrm>
          <a:prstGeom prst="bentConnector3">
            <a:avLst>
              <a:gd name="adj1" fmla="val 24382016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winkelte Verbindung 126"/>
          <p:cNvCxnSpPr/>
          <p:nvPr/>
        </p:nvCxnSpPr>
        <p:spPr>
          <a:xfrm rot="5400000" flipH="1" flipV="1">
            <a:off x="4900667" y="3026511"/>
            <a:ext cx="1278" cy="847624"/>
          </a:xfrm>
          <a:prstGeom prst="bentConnector3">
            <a:avLst>
              <a:gd name="adj1" fmla="val 45683881"/>
            </a:avLst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winkelte Verbindung 131"/>
          <p:cNvCxnSpPr/>
          <p:nvPr/>
        </p:nvCxnSpPr>
        <p:spPr>
          <a:xfrm rot="5400000" flipH="1" flipV="1">
            <a:off x="6124852" y="1748510"/>
            <a:ext cx="55095" cy="3349811"/>
          </a:xfrm>
          <a:prstGeom prst="bentConnector3">
            <a:avLst>
              <a:gd name="adj1" fmla="val 1157375"/>
            </a:avLst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/>
          <p:nvPr/>
        </p:nvCxnSpPr>
        <p:spPr>
          <a:xfrm rot="5400000" flipH="1" flipV="1">
            <a:off x="7326367" y="600811"/>
            <a:ext cx="1278" cy="5699024"/>
          </a:xfrm>
          <a:prstGeom prst="bentConnector3">
            <a:avLst>
              <a:gd name="adj1" fmla="val 54146635"/>
            </a:avLst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pieren 145"/>
          <p:cNvGrpSpPr/>
          <p:nvPr/>
        </p:nvGrpSpPr>
        <p:grpSpPr>
          <a:xfrm rot="16200000">
            <a:off x="5592230" y="4566483"/>
            <a:ext cx="1145458" cy="914400"/>
            <a:chOff x="1420106" y="4025859"/>
            <a:chExt cx="1145458" cy="914400"/>
          </a:xfrm>
        </p:grpSpPr>
        <p:sp>
          <p:nvSpPr>
            <p:cNvPr id="147" name="Rechteck 146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1" name="Gerade Verbindung mit Pfeil 160"/>
          <p:cNvCxnSpPr/>
          <p:nvPr/>
        </p:nvCxnSpPr>
        <p:spPr>
          <a:xfrm>
            <a:off x="6178590" y="5452113"/>
            <a:ext cx="0" cy="589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6169775" y="3612398"/>
            <a:ext cx="0" cy="1044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577906" y="3614319"/>
            <a:ext cx="0" cy="1044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6203055" y="5503587"/>
            <a:ext cx="2340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Ellipse 166"/>
          <p:cNvSpPr>
            <a:spLocks noChangeAspect="1"/>
          </p:cNvSpPr>
          <p:nvPr/>
        </p:nvSpPr>
        <p:spPr>
          <a:xfrm>
            <a:off x="7162409" y="5315036"/>
            <a:ext cx="377101" cy="377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54000" rtlCol="0" anchor="ctr"/>
          <a:lstStyle/>
          <a:p>
            <a:pPr algn="ctr"/>
            <a:r>
              <a:rPr lang="de-DE" sz="32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</a:t>
            </a:r>
            <a:endParaRPr lang="en-GB" sz="3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7" name="Gruppieren 176"/>
          <p:cNvGrpSpPr/>
          <p:nvPr/>
        </p:nvGrpSpPr>
        <p:grpSpPr>
          <a:xfrm rot="16200000">
            <a:off x="8008220" y="4566483"/>
            <a:ext cx="1145458" cy="914400"/>
            <a:chOff x="1420106" y="4025859"/>
            <a:chExt cx="1145458" cy="914400"/>
          </a:xfrm>
        </p:grpSpPr>
        <p:sp>
          <p:nvSpPr>
            <p:cNvPr id="178" name="Rechteck 177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1" name="Gerade Verbindung mit Pfeil 180"/>
          <p:cNvCxnSpPr/>
          <p:nvPr/>
        </p:nvCxnSpPr>
        <p:spPr>
          <a:xfrm>
            <a:off x="8594580" y="5452113"/>
            <a:ext cx="0" cy="589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/>
          <p:cNvCxnSpPr/>
          <p:nvPr/>
        </p:nvCxnSpPr>
        <p:spPr>
          <a:xfrm>
            <a:off x="8619045" y="5503587"/>
            <a:ext cx="2340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Ellipse 184"/>
          <p:cNvSpPr>
            <a:spLocks noChangeAspect="1"/>
          </p:cNvSpPr>
          <p:nvPr/>
        </p:nvSpPr>
        <p:spPr>
          <a:xfrm>
            <a:off x="9578399" y="5315036"/>
            <a:ext cx="377101" cy="377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54000" rtlCol="0" anchor="ctr"/>
          <a:lstStyle/>
          <a:p>
            <a:pPr algn="ctr"/>
            <a:r>
              <a:rPr lang="de-DE" sz="32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</a:t>
            </a:r>
            <a:endParaRPr lang="en-GB" sz="3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87" name="Gruppieren 186"/>
          <p:cNvGrpSpPr/>
          <p:nvPr/>
        </p:nvGrpSpPr>
        <p:grpSpPr>
          <a:xfrm rot="16200000">
            <a:off x="10421220" y="4566483"/>
            <a:ext cx="1145458" cy="914400"/>
            <a:chOff x="1420106" y="4025859"/>
            <a:chExt cx="1145458" cy="914400"/>
          </a:xfrm>
        </p:grpSpPr>
        <p:sp>
          <p:nvSpPr>
            <p:cNvPr id="188" name="Rechteck 187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1" name="Gerade Verbindung mit Pfeil 190"/>
          <p:cNvCxnSpPr/>
          <p:nvPr/>
        </p:nvCxnSpPr>
        <p:spPr>
          <a:xfrm>
            <a:off x="11007580" y="5452113"/>
            <a:ext cx="0" cy="589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winkelte Verbindung 194"/>
          <p:cNvCxnSpPr>
            <a:stCxn id="199" idx="3"/>
            <a:endCxn id="198" idx="0"/>
          </p:cNvCxnSpPr>
          <p:nvPr/>
        </p:nvCxnSpPr>
        <p:spPr>
          <a:xfrm>
            <a:off x="10837213" y="3584736"/>
            <a:ext cx="169381" cy="1070531"/>
          </a:xfrm>
          <a:prstGeom prst="bentConnector2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ieren 201"/>
          <p:cNvGrpSpPr/>
          <p:nvPr/>
        </p:nvGrpSpPr>
        <p:grpSpPr>
          <a:xfrm>
            <a:off x="2048832" y="1759061"/>
            <a:ext cx="10007321" cy="3107466"/>
            <a:chOff x="2048832" y="1759061"/>
            <a:chExt cx="10007321" cy="3107466"/>
          </a:xfrm>
        </p:grpSpPr>
        <p:grpSp>
          <p:nvGrpSpPr>
            <p:cNvPr id="145" name="Gruppieren 144"/>
            <p:cNvGrpSpPr/>
            <p:nvPr/>
          </p:nvGrpSpPr>
          <p:grpSpPr>
            <a:xfrm>
              <a:off x="2048832" y="1759061"/>
              <a:ext cx="10007321" cy="2730206"/>
              <a:chOff x="2048832" y="1759061"/>
              <a:chExt cx="10007321" cy="2730206"/>
            </a:xfrm>
          </p:grpSpPr>
          <p:grpSp>
            <p:nvGrpSpPr>
              <p:cNvPr id="126" name="Gruppieren 125"/>
              <p:cNvGrpSpPr/>
              <p:nvPr/>
            </p:nvGrpSpPr>
            <p:grpSpPr>
              <a:xfrm>
                <a:off x="2048832" y="3487784"/>
                <a:ext cx="9085760" cy="1001483"/>
                <a:chOff x="2048832" y="3487784"/>
                <a:chExt cx="9085760" cy="1001483"/>
              </a:xfrm>
              <a:noFill/>
            </p:grpSpPr>
            <p:grpSp>
              <p:nvGrpSpPr>
                <p:cNvPr id="108" name="Gruppieren 107"/>
                <p:cNvGrpSpPr/>
                <p:nvPr/>
              </p:nvGrpSpPr>
              <p:grpSpPr>
                <a:xfrm>
                  <a:off x="2048832" y="3569695"/>
                  <a:ext cx="9085760" cy="919572"/>
                  <a:chOff x="2048832" y="3607795"/>
                  <a:chExt cx="9085760" cy="919572"/>
                </a:xfrm>
                <a:grpFill/>
              </p:grpSpPr>
              <p:sp>
                <p:nvSpPr>
                  <p:cNvPr id="76" name="Rechteck 75"/>
                  <p:cNvSpPr/>
                  <p:nvPr/>
                </p:nvSpPr>
                <p:spPr>
                  <a:xfrm>
                    <a:off x="2048832" y="3611538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hteck 76"/>
                  <p:cNvSpPr/>
                  <p:nvPr/>
                </p:nvSpPr>
                <p:spPr>
                  <a:xfrm>
                    <a:off x="3442477" y="361296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hteck 77"/>
                  <p:cNvSpPr/>
                  <p:nvPr/>
                </p:nvSpPr>
                <p:spPr>
                  <a:xfrm>
                    <a:off x="5879548" y="3611538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hteck 78"/>
                  <p:cNvSpPr/>
                  <p:nvPr/>
                </p:nvSpPr>
                <p:spPr>
                  <a:xfrm>
                    <a:off x="8289193" y="361296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hteck 96"/>
                  <p:cNvSpPr/>
                  <p:nvPr/>
                </p:nvSpPr>
                <p:spPr>
                  <a:xfrm>
                    <a:off x="2161904" y="361138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hteck 97"/>
                  <p:cNvSpPr/>
                  <p:nvPr/>
                </p:nvSpPr>
                <p:spPr>
                  <a:xfrm>
                    <a:off x="3555549" y="3612816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hteck 98"/>
                  <p:cNvSpPr/>
                  <p:nvPr/>
                </p:nvSpPr>
                <p:spPr>
                  <a:xfrm>
                    <a:off x="5992620" y="361138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hteck 99"/>
                  <p:cNvSpPr/>
                  <p:nvPr/>
                </p:nvSpPr>
                <p:spPr>
                  <a:xfrm>
                    <a:off x="8402265" y="3612816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hteck 106"/>
                  <p:cNvSpPr/>
                  <p:nvPr/>
                </p:nvSpPr>
                <p:spPr>
                  <a:xfrm>
                    <a:off x="10757426" y="3607795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9" name="Rechteck 118"/>
                <p:cNvSpPr/>
                <p:nvPr/>
              </p:nvSpPr>
              <p:spPr>
                <a:xfrm>
                  <a:off x="5136535" y="3487784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4288911" y="3489062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>
                  <a:off x="9987935" y="3487784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/>
                <p:nvPr/>
              </p:nvSpPr>
              <p:spPr>
                <a:xfrm>
                  <a:off x="7571861" y="3489062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4" name="Stern mit 7 Zacken 143"/>
              <p:cNvSpPr/>
              <p:nvPr/>
            </p:nvSpPr>
            <p:spPr>
              <a:xfrm>
                <a:off x="11782626" y="1759061"/>
                <a:ext cx="273527" cy="315821"/>
              </a:xfrm>
              <a:prstGeom prst="star7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8" name="Rechteck 197"/>
            <p:cNvSpPr/>
            <p:nvPr/>
          </p:nvSpPr>
          <p:spPr>
            <a:xfrm>
              <a:off x="10818011" y="4655267"/>
              <a:ext cx="377166" cy="211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0460047" y="3479106"/>
              <a:ext cx="377166" cy="211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3" name="Textfeld 202"/>
          <p:cNvSpPr txBox="1"/>
          <p:nvPr/>
        </p:nvSpPr>
        <p:spPr>
          <a:xfrm>
            <a:off x="833048" y="5331127"/>
            <a:ext cx="262604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nsolas" panose="020B0609020204030204" pitchFamily="49" charset="0"/>
              </a:rPr>
              <a:t>Legend: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onsolas" panose="020B0609020204030204" pitchFamily="49" charset="0"/>
              </a:rPr>
              <a:t>3D </a:t>
            </a:r>
            <a:r>
              <a:rPr lang="de-DE" dirty="0" err="1" smtClean="0">
                <a:latin typeface="Consolas" panose="020B0609020204030204" pitchFamily="49" charset="0"/>
              </a:rPr>
              <a:t>conv</a:t>
            </a:r>
            <a:endParaRPr lang="de-DE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onsolas" panose="020B0609020204030204" pitchFamily="49" charset="0"/>
              </a:rPr>
              <a:t>3D </a:t>
            </a:r>
            <a:r>
              <a:rPr lang="de-DE" dirty="0" err="1" smtClean="0">
                <a:latin typeface="Consolas" panose="020B0609020204030204" pitchFamily="49" charset="0"/>
              </a:rPr>
              <a:t>conv</a:t>
            </a:r>
            <a:r>
              <a:rPr lang="de-DE" dirty="0" smtClean="0"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latin typeface="Consolas" panose="020B0609020204030204" pitchFamily="49" charset="0"/>
              </a:rPr>
              <a:t>stride</a:t>
            </a:r>
            <a:r>
              <a:rPr lang="de-DE" dirty="0" smtClean="0">
                <a:latin typeface="Consolas" panose="020B0609020204030204" pitchFamily="49" charset="0"/>
              </a:rPr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onsolas" panose="020B0609020204030204" pitchFamily="49" charset="0"/>
              </a:rPr>
              <a:t>3D </a:t>
            </a:r>
            <a:r>
              <a:rPr lang="de-DE" dirty="0" err="1" smtClean="0">
                <a:latin typeface="Consolas" panose="020B0609020204030204" pitchFamily="49" charset="0"/>
              </a:rPr>
              <a:t>deconv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4" name="Rechteck 203"/>
          <p:cNvSpPr>
            <a:spLocks noChangeAspect="1"/>
          </p:cNvSpPr>
          <p:nvPr/>
        </p:nvSpPr>
        <p:spPr>
          <a:xfrm>
            <a:off x="888960" y="5703692"/>
            <a:ext cx="307380" cy="307380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hteck 204"/>
          <p:cNvSpPr>
            <a:spLocks noChangeAspect="1"/>
          </p:cNvSpPr>
          <p:nvPr/>
        </p:nvSpPr>
        <p:spPr>
          <a:xfrm>
            <a:off x="888960" y="6516352"/>
            <a:ext cx="307380" cy="307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echteck 205"/>
          <p:cNvSpPr>
            <a:spLocks noChangeAspect="1"/>
          </p:cNvSpPr>
          <p:nvPr/>
        </p:nvSpPr>
        <p:spPr>
          <a:xfrm>
            <a:off x="890885" y="6110022"/>
            <a:ext cx="307380" cy="3073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hteck 108"/>
          <p:cNvSpPr/>
          <p:nvPr/>
        </p:nvSpPr>
        <p:spPr>
          <a:xfrm>
            <a:off x="0" y="876898"/>
            <a:ext cx="12192000" cy="529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6" name="Gewinkelte Verbindung 335"/>
          <p:cNvCxnSpPr>
            <a:stCxn id="16" idx="2"/>
            <a:endCxn id="335" idx="1"/>
          </p:cNvCxnSpPr>
          <p:nvPr/>
        </p:nvCxnSpPr>
        <p:spPr>
          <a:xfrm rot="16200000" flipH="1">
            <a:off x="7768777" y="2602651"/>
            <a:ext cx="1067912" cy="46151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winkelte Verbindung 338"/>
          <p:cNvCxnSpPr>
            <a:stCxn id="337" idx="2"/>
            <a:endCxn id="335" idx="1"/>
          </p:cNvCxnSpPr>
          <p:nvPr/>
        </p:nvCxnSpPr>
        <p:spPr>
          <a:xfrm rot="16200000" flipH="1">
            <a:off x="8977993" y="3811867"/>
            <a:ext cx="1067912" cy="21967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pieren 246"/>
          <p:cNvGrpSpPr/>
          <p:nvPr/>
        </p:nvGrpSpPr>
        <p:grpSpPr>
          <a:xfrm>
            <a:off x="949385" y="2062802"/>
            <a:ext cx="1145458" cy="914400"/>
            <a:chOff x="1420106" y="4025859"/>
            <a:chExt cx="1145458" cy="914400"/>
          </a:xfrm>
        </p:grpSpPr>
        <p:sp>
          <p:nvSpPr>
            <p:cNvPr id="248" name="Rechteck 247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0" name="Gruppieren 249"/>
          <p:cNvGrpSpPr/>
          <p:nvPr/>
        </p:nvGrpSpPr>
        <p:grpSpPr>
          <a:xfrm>
            <a:off x="2320903" y="2062802"/>
            <a:ext cx="1145458" cy="914400"/>
            <a:chOff x="2791624" y="4025859"/>
            <a:chExt cx="1145458" cy="914400"/>
          </a:xfrm>
        </p:grpSpPr>
        <p:sp>
          <p:nvSpPr>
            <p:cNvPr id="251" name="Rechteck 250"/>
            <p:cNvSpPr/>
            <p:nvPr/>
          </p:nvSpPr>
          <p:spPr>
            <a:xfrm>
              <a:off x="279162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022682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53" name="Rechteck 252"/>
          <p:cNvSpPr>
            <a:spLocks noChangeAspect="1"/>
          </p:cNvSpPr>
          <p:nvPr/>
        </p:nvSpPr>
        <p:spPr>
          <a:xfrm>
            <a:off x="3821700" y="2378623"/>
            <a:ext cx="631538" cy="63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4" name="Rechteck 253"/>
          <p:cNvSpPr>
            <a:spLocks noChangeAspect="1"/>
          </p:cNvSpPr>
          <p:nvPr/>
        </p:nvSpPr>
        <p:spPr>
          <a:xfrm>
            <a:off x="4062590" y="2378623"/>
            <a:ext cx="631538" cy="631538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5" name="Rechteck 254"/>
          <p:cNvSpPr/>
          <p:nvPr/>
        </p:nvSpPr>
        <p:spPr>
          <a:xfrm>
            <a:off x="4414929" y="2563738"/>
            <a:ext cx="446423" cy="446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6" name="Rechteck 255"/>
          <p:cNvSpPr/>
          <p:nvPr/>
        </p:nvSpPr>
        <p:spPr>
          <a:xfrm>
            <a:off x="4655551" y="2563738"/>
            <a:ext cx="446422" cy="446422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Rechteck 256"/>
          <p:cNvSpPr>
            <a:spLocks noChangeAspect="1"/>
          </p:cNvSpPr>
          <p:nvPr/>
        </p:nvSpPr>
        <p:spPr>
          <a:xfrm>
            <a:off x="4907996" y="2378623"/>
            <a:ext cx="631538" cy="63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8" name="Rechteck 257"/>
          <p:cNvSpPr/>
          <p:nvPr/>
        </p:nvSpPr>
        <p:spPr>
          <a:xfrm>
            <a:off x="5140665" y="2062802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Rechteck 258"/>
          <p:cNvSpPr>
            <a:spLocks noChangeAspect="1"/>
          </p:cNvSpPr>
          <p:nvPr/>
        </p:nvSpPr>
        <p:spPr>
          <a:xfrm>
            <a:off x="6246619" y="2359910"/>
            <a:ext cx="631538" cy="63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0" name="Rechteck 259"/>
          <p:cNvSpPr>
            <a:spLocks noChangeAspect="1"/>
          </p:cNvSpPr>
          <p:nvPr/>
        </p:nvSpPr>
        <p:spPr>
          <a:xfrm>
            <a:off x="6487509" y="2359910"/>
            <a:ext cx="631538" cy="631538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1" name="Rechteck 260"/>
          <p:cNvSpPr/>
          <p:nvPr/>
        </p:nvSpPr>
        <p:spPr>
          <a:xfrm>
            <a:off x="6839848" y="2545025"/>
            <a:ext cx="446423" cy="446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2" name="Rechteck 261"/>
          <p:cNvSpPr/>
          <p:nvPr/>
        </p:nvSpPr>
        <p:spPr>
          <a:xfrm>
            <a:off x="7080470" y="2545025"/>
            <a:ext cx="446422" cy="446422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3" name="Rechteck 262"/>
          <p:cNvSpPr>
            <a:spLocks noChangeAspect="1"/>
          </p:cNvSpPr>
          <p:nvPr/>
        </p:nvSpPr>
        <p:spPr>
          <a:xfrm>
            <a:off x="7332915" y="2359910"/>
            <a:ext cx="631538" cy="63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4" name="Rechteck 263"/>
          <p:cNvSpPr/>
          <p:nvPr/>
        </p:nvSpPr>
        <p:spPr>
          <a:xfrm>
            <a:off x="7565584" y="2044089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5" name="Gruppieren 264"/>
          <p:cNvGrpSpPr/>
          <p:nvPr/>
        </p:nvGrpSpPr>
        <p:grpSpPr>
          <a:xfrm>
            <a:off x="640324" y="2518752"/>
            <a:ext cx="7916571" cy="1250"/>
            <a:chOff x="1111045" y="4481809"/>
            <a:chExt cx="7916571" cy="1250"/>
          </a:xfrm>
        </p:grpSpPr>
        <p:cxnSp>
          <p:nvCxnSpPr>
            <p:cNvPr id="266" name="Gerade Verbindung mit Pfeil 265"/>
            <p:cNvCxnSpPr/>
            <p:nvPr/>
          </p:nvCxnSpPr>
          <p:spPr>
            <a:xfrm>
              <a:off x="1111045" y="448305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mit Pfeil 266"/>
            <p:cNvCxnSpPr/>
            <p:nvPr/>
          </p:nvCxnSpPr>
          <p:spPr>
            <a:xfrm>
              <a:off x="2482563" y="448305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/>
            <p:cNvCxnSpPr/>
            <p:nvPr/>
          </p:nvCxnSpPr>
          <p:spPr>
            <a:xfrm>
              <a:off x="3878661" y="448305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mit Pfeil 268"/>
            <p:cNvCxnSpPr/>
            <p:nvPr/>
          </p:nvCxnSpPr>
          <p:spPr>
            <a:xfrm>
              <a:off x="6303580" y="448180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mit Pfeil 269"/>
            <p:cNvCxnSpPr/>
            <p:nvPr/>
          </p:nvCxnSpPr>
          <p:spPr>
            <a:xfrm>
              <a:off x="8718555" y="4481809"/>
              <a:ext cx="309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hteck 270"/>
          <p:cNvSpPr>
            <a:spLocks noChangeAspect="1"/>
          </p:cNvSpPr>
          <p:nvPr/>
        </p:nvSpPr>
        <p:spPr>
          <a:xfrm>
            <a:off x="8661594" y="2345623"/>
            <a:ext cx="631538" cy="63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2" name="Rechteck 271"/>
          <p:cNvSpPr>
            <a:spLocks noChangeAspect="1"/>
          </p:cNvSpPr>
          <p:nvPr/>
        </p:nvSpPr>
        <p:spPr>
          <a:xfrm>
            <a:off x="8902484" y="2345623"/>
            <a:ext cx="631538" cy="631538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3" name="Rechteck 272"/>
          <p:cNvSpPr/>
          <p:nvPr/>
        </p:nvSpPr>
        <p:spPr>
          <a:xfrm>
            <a:off x="9254823" y="2530738"/>
            <a:ext cx="446423" cy="446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4" name="Rechteck 273"/>
          <p:cNvSpPr/>
          <p:nvPr/>
        </p:nvSpPr>
        <p:spPr>
          <a:xfrm>
            <a:off x="9495445" y="2530738"/>
            <a:ext cx="446422" cy="446422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5" name="Rechteck 274"/>
          <p:cNvSpPr>
            <a:spLocks noChangeAspect="1"/>
          </p:cNvSpPr>
          <p:nvPr/>
        </p:nvSpPr>
        <p:spPr>
          <a:xfrm>
            <a:off x="9747890" y="2345623"/>
            <a:ext cx="631538" cy="63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6" name="Rechteck 275"/>
          <p:cNvSpPr/>
          <p:nvPr/>
        </p:nvSpPr>
        <p:spPr>
          <a:xfrm>
            <a:off x="9980559" y="2029802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5" name="Gewinkelte Verbindung 284"/>
          <p:cNvCxnSpPr>
            <a:stCxn id="322" idx="0"/>
            <a:endCxn id="323" idx="0"/>
          </p:cNvCxnSpPr>
          <p:nvPr/>
        </p:nvCxnSpPr>
        <p:spPr>
          <a:xfrm rot="16200000" flipH="1">
            <a:off x="2754901" y="1803273"/>
            <a:ext cx="1429" cy="1393645"/>
          </a:xfrm>
          <a:prstGeom prst="bentConnector3">
            <a:avLst>
              <a:gd name="adj1" fmla="val -81319104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winkelte Verbindung 285"/>
          <p:cNvCxnSpPr>
            <a:stCxn id="327" idx="0"/>
            <a:endCxn id="324" idx="0"/>
          </p:cNvCxnSpPr>
          <p:nvPr/>
        </p:nvCxnSpPr>
        <p:spPr>
          <a:xfrm rot="5400000" flipH="1" flipV="1">
            <a:off x="4726871" y="1338021"/>
            <a:ext cx="1278" cy="2323999"/>
          </a:xfrm>
          <a:prstGeom prst="bentConnector3">
            <a:avLst>
              <a:gd name="adj1" fmla="val 84319014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winkelte Verbindung 286"/>
          <p:cNvCxnSpPr>
            <a:stCxn id="327" idx="0"/>
            <a:endCxn id="325" idx="0"/>
          </p:cNvCxnSpPr>
          <p:nvPr/>
        </p:nvCxnSpPr>
        <p:spPr>
          <a:xfrm rot="16200000" flipH="1">
            <a:off x="5932257" y="133912"/>
            <a:ext cx="151" cy="4733644"/>
          </a:xfrm>
          <a:prstGeom prst="bentConnector3">
            <a:avLst>
              <a:gd name="adj1" fmla="val -764521854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winkelte Verbindung 287"/>
          <p:cNvCxnSpPr>
            <a:stCxn id="327" idx="0"/>
            <a:endCxn id="330" idx="0"/>
          </p:cNvCxnSpPr>
          <p:nvPr/>
        </p:nvCxnSpPr>
        <p:spPr>
          <a:xfrm rot="5400000" flipH="1" flipV="1">
            <a:off x="7163939" y="-1102789"/>
            <a:ext cx="5021" cy="7201877"/>
          </a:xfrm>
          <a:prstGeom prst="bentConnector3">
            <a:avLst>
              <a:gd name="adj1" fmla="val 24382016"/>
            </a:avLst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winkelte Verbindung 288"/>
          <p:cNvCxnSpPr/>
          <p:nvPr/>
        </p:nvCxnSpPr>
        <p:spPr>
          <a:xfrm rot="5400000" flipH="1" flipV="1">
            <a:off x="4722046" y="1952454"/>
            <a:ext cx="1278" cy="847624"/>
          </a:xfrm>
          <a:prstGeom prst="bentConnector3">
            <a:avLst>
              <a:gd name="adj1" fmla="val 45683881"/>
            </a:avLst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winkelte Verbindung 289"/>
          <p:cNvCxnSpPr/>
          <p:nvPr/>
        </p:nvCxnSpPr>
        <p:spPr>
          <a:xfrm rot="5400000" flipH="1" flipV="1">
            <a:off x="5946231" y="674453"/>
            <a:ext cx="55095" cy="3349811"/>
          </a:xfrm>
          <a:prstGeom prst="bentConnector3">
            <a:avLst>
              <a:gd name="adj1" fmla="val 1157375"/>
            </a:avLst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winkelte Verbindung 290"/>
          <p:cNvCxnSpPr/>
          <p:nvPr/>
        </p:nvCxnSpPr>
        <p:spPr>
          <a:xfrm rot="5400000" flipH="1" flipV="1">
            <a:off x="7147746" y="-473246"/>
            <a:ext cx="1278" cy="5699024"/>
          </a:xfrm>
          <a:prstGeom prst="bentConnector3">
            <a:avLst>
              <a:gd name="adj1" fmla="val 54146635"/>
            </a:avLst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uppieren 291"/>
          <p:cNvGrpSpPr/>
          <p:nvPr/>
        </p:nvGrpSpPr>
        <p:grpSpPr>
          <a:xfrm rot="16200000">
            <a:off x="5413609" y="3492426"/>
            <a:ext cx="1145458" cy="914400"/>
            <a:chOff x="1420106" y="4025859"/>
            <a:chExt cx="1145458" cy="914400"/>
          </a:xfrm>
        </p:grpSpPr>
        <p:sp>
          <p:nvSpPr>
            <p:cNvPr id="293" name="Rechteck 292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Rechteck 293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96" name="Gerade Verbindung mit Pfeil 295"/>
          <p:cNvCxnSpPr/>
          <p:nvPr/>
        </p:nvCxnSpPr>
        <p:spPr>
          <a:xfrm>
            <a:off x="5991154" y="2538341"/>
            <a:ext cx="0" cy="1044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296"/>
          <p:cNvCxnSpPr/>
          <p:nvPr/>
        </p:nvCxnSpPr>
        <p:spPr>
          <a:xfrm>
            <a:off x="8399285" y="2540262"/>
            <a:ext cx="0" cy="1044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/>
          <p:cNvCxnSpPr/>
          <p:nvPr/>
        </p:nvCxnSpPr>
        <p:spPr>
          <a:xfrm>
            <a:off x="6024434" y="4429530"/>
            <a:ext cx="2340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Ellipse 298"/>
          <p:cNvSpPr>
            <a:spLocks noChangeAspect="1"/>
          </p:cNvSpPr>
          <p:nvPr/>
        </p:nvSpPr>
        <p:spPr>
          <a:xfrm>
            <a:off x="6983788" y="4240979"/>
            <a:ext cx="377101" cy="377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54000" rtlCol="0" anchor="ctr"/>
          <a:lstStyle/>
          <a:p>
            <a:pPr algn="ctr"/>
            <a:r>
              <a:rPr lang="de-DE" sz="32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</a:t>
            </a:r>
            <a:endParaRPr lang="en-GB" sz="3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00" name="Gruppieren 299"/>
          <p:cNvGrpSpPr/>
          <p:nvPr/>
        </p:nvGrpSpPr>
        <p:grpSpPr>
          <a:xfrm rot="16200000">
            <a:off x="7829599" y="3492426"/>
            <a:ext cx="1145458" cy="914400"/>
            <a:chOff x="1420106" y="4025859"/>
            <a:chExt cx="1145458" cy="914400"/>
          </a:xfrm>
        </p:grpSpPr>
        <p:sp>
          <p:nvSpPr>
            <p:cNvPr id="301" name="Rechteck 300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04" name="Gerade Verbindung mit Pfeil 303"/>
          <p:cNvCxnSpPr/>
          <p:nvPr/>
        </p:nvCxnSpPr>
        <p:spPr>
          <a:xfrm>
            <a:off x="8440424" y="4429530"/>
            <a:ext cx="2340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Ellipse 304"/>
          <p:cNvSpPr>
            <a:spLocks noChangeAspect="1"/>
          </p:cNvSpPr>
          <p:nvPr/>
        </p:nvSpPr>
        <p:spPr>
          <a:xfrm>
            <a:off x="9399778" y="4240979"/>
            <a:ext cx="377101" cy="377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54000" rtlCol="0" anchor="ctr"/>
          <a:lstStyle/>
          <a:p>
            <a:pPr algn="ctr"/>
            <a:r>
              <a:rPr lang="de-DE" sz="32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</a:t>
            </a:r>
            <a:endParaRPr lang="en-GB" sz="3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06" name="Gruppieren 305"/>
          <p:cNvGrpSpPr/>
          <p:nvPr/>
        </p:nvGrpSpPr>
        <p:grpSpPr>
          <a:xfrm rot="16200000">
            <a:off x="10242599" y="3492426"/>
            <a:ext cx="1145458" cy="914400"/>
            <a:chOff x="1420106" y="4025859"/>
            <a:chExt cx="1145458" cy="914400"/>
          </a:xfrm>
        </p:grpSpPr>
        <p:sp>
          <p:nvSpPr>
            <p:cNvPr id="307" name="Rechteck 306"/>
            <p:cNvSpPr/>
            <p:nvPr/>
          </p:nvSpPr>
          <p:spPr>
            <a:xfrm>
              <a:off x="1420106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1651164" y="4025859"/>
              <a:ext cx="914400" cy="914400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0" name="Gewinkelte Verbindung 309"/>
          <p:cNvCxnSpPr>
            <a:stCxn id="314" idx="3"/>
            <a:endCxn id="313" idx="0"/>
          </p:cNvCxnSpPr>
          <p:nvPr/>
        </p:nvCxnSpPr>
        <p:spPr>
          <a:xfrm>
            <a:off x="10658592" y="2510679"/>
            <a:ext cx="169381" cy="1070531"/>
          </a:xfrm>
          <a:prstGeom prst="bentConnector2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Gruppieren 310"/>
          <p:cNvGrpSpPr/>
          <p:nvPr/>
        </p:nvGrpSpPr>
        <p:grpSpPr>
          <a:xfrm>
            <a:off x="1870211" y="2405049"/>
            <a:ext cx="9146345" cy="1387421"/>
            <a:chOff x="2048832" y="3479106"/>
            <a:chExt cx="9146345" cy="1387421"/>
          </a:xfrm>
        </p:grpSpPr>
        <p:grpSp>
          <p:nvGrpSpPr>
            <p:cNvPr id="315" name="Gruppieren 314"/>
            <p:cNvGrpSpPr/>
            <p:nvPr/>
          </p:nvGrpSpPr>
          <p:grpSpPr>
            <a:xfrm>
              <a:off x="2048832" y="3487784"/>
              <a:ext cx="9085760" cy="1001483"/>
              <a:chOff x="2048832" y="3487784"/>
              <a:chExt cx="9085760" cy="1001483"/>
            </a:xfrm>
            <a:noFill/>
          </p:grpSpPr>
          <p:grpSp>
            <p:nvGrpSpPr>
              <p:cNvPr id="317" name="Gruppieren 316"/>
              <p:cNvGrpSpPr/>
              <p:nvPr/>
            </p:nvGrpSpPr>
            <p:grpSpPr>
              <a:xfrm>
                <a:off x="2048832" y="3569695"/>
                <a:ext cx="9085760" cy="919572"/>
                <a:chOff x="2048832" y="3607795"/>
                <a:chExt cx="9085760" cy="919572"/>
              </a:xfrm>
              <a:grpFill/>
            </p:grpSpPr>
            <p:sp>
              <p:nvSpPr>
                <p:cNvPr id="322" name="Rechteck 321"/>
                <p:cNvSpPr/>
                <p:nvPr/>
              </p:nvSpPr>
              <p:spPr>
                <a:xfrm>
                  <a:off x="2048832" y="3611538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3" name="Rechteck 322"/>
                <p:cNvSpPr/>
                <p:nvPr/>
              </p:nvSpPr>
              <p:spPr>
                <a:xfrm>
                  <a:off x="3442477" y="3612967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4" name="Rechteck 323"/>
                <p:cNvSpPr/>
                <p:nvPr/>
              </p:nvSpPr>
              <p:spPr>
                <a:xfrm>
                  <a:off x="5879548" y="3611538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5" name="Rechteck 324"/>
                <p:cNvSpPr/>
                <p:nvPr/>
              </p:nvSpPr>
              <p:spPr>
                <a:xfrm>
                  <a:off x="8289193" y="3612967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6" name="Rechteck 325"/>
                <p:cNvSpPr/>
                <p:nvPr/>
              </p:nvSpPr>
              <p:spPr>
                <a:xfrm>
                  <a:off x="2161904" y="3611387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7" name="Rechteck 326"/>
                <p:cNvSpPr/>
                <p:nvPr/>
              </p:nvSpPr>
              <p:spPr>
                <a:xfrm>
                  <a:off x="3555549" y="3612816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" name="Rechteck 327"/>
                <p:cNvSpPr/>
                <p:nvPr/>
              </p:nvSpPr>
              <p:spPr>
                <a:xfrm>
                  <a:off x="5992620" y="3611387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8402265" y="3612816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" name="Rechteck 329"/>
                <p:cNvSpPr/>
                <p:nvPr/>
              </p:nvSpPr>
              <p:spPr>
                <a:xfrm>
                  <a:off x="10757426" y="3607795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18" name="Rechteck 317"/>
              <p:cNvSpPr/>
              <p:nvPr/>
            </p:nvSpPr>
            <p:spPr>
              <a:xfrm>
                <a:off x="5136535" y="3487784"/>
                <a:ext cx="377166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hteck 318"/>
              <p:cNvSpPr/>
              <p:nvPr/>
            </p:nvSpPr>
            <p:spPr>
              <a:xfrm>
                <a:off x="4288911" y="3489062"/>
                <a:ext cx="377166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hteck 319"/>
              <p:cNvSpPr/>
              <p:nvPr/>
            </p:nvSpPr>
            <p:spPr>
              <a:xfrm>
                <a:off x="9987935" y="3487784"/>
                <a:ext cx="377166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hteck 320"/>
              <p:cNvSpPr/>
              <p:nvPr/>
            </p:nvSpPr>
            <p:spPr>
              <a:xfrm>
                <a:off x="7571861" y="3489062"/>
                <a:ext cx="377166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3" name="Rechteck 312"/>
            <p:cNvSpPr/>
            <p:nvPr/>
          </p:nvSpPr>
          <p:spPr>
            <a:xfrm>
              <a:off x="10818011" y="4655267"/>
              <a:ext cx="377166" cy="211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hteck 313"/>
            <p:cNvSpPr/>
            <p:nvPr/>
          </p:nvSpPr>
          <p:spPr>
            <a:xfrm>
              <a:off x="10460047" y="3479106"/>
              <a:ext cx="377166" cy="211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1" name="Textfeld 330"/>
          <p:cNvSpPr txBox="1"/>
          <p:nvPr/>
        </p:nvSpPr>
        <p:spPr>
          <a:xfrm>
            <a:off x="637816" y="3697547"/>
            <a:ext cx="262604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nsolas" panose="020B0609020204030204" pitchFamily="49" charset="0"/>
              </a:rPr>
              <a:t>Legend: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onsolas" panose="020B0609020204030204" pitchFamily="49" charset="0"/>
              </a:rPr>
              <a:t>3D </a:t>
            </a:r>
            <a:r>
              <a:rPr lang="de-DE" dirty="0" err="1" smtClean="0">
                <a:latin typeface="Consolas" panose="020B0609020204030204" pitchFamily="49" charset="0"/>
              </a:rPr>
              <a:t>conv</a:t>
            </a:r>
            <a:endParaRPr lang="de-DE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onsolas" panose="020B0609020204030204" pitchFamily="49" charset="0"/>
              </a:rPr>
              <a:t>3D </a:t>
            </a:r>
            <a:r>
              <a:rPr lang="de-DE" dirty="0" err="1" smtClean="0">
                <a:latin typeface="Consolas" panose="020B0609020204030204" pitchFamily="49" charset="0"/>
              </a:rPr>
              <a:t>conv</a:t>
            </a:r>
            <a:r>
              <a:rPr lang="de-DE" dirty="0" smtClean="0"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latin typeface="Consolas" panose="020B0609020204030204" pitchFamily="49" charset="0"/>
              </a:rPr>
              <a:t>stride</a:t>
            </a:r>
            <a:r>
              <a:rPr lang="de-DE" dirty="0" smtClean="0">
                <a:latin typeface="Consolas" panose="020B0609020204030204" pitchFamily="49" charset="0"/>
              </a:rPr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onsolas" panose="020B0609020204030204" pitchFamily="49" charset="0"/>
              </a:rPr>
              <a:t>3D </a:t>
            </a:r>
            <a:r>
              <a:rPr lang="de-DE" dirty="0" err="1" smtClean="0">
                <a:latin typeface="Consolas" panose="020B0609020204030204" pitchFamily="49" charset="0"/>
              </a:rPr>
              <a:t>deconv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32" name="Rechteck 331"/>
          <p:cNvSpPr>
            <a:spLocks noChangeAspect="1"/>
          </p:cNvSpPr>
          <p:nvPr/>
        </p:nvSpPr>
        <p:spPr>
          <a:xfrm>
            <a:off x="693728" y="4070112"/>
            <a:ext cx="307380" cy="307380"/>
          </a:xfrm>
          <a:prstGeom prst="rect">
            <a:avLst/>
          </a:prstGeom>
          <a:solidFill>
            <a:srgbClr val="0060C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0060C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3" name="Rechteck 332"/>
          <p:cNvSpPr>
            <a:spLocks noChangeAspect="1"/>
          </p:cNvSpPr>
          <p:nvPr/>
        </p:nvSpPr>
        <p:spPr>
          <a:xfrm>
            <a:off x="693728" y="4882772"/>
            <a:ext cx="307380" cy="307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4" name="Rechteck 333"/>
          <p:cNvSpPr>
            <a:spLocks noChangeAspect="1"/>
          </p:cNvSpPr>
          <p:nvPr/>
        </p:nvSpPr>
        <p:spPr>
          <a:xfrm>
            <a:off x="695653" y="4476442"/>
            <a:ext cx="307380" cy="3073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chemeClr val="accent6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5" name="Textfeld 334"/>
          <p:cNvSpPr txBox="1"/>
          <p:nvPr/>
        </p:nvSpPr>
        <p:spPr>
          <a:xfrm>
            <a:off x="10610327" y="52595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anose="020B0609020204030204" pitchFamily="49" charset="0"/>
              </a:rPr>
              <a:t>Regressor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858713" y="4072751"/>
            <a:ext cx="272851" cy="30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Rechteck 336"/>
          <p:cNvSpPr/>
          <p:nvPr/>
        </p:nvSpPr>
        <p:spPr>
          <a:xfrm>
            <a:off x="8277145" y="4072751"/>
            <a:ext cx="272851" cy="30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echteck 337"/>
          <p:cNvSpPr/>
          <p:nvPr/>
        </p:nvSpPr>
        <p:spPr>
          <a:xfrm>
            <a:off x="10693134" y="4068663"/>
            <a:ext cx="272851" cy="30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0" name="Gewinkelte Verbindung 339"/>
          <p:cNvCxnSpPr>
            <a:stCxn id="338" idx="2"/>
            <a:endCxn id="335" idx="1"/>
          </p:cNvCxnSpPr>
          <p:nvPr/>
        </p:nvCxnSpPr>
        <p:spPr>
          <a:xfrm rot="5400000">
            <a:off x="10183944" y="4798585"/>
            <a:ext cx="1072000" cy="219233"/>
          </a:xfrm>
          <a:prstGeom prst="bentConnector4">
            <a:avLst>
              <a:gd name="adj1" fmla="val 41387"/>
              <a:gd name="adj2" fmla="val 2042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-631410" y="-436474"/>
            <a:ext cx="14463523" cy="7294474"/>
            <a:chOff x="-631410" y="-436474"/>
            <a:chExt cx="14463523" cy="7294474"/>
          </a:xfrm>
        </p:grpSpPr>
        <p:grpSp>
          <p:nvGrpSpPr>
            <p:cNvPr id="106" name="Gruppieren 105"/>
            <p:cNvGrpSpPr>
              <a:grpSpLocks/>
            </p:cNvGrpSpPr>
            <p:nvPr/>
          </p:nvGrpSpPr>
          <p:grpSpPr>
            <a:xfrm>
              <a:off x="-631410" y="-436474"/>
              <a:ext cx="14463523" cy="7294474"/>
              <a:chOff x="4703712" y="854372"/>
              <a:chExt cx="1941544" cy="1147762"/>
            </a:xfrm>
          </p:grpSpPr>
          <p:sp>
            <p:nvSpPr>
              <p:cNvPr id="110" name="Freihandform 109"/>
              <p:cNvSpPr/>
              <p:nvPr/>
            </p:nvSpPr>
            <p:spPr>
              <a:xfrm>
                <a:off x="6216631" y="854372"/>
                <a:ext cx="428625" cy="1147762"/>
              </a:xfrm>
              <a:custGeom>
                <a:avLst/>
                <a:gdLst>
                  <a:gd name="connsiteX0" fmla="*/ 428625 w 428625"/>
                  <a:gd name="connsiteY0" fmla="*/ 0 h 1147762"/>
                  <a:gd name="connsiteX1" fmla="*/ 428625 w 428625"/>
                  <a:gd name="connsiteY1" fmla="*/ 914400 h 1147762"/>
                  <a:gd name="connsiteX2" fmla="*/ 0 w 428625"/>
                  <a:gd name="connsiteY2" fmla="*/ 1147762 h 1147762"/>
                  <a:gd name="connsiteX3" fmla="*/ 0 w 428625"/>
                  <a:gd name="connsiteY3" fmla="*/ 233362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1147762">
                    <a:moveTo>
                      <a:pt x="428625" y="0"/>
                    </a:moveTo>
                    <a:lnTo>
                      <a:pt x="428625" y="914400"/>
                    </a:lnTo>
                    <a:lnTo>
                      <a:pt x="0" y="1147762"/>
                    </a:lnTo>
                    <a:lnTo>
                      <a:pt x="0" y="233362"/>
                    </a:lnTo>
                    <a:close/>
                  </a:path>
                </a:pathLst>
              </a:custGeom>
              <a:solidFill>
                <a:srgbClr val="91AB86"/>
              </a:solidFill>
              <a:ln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Freihandform 110"/>
              <p:cNvSpPr/>
              <p:nvPr/>
            </p:nvSpPr>
            <p:spPr>
              <a:xfrm>
                <a:off x="4703712" y="854372"/>
                <a:ext cx="1941544" cy="233362"/>
              </a:xfrm>
              <a:custGeom>
                <a:avLst/>
                <a:gdLst>
                  <a:gd name="connsiteX0" fmla="*/ 428625 w 1941544"/>
                  <a:gd name="connsiteY0" fmla="*/ 0 h 233362"/>
                  <a:gd name="connsiteX1" fmla="*/ 1941544 w 1941544"/>
                  <a:gd name="connsiteY1" fmla="*/ 0 h 233362"/>
                  <a:gd name="connsiteX2" fmla="*/ 1512919 w 1941544"/>
                  <a:gd name="connsiteY2" fmla="*/ 233362 h 233362"/>
                  <a:gd name="connsiteX3" fmla="*/ 0 w 1941544"/>
                  <a:gd name="connsiteY3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1544" h="233362">
                    <a:moveTo>
                      <a:pt x="428625" y="0"/>
                    </a:moveTo>
                    <a:lnTo>
                      <a:pt x="1941544" y="0"/>
                    </a:lnTo>
                    <a:lnTo>
                      <a:pt x="1512919" y="233362"/>
                    </a:lnTo>
                    <a:lnTo>
                      <a:pt x="0" y="233362"/>
                    </a:lnTo>
                    <a:close/>
                  </a:path>
                </a:pathLst>
              </a:custGeom>
              <a:solidFill>
                <a:srgbClr val="C4DFB9"/>
              </a:solidFill>
              <a:ln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4703712" y="1087734"/>
                <a:ext cx="1512919" cy="914400"/>
              </a:xfrm>
              <a:prstGeom prst="rect">
                <a:avLst/>
              </a:prstGeom>
              <a:solidFill>
                <a:srgbClr val="B6D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uppieren 55"/>
            <p:cNvGrpSpPr/>
            <p:nvPr/>
          </p:nvGrpSpPr>
          <p:grpSpPr>
            <a:xfrm>
              <a:off x="-73051" y="2398216"/>
              <a:ext cx="1145458" cy="914400"/>
              <a:chOff x="1420106" y="4025859"/>
              <a:chExt cx="1145458" cy="914400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1420106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651164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7" name="Gruppieren 56"/>
            <p:cNvGrpSpPr/>
            <p:nvPr/>
          </p:nvGrpSpPr>
          <p:grpSpPr>
            <a:xfrm>
              <a:off x="1298467" y="2398216"/>
              <a:ext cx="1145458" cy="914400"/>
              <a:chOff x="2791624" y="4025859"/>
              <a:chExt cx="1145458" cy="914400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2791624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3022682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799264" y="2714037"/>
              <a:ext cx="631538" cy="631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6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3040154" y="2714037"/>
              <a:ext cx="631538" cy="631538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392493" y="2899152"/>
              <a:ext cx="446423" cy="4464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6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3633115" y="2899152"/>
              <a:ext cx="446422" cy="446422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>
            <a:xfrm>
              <a:off x="3885560" y="2714037"/>
              <a:ext cx="631538" cy="631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118229" y="2398216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>
            <a:xfrm>
              <a:off x="5224183" y="2695324"/>
              <a:ext cx="631538" cy="631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6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>
            <a:xfrm>
              <a:off x="5465073" y="2695324"/>
              <a:ext cx="631538" cy="631538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5817412" y="2880439"/>
              <a:ext cx="446423" cy="4464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6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6058034" y="2880439"/>
              <a:ext cx="446422" cy="446422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>
            <a:xfrm>
              <a:off x="6310479" y="2695324"/>
              <a:ext cx="631538" cy="631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6543148" y="2379503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uppieren 54"/>
            <p:cNvGrpSpPr/>
            <p:nvPr/>
          </p:nvGrpSpPr>
          <p:grpSpPr>
            <a:xfrm>
              <a:off x="-382112" y="2854166"/>
              <a:ext cx="7916571" cy="1250"/>
              <a:chOff x="1111045" y="4481809"/>
              <a:chExt cx="7916571" cy="1250"/>
            </a:xfrm>
          </p:grpSpPr>
          <p:cxnSp>
            <p:nvCxnSpPr>
              <p:cNvPr id="12" name="Gerade Verbindung mit Pfeil 11"/>
              <p:cNvCxnSpPr/>
              <p:nvPr/>
            </p:nvCxnSpPr>
            <p:spPr>
              <a:xfrm>
                <a:off x="1111045" y="4483059"/>
                <a:ext cx="3090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482563" y="4483059"/>
                <a:ext cx="3090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3878661" y="4483059"/>
                <a:ext cx="3090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6303580" y="4481809"/>
                <a:ext cx="3090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/>
              <p:cNvCxnSpPr/>
              <p:nvPr/>
            </p:nvCxnSpPr>
            <p:spPr>
              <a:xfrm>
                <a:off x="8718555" y="4481809"/>
                <a:ext cx="3090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/>
            <p:cNvSpPr>
              <a:spLocks noChangeAspect="1"/>
            </p:cNvSpPr>
            <p:nvPr/>
          </p:nvSpPr>
          <p:spPr>
            <a:xfrm>
              <a:off x="7639158" y="2681037"/>
              <a:ext cx="631538" cy="631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6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>
            <a:xfrm>
              <a:off x="7880048" y="2681037"/>
              <a:ext cx="631538" cy="631538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8232387" y="2866152"/>
              <a:ext cx="446423" cy="4464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6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8473009" y="2866152"/>
              <a:ext cx="446422" cy="446422"/>
            </a:xfrm>
            <a:prstGeom prst="rect">
              <a:avLst/>
            </a:prstGeom>
            <a:solidFill>
              <a:srgbClr val="0060C0"/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rgbClr val="0060C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>
            <a:xfrm>
              <a:off x="8725454" y="2681037"/>
              <a:ext cx="631538" cy="631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958123" y="2365216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1016087" lon="17673334" rev="0"/>
              </a:camera>
              <a:lightRig rig="threePt" dir="t"/>
            </a:scene3d>
            <a:sp3d extrusionH="8890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0" name="Gewinkelte Verbindung 89"/>
            <p:cNvCxnSpPr>
              <a:stCxn id="76" idx="0"/>
              <a:endCxn id="77" idx="0"/>
            </p:cNvCxnSpPr>
            <p:nvPr/>
          </p:nvCxnSpPr>
          <p:spPr>
            <a:xfrm rot="16200000" flipH="1">
              <a:off x="1732465" y="2138687"/>
              <a:ext cx="1429" cy="1393645"/>
            </a:xfrm>
            <a:prstGeom prst="bentConnector3">
              <a:avLst>
                <a:gd name="adj1" fmla="val -81319104"/>
              </a:avLst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winkelte Verbindung 100"/>
            <p:cNvCxnSpPr>
              <a:stCxn id="98" idx="0"/>
              <a:endCxn id="78" idx="0"/>
            </p:cNvCxnSpPr>
            <p:nvPr/>
          </p:nvCxnSpPr>
          <p:spPr>
            <a:xfrm rot="5400000" flipH="1" flipV="1">
              <a:off x="3704435" y="1673435"/>
              <a:ext cx="1278" cy="2323999"/>
            </a:xfrm>
            <a:prstGeom prst="bentConnector3">
              <a:avLst>
                <a:gd name="adj1" fmla="val 84319014"/>
              </a:avLst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winkelte Verbindung 103"/>
            <p:cNvCxnSpPr>
              <a:stCxn id="98" idx="0"/>
              <a:endCxn id="79" idx="0"/>
            </p:cNvCxnSpPr>
            <p:nvPr/>
          </p:nvCxnSpPr>
          <p:spPr>
            <a:xfrm rot="16200000" flipH="1">
              <a:off x="4909821" y="469326"/>
              <a:ext cx="151" cy="4733644"/>
            </a:xfrm>
            <a:prstGeom prst="bentConnector3">
              <a:avLst>
                <a:gd name="adj1" fmla="val -764521854"/>
              </a:avLst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winkelte Verbindung 112"/>
            <p:cNvCxnSpPr>
              <a:stCxn id="98" idx="0"/>
              <a:endCxn id="107" idx="0"/>
            </p:cNvCxnSpPr>
            <p:nvPr/>
          </p:nvCxnSpPr>
          <p:spPr>
            <a:xfrm rot="5400000" flipH="1" flipV="1">
              <a:off x="6141503" y="-767375"/>
              <a:ext cx="5021" cy="7201877"/>
            </a:xfrm>
            <a:prstGeom prst="bentConnector3">
              <a:avLst>
                <a:gd name="adj1" fmla="val 24382016"/>
              </a:avLst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winkelte Verbindung 126"/>
            <p:cNvCxnSpPr/>
            <p:nvPr/>
          </p:nvCxnSpPr>
          <p:spPr>
            <a:xfrm rot="5400000" flipH="1" flipV="1">
              <a:off x="3699610" y="2287868"/>
              <a:ext cx="1278" cy="847624"/>
            </a:xfrm>
            <a:prstGeom prst="bentConnector3">
              <a:avLst>
                <a:gd name="adj1" fmla="val 45683881"/>
              </a:avLst>
            </a:prstGeom>
            <a:ln w="22225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winkelte Verbindung 131"/>
            <p:cNvCxnSpPr/>
            <p:nvPr/>
          </p:nvCxnSpPr>
          <p:spPr>
            <a:xfrm rot="5400000" flipH="1" flipV="1">
              <a:off x="4923795" y="1009867"/>
              <a:ext cx="55095" cy="3349811"/>
            </a:xfrm>
            <a:prstGeom prst="bentConnector3">
              <a:avLst>
                <a:gd name="adj1" fmla="val 1157375"/>
              </a:avLst>
            </a:prstGeom>
            <a:ln w="22225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winkelte Verbindung 135"/>
            <p:cNvCxnSpPr/>
            <p:nvPr/>
          </p:nvCxnSpPr>
          <p:spPr>
            <a:xfrm rot="5400000" flipH="1" flipV="1">
              <a:off x="6125310" y="-137832"/>
              <a:ext cx="1278" cy="5699024"/>
            </a:xfrm>
            <a:prstGeom prst="bentConnector3">
              <a:avLst>
                <a:gd name="adj1" fmla="val 54146635"/>
              </a:avLst>
            </a:prstGeom>
            <a:ln w="22225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pieren 145"/>
            <p:cNvGrpSpPr/>
            <p:nvPr/>
          </p:nvGrpSpPr>
          <p:grpSpPr>
            <a:xfrm rot="16200000">
              <a:off x="4391173" y="3827840"/>
              <a:ext cx="1145458" cy="914400"/>
              <a:chOff x="1420106" y="4025859"/>
              <a:chExt cx="1145458" cy="914400"/>
            </a:xfrm>
          </p:grpSpPr>
          <p:sp>
            <p:nvSpPr>
              <p:cNvPr id="147" name="Rechteck 146"/>
              <p:cNvSpPr/>
              <p:nvPr/>
            </p:nvSpPr>
            <p:spPr>
              <a:xfrm>
                <a:off x="1420106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1651164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61" name="Gerade Verbindung mit Pfeil 160"/>
            <p:cNvCxnSpPr/>
            <p:nvPr/>
          </p:nvCxnSpPr>
          <p:spPr>
            <a:xfrm>
              <a:off x="4977533" y="4713470"/>
              <a:ext cx="0" cy="19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>
              <a:off x="4968718" y="2873755"/>
              <a:ext cx="0" cy="10440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/>
            <p:cNvCxnSpPr/>
            <p:nvPr/>
          </p:nvCxnSpPr>
          <p:spPr>
            <a:xfrm>
              <a:off x="7376849" y="2875676"/>
              <a:ext cx="0" cy="10440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>
              <a:off x="5001998" y="4764944"/>
              <a:ext cx="2340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>
              <a:spLocks noChangeAspect="1"/>
            </p:cNvSpPr>
            <p:nvPr/>
          </p:nvSpPr>
          <p:spPr>
            <a:xfrm>
              <a:off x="5961352" y="4576393"/>
              <a:ext cx="377101" cy="377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0" bIns="54000" rtlCol="0" anchor="ctr"/>
            <a:lstStyle/>
            <a:p>
              <a:pPr algn="ctr"/>
              <a:r>
                <a:rPr lang="de-DE" sz="32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+</a:t>
              </a:r>
              <a:endParaRPr lang="en-GB" sz="32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77" name="Gruppieren 176"/>
            <p:cNvGrpSpPr/>
            <p:nvPr/>
          </p:nvGrpSpPr>
          <p:grpSpPr>
            <a:xfrm rot="16200000">
              <a:off x="6807163" y="3827840"/>
              <a:ext cx="1145458" cy="914400"/>
              <a:chOff x="1420106" y="4025859"/>
              <a:chExt cx="1145458" cy="91440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1420106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1651164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81" name="Gerade Verbindung mit Pfeil 180"/>
            <p:cNvCxnSpPr/>
            <p:nvPr/>
          </p:nvCxnSpPr>
          <p:spPr>
            <a:xfrm>
              <a:off x="7393523" y="4713470"/>
              <a:ext cx="0" cy="19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/>
            <p:cNvCxnSpPr/>
            <p:nvPr/>
          </p:nvCxnSpPr>
          <p:spPr>
            <a:xfrm>
              <a:off x="7417988" y="4764944"/>
              <a:ext cx="2340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Ellipse 184"/>
            <p:cNvSpPr>
              <a:spLocks noChangeAspect="1"/>
            </p:cNvSpPr>
            <p:nvPr/>
          </p:nvSpPr>
          <p:spPr>
            <a:xfrm>
              <a:off x="8377342" y="4576393"/>
              <a:ext cx="377101" cy="377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0" bIns="54000" rtlCol="0" anchor="ctr"/>
            <a:lstStyle/>
            <a:p>
              <a:pPr algn="ctr"/>
              <a:r>
                <a:rPr lang="de-DE" sz="32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+</a:t>
              </a:r>
              <a:endParaRPr lang="en-GB" sz="32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87" name="Gruppieren 186"/>
            <p:cNvGrpSpPr/>
            <p:nvPr/>
          </p:nvGrpSpPr>
          <p:grpSpPr>
            <a:xfrm rot="16200000">
              <a:off x="9220163" y="3827840"/>
              <a:ext cx="1145458" cy="914400"/>
              <a:chOff x="1420106" y="4025859"/>
              <a:chExt cx="1145458" cy="914400"/>
            </a:xfrm>
          </p:grpSpPr>
          <p:sp>
            <p:nvSpPr>
              <p:cNvPr id="188" name="Rechteck 187"/>
              <p:cNvSpPr/>
              <p:nvPr/>
            </p:nvSpPr>
            <p:spPr>
              <a:xfrm>
                <a:off x="1420106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1651164" y="4025859"/>
                <a:ext cx="914400" cy="914400"/>
              </a:xfrm>
              <a:prstGeom prst="rect">
                <a:avLst/>
              </a:prstGeom>
              <a:solidFill>
                <a:srgbClr val="0060C0"/>
              </a:solidFill>
              <a:ln>
                <a:noFill/>
              </a:ln>
              <a:scene3d>
                <a:camera prst="orthographicFront">
                  <a:rot lat="1016087" lon="17673334" rev="0"/>
                </a:camera>
                <a:lightRig rig="threePt" dir="t"/>
              </a:scene3d>
              <a:sp3d extrusionH="88900" contourW="12700">
                <a:bevelT w="0" h="0"/>
                <a:bevelB w="0" h="0"/>
                <a:extrusionClr>
                  <a:srgbClr val="0060C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1" name="Gerade Verbindung mit Pfeil 190"/>
            <p:cNvCxnSpPr/>
            <p:nvPr/>
          </p:nvCxnSpPr>
          <p:spPr>
            <a:xfrm>
              <a:off x="9806523" y="4713470"/>
              <a:ext cx="0" cy="19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winkelte Verbindung 194"/>
            <p:cNvCxnSpPr>
              <a:stCxn id="199" idx="3"/>
              <a:endCxn id="198" idx="0"/>
            </p:cNvCxnSpPr>
            <p:nvPr/>
          </p:nvCxnSpPr>
          <p:spPr>
            <a:xfrm>
              <a:off x="9636156" y="2846093"/>
              <a:ext cx="169381" cy="1070531"/>
            </a:xfrm>
            <a:prstGeom prst="bentConnector2">
              <a:avLst/>
            </a:prstGeom>
            <a:ln w="28575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uppieren 201"/>
            <p:cNvGrpSpPr/>
            <p:nvPr/>
          </p:nvGrpSpPr>
          <p:grpSpPr>
            <a:xfrm>
              <a:off x="847775" y="2740463"/>
              <a:ext cx="9146345" cy="1387421"/>
              <a:chOff x="2048832" y="3479106"/>
              <a:chExt cx="9146345" cy="1387421"/>
            </a:xfrm>
          </p:grpSpPr>
          <p:grpSp>
            <p:nvGrpSpPr>
              <p:cNvPr id="126" name="Gruppieren 125"/>
              <p:cNvGrpSpPr/>
              <p:nvPr/>
            </p:nvGrpSpPr>
            <p:grpSpPr>
              <a:xfrm>
                <a:off x="2048832" y="3487784"/>
                <a:ext cx="9085760" cy="1001483"/>
                <a:chOff x="2048832" y="3487784"/>
                <a:chExt cx="9085760" cy="1001483"/>
              </a:xfrm>
              <a:noFill/>
            </p:grpSpPr>
            <p:grpSp>
              <p:nvGrpSpPr>
                <p:cNvPr id="108" name="Gruppieren 107"/>
                <p:cNvGrpSpPr/>
                <p:nvPr/>
              </p:nvGrpSpPr>
              <p:grpSpPr>
                <a:xfrm>
                  <a:off x="2048832" y="3569695"/>
                  <a:ext cx="9085760" cy="919572"/>
                  <a:chOff x="2048832" y="3607795"/>
                  <a:chExt cx="9085760" cy="919572"/>
                </a:xfrm>
                <a:grpFill/>
              </p:grpSpPr>
              <p:sp>
                <p:nvSpPr>
                  <p:cNvPr id="76" name="Rechteck 75"/>
                  <p:cNvSpPr/>
                  <p:nvPr/>
                </p:nvSpPr>
                <p:spPr>
                  <a:xfrm>
                    <a:off x="2048832" y="3611538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hteck 76"/>
                  <p:cNvSpPr/>
                  <p:nvPr/>
                </p:nvSpPr>
                <p:spPr>
                  <a:xfrm>
                    <a:off x="3442477" y="361296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hteck 77"/>
                  <p:cNvSpPr/>
                  <p:nvPr/>
                </p:nvSpPr>
                <p:spPr>
                  <a:xfrm>
                    <a:off x="5879548" y="3611538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hteck 78"/>
                  <p:cNvSpPr/>
                  <p:nvPr/>
                </p:nvSpPr>
                <p:spPr>
                  <a:xfrm>
                    <a:off x="8289193" y="361296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hteck 96"/>
                  <p:cNvSpPr/>
                  <p:nvPr/>
                </p:nvSpPr>
                <p:spPr>
                  <a:xfrm>
                    <a:off x="2161904" y="361138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hteck 97"/>
                  <p:cNvSpPr/>
                  <p:nvPr/>
                </p:nvSpPr>
                <p:spPr>
                  <a:xfrm>
                    <a:off x="3555549" y="3612816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hteck 98"/>
                  <p:cNvSpPr/>
                  <p:nvPr/>
                </p:nvSpPr>
                <p:spPr>
                  <a:xfrm>
                    <a:off x="5992620" y="3611387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hteck 99"/>
                  <p:cNvSpPr/>
                  <p:nvPr/>
                </p:nvSpPr>
                <p:spPr>
                  <a:xfrm>
                    <a:off x="8402265" y="3612816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hteck 106"/>
                  <p:cNvSpPr/>
                  <p:nvPr/>
                </p:nvSpPr>
                <p:spPr>
                  <a:xfrm>
                    <a:off x="10757426" y="3607795"/>
                    <a:ext cx="377166" cy="9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9" name="Rechteck 118"/>
                <p:cNvSpPr/>
                <p:nvPr/>
              </p:nvSpPr>
              <p:spPr>
                <a:xfrm>
                  <a:off x="5136535" y="3487784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4288911" y="3489062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>
                  <a:off x="9987935" y="3487784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/>
                <p:nvPr/>
              </p:nvSpPr>
              <p:spPr>
                <a:xfrm>
                  <a:off x="7571861" y="3489062"/>
                  <a:ext cx="377166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8" name="Rechteck 197"/>
              <p:cNvSpPr/>
              <p:nvPr/>
            </p:nvSpPr>
            <p:spPr>
              <a:xfrm>
                <a:off x="10818011" y="4655267"/>
                <a:ext cx="377166" cy="21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hteck 198"/>
              <p:cNvSpPr/>
              <p:nvPr/>
            </p:nvSpPr>
            <p:spPr>
              <a:xfrm>
                <a:off x="10460047" y="3479106"/>
                <a:ext cx="377166" cy="21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12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39" y="-7068800"/>
            <a:ext cx="10182225" cy="6696075"/>
          </a:xfrm>
          <a:prstGeom prst="rect">
            <a:avLst/>
          </a:prstGeom>
        </p:spPr>
      </p:pic>
      <p:grpSp>
        <p:nvGrpSpPr>
          <p:cNvPr id="289" name="Gruppieren 288"/>
          <p:cNvGrpSpPr/>
          <p:nvPr/>
        </p:nvGrpSpPr>
        <p:grpSpPr>
          <a:xfrm>
            <a:off x="0" y="41393"/>
            <a:ext cx="12192000" cy="6696867"/>
            <a:chOff x="0" y="41393"/>
            <a:chExt cx="12192000" cy="6696867"/>
          </a:xfrm>
        </p:grpSpPr>
        <p:sp>
          <p:nvSpPr>
            <p:cNvPr id="288" name="Rechteck 287"/>
            <p:cNvSpPr/>
            <p:nvPr/>
          </p:nvSpPr>
          <p:spPr>
            <a:xfrm>
              <a:off x="0" y="41393"/>
              <a:ext cx="12192000" cy="6696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7" name="Gruppieren 286"/>
            <p:cNvGrpSpPr/>
            <p:nvPr/>
          </p:nvGrpSpPr>
          <p:grpSpPr>
            <a:xfrm>
              <a:off x="580344" y="241705"/>
              <a:ext cx="10901570" cy="6327604"/>
              <a:chOff x="180294" y="89305"/>
              <a:chExt cx="10901570" cy="6327604"/>
            </a:xfrm>
          </p:grpSpPr>
          <p:grpSp>
            <p:nvGrpSpPr>
              <p:cNvPr id="213" name="Gruppieren 212"/>
              <p:cNvGrpSpPr/>
              <p:nvPr/>
            </p:nvGrpSpPr>
            <p:grpSpPr>
              <a:xfrm>
                <a:off x="1351137" y="89305"/>
                <a:ext cx="9730727" cy="6327604"/>
                <a:chOff x="2287675" y="428521"/>
                <a:chExt cx="9730727" cy="6327604"/>
              </a:xfrm>
            </p:grpSpPr>
            <p:grpSp>
              <p:nvGrpSpPr>
                <p:cNvPr id="31" name="Gruppieren 30"/>
                <p:cNvGrpSpPr/>
                <p:nvPr/>
              </p:nvGrpSpPr>
              <p:grpSpPr>
                <a:xfrm>
                  <a:off x="3402004" y="3098307"/>
                  <a:ext cx="753182" cy="1201550"/>
                  <a:chOff x="3402004" y="3098307"/>
                  <a:chExt cx="753182" cy="1201550"/>
                </a:xfrm>
              </p:grpSpPr>
              <p:sp>
                <p:nvSpPr>
                  <p:cNvPr id="61" name="Rechteck 60"/>
                  <p:cNvSpPr/>
                  <p:nvPr/>
                </p:nvSpPr>
                <p:spPr>
                  <a:xfrm>
                    <a:off x="3402004" y="3098307"/>
                    <a:ext cx="36000" cy="12015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hteck 61"/>
                  <p:cNvSpPr/>
                  <p:nvPr/>
                </p:nvSpPr>
                <p:spPr>
                  <a:xfrm>
                    <a:off x="3725504" y="3098307"/>
                    <a:ext cx="72000" cy="12015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hteck 62"/>
                  <p:cNvSpPr/>
                  <p:nvPr/>
                </p:nvSpPr>
                <p:spPr>
                  <a:xfrm>
                    <a:off x="4083186" y="3098307"/>
                    <a:ext cx="72000" cy="12015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2" name="Gruppieren 31"/>
                <p:cNvGrpSpPr/>
                <p:nvPr/>
              </p:nvGrpSpPr>
              <p:grpSpPr>
                <a:xfrm>
                  <a:off x="4083186" y="4627501"/>
                  <a:ext cx="966798" cy="758866"/>
                  <a:chOff x="4083186" y="4627501"/>
                  <a:chExt cx="966798" cy="758866"/>
                </a:xfrm>
              </p:grpSpPr>
              <p:sp>
                <p:nvSpPr>
                  <p:cNvPr id="66" name="Rechteck 65"/>
                  <p:cNvSpPr/>
                  <p:nvPr/>
                </p:nvSpPr>
                <p:spPr>
                  <a:xfrm>
                    <a:off x="4083186" y="4627502"/>
                    <a:ext cx="72000" cy="7588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4458585" y="4627501"/>
                    <a:ext cx="144000" cy="7588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4905984" y="4627501"/>
                    <a:ext cx="144000" cy="7588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2" name="Rechteck 71"/>
                <p:cNvSpPr/>
                <p:nvPr/>
              </p:nvSpPr>
              <p:spPr>
                <a:xfrm>
                  <a:off x="4904970" y="5674594"/>
                  <a:ext cx="144000" cy="3016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hteck 73"/>
                <p:cNvSpPr/>
                <p:nvPr/>
              </p:nvSpPr>
              <p:spPr>
                <a:xfrm>
                  <a:off x="5386101" y="5674594"/>
                  <a:ext cx="288000" cy="3016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hteck 74"/>
                <p:cNvSpPr/>
                <p:nvPr/>
              </p:nvSpPr>
              <p:spPr>
                <a:xfrm>
                  <a:off x="6011233" y="5674594"/>
                  <a:ext cx="288000" cy="3016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2" name="Gerade Verbindung mit Pfeil 111"/>
                <p:cNvCxnSpPr/>
                <p:nvPr/>
              </p:nvCxnSpPr>
              <p:spPr>
                <a:xfrm flipV="1">
                  <a:off x="3930925" y="1752600"/>
                  <a:ext cx="6440806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119"/>
                <p:cNvCxnSpPr/>
                <p:nvPr/>
              </p:nvCxnSpPr>
              <p:spPr>
                <a:xfrm flipV="1">
                  <a:off x="4557508" y="3657600"/>
                  <a:ext cx="5040000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121"/>
                <p:cNvCxnSpPr/>
                <p:nvPr/>
              </p:nvCxnSpPr>
              <p:spPr>
                <a:xfrm flipV="1">
                  <a:off x="5403731" y="4991100"/>
                  <a:ext cx="3132000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122"/>
                <p:cNvCxnSpPr/>
                <p:nvPr/>
              </p:nvCxnSpPr>
              <p:spPr>
                <a:xfrm flipV="1">
                  <a:off x="6600990" y="5823858"/>
                  <a:ext cx="648000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127"/>
                <p:cNvCxnSpPr>
                  <a:stCxn id="7" idx="3"/>
                  <a:endCxn id="59" idx="1"/>
                </p:cNvCxnSpPr>
                <p:nvPr/>
              </p:nvCxnSpPr>
              <p:spPr>
                <a:xfrm>
                  <a:off x="2515651" y="1722568"/>
                  <a:ext cx="55538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131"/>
                <p:cNvCxnSpPr>
                  <a:stCxn id="59" idx="3"/>
                  <a:endCxn id="60" idx="3"/>
                </p:cNvCxnSpPr>
                <p:nvPr/>
              </p:nvCxnSpPr>
              <p:spPr>
                <a:xfrm>
                  <a:off x="3107035" y="1722568"/>
                  <a:ext cx="330969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134"/>
                <p:cNvCxnSpPr>
                  <a:stCxn id="61" idx="3"/>
                  <a:endCxn id="62" idx="1"/>
                </p:cNvCxnSpPr>
                <p:nvPr/>
              </p:nvCxnSpPr>
              <p:spPr>
                <a:xfrm>
                  <a:off x="3438004" y="3699082"/>
                  <a:ext cx="2875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stCxn id="62" idx="3"/>
                  <a:endCxn id="63" idx="1"/>
                </p:cNvCxnSpPr>
                <p:nvPr/>
              </p:nvCxnSpPr>
              <p:spPr>
                <a:xfrm>
                  <a:off x="3797504" y="3699082"/>
                  <a:ext cx="28568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stCxn id="60" idx="2"/>
                  <a:endCxn id="61" idx="0"/>
                </p:cNvCxnSpPr>
                <p:nvPr/>
              </p:nvCxnSpPr>
              <p:spPr>
                <a:xfrm>
                  <a:off x="3420004" y="2796776"/>
                  <a:ext cx="0" cy="301531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stCxn id="63" idx="2"/>
                  <a:endCxn id="66" idx="0"/>
                </p:cNvCxnSpPr>
                <p:nvPr/>
              </p:nvCxnSpPr>
              <p:spPr>
                <a:xfrm>
                  <a:off x="4119186" y="4299857"/>
                  <a:ext cx="0" cy="32764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stCxn id="68" idx="2"/>
                  <a:endCxn id="72" idx="0"/>
                </p:cNvCxnSpPr>
                <p:nvPr/>
              </p:nvCxnSpPr>
              <p:spPr>
                <a:xfrm flipH="1">
                  <a:off x="4976970" y="5386366"/>
                  <a:ext cx="1014" cy="288228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stCxn id="75" idx="2"/>
                  <a:endCxn id="78" idx="0"/>
                </p:cNvCxnSpPr>
                <p:nvPr/>
              </p:nvCxnSpPr>
              <p:spPr>
                <a:xfrm>
                  <a:off x="6155233" y="5976258"/>
                  <a:ext cx="0" cy="33953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stCxn id="79" idx="0"/>
                  <a:endCxn id="82" idx="2"/>
                </p:cNvCxnSpPr>
                <p:nvPr/>
              </p:nvCxnSpPr>
              <p:spPr>
                <a:xfrm flipV="1">
                  <a:off x="7748209" y="5976258"/>
                  <a:ext cx="144000" cy="339530"/>
                </a:xfrm>
                <a:prstGeom prst="straightConnector1">
                  <a:avLst/>
                </a:prstGeom>
                <a:ln w="57150" cap="sq">
                  <a:solidFill>
                    <a:schemeClr val="accent6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stCxn id="85" idx="0"/>
                  <a:endCxn id="96" idx="2"/>
                </p:cNvCxnSpPr>
                <p:nvPr/>
              </p:nvCxnSpPr>
              <p:spPr>
                <a:xfrm flipV="1">
                  <a:off x="9044209" y="5386364"/>
                  <a:ext cx="72000" cy="288230"/>
                </a:xfrm>
                <a:prstGeom prst="straightConnector1">
                  <a:avLst/>
                </a:prstGeom>
                <a:ln w="57150" cap="sq">
                  <a:solidFill>
                    <a:schemeClr val="accent6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94" idx="0"/>
                  <a:endCxn id="100" idx="2"/>
                </p:cNvCxnSpPr>
                <p:nvPr/>
              </p:nvCxnSpPr>
              <p:spPr>
                <a:xfrm flipV="1">
                  <a:off x="10011007" y="4299857"/>
                  <a:ext cx="36000" cy="327642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98" idx="0"/>
                  <a:endCxn id="107" idx="2"/>
                </p:cNvCxnSpPr>
                <p:nvPr/>
              </p:nvCxnSpPr>
              <p:spPr>
                <a:xfrm flipV="1">
                  <a:off x="10768456" y="2796777"/>
                  <a:ext cx="13261" cy="30153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pieren 33"/>
                <p:cNvGrpSpPr/>
                <p:nvPr/>
              </p:nvGrpSpPr>
              <p:grpSpPr>
                <a:xfrm>
                  <a:off x="6011233" y="6315788"/>
                  <a:ext cx="2024976" cy="144000"/>
                  <a:chOff x="6011233" y="6315788"/>
                  <a:chExt cx="2024976" cy="144000"/>
                </a:xfrm>
              </p:grpSpPr>
              <p:sp>
                <p:nvSpPr>
                  <p:cNvPr id="78" name="Rechteck 77"/>
                  <p:cNvSpPr/>
                  <p:nvPr/>
                </p:nvSpPr>
                <p:spPr>
                  <a:xfrm>
                    <a:off x="6011233" y="6315788"/>
                    <a:ext cx="288000" cy="1440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hteck 78"/>
                  <p:cNvSpPr/>
                  <p:nvPr/>
                </p:nvSpPr>
                <p:spPr>
                  <a:xfrm>
                    <a:off x="7460209" y="6315788"/>
                    <a:ext cx="576000" cy="1440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Rechteck 79"/>
                  <p:cNvSpPr/>
                  <p:nvPr/>
                </p:nvSpPr>
                <p:spPr>
                  <a:xfrm>
                    <a:off x="6594030" y="6315788"/>
                    <a:ext cx="576000" cy="1440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5" name="Gruppieren 34"/>
                <p:cNvGrpSpPr/>
                <p:nvPr/>
              </p:nvGrpSpPr>
              <p:grpSpPr>
                <a:xfrm>
                  <a:off x="7460209" y="5674594"/>
                  <a:ext cx="1728000" cy="301664"/>
                  <a:chOff x="7460209" y="5674594"/>
                  <a:chExt cx="1728000" cy="301664"/>
                </a:xfrm>
              </p:grpSpPr>
              <p:sp>
                <p:nvSpPr>
                  <p:cNvPr id="82" name="Rechteck 81"/>
                  <p:cNvSpPr/>
                  <p:nvPr/>
                </p:nvSpPr>
                <p:spPr>
                  <a:xfrm>
                    <a:off x="7748209" y="5674594"/>
                    <a:ext cx="288000" cy="301664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hteck 82"/>
                  <p:cNvSpPr/>
                  <p:nvPr/>
                </p:nvSpPr>
                <p:spPr>
                  <a:xfrm>
                    <a:off x="7460209" y="5674594"/>
                    <a:ext cx="288000" cy="301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hteck 83"/>
                  <p:cNvSpPr/>
                  <p:nvPr/>
                </p:nvSpPr>
                <p:spPr>
                  <a:xfrm>
                    <a:off x="8324209" y="5674594"/>
                    <a:ext cx="288000" cy="301664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hteck 84"/>
                  <p:cNvSpPr/>
                  <p:nvPr/>
                </p:nvSpPr>
                <p:spPr>
                  <a:xfrm>
                    <a:off x="8900209" y="5674594"/>
                    <a:ext cx="288000" cy="301664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8900209" y="4627499"/>
                  <a:ext cx="1182798" cy="758866"/>
                  <a:chOff x="8900209" y="4627499"/>
                  <a:chExt cx="1182798" cy="758866"/>
                </a:xfrm>
              </p:grpSpPr>
              <p:sp>
                <p:nvSpPr>
                  <p:cNvPr id="93" name="Rechteck 92"/>
                  <p:cNvSpPr/>
                  <p:nvPr/>
                </p:nvSpPr>
                <p:spPr>
                  <a:xfrm>
                    <a:off x="9491608" y="4627499"/>
                    <a:ext cx="144000" cy="7588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Rechteck 93"/>
                  <p:cNvSpPr/>
                  <p:nvPr/>
                </p:nvSpPr>
                <p:spPr>
                  <a:xfrm>
                    <a:off x="9939007" y="4627499"/>
                    <a:ext cx="144000" cy="7588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hteck 94"/>
                  <p:cNvSpPr/>
                  <p:nvPr/>
                </p:nvSpPr>
                <p:spPr>
                  <a:xfrm>
                    <a:off x="8900209" y="4627500"/>
                    <a:ext cx="144000" cy="7588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Rechteck 95"/>
                  <p:cNvSpPr/>
                  <p:nvPr/>
                </p:nvSpPr>
                <p:spPr>
                  <a:xfrm>
                    <a:off x="9044209" y="4627499"/>
                    <a:ext cx="144000" cy="7588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7" name="Gruppieren 36"/>
                <p:cNvGrpSpPr/>
                <p:nvPr/>
              </p:nvGrpSpPr>
              <p:grpSpPr>
                <a:xfrm>
                  <a:off x="9939007" y="3098307"/>
                  <a:ext cx="865449" cy="1201550"/>
                  <a:chOff x="9939007" y="3098307"/>
                  <a:chExt cx="865449" cy="1201550"/>
                </a:xfrm>
              </p:grpSpPr>
              <p:sp>
                <p:nvSpPr>
                  <p:cNvPr id="97" name="Rechteck 96"/>
                  <p:cNvSpPr/>
                  <p:nvPr/>
                </p:nvSpPr>
                <p:spPr>
                  <a:xfrm>
                    <a:off x="10371731" y="3098307"/>
                    <a:ext cx="72000" cy="12015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hteck 97"/>
                  <p:cNvSpPr/>
                  <p:nvPr/>
                </p:nvSpPr>
                <p:spPr>
                  <a:xfrm>
                    <a:off x="10732456" y="3098307"/>
                    <a:ext cx="72000" cy="12015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hteck 98"/>
                  <p:cNvSpPr/>
                  <p:nvPr/>
                </p:nvSpPr>
                <p:spPr>
                  <a:xfrm>
                    <a:off x="9939007" y="3098307"/>
                    <a:ext cx="72000" cy="120155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hteck 99"/>
                  <p:cNvSpPr/>
                  <p:nvPr/>
                </p:nvSpPr>
                <p:spPr>
                  <a:xfrm>
                    <a:off x="10011007" y="3098307"/>
                    <a:ext cx="72000" cy="12015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" name="Rechteck 6"/>
                <p:cNvSpPr/>
                <p:nvPr/>
              </p:nvSpPr>
              <p:spPr>
                <a:xfrm>
                  <a:off x="2515650" y="648359"/>
                  <a:ext cx="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hteck 58"/>
                <p:cNvSpPr/>
                <p:nvPr/>
              </p:nvSpPr>
              <p:spPr>
                <a:xfrm>
                  <a:off x="3071035" y="648359"/>
                  <a:ext cx="3600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hteck 59"/>
                <p:cNvSpPr/>
                <p:nvPr/>
              </p:nvSpPr>
              <p:spPr>
                <a:xfrm>
                  <a:off x="3402004" y="648359"/>
                  <a:ext cx="3600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hteck 100"/>
                <p:cNvSpPr/>
                <p:nvPr/>
              </p:nvSpPr>
              <p:spPr>
                <a:xfrm>
                  <a:off x="11091298" y="648359"/>
                  <a:ext cx="3600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Rechteck 103"/>
                <p:cNvSpPr/>
                <p:nvPr/>
              </p:nvSpPr>
              <p:spPr>
                <a:xfrm>
                  <a:off x="11418879" y="648360"/>
                  <a:ext cx="3600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hteck 105"/>
                <p:cNvSpPr/>
                <p:nvPr/>
              </p:nvSpPr>
              <p:spPr>
                <a:xfrm>
                  <a:off x="10730466" y="648360"/>
                  <a:ext cx="36000" cy="21484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hteck 106"/>
                <p:cNvSpPr/>
                <p:nvPr/>
              </p:nvSpPr>
              <p:spPr>
                <a:xfrm>
                  <a:off x="10763717" y="648360"/>
                  <a:ext cx="3600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8" name="Gerade Verbindung mit Pfeil 167"/>
                <p:cNvCxnSpPr>
                  <a:stCxn id="66" idx="3"/>
                  <a:endCxn id="67" idx="1"/>
                </p:cNvCxnSpPr>
                <p:nvPr/>
              </p:nvCxnSpPr>
              <p:spPr>
                <a:xfrm flipV="1">
                  <a:off x="4155186" y="5006934"/>
                  <a:ext cx="303399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67" idx="3"/>
                  <a:endCxn id="68" idx="1"/>
                </p:cNvCxnSpPr>
                <p:nvPr/>
              </p:nvCxnSpPr>
              <p:spPr>
                <a:xfrm>
                  <a:off x="4602585" y="5006934"/>
                  <a:ext cx="303399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Gerade Verbindung mit Pfeil 174"/>
                <p:cNvCxnSpPr>
                  <a:stCxn id="72" idx="3"/>
                  <a:endCxn id="74" idx="1"/>
                </p:cNvCxnSpPr>
                <p:nvPr/>
              </p:nvCxnSpPr>
              <p:spPr>
                <a:xfrm>
                  <a:off x="5048970" y="5825426"/>
                  <a:ext cx="33713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Gerade Verbindung mit Pfeil 175"/>
                <p:cNvCxnSpPr>
                  <a:stCxn id="74" idx="3"/>
                  <a:endCxn id="75" idx="1"/>
                </p:cNvCxnSpPr>
                <p:nvPr/>
              </p:nvCxnSpPr>
              <p:spPr>
                <a:xfrm>
                  <a:off x="5674101" y="5825426"/>
                  <a:ext cx="33713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Gerade Verbindung mit Pfeil 176"/>
                <p:cNvCxnSpPr>
                  <a:stCxn id="78" idx="3"/>
                  <a:endCxn id="80" idx="1"/>
                </p:cNvCxnSpPr>
                <p:nvPr/>
              </p:nvCxnSpPr>
              <p:spPr>
                <a:xfrm>
                  <a:off x="6299233" y="6387788"/>
                  <a:ext cx="29479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Gerade Verbindung mit Pfeil 177"/>
                <p:cNvCxnSpPr>
                  <a:stCxn id="80" idx="3"/>
                  <a:endCxn id="79" idx="1"/>
                </p:cNvCxnSpPr>
                <p:nvPr/>
              </p:nvCxnSpPr>
              <p:spPr>
                <a:xfrm>
                  <a:off x="7170030" y="6387788"/>
                  <a:ext cx="290179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Gerade Verbindung mit Pfeil 178"/>
                <p:cNvCxnSpPr>
                  <a:stCxn id="82" idx="3"/>
                  <a:endCxn id="84" idx="1"/>
                </p:cNvCxnSpPr>
                <p:nvPr/>
              </p:nvCxnSpPr>
              <p:spPr>
                <a:xfrm>
                  <a:off x="8036209" y="5825426"/>
                  <a:ext cx="2880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Gerade Verbindung mit Pfeil 179"/>
                <p:cNvCxnSpPr>
                  <a:stCxn id="84" idx="3"/>
                  <a:endCxn id="85" idx="1"/>
                </p:cNvCxnSpPr>
                <p:nvPr/>
              </p:nvCxnSpPr>
              <p:spPr>
                <a:xfrm>
                  <a:off x="8612209" y="5825426"/>
                  <a:ext cx="2880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Gerade Verbindung mit Pfeil 180"/>
                <p:cNvCxnSpPr>
                  <a:stCxn id="96" idx="3"/>
                  <a:endCxn id="93" idx="1"/>
                </p:cNvCxnSpPr>
                <p:nvPr/>
              </p:nvCxnSpPr>
              <p:spPr>
                <a:xfrm>
                  <a:off x="9188209" y="5006932"/>
                  <a:ext cx="303399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Gerade Verbindung mit Pfeil 181"/>
                <p:cNvCxnSpPr>
                  <a:stCxn id="93" idx="3"/>
                  <a:endCxn id="94" idx="1"/>
                </p:cNvCxnSpPr>
                <p:nvPr/>
              </p:nvCxnSpPr>
              <p:spPr>
                <a:xfrm>
                  <a:off x="9635608" y="5006932"/>
                  <a:ext cx="303399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Gerade Verbindung mit Pfeil 182"/>
                <p:cNvCxnSpPr>
                  <a:stCxn id="100" idx="3"/>
                  <a:endCxn id="97" idx="1"/>
                </p:cNvCxnSpPr>
                <p:nvPr/>
              </p:nvCxnSpPr>
              <p:spPr>
                <a:xfrm>
                  <a:off x="10083007" y="3699082"/>
                  <a:ext cx="28872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Gerade Verbindung mit Pfeil 183"/>
                <p:cNvCxnSpPr>
                  <a:stCxn id="97" idx="3"/>
                  <a:endCxn id="98" idx="1"/>
                </p:cNvCxnSpPr>
                <p:nvPr/>
              </p:nvCxnSpPr>
              <p:spPr>
                <a:xfrm>
                  <a:off x="10443731" y="3699082"/>
                  <a:ext cx="28872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Gerade Verbindung mit Pfeil 184"/>
                <p:cNvCxnSpPr>
                  <a:stCxn id="107" idx="3"/>
                  <a:endCxn id="101" idx="1"/>
                </p:cNvCxnSpPr>
                <p:nvPr/>
              </p:nvCxnSpPr>
              <p:spPr>
                <a:xfrm flipV="1">
                  <a:off x="10799717" y="1722568"/>
                  <a:ext cx="291581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Gerade Verbindung mit Pfeil 185"/>
                <p:cNvCxnSpPr>
                  <a:stCxn id="101" idx="3"/>
                  <a:endCxn id="104" idx="1"/>
                </p:cNvCxnSpPr>
                <p:nvPr/>
              </p:nvCxnSpPr>
              <p:spPr>
                <a:xfrm>
                  <a:off x="11127298" y="1722568"/>
                  <a:ext cx="291581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Gerade Verbindung mit Pfeil 211"/>
                <p:cNvCxnSpPr>
                  <a:stCxn id="104" idx="3"/>
                  <a:endCxn id="220" idx="1"/>
                </p:cNvCxnSpPr>
                <p:nvPr/>
              </p:nvCxnSpPr>
              <p:spPr>
                <a:xfrm>
                  <a:off x="11454879" y="1722569"/>
                  <a:ext cx="495124" cy="4631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hteck 219"/>
                <p:cNvSpPr/>
                <p:nvPr/>
              </p:nvSpPr>
              <p:spPr>
                <a:xfrm>
                  <a:off x="11950003" y="652991"/>
                  <a:ext cx="0" cy="21484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1" name="Textfeld 220"/>
                    <p:cNvSpPr txBox="1"/>
                    <p:nvPr/>
                  </p:nvSpPr>
                  <p:spPr>
                    <a:xfrm>
                      <a:off x="3300580" y="428521"/>
                      <a:ext cx="23884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1" name="Textfeld 2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0580" y="428521"/>
                      <a:ext cx="238848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7500" r="-12500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Textfeld 221"/>
                    <p:cNvSpPr txBox="1"/>
                    <p:nvPr/>
                  </p:nvSpPr>
                  <p:spPr>
                    <a:xfrm rot="16200000">
                      <a:off x="3079038" y="3981629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284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2" name="Textfeld 2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079038" y="3981629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3" name="Textfeld 222"/>
                    <p:cNvSpPr txBox="1"/>
                    <p:nvPr/>
                  </p:nvSpPr>
                  <p:spPr>
                    <a:xfrm rot="16200000">
                      <a:off x="3404801" y="3986714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282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3" name="Textfeld 2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404801" y="3986714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1429" r="-555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4" name="Textfeld 223"/>
                    <p:cNvSpPr txBox="1"/>
                    <p:nvPr/>
                  </p:nvSpPr>
                  <p:spPr>
                    <a:xfrm rot="16200000">
                      <a:off x="3764958" y="3986715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4" name="Textfeld 2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64958" y="3986715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1429" r="-555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5" name="Textfeld 224"/>
                    <p:cNvSpPr txBox="1"/>
                    <p:nvPr/>
                  </p:nvSpPr>
                  <p:spPr>
                    <a:xfrm rot="16200000">
                      <a:off x="3753851" y="5174414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5" name="Textfeld 2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53851" y="5174414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6" name="Textfeld 225"/>
                    <p:cNvSpPr txBox="1"/>
                    <p:nvPr/>
                  </p:nvSpPr>
                  <p:spPr>
                    <a:xfrm rot="16200000">
                      <a:off x="4134197" y="5169739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6" name="Textfeld 2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134197" y="5169739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7" name="Textfeld 226"/>
                    <p:cNvSpPr txBox="1"/>
                    <p:nvPr/>
                  </p:nvSpPr>
                  <p:spPr>
                    <a:xfrm rot="16200000">
                      <a:off x="4581017" y="5169739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136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7" name="Textfeld 2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81017" y="5169739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t="-2899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8" name="Textfeld 227"/>
                    <p:cNvSpPr txBox="1"/>
                    <p:nvPr/>
                  </p:nvSpPr>
                  <p:spPr>
                    <a:xfrm rot="16200000">
                      <a:off x="4636435" y="5923265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8" name="Textfeld 2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636435" y="5923265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887" r="-5556" b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9" name="Textfeld 228"/>
                    <p:cNvSpPr txBox="1"/>
                    <p:nvPr/>
                  </p:nvSpPr>
                  <p:spPr>
                    <a:xfrm rot="16200000">
                      <a:off x="5119679" y="5923266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66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9" name="Textfeld 2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5119679" y="5923266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t="-1887" r="-8571" b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" name="Textfeld 229"/>
                    <p:cNvSpPr txBox="1"/>
                    <p:nvPr/>
                  </p:nvSpPr>
                  <p:spPr>
                    <a:xfrm rot="16200000">
                      <a:off x="5738640" y="5923267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0" name="Textfeld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5738640" y="5923267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t="-1887" r="-8571" b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1" name="Textfeld 230"/>
                    <p:cNvSpPr txBox="1"/>
                    <p:nvPr/>
                  </p:nvSpPr>
                  <p:spPr>
                    <a:xfrm rot="16200000">
                      <a:off x="5764122" y="6487590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1" name="Textfeld 2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5764122" y="6487590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t="-1887" r="-5556" b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2" name="Textfeld 231"/>
                    <p:cNvSpPr txBox="1"/>
                    <p:nvPr/>
                  </p:nvSpPr>
                  <p:spPr>
                    <a:xfrm rot="16200000">
                      <a:off x="6349510" y="6487590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2" name="Textfeld 2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349510" y="6487590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t="-1887" r="-5556" b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3" name="Textfeld 232"/>
                    <p:cNvSpPr txBox="1"/>
                    <p:nvPr/>
                  </p:nvSpPr>
                  <p:spPr>
                    <a:xfrm rot="16200000">
                      <a:off x="7220307" y="6483383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3" name="Textfeld 2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220307" y="6483383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1887" r="-8571" b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4" name="Textfeld 233"/>
                    <p:cNvSpPr txBox="1"/>
                    <p:nvPr/>
                  </p:nvSpPr>
                  <p:spPr>
                    <a:xfrm rot="16200000">
                      <a:off x="2184890" y="2489283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572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4" name="Textfeld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84890" y="2489283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t="-2899" r="-8333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5" name="Textfeld 234"/>
                    <p:cNvSpPr txBox="1"/>
                    <p:nvPr/>
                  </p:nvSpPr>
                  <p:spPr>
                    <a:xfrm rot="16200000">
                      <a:off x="2741946" y="248731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570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5" name="Textfeld 2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741946" y="248731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6" name="Textfeld 235"/>
                    <p:cNvSpPr txBox="1"/>
                    <p:nvPr/>
                  </p:nvSpPr>
                  <p:spPr>
                    <a:xfrm rot="16200000">
                      <a:off x="3079037" y="2478547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568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6" name="Textfeld 2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079037" y="2478547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t="-2899" r="-8571" b="-101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1" name="Textfeld 240"/>
                    <p:cNvSpPr txBox="1"/>
                    <p:nvPr/>
                  </p:nvSpPr>
                  <p:spPr>
                    <a:xfrm>
                      <a:off x="2451413" y="428521"/>
                      <a:ext cx="1394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1" name="Textfeld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413" y="428521"/>
                      <a:ext cx="139462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30435" r="-2608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2" name="Textfeld 241"/>
                    <p:cNvSpPr txBox="1"/>
                    <p:nvPr/>
                  </p:nvSpPr>
                  <p:spPr>
                    <a:xfrm rot="16200000">
                      <a:off x="7186346" y="5919746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2" name="Textfeld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186346" y="5919746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t="-3846" r="-8571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3" name="Textfeld 242"/>
                    <p:cNvSpPr txBox="1"/>
                    <p:nvPr/>
                  </p:nvSpPr>
                  <p:spPr>
                    <a:xfrm rot="16200000">
                      <a:off x="8050674" y="5919745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3" name="Textfeld 2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8050674" y="5919745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t="-3846" r="-8333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4" name="Textfeld 243"/>
                    <p:cNvSpPr txBox="1"/>
                    <p:nvPr/>
                  </p:nvSpPr>
                  <p:spPr>
                    <a:xfrm rot="16200000">
                      <a:off x="8627487" y="5919745"/>
                      <a:ext cx="321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4" name="Textfeld 2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8627487" y="5919745"/>
                      <a:ext cx="321627" cy="215444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t="-3846" r="-8571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5" name="Textfeld 244"/>
                    <p:cNvSpPr txBox="1"/>
                    <p:nvPr/>
                  </p:nvSpPr>
                  <p:spPr>
                    <a:xfrm rot="16200000">
                      <a:off x="8576663" y="516973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5" name="Textfeld 2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8576663" y="516973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6" name="Textfeld 245"/>
                    <p:cNvSpPr txBox="1"/>
                    <p:nvPr/>
                  </p:nvSpPr>
                  <p:spPr>
                    <a:xfrm rot="16200000">
                      <a:off x="9168022" y="516973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102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6" name="Textfeld 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168022" y="516973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7" name="Textfeld 246"/>
                    <p:cNvSpPr txBox="1"/>
                    <p:nvPr/>
                  </p:nvSpPr>
                  <p:spPr>
                    <a:xfrm rot="16200000">
                      <a:off x="9616143" y="516973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7" name="Textfeld 2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616143" y="516973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 t="-2899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8" name="Textfeld 247"/>
                    <p:cNvSpPr txBox="1"/>
                    <p:nvPr/>
                  </p:nvSpPr>
                  <p:spPr>
                    <a:xfrm rot="16200000">
                      <a:off x="9616932" y="398162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8" name="Textfeld 2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616932" y="398162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 t="-2899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9" name="Textfeld 248"/>
                    <p:cNvSpPr txBox="1"/>
                    <p:nvPr/>
                  </p:nvSpPr>
                  <p:spPr>
                    <a:xfrm rot="16200000">
                      <a:off x="10052223" y="3988184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198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9" name="Textfeld 2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0052223" y="3988184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0" name="Textfeld 249"/>
                    <p:cNvSpPr txBox="1"/>
                    <p:nvPr/>
                  </p:nvSpPr>
                  <p:spPr>
                    <a:xfrm rot="16200000">
                      <a:off x="10409264" y="3981627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196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0" name="Textfeld 2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0409264" y="3981627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t="-2899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1" name="Textfeld 250"/>
                    <p:cNvSpPr txBox="1"/>
                    <p:nvPr/>
                  </p:nvSpPr>
                  <p:spPr>
                    <a:xfrm rot="16200000">
                      <a:off x="10409263" y="248731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392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1" name="Textfeld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0409263" y="248731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 t="-2899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2" name="Textfeld 251"/>
                    <p:cNvSpPr txBox="1"/>
                    <p:nvPr/>
                  </p:nvSpPr>
                  <p:spPr>
                    <a:xfrm rot="16200000">
                      <a:off x="10767119" y="248731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390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2" name="Textfeld 2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0767119" y="248731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3" name="Textfeld 252"/>
                    <p:cNvSpPr txBox="1"/>
                    <p:nvPr/>
                  </p:nvSpPr>
                  <p:spPr>
                    <a:xfrm rot="16200000">
                      <a:off x="11091652" y="248731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388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3" name="Textfeld 2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1091652" y="248731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t="-2899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4" name="Textfeld 253"/>
                    <p:cNvSpPr txBox="1"/>
                    <p:nvPr/>
                  </p:nvSpPr>
                  <p:spPr>
                    <a:xfrm rot="16200000">
                      <a:off x="11613775" y="2487318"/>
                      <a:ext cx="4210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388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4" name="Textfeld 2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1613775" y="2487318"/>
                      <a:ext cx="421013" cy="2154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t="-2899" r="-857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8" name="Textfeld 257"/>
                    <p:cNvSpPr txBox="1"/>
                    <p:nvPr/>
                  </p:nvSpPr>
                  <p:spPr>
                    <a:xfrm>
                      <a:off x="3950069" y="2879276"/>
                      <a:ext cx="33823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128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8" name="Textfeld 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0069" y="2879276"/>
                      <a:ext cx="338234" cy="21544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l="-10909" r="-1272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1" name="Textfeld 260"/>
                    <p:cNvSpPr txBox="1"/>
                    <p:nvPr/>
                  </p:nvSpPr>
                  <p:spPr>
                    <a:xfrm>
                      <a:off x="4807853" y="4409285"/>
                      <a:ext cx="33823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1" name="Textfeld 2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7853" y="4409285"/>
                      <a:ext cx="338234" cy="215444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12727" r="-1272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4" name="Textfeld 263"/>
                    <p:cNvSpPr txBox="1"/>
                    <p:nvPr/>
                  </p:nvSpPr>
                  <p:spPr>
                    <a:xfrm>
                      <a:off x="5990752" y="5454887"/>
                      <a:ext cx="33823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512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4" name="Textfeld 2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0752" y="5454887"/>
                      <a:ext cx="338234" cy="215444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l="-12727" r="-12727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7" name="Textfeld 266"/>
                    <p:cNvSpPr txBox="1"/>
                    <p:nvPr/>
                  </p:nvSpPr>
                  <p:spPr>
                    <a:xfrm>
                      <a:off x="6660601" y="6094870"/>
                      <a:ext cx="43761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1024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7" name="Textfeld 2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0601" y="6094870"/>
                      <a:ext cx="437619" cy="215444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 l="-8451" r="-9859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0" name="Textfeld 269"/>
                    <p:cNvSpPr txBox="1"/>
                    <p:nvPr/>
                  </p:nvSpPr>
                  <p:spPr>
                    <a:xfrm>
                      <a:off x="11878940" y="437547"/>
                      <a:ext cx="1394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0" name="Textfeld 2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78940" y="437547"/>
                      <a:ext cx="139462" cy="215444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 l="-30435" r="-2608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6" name="Gruppieren 285"/>
              <p:cNvGrpSpPr/>
              <p:nvPr/>
            </p:nvGrpSpPr>
            <p:grpSpPr>
              <a:xfrm>
                <a:off x="180294" y="4699184"/>
                <a:ext cx="2262405" cy="1709827"/>
                <a:chOff x="142487" y="4094739"/>
                <a:chExt cx="2262405" cy="1709827"/>
              </a:xfrm>
            </p:grpSpPr>
            <p:sp>
              <p:nvSpPr>
                <p:cNvPr id="271" name="Textfeld 270"/>
                <p:cNvSpPr txBox="1"/>
                <p:nvPr/>
              </p:nvSpPr>
              <p:spPr>
                <a:xfrm>
                  <a:off x="158764" y="4094739"/>
                  <a:ext cx="2246128" cy="1709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dirty="0" err="1" smtClean="0">
                      <a:latin typeface="Consolas" panose="020B0609020204030204" pitchFamily="49" charset="0"/>
                    </a:rPr>
                    <a:t>Conv</a:t>
                  </a:r>
                  <a:r>
                    <a:rPr lang="de-DE" dirty="0" smtClean="0">
                      <a:latin typeface="Consolas" panose="020B0609020204030204" pitchFamily="49" charset="0"/>
                    </a:rPr>
                    <a:t> 3x3, </a:t>
                  </a:r>
                  <a:r>
                    <a:rPr lang="de-DE" dirty="0" err="1" smtClean="0">
                      <a:latin typeface="Consolas" panose="020B0609020204030204" pitchFamily="49" charset="0"/>
                    </a:rPr>
                    <a:t>ReLU</a:t>
                  </a:r>
                  <a:endParaRPr lang="de-DE" dirty="0" smtClean="0">
                    <a:latin typeface="Consolas" panose="020B0609020204030204" pitchFamily="49" charset="0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dirty="0" err="1" smtClean="0">
                      <a:latin typeface="Consolas" panose="020B0609020204030204" pitchFamily="49" charset="0"/>
                    </a:rPr>
                    <a:t>Copy</a:t>
                  </a:r>
                  <a:r>
                    <a:rPr lang="de-DE" dirty="0" smtClean="0">
                      <a:latin typeface="Consolas" panose="020B0609020204030204" pitchFamily="49" charset="0"/>
                    </a:rPr>
                    <a:t> &amp; </a:t>
                  </a:r>
                  <a:r>
                    <a:rPr lang="de-DE" dirty="0" err="1" smtClean="0">
                      <a:latin typeface="Consolas" panose="020B0609020204030204" pitchFamily="49" charset="0"/>
                    </a:rPr>
                    <a:t>Crop</a:t>
                  </a:r>
                  <a:endParaRPr lang="de-DE" dirty="0" smtClean="0">
                    <a:latin typeface="Consolas" panose="020B0609020204030204" pitchFamily="49" charset="0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dirty="0" smtClean="0">
                      <a:latin typeface="Consolas" panose="020B0609020204030204" pitchFamily="49" charset="0"/>
                    </a:rPr>
                    <a:t>Max Pool 2x2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dirty="0" err="1" smtClean="0">
                      <a:latin typeface="Consolas" panose="020B0609020204030204" pitchFamily="49" charset="0"/>
                    </a:rPr>
                    <a:t>Up-Conv</a:t>
                  </a:r>
                  <a:r>
                    <a:rPr lang="de-DE" dirty="0" smtClean="0">
                      <a:latin typeface="Consolas" panose="020B0609020204030204" pitchFamily="49" charset="0"/>
                    </a:rPr>
                    <a:t> 2x2</a:t>
                  </a:r>
                  <a:endParaRPr lang="en-GB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10" name="Gerade Verbindung mit Pfeil 109"/>
                <p:cNvCxnSpPr/>
                <p:nvPr/>
              </p:nvCxnSpPr>
              <p:spPr>
                <a:xfrm flipV="1">
                  <a:off x="275655" y="5469511"/>
                  <a:ext cx="0" cy="27720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Gerade Verbindung mit Pfeil 110"/>
                <p:cNvCxnSpPr/>
                <p:nvPr/>
              </p:nvCxnSpPr>
              <p:spPr>
                <a:xfrm>
                  <a:off x="275655" y="5061158"/>
                  <a:ext cx="0" cy="27720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/>
                <p:nvPr/>
              </p:nvCxnSpPr>
              <p:spPr>
                <a:xfrm>
                  <a:off x="146738" y="4374903"/>
                  <a:ext cx="2771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Gerade Verbindung mit Pfeil 276"/>
                <p:cNvCxnSpPr/>
                <p:nvPr/>
              </p:nvCxnSpPr>
              <p:spPr>
                <a:xfrm>
                  <a:off x="142487" y="4788060"/>
                  <a:ext cx="277100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7231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/>
          <p:cNvSpPr/>
          <p:nvPr/>
        </p:nvSpPr>
        <p:spPr>
          <a:xfrm>
            <a:off x="-3429948" y="-760800"/>
            <a:ext cx="18843184" cy="884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90" y="2718946"/>
            <a:ext cx="3241692" cy="1636543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 rot="5400000">
            <a:off x="980788" y="825486"/>
            <a:ext cx="1260370" cy="1551505"/>
          </a:xfrm>
          <a:prstGeom prst="trapezoid">
            <a:avLst>
              <a:gd name="adj" fmla="val 15787"/>
            </a:avLst>
          </a:prstGeom>
          <a:solidFill>
            <a:srgbClr val="FF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rapezoid 142"/>
          <p:cNvSpPr/>
          <p:nvPr/>
        </p:nvSpPr>
        <p:spPr>
          <a:xfrm rot="5400000">
            <a:off x="980787" y="4693977"/>
            <a:ext cx="1260370" cy="1551505"/>
          </a:xfrm>
          <a:prstGeom prst="trapezoid">
            <a:avLst>
              <a:gd name="adj" fmla="val 15787"/>
            </a:avLst>
          </a:prstGeom>
          <a:solidFill>
            <a:srgbClr val="FF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rapezoid 143"/>
          <p:cNvSpPr/>
          <p:nvPr/>
        </p:nvSpPr>
        <p:spPr>
          <a:xfrm rot="16200000">
            <a:off x="9426396" y="2304026"/>
            <a:ext cx="1260370" cy="2463254"/>
          </a:xfrm>
          <a:prstGeom prst="trapezoid">
            <a:avLst>
              <a:gd name="adj" fmla="val 1578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180000"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Regressor</a:t>
            </a:r>
            <a:endParaRPr lang="en-GB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9" name="Gerade Verbindung mit Pfeil 148"/>
          <p:cNvCxnSpPr>
            <a:stCxn id="3" idx="3"/>
            <a:endCxn id="11" idx="2"/>
          </p:cNvCxnSpPr>
          <p:nvPr/>
        </p:nvCxnSpPr>
        <p:spPr>
          <a:xfrm>
            <a:off x="520700" y="1595436"/>
            <a:ext cx="314521" cy="5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03" idx="3"/>
            <a:endCxn id="143" idx="2"/>
          </p:cNvCxnSpPr>
          <p:nvPr/>
        </p:nvCxnSpPr>
        <p:spPr>
          <a:xfrm>
            <a:off x="520700" y="5469729"/>
            <a:ext cx="31452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11" idx="0"/>
          </p:cNvCxnSpPr>
          <p:nvPr/>
        </p:nvCxnSpPr>
        <p:spPr>
          <a:xfrm flipV="1">
            <a:off x="2386726" y="1264703"/>
            <a:ext cx="576076" cy="336536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flipV="1">
            <a:off x="8484774" y="4339890"/>
            <a:ext cx="0" cy="28800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/>
          <p:nvPr/>
        </p:nvCxnSpPr>
        <p:spPr>
          <a:xfrm flipV="1">
            <a:off x="11291638" y="3532584"/>
            <a:ext cx="50400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16200000">
            <a:off x="330555" y="334791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Shared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 flipV="1">
            <a:off x="1089747" y="2277451"/>
            <a:ext cx="1" cy="251606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feld 173"/>
              <p:cNvSpPr txBox="1"/>
              <p:nvPr/>
            </p:nvSpPr>
            <p:spPr>
              <a:xfrm>
                <a:off x="-210803" y="74305"/>
                <a:ext cx="1590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3,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4" name="Textfeld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803" y="74305"/>
                <a:ext cx="1590564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/>
          <p:cNvCxnSpPr>
            <a:stCxn id="174" idx="2"/>
          </p:cNvCxnSpPr>
          <p:nvPr/>
        </p:nvCxnSpPr>
        <p:spPr>
          <a:xfrm>
            <a:off x="584479" y="474415"/>
            <a:ext cx="0" cy="112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feld 193"/>
              <p:cNvSpPr txBox="1"/>
              <p:nvPr/>
            </p:nvSpPr>
            <p:spPr>
              <a:xfrm>
                <a:off x="1670999" y="-5227"/>
                <a:ext cx="2357440" cy="49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type m:val="skw"/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num>
                            <m:den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4" name="Textfeld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99" y="-5227"/>
                <a:ext cx="2357440" cy="490262"/>
              </a:xfrm>
              <a:prstGeom prst="rect">
                <a:avLst/>
              </a:prstGeom>
              <a:blipFill rotWithShape="0">
                <a:blip r:embed="rId4"/>
                <a:stretch>
                  <a:fillRect t="-125926" r="-21705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Gerader Verbinder 195"/>
          <p:cNvCxnSpPr/>
          <p:nvPr/>
        </p:nvCxnSpPr>
        <p:spPr>
          <a:xfrm flipH="1">
            <a:off x="2495931" y="485035"/>
            <a:ext cx="0" cy="1116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feld 196"/>
              <p:cNvSpPr txBox="1"/>
              <p:nvPr/>
            </p:nvSpPr>
            <p:spPr>
              <a:xfrm>
                <a:off x="4771298" y="891924"/>
                <a:ext cx="2861040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00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7" name="Textfeld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98" y="891924"/>
                <a:ext cx="2861040" cy="490968"/>
              </a:xfrm>
              <a:prstGeom prst="rect">
                <a:avLst/>
              </a:prstGeom>
              <a:blipFill rotWithShape="0">
                <a:blip r:embed="rId5"/>
                <a:stretch>
                  <a:fillRect t="-125926" r="-19190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Gerader Verbinder 199"/>
          <p:cNvCxnSpPr/>
          <p:nvPr/>
        </p:nvCxnSpPr>
        <p:spPr>
          <a:xfrm flipH="1">
            <a:off x="4642257" y="1161884"/>
            <a:ext cx="281196" cy="208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/>
              <p:cNvSpPr txBox="1"/>
              <p:nvPr/>
            </p:nvSpPr>
            <p:spPr>
              <a:xfrm>
                <a:off x="8170533" y="671708"/>
                <a:ext cx="2699137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1" name="Textfeld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533" y="671708"/>
                <a:ext cx="2699137" cy="490968"/>
              </a:xfrm>
              <a:prstGeom prst="rect">
                <a:avLst/>
              </a:prstGeom>
              <a:blipFill rotWithShape="0">
                <a:blip r:embed="rId6"/>
                <a:stretch>
                  <a:fillRect t="-125926" r="-20542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Gerader Verbinder 206"/>
          <p:cNvCxnSpPr/>
          <p:nvPr/>
        </p:nvCxnSpPr>
        <p:spPr>
          <a:xfrm flipH="1">
            <a:off x="8561293" y="1162676"/>
            <a:ext cx="0" cy="23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/>
              <p:cNvSpPr txBox="1"/>
              <p:nvPr/>
            </p:nvSpPr>
            <p:spPr>
              <a:xfrm>
                <a:off x="10634577" y="74305"/>
                <a:ext cx="1590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1,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8" name="Textfeld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77" y="74305"/>
                <a:ext cx="159056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Gerader Verbinder 208"/>
          <p:cNvCxnSpPr>
            <a:stCxn id="208" idx="2"/>
          </p:cNvCxnSpPr>
          <p:nvPr/>
        </p:nvCxnSpPr>
        <p:spPr>
          <a:xfrm>
            <a:off x="11429859" y="474415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eschweifte Klammer links 86"/>
          <p:cNvSpPr/>
          <p:nvPr/>
        </p:nvSpPr>
        <p:spPr>
          <a:xfrm rot="16200000">
            <a:off x="2511091" y="5113399"/>
            <a:ext cx="515061" cy="4004260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Geschweifte Klammer links 213"/>
          <p:cNvSpPr/>
          <p:nvPr/>
        </p:nvSpPr>
        <p:spPr>
          <a:xfrm rot="16200000">
            <a:off x="6164381" y="5543066"/>
            <a:ext cx="515061" cy="3144927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Geschweifte Klammer links 214"/>
          <p:cNvSpPr/>
          <p:nvPr/>
        </p:nvSpPr>
        <p:spPr>
          <a:xfrm rot="16200000">
            <a:off x="9388005" y="5543066"/>
            <a:ext cx="515061" cy="3144927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feld 215"/>
          <p:cNvSpPr txBox="1"/>
          <p:nvPr/>
        </p:nvSpPr>
        <p:spPr>
          <a:xfrm>
            <a:off x="1406200" y="7512549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Consolas" panose="020B0609020204030204" pitchFamily="49" charset="0"/>
              </a:rPr>
              <a:t>Feature </a:t>
            </a:r>
            <a:r>
              <a:rPr lang="de-DE" sz="2000" dirty="0" err="1" smtClean="0">
                <a:latin typeface="Consolas" panose="020B0609020204030204" pitchFamily="49" charset="0"/>
              </a:rPr>
              <a:t>Extraction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5200382" y="751537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Consolas" panose="020B0609020204030204" pitchFamily="49" charset="0"/>
              </a:rPr>
              <a:t>Joint Processing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218" name="Textfeld 217"/>
          <p:cNvSpPr txBox="1"/>
          <p:nvPr/>
        </p:nvSpPr>
        <p:spPr>
          <a:xfrm>
            <a:off x="8142559" y="751537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Consolas" panose="020B0609020204030204" pitchFamily="49" charset="0"/>
              </a:rPr>
              <a:t>Disparity</a:t>
            </a:r>
            <a:r>
              <a:rPr lang="de-DE" sz="2000" dirty="0" smtClean="0">
                <a:latin typeface="Consolas" panose="020B0609020204030204" pitchFamily="49" charset="0"/>
              </a:rPr>
              <a:t> Regression</a:t>
            </a:r>
            <a:endParaRPr lang="en-GB" sz="2000" dirty="0">
              <a:latin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26" y="1174547"/>
            <a:ext cx="1323960" cy="841777"/>
          </a:xfrm>
          <a:prstGeom prst="rect">
            <a:avLst/>
          </a:prstGeom>
        </p:spPr>
      </p:pic>
      <p:pic>
        <p:nvPicPr>
          <p:cNvPr id="183" name="Grafik 1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26" y="5041473"/>
            <a:ext cx="1323960" cy="84177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198123" y="4023493"/>
            <a:ext cx="263448" cy="316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hteck 183"/>
          <p:cNvSpPr/>
          <p:nvPr/>
        </p:nvSpPr>
        <p:spPr>
          <a:xfrm>
            <a:off x="6743460" y="4023493"/>
            <a:ext cx="263448" cy="316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hteck 184"/>
          <p:cNvSpPr/>
          <p:nvPr/>
        </p:nvSpPr>
        <p:spPr>
          <a:xfrm>
            <a:off x="7292879" y="4023493"/>
            <a:ext cx="263448" cy="316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6" name="Gewinkelte Verbindung 185"/>
          <p:cNvCxnSpPr>
            <a:stCxn id="9" idx="2"/>
            <a:endCxn id="189" idx="2"/>
          </p:cNvCxnSpPr>
          <p:nvPr/>
        </p:nvCxnSpPr>
        <p:spPr>
          <a:xfrm rot="16200000" flipH="1">
            <a:off x="7328211" y="3341526"/>
            <a:ext cx="158198" cy="2154927"/>
          </a:xfrm>
          <a:prstGeom prst="bentConnector3">
            <a:avLst>
              <a:gd name="adj1" fmla="val 244502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winkelte Verbindung 186"/>
          <p:cNvCxnSpPr>
            <a:stCxn id="184" idx="2"/>
            <a:endCxn id="189" idx="2"/>
          </p:cNvCxnSpPr>
          <p:nvPr/>
        </p:nvCxnSpPr>
        <p:spPr>
          <a:xfrm rot="16200000" flipH="1">
            <a:off x="7600880" y="3614195"/>
            <a:ext cx="158198" cy="1609590"/>
          </a:xfrm>
          <a:prstGeom prst="bentConnector3">
            <a:avLst>
              <a:gd name="adj1" fmla="val 244502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winkelte Verbindung 187"/>
          <p:cNvCxnSpPr/>
          <p:nvPr/>
        </p:nvCxnSpPr>
        <p:spPr>
          <a:xfrm rot="16200000" flipH="1">
            <a:off x="7877970" y="3888904"/>
            <a:ext cx="158198" cy="1060171"/>
          </a:xfrm>
          <a:prstGeom prst="bentConnector3">
            <a:avLst>
              <a:gd name="adj1" fmla="val 244502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hteck 188"/>
          <p:cNvSpPr/>
          <p:nvPr/>
        </p:nvSpPr>
        <p:spPr>
          <a:xfrm>
            <a:off x="8353050" y="4452370"/>
            <a:ext cx="26344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0" name="Gewinkelte Verbindung 189"/>
          <p:cNvCxnSpPr>
            <a:stCxn id="189" idx="0"/>
            <a:endCxn id="144" idx="0"/>
          </p:cNvCxnSpPr>
          <p:nvPr/>
        </p:nvCxnSpPr>
        <p:spPr>
          <a:xfrm rot="5400000" flipH="1" flipV="1">
            <a:off x="8196506" y="3823922"/>
            <a:ext cx="916717" cy="340180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Abgerundetes Rechteck 201"/>
          <p:cNvSpPr>
            <a:spLocks noChangeAspect="1"/>
          </p:cNvSpPr>
          <p:nvPr/>
        </p:nvSpPr>
        <p:spPr>
          <a:xfrm>
            <a:off x="2923474" y="997151"/>
            <a:ext cx="535103" cy="53510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7030A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Abgerundetes Rechteck 210"/>
          <p:cNvSpPr>
            <a:spLocks noChangeAspect="1"/>
          </p:cNvSpPr>
          <p:nvPr/>
        </p:nvSpPr>
        <p:spPr>
          <a:xfrm>
            <a:off x="2923474" y="1674564"/>
            <a:ext cx="535103" cy="53510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7030A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Textfeld 211"/>
          <p:cNvSpPr txBox="1"/>
          <p:nvPr/>
        </p:nvSpPr>
        <p:spPr>
          <a:xfrm>
            <a:off x="2884819" y="2252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cat</a:t>
            </a:r>
            <a:endParaRPr lang="en-GB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2845641" y="55800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gwc</a:t>
            </a:r>
            <a:endParaRPr lang="en-GB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9" name="Gewinkelte Verbindung 218"/>
          <p:cNvCxnSpPr>
            <a:stCxn id="11" idx="0"/>
          </p:cNvCxnSpPr>
          <p:nvPr/>
        </p:nvCxnSpPr>
        <p:spPr>
          <a:xfrm>
            <a:off x="2386726" y="1601239"/>
            <a:ext cx="576076" cy="34087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winkelte Verbindung 219"/>
          <p:cNvCxnSpPr/>
          <p:nvPr/>
        </p:nvCxnSpPr>
        <p:spPr>
          <a:xfrm flipV="1">
            <a:off x="2386726" y="5129472"/>
            <a:ext cx="576076" cy="336536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Abgerundetes Rechteck 221"/>
          <p:cNvSpPr>
            <a:spLocks noChangeAspect="1"/>
          </p:cNvSpPr>
          <p:nvPr/>
        </p:nvSpPr>
        <p:spPr>
          <a:xfrm>
            <a:off x="2923474" y="4861920"/>
            <a:ext cx="535103" cy="53510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>
              <a:rot lat="1200000" lon="18000000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7030A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Abgerundetes Rechteck 222"/>
          <p:cNvSpPr>
            <a:spLocks noChangeAspect="1"/>
          </p:cNvSpPr>
          <p:nvPr/>
        </p:nvSpPr>
        <p:spPr>
          <a:xfrm>
            <a:off x="2923474" y="5539333"/>
            <a:ext cx="535103" cy="53510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>
              <a:rot lat="1016087" lon="17673334" rev="0"/>
            </a:camera>
            <a:lightRig rig="threePt" dir="t"/>
          </a:scene3d>
          <a:sp3d extrusionH="88900" contourW="12700">
            <a:bevelT w="0" h="0"/>
            <a:bevelB w="0" h="0"/>
            <a:extrusionClr>
              <a:srgbClr val="7030A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Textfeld 223"/>
          <p:cNvSpPr txBox="1"/>
          <p:nvPr/>
        </p:nvSpPr>
        <p:spPr>
          <a:xfrm>
            <a:off x="2884819" y="61170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cat</a:t>
            </a:r>
            <a:endParaRPr lang="en-GB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2845641" y="44227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gwc</a:t>
            </a:r>
            <a:endParaRPr lang="en-GB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6" name="Gewinkelte Verbindung 225"/>
          <p:cNvCxnSpPr/>
          <p:nvPr/>
        </p:nvCxnSpPr>
        <p:spPr>
          <a:xfrm>
            <a:off x="2386726" y="5466008"/>
            <a:ext cx="576076" cy="34087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uppieren 230"/>
          <p:cNvGrpSpPr/>
          <p:nvPr/>
        </p:nvGrpSpPr>
        <p:grpSpPr>
          <a:xfrm>
            <a:off x="4095082" y="2673051"/>
            <a:ext cx="647037" cy="1732398"/>
            <a:chOff x="4038331" y="2735356"/>
            <a:chExt cx="647037" cy="1732398"/>
          </a:xfrm>
        </p:grpSpPr>
        <p:grpSp>
          <p:nvGrpSpPr>
            <p:cNvPr id="227" name="Gruppieren 226"/>
            <p:cNvGrpSpPr/>
            <p:nvPr/>
          </p:nvGrpSpPr>
          <p:grpSpPr>
            <a:xfrm>
              <a:off x="4120636" y="3128265"/>
              <a:ext cx="419708" cy="998216"/>
              <a:chOff x="4120636" y="3128265"/>
              <a:chExt cx="419708" cy="998216"/>
            </a:xfrm>
          </p:grpSpPr>
          <p:grpSp>
            <p:nvGrpSpPr>
              <p:cNvPr id="30" name="Gruppieren 29"/>
              <p:cNvGrpSpPr>
                <a:grpSpLocks noChangeAspect="1"/>
              </p:cNvGrpSpPr>
              <p:nvPr/>
            </p:nvGrpSpPr>
            <p:grpSpPr>
              <a:xfrm>
                <a:off x="4120636" y="3128265"/>
                <a:ext cx="419708" cy="419708"/>
                <a:chOff x="5508220" y="1295400"/>
                <a:chExt cx="914400" cy="914400"/>
              </a:xfrm>
            </p:grpSpPr>
            <p:sp>
              <p:nvSpPr>
                <p:cNvPr id="27" name="Ellipse 26"/>
                <p:cNvSpPr>
                  <a:spLocks noChangeAspect="1"/>
                </p:cNvSpPr>
                <p:nvPr/>
              </p:nvSpPr>
              <p:spPr>
                <a:xfrm>
                  <a:off x="5508220" y="1295400"/>
                  <a:ext cx="914400" cy="914400"/>
                </a:xfrm>
                <a:prstGeom prst="ellipse">
                  <a:avLst/>
                </a:prstGeom>
                <a:solidFill>
                  <a:srgbClr val="E1E1DB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9" name="Gruppieren 28"/>
                <p:cNvGrpSpPr/>
                <p:nvPr/>
              </p:nvGrpSpPr>
              <p:grpSpPr>
                <a:xfrm>
                  <a:off x="5701792" y="1488972"/>
                  <a:ext cx="527255" cy="527255"/>
                  <a:chOff x="4060072" y="696861"/>
                  <a:chExt cx="527255" cy="527255"/>
                </a:xfrm>
              </p:grpSpPr>
              <p:sp>
                <p:nvSpPr>
                  <p:cNvPr id="28" name="Rechteck 27"/>
                  <p:cNvSpPr>
                    <a:spLocks noChangeAspect="1"/>
                  </p:cNvSpPr>
                  <p:nvPr/>
                </p:nvSpPr>
                <p:spPr>
                  <a:xfrm>
                    <a:off x="4060072" y="696861"/>
                    <a:ext cx="374855" cy="37485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5" name="Rechteck 144"/>
                  <p:cNvSpPr>
                    <a:spLocks noChangeAspect="1"/>
                  </p:cNvSpPr>
                  <p:nvPr/>
                </p:nvSpPr>
                <p:spPr>
                  <a:xfrm>
                    <a:off x="4212472" y="849261"/>
                    <a:ext cx="374855" cy="37485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203" name="Gruppieren 202"/>
              <p:cNvGrpSpPr>
                <a:grpSpLocks noChangeAspect="1"/>
              </p:cNvGrpSpPr>
              <p:nvPr/>
            </p:nvGrpSpPr>
            <p:grpSpPr>
              <a:xfrm>
                <a:off x="4120636" y="3706773"/>
                <a:ext cx="419708" cy="419708"/>
                <a:chOff x="5508220" y="1295400"/>
                <a:chExt cx="914400" cy="914400"/>
              </a:xfrm>
            </p:grpSpPr>
            <p:sp>
              <p:nvSpPr>
                <p:cNvPr id="204" name="Ellipse 203"/>
                <p:cNvSpPr>
                  <a:spLocks noChangeAspect="1"/>
                </p:cNvSpPr>
                <p:nvPr/>
              </p:nvSpPr>
              <p:spPr>
                <a:xfrm>
                  <a:off x="5508220" y="1295400"/>
                  <a:ext cx="914400" cy="914400"/>
                </a:xfrm>
                <a:prstGeom prst="ellipse">
                  <a:avLst/>
                </a:prstGeom>
                <a:solidFill>
                  <a:srgbClr val="E1E1DB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05" name="Gruppieren 204"/>
                <p:cNvGrpSpPr/>
                <p:nvPr/>
              </p:nvGrpSpPr>
              <p:grpSpPr>
                <a:xfrm>
                  <a:off x="5701792" y="1488972"/>
                  <a:ext cx="527255" cy="527255"/>
                  <a:chOff x="4060072" y="696861"/>
                  <a:chExt cx="527255" cy="527255"/>
                </a:xfrm>
              </p:grpSpPr>
              <p:sp>
                <p:nvSpPr>
                  <p:cNvPr id="206" name="Rechteck 205"/>
                  <p:cNvSpPr>
                    <a:spLocks noChangeAspect="1"/>
                  </p:cNvSpPr>
                  <p:nvPr/>
                </p:nvSpPr>
                <p:spPr>
                  <a:xfrm>
                    <a:off x="4060072" y="696861"/>
                    <a:ext cx="374855" cy="37485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0" name="Rechteck 209"/>
                  <p:cNvSpPr>
                    <a:spLocks noChangeAspect="1"/>
                  </p:cNvSpPr>
                  <p:nvPr/>
                </p:nvSpPr>
                <p:spPr>
                  <a:xfrm>
                    <a:off x="4212472" y="849261"/>
                    <a:ext cx="374855" cy="37485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228" name="Textfeld 227"/>
            <p:cNvSpPr txBox="1"/>
            <p:nvPr/>
          </p:nvSpPr>
          <p:spPr>
            <a:xfrm>
              <a:off x="4077509" y="4067644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cat</a:t>
              </a:r>
              <a:endParaRPr lang="en-GB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4038331" y="2735356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gwc</a:t>
              </a:r>
              <a:endParaRPr lang="en-GB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2" name="Gewinkelte Verbindung 231"/>
          <p:cNvCxnSpPr>
            <a:stCxn id="27" idx="6"/>
            <a:endCxn id="44" idx="1"/>
          </p:cNvCxnSpPr>
          <p:nvPr/>
        </p:nvCxnSpPr>
        <p:spPr>
          <a:xfrm>
            <a:off x="4597095" y="3275814"/>
            <a:ext cx="477195" cy="261404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winkelte Verbindung 234"/>
          <p:cNvCxnSpPr>
            <a:stCxn id="204" idx="6"/>
            <a:endCxn id="44" idx="1"/>
          </p:cNvCxnSpPr>
          <p:nvPr/>
        </p:nvCxnSpPr>
        <p:spPr>
          <a:xfrm flipV="1">
            <a:off x="4597095" y="3537218"/>
            <a:ext cx="477195" cy="317104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winkelte Verbindung 242"/>
          <p:cNvCxnSpPr>
            <a:stCxn id="249" idx="3"/>
            <a:endCxn id="27" idx="2"/>
          </p:cNvCxnSpPr>
          <p:nvPr/>
        </p:nvCxnSpPr>
        <p:spPr>
          <a:xfrm>
            <a:off x="3347534" y="1268242"/>
            <a:ext cx="829853" cy="2007572"/>
          </a:xfrm>
          <a:prstGeom prst="bentConnector3">
            <a:avLst>
              <a:gd name="adj1" fmla="val 24749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/>
          <p:cNvSpPr/>
          <p:nvPr/>
        </p:nvSpPr>
        <p:spPr>
          <a:xfrm>
            <a:off x="2612647" y="1049463"/>
            <a:ext cx="734887" cy="437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hteck 249"/>
          <p:cNvSpPr/>
          <p:nvPr/>
        </p:nvSpPr>
        <p:spPr>
          <a:xfrm>
            <a:off x="2612647" y="1696514"/>
            <a:ext cx="734887" cy="437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hteck 250"/>
          <p:cNvSpPr/>
          <p:nvPr/>
        </p:nvSpPr>
        <p:spPr>
          <a:xfrm>
            <a:off x="2612647" y="4872070"/>
            <a:ext cx="734887" cy="437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hteck 251"/>
          <p:cNvSpPr/>
          <p:nvPr/>
        </p:nvSpPr>
        <p:spPr>
          <a:xfrm>
            <a:off x="2612647" y="5519121"/>
            <a:ext cx="734887" cy="437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4" name="Gewinkelte Verbindung 253"/>
          <p:cNvCxnSpPr>
            <a:stCxn id="250" idx="3"/>
            <a:endCxn id="204" idx="2"/>
          </p:cNvCxnSpPr>
          <p:nvPr/>
        </p:nvCxnSpPr>
        <p:spPr>
          <a:xfrm>
            <a:off x="3347534" y="1915293"/>
            <a:ext cx="829853" cy="1939029"/>
          </a:xfrm>
          <a:prstGeom prst="bentConnector3">
            <a:avLst>
              <a:gd name="adj1" fmla="val 56887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winkelte Verbindung 257"/>
          <p:cNvCxnSpPr>
            <a:stCxn id="251" idx="3"/>
            <a:endCxn id="27" idx="2"/>
          </p:cNvCxnSpPr>
          <p:nvPr/>
        </p:nvCxnSpPr>
        <p:spPr>
          <a:xfrm flipV="1">
            <a:off x="3347534" y="3275814"/>
            <a:ext cx="829853" cy="1815035"/>
          </a:xfrm>
          <a:prstGeom prst="bentConnector3">
            <a:avLst>
              <a:gd name="adj1" fmla="val 24749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winkelte Verbindung 260"/>
          <p:cNvCxnSpPr>
            <a:stCxn id="252" idx="3"/>
            <a:endCxn id="204" idx="2"/>
          </p:cNvCxnSpPr>
          <p:nvPr/>
        </p:nvCxnSpPr>
        <p:spPr>
          <a:xfrm flipV="1">
            <a:off x="3347534" y="3854322"/>
            <a:ext cx="829853" cy="1883578"/>
          </a:xfrm>
          <a:prstGeom prst="bentConnector3">
            <a:avLst>
              <a:gd name="adj1" fmla="val 5688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feld 282"/>
              <p:cNvSpPr txBox="1"/>
              <p:nvPr/>
            </p:nvSpPr>
            <p:spPr>
              <a:xfrm>
                <a:off x="4954187" y="1378072"/>
                <a:ext cx="2861040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00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83" name="Textfeld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87" y="1378072"/>
                <a:ext cx="2861040" cy="490968"/>
              </a:xfrm>
              <a:prstGeom prst="rect">
                <a:avLst/>
              </a:prstGeom>
              <a:blipFill rotWithShape="0">
                <a:blip r:embed="rId9"/>
                <a:stretch>
                  <a:fillRect t="-125926" r="-19190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Gerader Verbinder 283"/>
          <p:cNvCxnSpPr/>
          <p:nvPr/>
        </p:nvCxnSpPr>
        <p:spPr>
          <a:xfrm flipH="1">
            <a:off x="4651537" y="1639750"/>
            <a:ext cx="454449" cy="221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feld 288"/>
              <p:cNvSpPr txBox="1"/>
              <p:nvPr/>
            </p:nvSpPr>
            <p:spPr>
              <a:xfrm>
                <a:off x="3995210" y="-457464"/>
                <a:ext cx="2581156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gwc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89" name="Textfeld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10" y="-457464"/>
                <a:ext cx="2581156" cy="492379"/>
              </a:xfrm>
              <a:prstGeom prst="rect">
                <a:avLst/>
              </a:prstGeom>
              <a:blipFill rotWithShape="0">
                <a:blip r:embed="rId10"/>
                <a:stretch>
                  <a:fillRect t="-125926" r="-21698" b="-190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r Verbinder 289"/>
          <p:cNvCxnSpPr/>
          <p:nvPr/>
        </p:nvCxnSpPr>
        <p:spPr>
          <a:xfrm flipH="1">
            <a:off x="3547797" y="-8152"/>
            <a:ext cx="944596" cy="1522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feld 290"/>
              <p:cNvSpPr txBox="1"/>
              <p:nvPr/>
            </p:nvSpPr>
            <p:spPr>
              <a:xfrm>
                <a:off x="4178099" y="28684"/>
                <a:ext cx="2482346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 i="0" smtClean="0">
                                  <a:latin typeface="Cambria Math" panose="02040503050406030204" pitchFamily="18" charset="0"/>
                                </a:rPr>
                                <m:t>cat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skw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1" name="Textfeld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99" y="28684"/>
                <a:ext cx="2482346" cy="490968"/>
              </a:xfrm>
              <a:prstGeom prst="rect">
                <a:avLst/>
              </a:prstGeom>
              <a:blipFill rotWithShape="0">
                <a:blip r:embed="rId11"/>
                <a:stretch>
                  <a:fillRect t="-127500" r="-22304" b="-19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Gerader Verbinder 291"/>
          <p:cNvCxnSpPr/>
          <p:nvPr/>
        </p:nvCxnSpPr>
        <p:spPr>
          <a:xfrm flipH="1">
            <a:off x="3841264" y="474415"/>
            <a:ext cx="807949" cy="165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feld 297"/>
              <p:cNvSpPr txBox="1"/>
              <p:nvPr/>
            </p:nvSpPr>
            <p:spPr>
              <a:xfrm>
                <a:off x="5136720" y="1862809"/>
                <a:ext cx="2861040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00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8" name="Textfeld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20" y="1862809"/>
                <a:ext cx="2861040" cy="490968"/>
              </a:xfrm>
              <a:prstGeom prst="rect">
                <a:avLst/>
              </a:prstGeom>
              <a:blipFill rotWithShape="0">
                <a:blip r:embed="rId12"/>
                <a:stretch>
                  <a:fillRect t="-127500" r="-19190" b="-19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Gerader Verbinder 302"/>
          <p:cNvCxnSpPr/>
          <p:nvPr/>
        </p:nvCxnSpPr>
        <p:spPr>
          <a:xfrm flipH="1">
            <a:off x="4924935" y="2130532"/>
            <a:ext cx="349843" cy="140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uppieren 309"/>
          <p:cNvGrpSpPr/>
          <p:nvPr/>
        </p:nvGrpSpPr>
        <p:grpSpPr>
          <a:xfrm>
            <a:off x="-3086101" y="979627"/>
            <a:ext cx="3606801" cy="5512177"/>
            <a:chOff x="-3086101" y="979627"/>
            <a:chExt cx="3606801" cy="5512177"/>
          </a:xfrm>
        </p:grpSpPr>
        <p:grpSp>
          <p:nvGrpSpPr>
            <p:cNvPr id="311" name="Gruppieren 310"/>
            <p:cNvGrpSpPr/>
            <p:nvPr/>
          </p:nvGrpSpPr>
          <p:grpSpPr>
            <a:xfrm>
              <a:off x="-3086100" y="979627"/>
              <a:ext cx="3606800" cy="5106453"/>
              <a:chOff x="-266700" y="979628"/>
              <a:chExt cx="3606800" cy="5106453"/>
            </a:xfrm>
          </p:grpSpPr>
          <p:pic>
            <p:nvPicPr>
              <p:cNvPr id="314" name="Grafik 31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3525" y="979628"/>
                <a:ext cx="3603625" cy="1231618"/>
              </a:xfrm>
              <a:prstGeom prst="rect">
                <a:avLst/>
              </a:prstGeom>
            </p:spPr>
          </p:pic>
          <p:pic>
            <p:nvPicPr>
              <p:cNvPr id="315" name="Grafik 31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6700" y="4853378"/>
                <a:ext cx="3606800" cy="1232703"/>
              </a:xfrm>
              <a:prstGeom prst="rect">
                <a:avLst/>
              </a:prstGeom>
            </p:spPr>
          </p:pic>
        </p:grpSp>
        <p:sp>
          <p:nvSpPr>
            <p:cNvPr id="312" name="Textfeld 311"/>
            <p:cNvSpPr txBox="1"/>
            <p:nvPr/>
          </p:nvSpPr>
          <p:spPr>
            <a:xfrm>
              <a:off x="-3086100" y="2214066"/>
              <a:ext cx="1736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latin typeface="Consolas" panose="020B0609020204030204" pitchFamily="49" charset="0"/>
                </a:rPr>
                <a:t>Left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Camera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  <p:sp>
          <p:nvSpPr>
            <p:cNvPr id="313" name="Textfeld 312"/>
            <p:cNvSpPr txBox="1"/>
            <p:nvPr/>
          </p:nvSpPr>
          <p:spPr>
            <a:xfrm>
              <a:off x="-3086101" y="6091694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latin typeface="Consolas" panose="020B0609020204030204" pitchFamily="49" charset="0"/>
                </a:rPr>
                <a:t>Right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Camera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16" name="Gruppieren 315"/>
          <p:cNvGrpSpPr/>
          <p:nvPr/>
        </p:nvGrpSpPr>
        <p:grpSpPr>
          <a:xfrm>
            <a:off x="11843772" y="2953428"/>
            <a:ext cx="2944767" cy="1330617"/>
            <a:chOff x="10522969" y="2953428"/>
            <a:chExt cx="2944767" cy="1330617"/>
          </a:xfrm>
        </p:grpSpPr>
        <p:pic>
          <p:nvPicPr>
            <p:cNvPr id="317" name="Grafik 3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511" y="2953428"/>
              <a:ext cx="2943225" cy="1005912"/>
            </a:xfrm>
            <a:prstGeom prst="rect">
              <a:avLst/>
            </a:prstGeom>
          </p:spPr>
        </p:pic>
        <p:sp>
          <p:nvSpPr>
            <p:cNvPr id="318" name="Textfeld 317"/>
            <p:cNvSpPr txBox="1"/>
            <p:nvPr/>
          </p:nvSpPr>
          <p:spPr>
            <a:xfrm>
              <a:off x="10522969" y="3883935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>
                  <a:latin typeface="Consolas" panose="020B0609020204030204" pitchFamily="49" charset="0"/>
                </a:rPr>
                <a:t>Left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Disparity</a:t>
              </a:r>
              <a:r>
                <a:rPr lang="de-DE" sz="2000" dirty="0" smtClean="0">
                  <a:latin typeface="Consolas" panose="020B0609020204030204" pitchFamily="49" charset="0"/>
                </a:rPr>
                <a:t> </a:t>
              </a:r>
              <a:r>
                <a:rPr lang="de-DE" sz="2000" dirty="0" err="1" smtClean="0">
                  <a:latin typeface="Consolas" panose="020B0609020204030204" pitchFamily="49" charset="0"/>
                </a:rPr>
                <a:t>Map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7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96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Fabrice Beaumont</dc:creator>
  <cp:lastModifiedBy>Fabrice Beaumont</cp:lastModifiedBy>
  <cp:revision>44</cp:revision>
  <dcterms:created xsi:type="dcterms:W3CDTF">2021-09-22T07:24:54Z</dcterms:created>
  <dcterms:modified xsi:type="dcterms:W3CDTF">2021-09-30T12:41:54Z</dcterms:modified>
</cp:coreProperties>
</file>