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Android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des sportifs</a:t>
            </a:r>
          </a:p>
        </p:txBody>
      </p:sp>
    </p:spTree>
    <p:extLst>
      <p:ext uri="{BB962C8B-B14F-4D97-AF65-F5344CB8AC3E}">
        <p14:creationId xmlns:p14="http://schemas.microsoft.com/office/powerpoint/2010/main" val="174959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Fonctionnel : l'application doit correspondre à un sport particulier, au choix.</a:t>
            </a:r>
          </a:p>
          <a:p>
            <a:r>
              <a:rPr lang="fr-FR" dirty="0"/>
              <a:t>Elle permet au sportif, quelque soit son niveau, de noter ses performances telles que le sport le prévoit.</a:t>
            </a:r>
          </a:p>
          <a:p>
            <a:r>
              <a:rPr lang="fr-FR" dirty="0"/>
              <a:t>L'application permet ensuite de visualiser ces performances, sous la forme d'une liste et d'un graphique. </a:t>
            </a:r>
          </a:p>
          <a:p>
            <a:r>
              <a:rPr lang="fr-FR" dirty="0" err="1"/>
              <a:t>Lla</a:t>
            </a:r>
            <a:r>
              <a:rPr lang="fr-FR" dirty="0"/>
              <a:t> première activité doit être une présentation générale.</a:t>
            </a:r>
          </a:p>
          <a:p>
            <a:r>
              <a:rPr lang="fr-FR" dirty="0"/>
              <a:t>Hors fonctionnel : l'application doit fonctionner en API 9 ou + </a:t>
            </a:r>
          </a:p>
          <a:p>
            <a:r>
              <a:rPr lang="fr-FR" dirty="0"/>
              <a:t>Elle ne plante pas et est encore utilisable et ergonomique après l'entrée de plusieurs centaines de performances.</a:t>
            </a:r>
          </a:p>
          <a:p>
            <a:r>
              <a:rPr lang="fr-FR" dirty="0"/>
              <a:t>Eléments complémentaires optionnels indépendants :</a:t>
            </a:r>
          </a:p>
          <a:p>
            <a:r>
              <a:rPr lang="fr-FR" dirty="0"/>
              <a:t>L'application permet de modifier ou supprimer une valeur précédente,</a:t>
            </a:r>
          </a:p>
          <a:p>
            <a:r>
              <a:rPr lang="fr-FR" dirty="0"/>
              <a:t>L'application est publiée,</a:t>
            </a:r>
          </a:p>
          <a:p>
            <a:r>
              <a:rPr lang="fr-FR" dirty="0"/>
              <a:t>L'application permet d'exporter les données dans un fichier sur la </a:t>
            </a:r>
            <a:r>
              <a:rPr lang="fr-FR" dirty="0" err="1"/>
              <a:t>sdcard</a:t>
            </a:r>
            <a:r>
              <a:rPr lang="fr-FR" dirty="0"/>
              <a:t> pour les réimporter ensuite,</a:t>
            </a:r>
          </a:p>
        </p:txBody>
      </p:sp>
    </p:spTree>
    <p:extLst>
      <p:ext uri="{BB962C8B-B14F-4D97-AF65-F5344CB8AC3E}">
        <p14:creationId xmlns:p14="http://schemas.microsoft.com/office/powerpoint/2010/main" val="25812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508" y="1907743"/>
            <a:ext cx="6845939" cy="513445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1579">
            <a:off x="8498" y="4666842"/>
            <a:ext cx="5715000" cy="23622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451579" y="2376066"/>
            <a:ext cx="2719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 brainstormé sans modération et on était très inspiré du coup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71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823" y="2016125"/>
            <a:ext cx="9256679" cy="3449638"/>
          </a:xfrm>
        </p:spPr>
      </p:pic>
    </p:spTree>
    <p:extLst>
      <p:ext uri="{BB962C8B-B14F-4D97-AF65-F5344CB8AC3E}">
        <p14:creationId xmlns:p14="http://schemas.microsoft.com/office/powerpoint/2010/main" val="108916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Realisation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872" y="2016125"/>
            <a:ext cx="867658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3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</a:t>
            </a:r>
            <a:r>
              <a:rPr lang="fr-FR" dirty="0" err="1"/>
              <a:t>donnees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80" y="2015732"/>
            <a:ext cx="4495265" cy="383742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733" y="2015732"/>
            <a:ext cx="6480089" cy="38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Ameliorations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fonctionnelle</a:t>
            </a:r>
          </a:p>
          <a:p>
            <a:r>
              <a:rPr lang="fr-FR" dirty="0"/>
              <a:t>Graphique fonctionnel</a:t>
            </a:r>
          </a:p>
          <a:p>
            <a:r>
              <a:rPr lang="fr-FR" dirty="0"/>
              <a:t>Ajout fonction éditer (modification et suppression d’entrées)</a:t>
            </a:r>
          </a:p>
          <a:p>
            <a:r>
              <a:rPr lang="fr-FR" dirty="0"/>
              <a:t>Exportation | Importation des données</a:t>
            </a:r>
          </a:p>
          <a:p>
            <a:r>
              <a:rPr lang="fr-FR" dirty="0"/>
              <a:t>Publication</a:t>
            </a:r>
          </a:p>
          <a:p>
            <a:r>
              <a:rPr lang="fr-FR" dirty="0"/>
              <a:t>Pognon</a:t>
            </a:r>
          </a:p>
        </p:txBody>
      </p:sp>
    </p:spTree>
    <p:extLst>
      <p:ext uri="{BB962C8B-B14F-4D97-AF65-F5344CB8AC3E}">
        <p14:creationId xmlns:p14="http://schemas.microsoft.com/office/powerpoint/2010/main" val="317460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Saucisson + bière = cohésion</a:t>
            </a:r>
          </a:p>
          <a:p>
            <a:r>
              <a:rPr lang="fr-FR" dirty="0"/>
              <a:t>Coordination</a:t>
            </a:r>
          </a:p>
          <a:p>
            <a:r>
              <a:rPr lang="fr-FR" dirty="0"/>
              <a:t>Equipe investie</a:t>
            </a:r>
          </a:p>
          <a:p>
            <a:r>
              <a:rPr lang="fr-FR" dirty="0"/>
              <a:t>Soutien</a:t>
            </a:r>
          </a:p>
          <a:p>
            <a:r>
              <a:rPr lang="fr-FR" dirty="0"/>
              <a:t>1 semaine </a:t>
            </a:r>
            <a:r>
              <a:rPr lang="fr-FR" dirty="0" err="1"/>
              <a:t>d’android</a:t>
            </a:r>
            <a:r>
              <a:rPr lang="fr-FR" dirty="0"/>
              <a:t> ne fait pas de nous des développeurs d’applications </a:t>
            </a:r>
            <a:r>
              <a:rPr lang="fr-FR" dirty="0">
                <a:sym typeface="Wingdings" panose="05000000000000000000" pitchFamily="2" charset="2"/>
              </a:rPr>
              <a:t></a:t>
            </a:r>
          </a:p>
          <a:p>
            <a:r>
              <a:rPr lang="fr-FR" dirty="0">
                <a:sym typeface="Wingdings" panose="05000000000000000000" pitchFamily="2" charset="2"/>
              </a:rPr>
              <a:t>Apéro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12687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121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Galerie</vt:lpstr>
      <vt:lpstr>Projet Android</vt:lpstr>
      <vt:lpstr>objectifs</vt:lpstr>
      <vt:lpstr>Brainstorming</vt:lpstr>
      <vt:lpstr>Maquettage</vt:lpstr>
      <vt:lpstr>Realisation</vt:lpstr>
      <vt:lpstr>Base de donnees</vt:lpstr>
      <vt:lpstr>Ameliorations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Kéké 00</dc:creator>
  <cp:lastModifiedBy>Kéké 00</cp:lastModifiedBy>
  <cp:revision>4</cp:revision>
  <dcterms:created xsi:type="dcterms:W3CDTF">2017-04-23T16:29:30Z</dcterms:created>
  <dcterms:modified xsi:type="dcterms:W3CDTF">2017-04-23T17:05:52Z</dcterms:modified>
</cp:coreProperties>
</file>