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f5a501b0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f5a501b0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4a7d822c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4a7d822c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4a7d822c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4a7d822c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4a7d822c4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4a7d822c4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4a7d822c4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4a7d822c4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4a7d822c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4a7d822c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6f52821d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6f52821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6f52821d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6f52821d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6f52821d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6f52821d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700"/>
              <a:t>Quantizer Octree</a:t>
            </a:r>
            <a:endParaRPr b="1" sz="47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310429"/>
            <a:ext cx="5361300" cy="18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Presentado por: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s">
                <a:solidFill>
                  <a:schemeClr val="dk2"/>
                </a:solidFill>
              </a:rPr>
              <a:t>Barrionuevo Paredes Fabricio Jose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s">
                <a:solidFill>
                  <a:schemeClr val="dk2"/>
                </a:solidFill>
              </a:rPr>
              <a:t>Buendia Gutierrez Ivan Rafael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s">
                <a:solidFill>
                  <a:schemeClr val="dk2"/>
                </a:solidFill>
              </a:rPr>
              <a:t>Mamani Quispe Alex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s">
                <a:solidFill>
                  <a:schemeClr val="dk2"/>
                </a:solidFill>
              </a:rPr>
              <a:t>Panibra Mamani Thales Gonzalo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s">
                <a:solidFill>
                  <a:schemeClr val="dk2"/>
                </a:solidFill>
              </a:rPr>
              <a:t>Pfuturi Huisa Oscar David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s">
                <a:solidFill>
                  <a:schemeClr val="dk2"/>
                </a:solidFill>
              </a:rPr>
              <a:t>Tapara Quispe Jhoel Salomón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875" y="3419625"/>
            <a:ext cx="2084376" cy="12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149" y="2045525"/>
            <a:ext cx="1052475" cy="10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</a:t>
            </a:r>
            <a:r>
              <a:rPr b="1" lang="es"/>
              <a:t>getNode</a:t>
            </a:r>
            <a:endParaRPr b="1"/>
          </a:p>
        </p:txBody>
      </p:sp>
      <p:pic>
        <p:nvPicPr>
          <p:cNvPr id="256" name="Google Shape;256;p22"/>
          <p:cNvPicPr preferRelativeResize="0"/>
          <p:nvPr/>
        </p:nvPicPr>
        <p:blipFill rotWithShape="1">
          <a:blip r:embed="rId3">
            <a:alphaModFix/>
          </a:blip>
          <a:srcRect b="20783" l="60536" r="24376" t="62882"/>
          <a:stretch/>
        </p:blipFill>
        <p:spPr>
          <a:xfrm>
            <a:off x="755476" y="1491776"/>
            <a:ext cx="4069651" cy="123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50" y="1378175"/>
            <a:ext cx="7265935" cy="27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671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 </a:t>
            </a:r>
            <a:r>
              <a:rPr b="1" i="1" lang="es"/>
              <a:t>node</a:t>
            </a:r>
            <a:r>
              <a:rPr lang="es"/>
              <a:t>:</a:t>
            </a:r>
            <a:endParaRPr/>
          </a:p>
        </p:txBody>
      </p:sp>
      <p:cxnSp>
        <p:nvCxnSpPr>
          <p:cNvPr id="138" name="Google Shape;138;p14"/>
          <p:cNvCxnSpPr/>
          <p:nvPr/>
        </p:nvCxnSpPr>
        <p:spPr>
          <a:xfrm flipH="1">
            <a:off x="3172775" y="660975"/>
            <a:ext cx="1754400" cy="8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9" name="Google Shape;1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300" y="420975"/>
            <a:ext cx="3528976" cy="25353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</p:pic>
      <p:cxnSp>
        <p:nvCxnSpPr>
          <p:cNvPr id="140" name="Google Shape;140;p14"/>
          <p:cNvCxnSpPr/>
          <p:nvPr/>
        </p:nvCxnSpPr>
        <p:spPr>
          <a:xfrm rot="10800000">
            <a:off x="3172625" y="2451600"/>
            <a:ext cx="1646400" cy="2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79" y="1261904"/>
            <a:ext cx="8175150" cy="31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type="title"/>
          </p:nvPr>
        </p:nvSpPr>
        <p:spPr>
          <a:xfrm>
            <a:off x="819150" y="671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 </a:t>
            </a:r>
            <a:r>
              <a:rPr b="1" i="1" lang="es"/>
              <a:t>node</a:t>
            </a:r>
            <a:r>
              <a:rPr lang="es"/>
              <a:t>:</a:t>
            </a:r>
            <a:endParaRPr/>
          </a:p>
        </p:txBody>
      </p:sp>
      <p:cxnSp>
        <p:nvCxnSpPr>
          <p:cNvPr id="147" name="Google Shape;147;p15"/>
          <p:cNvCxnSpPr>
            <a:endCxn id="148" idx="1"/>
          </p:cNvCxnSpPr>
          <p:nvPr/>
        </p:nvCxnSpPr>
        <p:spPr>
          <a:xfrm flipH="1" rot="10800000">
            <a:off x="4886400" y="936275"/>
            <a:ext cx="1095300" cy="69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5"/>
          <p:cNvSpPr txBox="1"/>
          <p:nvPr/>
        </p:nvSpPr>
        <p:spPr>
          <a:xfrm>
            <a:off x="5773075" y="1864771"/>
            <a:ext cx="2987100" cy="83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Cuantos pixeles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ese color?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 HIjos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 esHoja?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- Nivel en el octree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5"/>
          <p:cNvCxnSpPr>
            <a:endCxn id="149" idx="1"/>
          </p:cNvCxnSpPr>
          <p:nvPr/>
        </p:nvCxnSpPr>
        <p:spPr>
          <a:xfrm>
            <a:off x="3223375" y="2227471"/>
            <a:ext cx="2549700" cy="5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700" y="474313"/>
            <a:ext cx="2343150" cy="923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151" name="Google Shape;151;p15"/>
          <p:cNvSpPr/>
          <p:nvPr/>
        </p:nvSpPr>
        <p:spPr>
          <a:xfrm>
            <a:off x="2857500" y="1771650"/>
            <a:ext cx="190500" cy="924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2" y="1121057"/>
            <a:ext cx="6243850" cy="36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>
            <p:ph type="title"/>
          </p:nvPr>
        </p:nvSpPr>
        <p:spPr>
          <a:xfrm>
            <a:off x="819150" y="499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</a:t>
            </a:r>
            <a:r>
              <a:rPr b="1" i="1" lang="es"/>
              <a:t>fill</a:t>
            </a:r>
            <a:r>
              <a:rPr lang="es"/>
              <a:t>: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5713" y="3263350"/>
            <a:ext cx="132397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/>
          <p:nvPr/>
        </p:nvSpPr>
        <p:spPr>
          <a:xfrm>
            <a:off x="1012475" y="3325850"/>
            <a:ext cx="1391100" cy="627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16"/>
          <p:cNvCxnSpPr>
            <a:stCxn id="159" idx="3"/>
            <a:endCxn id="158" idx="1"/>
          </p:cNvCxnSpPr>
          <p:nvPr/>
        </p:nvCxnSpPr>
        <p:spPr>
          <a:xfrm>
            <a:off x="2403575" y="3639800"/>
            <a:ext cx="1572000" cy="43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5936175" y="3019500"/>
            <a:ext cx="1569300" cy="3480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Recorre la imagen</a:t>
            </a:r>
            <a:endParaRPr/>
          </a:p>
        </p:txBody>
      </p:sp>
      <p:cxnSp>
        <p:nvCxnSpPr>
          <p:cNvPr id="162" name="Google Shape;162;p16"/>
          <p:cNvCxnSpPr>
            <a:endCxn id="161" idx="1"/>
          </p:cNvCxnSpPr>
          <p:nvPr/>
        </p:nvCxnSpPr>
        <p:spPr>
          <a:xfrm>
            <a:off x="4457775" y="3057600"/>
            <a:ext cx="1478400" cy="13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5936175" y="2152725"/>
            <a:ext cx="1569300" cy="6279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Parámetros</a:t>
            </a:r>
            <a:r>
              <a:rPr lang="es"/>
              <a:t> de la Imagen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2867025" y="2371725"/>
            <a:ext cx="228600" cy="562200"/>
          </a:xfrm>
          <a:prstGeom prst="rightBrace">
            <a:avLst>
              <a:gd fmla="val 24999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16"/>
          <p:cNvCxnSpPr>
            <a:endCxn id="163" idx="1"/>
          </p:cNvCxnSpPr>
          <p:nvPr/>
        </p:nvCxnSpPr>
        <p:spPr>
          <a:xfrm flipH="1" rot="10800000">
            <a:off x="3247875" y="2466675"/>
            <a:ext cx="2688300" cy="17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1697900"/>
            <a:ext cx="4656925" cy="23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</a:t>
            </a:r>
            <a:r>
              <a:rPr b="1" i="1" lang="es"/>
              <a:t>insertRGBPixel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5337724" y="2487788"/>
            <a:ext cx="2987100" cy="30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Cuando no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en el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último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nivel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5337731" y="1854688"/>
            <a:ext cx="2987100" cy="30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En el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último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nivel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17"/>
          <p:cNvCxnSpPr>
            <a:endCxn id="173" idx="1"/>
          </p:cNvCxnSpPr>
          <p:nvPr/>
        </p:nvCxnSpPr>
        <p:spPr>
          <a:xfrm flipH="1" rot="10800000">
            <a:off x="4353131" y="2004988"/>
            <a:ext cx="984600" cy="19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7"/>
          <p:cNvSpPr txBox="1"/>
          <p:nvPr/>
        </p:nvSpPr>
        <p:spPr>
          <a:xfrm>
            <a:off x="5337724" y="2928400"/>
            <a:ext cx="2987100" cy="30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Consigue el numero de Indice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 rotWithShape="1">
          <a:blip r:embed="rId4">
            <a:alphaModFix/>
          </a:blip>
          <a:srcRect b="3332" l="32627" r="2000" t="66399"/>
          <a:stretch/>
        </p:blipFill>
        <p:spPr>
          <a:xfrm>
            <a:off x="5516050" y="516750"/>
            <a:ext cx="2415526" cy="56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17"/>
          <p:cNvCxnSpPr>
            <a:stCxn id="175" idx="3"/>
            <a:endCxn id="176" idx="3"/>
          </p:cNvCxnSpPr>
          <p:nvPr/>
        </p:nvCxnSpPr>
        <p:spPr>
          <a:xfrm rot="10800000">
            <a:off x="7931524" y="799300"/>
            <a:ext cx="393300" cy="2279400"/>
          </a:xfrm>
          <a:prstGeom prst="bentConnector3">
            <a:avLst>
              <a:gd fmla="val -6054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8" name="Google Shape;178;p17"/>
          <p:cNvSpPr txBox="1"/>
          <p:nvPr/>
        </p:nvSpPr>
        <p:spPr>
          <a:xfrm>
            <a:off x="5337724" y="3369000"/>
            <a:ext cx="2987100" cy="30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Avanza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4086225" y="2019300"/>
            <a:ext cx="85800" cy="409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4866550" y="2509150"/>
            <a:ext cx="142800" cy="1264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6610350" y="3933825"/>
            <a:ext cx="285900" cy="30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6324450" y="4476750"/>
            <a:ext cx="285900" cy="30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17"/>
          <p:cNvCxnSpPr>
            <a:stCxn id="181" idx="3"/>
            <a:endCxn id="182" idx="0"/>
          </p:cNvCxnSpPr>
          <p:nvPr/>
        </p:nvCxnSpPr>
        <p:spPr>
          <a:xfrm flipH="1">
            <a:off x="6467419" y="4190403"/>
            <a:ext cx="1848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7"/>
          <p:cNvCxnSpPr>
            <a:stCxn id="181" idx="5"/>
            <a:endCxn id="185" idx="0"/>
          </p:cNvCxnSpPr>
          <p:nvPr/>
        </p:nvCxnSpPr>
        <p:spPr>
          <a:xfrm>
            <a:off x="6854381" y="4190403"/>
            <a:ext cx="1848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7"/>
          <p:cNvSpPr/>
          <p:nvPr/>
        </p:nvSpPr>
        <p:spPr>
          <a:xfrm>
            <a:off x="6896250" y="4476750"/>
            <a:ext cx="285900" cy="30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4924425" y="4194625"/>
            <a:ext cx="1219200" cy="30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Ruta existente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7299875" y="4127950"/>
            <a:ext cx="1091700" cy="30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Ruta nueva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Índice</a:t>
            </a:r>
            <a:r>
              <a:rPr b="1" lang="es"/>
              <a:t> por NIVEL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00" y="2360688"/>
            <a:ext cx="542925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997" y="327022"/>
            <a:ext cx="3695050" cy="18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8"/>
          <p:cNvSpPr/>
          <p:nvPr/>
        </p:nvSpPr>
        <p:spPr>
          <a:xfrm>
            <a:off x="5996750" y="1742550"/>
            <a:ext cx="2427600" cy="396600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1961500" y="2783575"/>
            <a:ext cx="245100" cy="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1961500" y="2609200"/>
            <a:ext cx="11373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&gt;&gt; level;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1896100" y="2755375"/>
            <a:ext cx="150300" cy="15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5">
            <a:alphaModFix/>
          </a:blip>
          <a:srcRect b="32912" l="3062" r="45807" t="44724"/>
          <a:stretch/>
        </p:blipFill>
        <p:spPr>
          <a:xfrm>
            <a:off x="4918404" y="2849800"/>
            <a:ext cx="3938570" cy="186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</a:t>
            </a:r>
            <a:r>
              <a:rPr lang="es"/>
              <a:t> </a:t>
            </a:r>
            <a:r>
              <a:rPr b="1" lang="es"/>
              <a:t>reduction:</a:t>
            </a:r>
            <a:endParaRPr b="1"/>
          </a:p>
        </p:txBody>
      </p:sp>
      <p:pic>
        <p:nvPicPr>
          <p:cNvPr id="205" name="Google Shape;205;p19"/>
          <p:cNvPicPr preferRelativeResize="0"/>
          <p:nvPr/>
        </p:nvPicPr>
        <p:blipFill rotWithShape="1">
          <a:blip r:embed="rId3">
            <a:alphaModFix/>
          </a:blip>
          <a:srcRect b="22762" l="0" r="0" t="0"/>
          <a:stretch/>
        </p:blipFill>
        <p:spPr>
          <a:xfrm>
            <a:off x="352425" y="1447775"/>
            <a:ext cx="5630524" cy="32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 rotWithShape="1">
          <a:blip r:embed="rId4">
            <a:alphaModFix/>
          </a:blip>
          <a:srcRect b="0" l="47978" r="0" t="0"/>
          <a:stretch/>
        </p:blipFill>
        <p:spPr>
          <a:xfrm>
            <a:off x="6562250" y="404825"/>
            <a:ext cx="1838800" cy="17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9"/>
          <p:cNvSpPr/>
          <p:nvPr/>
        </p:nvSpPr>
        <p:spPr>
          <a:xfrm>
            <a:off x="4219575" y="2924175"/>
            <a:ext cx="228600" cy="954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5391150" y="3171825"/>
            <a:ext cx="1628700" cy="21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Camino Final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19"/>
          <p:cNvCxnSpPr>
            <a:endCxn id="208" idx="1"/>
          </p:cNvCxnSpPr>
          <p:nvPr/>
        </p:nvCxnSpPr>
        <p:spPr>
          <a:xfrm flipH="1" rot="10800000">
            <a:off x="4600650" y="3277275"/>
            <a:ext cx="790500" cy="17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9"/>
          <p:cNvCxnSpPr>
            <a:stCxn id="208" idx="0"/>
            <a:endCxn id="211" idx="1"/>
          </p:cNvCxnSpPr>
          <p:nvPr/>
        </p:nvCxnSpPr>
        <p:spPr>
          <a:xfrm rot="-5400000">
            <a:off x="5650650" y="2397975"/>
            <a:ext cx="1328700" cy="219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424500" y="1676400"/>
            <a:ext cx="95400" cy="333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5982950" y="4095750"/>
            <a:ext cx="228600" cy="714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6405325" y="4286550"/>
            <a:ext cx="1628700" cy="21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Camino Interior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8524725" y="404825"/>
            <a:ext cx="95400" cy="1247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19"/>
          <p:cNvCxnSpPr>
            <a:stCxn id="213" idx="3"/>
            <a:endCxn id="214" idx="1"/>
          </p:cNvCxnSpPr>
          <p:nvPr/>
        </p:nvCxnSpPr>
        <p:spPr>
          <a:xfrm flipH="1" rot="10800000">
            <a:off x="8034025" y="1028700"/>
            <a:ext cx="586200" cy="3363300"/>
          </a:xfrm>
          <a:prstGeom prst="bentConnector3">
            <a:avLst>
              <a:gd fmla="val 1276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</a:t>
            </a:r>
            <a:r>
              <a:rPr lang="es"/>
              <a:t> </a:t>
            </a:r>
            <a:r>
              <a:rPr b="1" lang="es"/>
              <a:t>reconstruction</a:t>
            </a:r>
            <a:endParaRPr b="1"/>
          </a:p>
        </p:txBody>
      </p:sp>
      <p:pic>
        <p:nvPicPr>
          <p:cNvPr id="221" name="Google Shape;2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504925"/>
            <a:ext cx="5788750" cy="32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0"/>
          <p:cNvPicPr preferRelativeResize="0"/>
          <p:nvPr/>
        </p:nvPicPr>
        <p:blipFill rotWithShape="1">
          <a:blip r:embed="rId4">
            <a:alphaModFix/>
          </a:blip>
          <a:srcRect b="20502" l="0" r="47987" t="0"/>
          <a:stretch/>
        </p:blipFill>
        <p:spPr>
          <a:xfrm>
            <a:off x="5319725" y="438150"/>
            <a:ext cx="1052499" cy="89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/>
          <p:cNvPicPr preferRelativeResize="0"/>
          <p:nvPr/>
        </p:nvPicPr>
        <p:blipFill rotWithShape="1">
          <a:blip r:embed="rId5">
            <a:alphaModFix/>
          </a:blip>
          <a:srcRect b="21396" l="31444" r="18221" t="0"/>
          <a:stretch/>
        </p:blipFill>
        <p:spPr>
          <a:xfrm>
            <a:off x="6276975" y="3788275"/>
            <a:ext cx="1165595" cy="9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/>
        </p:nvSpPr>
        <p:spPr>
          <a:xfrm>
            <a:off x="7162801" y="1378450"/>
            <a:ext cx="1228800" cy="30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Nueva imagen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20"/>
          <p:cNvCxnSpPr>
            <a:endCxn id="224" idx="1"/>
          </p:cNvCxnSpPr>
          <p:nvPr/>
        </p:nvCxnSpPr>
        <p:spPr>
          <a:xfrm flipH="1" rot="10800000">
            <a:off x="6178201" y="1528750"/>
            <a:ext cx="984600" cy="19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0"/>
          <p:cNvSpPr txBox="1"/>
          <p:nvPr/>
        </p:nvSpPr>
        <p:spPr>
          <a:xfrm>
            <a:off x="4305950" y="3788275"/>
            <a:ext cx="1656600" cy="6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Coloreamos nuestra nueva imagen con menos colores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20"/>
          <p:cNvCxnSpPr>
            <a:endCxn id="226" idx="1"/>
          </p:cNvCxnSpPr>
          <p:nvPr/>
        </p:nvCxnSpPr>
        <p:spPr>
          <a:xfrm>
            <a:off x="3857750" y="4057525"/>
            <a:ext cx="448200" cy="6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0"/>
          <p:cNvSpPr/>
          <p:nvPr/>
        </p:nvSpPr>
        <p:spPr>
          <a:xfrm>
            <a:off x="3619500" y="3629025"/>
            <a:ext cx="152400" cy="752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6372225" y="2790825"/>
            <a:ext cx="1952700" cy="40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Obtenemos los datos del pixel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4962525" y="2873925"/>
            <a:ext cx="152400" cy="669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20"/>
          <p:cNvCxnSpPr>
            <a:endCxn id="221" idx="3"/>
          </p:cNvCxnSpPr>
          <p:nvPr/>
        </p:nvCxnSpPr>
        <p:spPr>
          <a:xfrm flipH="1" rot="10800000">
            <a:off x="5248375" y="3105137"/>
            <a:ext cx="930900" cy="8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0"/>
          <p:cNvSpPr txBox="1"/>
          <p:nvPr/>
        </p:nvSpPr>
        <p:spPr>
          <a:xfrm>
            <a:off x="6372225" y="2169150"/>
            <a:ext cx="2181300" cy="40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Obtenemos El pixel recorriendo todo el camino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20"/>
          <p:cNvCxnSpPr/>
          <p:nvPr/>
        </p:nvCxnSpPr>
        <p:spPr>
          <a:xfrm flipH="1" rot="10800000">
            <a:off x="4505425" y="2400212"/>
            <a:ext cx="1704900" cy="32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</a:t>
            </a:r>
            <a:r>
              <a:rPr lang="es"/>
              <a:t> </a:t>
            </a:r>
            <a:r>
              <a:rPr b="1" lang="es"/>
              <a:t>paleta</a:t>
            </a:r>
            <a:endParaRPr b="1"/>
          </a:p>
        </p:txBody>
      </p:sp>
      <p:pic>
        <p:nvPicPr>
          <p:cNvPr id="239" name="Google Shape;2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514450"/>
            <a:ext cx="5504168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1"/>
          <p:cNvSpPr/>
          <p:nvPr/>
        </p:nvSpPr>
        <p:spPr>
          <a:xfrm>
            <a:off x="3733800" y="1914525"/>
            <a:ext cx="76200" cy="600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 txBox="1"/>
          <p:nvPr/>
        </p:nvSpPr>
        <p:spPr>
          <a:xfrm>
            <a:off x="4524375" y="1657350"/>
            <a:ext cx="2267100" cy="21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Nueva imagen para la paleta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21"/>
          <p:cNvCxnSpPr/>
          <p:nvPr/>
        </p:nvCxnSpPr>
        <p:spPr>
          <a:xfrm flipH="1" rot="10800000">
            <a:off x="4067175" y="1847925"/>
            <a:ext cx="266700" cy="21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1"/>
          <p:cNvSpPr txBox="1"/>
          <p:nvPr/>
        </p:nvSpPr>
        <p:spPr>
          <a:xfrm>
            <a:off x="4305950" y="3788275"/>
            <a:ext cx="1656600" cy="6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Coloreamos nuestra paleta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21"/>
          <p:cNvCxnSpPr>
            <a:endCxn id="243" idx="1"/>
          </p:cNvCxnSpPr>
          <p:nvPr/>
        </p:nvCxnSpPr>
        <p:spPr>
          <a:xfrm>
            <a:off x="3352850" y="4105225"/>
            <a:ext cx="953100" cy="1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1"/>
          <p:cNvSpPr/>
          <p:nvPr/>
        </p:nvSpPr>
        <p:spPr>
          <a:xfrm>
            <a:off x="3048000" y="3746725"/>
            <a:ext cx="152400" cy="752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21"/>
          <p:cNvPicPr preferRelativeResize="0"/>
          <p:nvPr/>
        </p:nvPicPr>
        <p:blipFill rotWithShape="1">
          <a:blip r:embed="rId4">
            <a:alphaModFix/>
          </a:blip>
          <a:srcRect b="0" l="0" r="58111" t="0"/>
          <a:stretch/>
        </p:blipFill>
        <p:spPr>
          <a:xfrm>
            <a:off x="6219825" y="3657861"/>
            <a:ext cx="953100" cy="110463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1"/>
          <p:cNvSpPr txBox="1"/>
          <p:nvPr/>
        </p:nvSpPr>
        <p:spPr>
          <a:xfrm>
            <a:off x="3876675" y="845600"/>
            <a:ext cx="2267100" cy="21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Paleta de la imagen Original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6286500" y="845600"/>
            <a:ext cx="2267100" cy="21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Paleta de la imagen reducida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1"/>
          <p:cNvSpPr/>
          <p:nvPr/>
        </p:nvSpPr>
        <p:spPr>
          <a:xfrm>
            <a:off x="5951850" y="2803750"/>
            <a:ext cx="152400" cy="752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6372225" y="2790825"/>
            <a:ext cx="1952700" cy="40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Creamos nuestro pixel para la paleta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