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7"/>
  </p:notesMasterIdLst>
  <p:sldIdLst>
    <p:sldId id="256" r:id="rId3"/>
    <p:sldId id="258" r:id="rId4"/>
    <p:sldId id="261" r:id="rId5"/>
    <p:sldId id="259" r:id="rId6"/>
    <p:sldId id="306" r:id="rId7"/>
    <p:sldId id="302" r:id="rId8"/>
    <p:sldId id="305" r:id="rId9"/>
    <p:sldId id="307" r:id="rId10"/>
    <p:sldId id="267" r:id="rId11"/>
    <p:sldId id="266" r:id="rId12"/>
    <p:sldId id="303" r:id="rId13"/>
    <p:sldId id="304" r:id="rId14"/>
    <p:sldId id="260" r:id="rId15"/>
    <p:sldId id="308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7797D-2F30-7727-C8B2-BA4BBF14DC6C}" v="41" dt="2024-11-27T16:59:24.540"/>
    <p1510:client id="{95036CBB-7BDC-032E-91D8-BB58F3778A87}" v="443" dt="2024-11-27T07:32:44.418"/>
    <p1510:client id="{B72504AB-45DE-9085-6EA8-D025BBFCE5E9}" v="1259" dt="2024-11-26T18:47:53.623"/>
  </p1510:revLst>
</p1510:revInfo>
</file>

<file path=ppt/tableStyles.xml><?xml version="1.0" encoding="utf-8"?>
<a:tblStyleLst xmlns:a="http://schemas.openxmlformats.org/drawingml/2006/main" def="{45E502B0-38B2-4658-B9D9-0FE3A446235D}">
  <a:tblStyle styleId="{45E502B0-38B2-4658-B9D9-0FE3A4462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2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4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6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06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0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1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5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c9722e1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c9722e1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663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0250" y="933196"/>
            <a:ext cx="5709000" cy="19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0250" y="3563840"/>
            <a:ext cx="5709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85975" y="-786675"/>
            <a:ext cx="1455300" cy="5981458"/>
            <a:chOff x="-285975" y="-786675"/>
            <a:chExt cx="1455300" cy="5981458"/>
          </a:xfrm>
        </p:grpSpPr>
        <p:sp>
          <p:nvSpPr>
            <p:cNvPr id="13" name="Google Shape;13;p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675" y="275975"/>
            <a:ext cx="2430875" cy="446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5400000">
            <a:off x="7742789" y="4332814"/>
            <a:ext cx="281947" cy="1094035"/>
            <a:chOff x="7256520" y="835200"/>
            <a:chExt cx="562320" cy="2181960"/>
          </a:xfrm>
        </p:grpSpPr>
        <p:sp>
          <p:nvSpPr>
            <p:cNvPr id="17" name="Google Shape;17;p2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642050" y="1802925"/>
            <a:ext cx="5859900" cy="1143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642050" y="2991800"/>
            <a:ext cx="5859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87" name="Google Shape;87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8" name="Google Shape;88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 rot="10800000">
            <a:off x="7931725" y="-66314"/>
            <a:ext cx="1455300" cy="5981458"/>
            <a:chOff x="-285975" y="-786675"/>
            <a:chExt cx="1455300" cy="5981458"/>
          </a:xfrm>
        </p:grpSpPr>
        <p:sp>
          <p:nvSpPr>
            <p:cNvPr id="90" name="Google Shape;90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1" name="Google Shape;91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 rot="-5400000">
            <a:off x="7446939" y="-250221"/>
            <a:ext cx="281947" cy="1094035"/>
            <a:chOff x="7256520" y="835200"/>
            <a:chExt cx="562320" cy="2181960"/>
          </a:xfrm>
        </p:grpSpPr>
        <p:sp>
          <p:nvSpPr>
            <p:cNvPr id="93" name="Google Shape;93;p11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1463562" y="4663756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747601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1747601" y="38780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5703500" y="38780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5703500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28875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4676650" y="3138524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38524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 hasCustomPrompt="1"/>
          </p:nvPr>
        </p:nvSpPr>
        <p:spPr>
          <a:xfrm>
            <a:off x="4676650" y="1328875"/>
            <a:ext cx="838500" cy="81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17476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17476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7035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57035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14" name="Google Shape;114;p1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 rot="-5400000">
            <a:off x="8563564" y="-310711"/>
            <a:ext cx="281947" cy="1094035"/>
            <a:chOff x="7256520" y="835200"/>
            <a:chExt cx="562320" cy="2181960"/>
          </a:xfrm>
        </p:grpSpPr>
        <p:sp>
          <p:nvSpPr>
            <p:cNvPr id="117" name="Google Shape;117;p1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775" y="2929181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2380850" y="3786100"/>
            <a:ext cx="5897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380850" y="1008425"/>
            <a:ext cx="5897400" cy="24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26" name="Google Shape;126;p1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7" name="Google Shape;127;p1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rot="-5400000">
            <a:off x="1277939" y="-159911"/>
            <a:ext cx="281947" cy="1094035"/>
            <a:chOff x="7256520" y="835200"/>
            <a:chExt cx="562320" cy="2181960"/>
          </a:xfrm>
        </p:grpSpPr>
        <p:sp>
          <p:nvSpPr>
            <p:cNvPr id="129" name="Google Shape;129;p1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133" name="Google Shape;133;p1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4" name="Google Shape;134;p1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3991234" y="2648725"/>
            <a:ext cx="2802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713234" y="2648725"/>
            <a:ext cx="2802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3991230" y="2193800"/>
            <a:ext cx="28023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713225" y="2193800"/>
            <a:ext cx="28023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651314" y="3869714"/>
            <a:ext cx="281947" cy="1094035"/>
            <a:chOff x="7256520" y="835200"/>
            <a:chExt cx="562320" cy="2181960"/>
          </a:xfrm>
        </p:grpSpPr>
        <p:sp>
          <p:nvSpPr>
            <p:cNvPr id="143" name="Google Shape;143;p15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47" name="Google Shape;147;p1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8" name="Google Shape;148;p1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4697920" y="189622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720000" y="189622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155" name="Google Shape;155;p16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6" name="Google Shape;156;p16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16"/>
          <p:cNvGrpSpPr/>
          <p:nvPr/>
        </p:nvGrpSpPr>
        <p:grpSpPr>
          <a:xfrm>
            <a:off x="8604089" y="137764"/>
            <a:ext cx="281947" cy="1094035"/>
            <a:chOff x="7256520" y="835200"/>
            <a:chExt cx="562320" cy="2181960"/>
          </a:xfrm>
        </p:grpSpPr>
        <p:sp>
          <p:nvSpPr>
            <p:cNvPr id="158" name="Google Shape;158;p16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50" y="4474656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"/>
          </p:nvPr>
        </p:nvSpPr>
        <p:spPr>
          <a:xfrm>
            <a:off x="720000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2"/>
          </p:nvPr>
        </p:nvSpPr>
        <p:spPr>
          <a:xfrm>
            <a:off x="3350467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3"/>
          </p:nvPr>
        </p:nvSpPr>
        <p:spPr>
          <a:xfrm>
            <a:off x="5980940" y="2574550"/>
            <a:ext cx="2246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4"/>
          </p:nvPr>
        </p:nvSpPr>
        <p:spPr>
          <a:xfrm>
            <a:off x="720000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5"/>
          </p:nvPr>
        </p:nvSpPr>
        <p:spPr>
          <a:xfrm>
            <a:off x="3350468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6"/>
          </p:nvPr>
        </p:nvSpPr>
        <p:spPr>
          <a:xfrm>
            <a:off x="5980942" y="2219950"/>
            <a:ext cx="22467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17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172" name="Google Shape;172;p1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3" name="Google Shape;173;p1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8653689" y="-159924"/>
            <a:ext cx="281947" cy="1094035"/>
            <a:chOff x="7256520" y="835200"/>
            <a:chExt cx="562320" cy="2181960"/>
          </a:xfrm>
        </p:grpSpPr>
        <p:sp>
          <p:nvSpPr>
            <p:cNvPr id="175" name="Google Shape;175;p17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720003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2"/>
          </p:nvPr>
        </p:nvSpPr>
        <p:spPr>
          <a:xfrm>
            <a:off x="3950507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3"/>
          </p:nvPr>
        </p:nvSpPr>
        <p:spPr>
          <a:xfrm>
            <a:off x="720003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4"/>
          </p:nvPr>
        </p:nvSpPr>
        <p:spPr>
          <a:xfrm>
            <a:off x="3950507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5"/>
          </p:nvPr>
        </p:nvSpPr>
        <p:spPr>
          <a:xfrm>
            <a:off x="720000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6"/>
          </p:nvPr>
        </p:nvSpPr>
        <p:spPr>
          <a:xfrm>
            <a:off x="3950501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7"/>
          </p:nvPr>
        </p:nvSpPr>
        <p:spPr>
          <a:xfrm>
            <a:off x="720000" y="30813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8"/>
          </p:nvPr>
        </p:nvSpPr>
        <p:spPr>
          <a:xfrm>
            <a:off x="3950501" y="30813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190" name="Google Shape;190;p1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1" name="Google Shape;191;p1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 rot="-5400000">
            <a:off x="7655964" y="4277939"/>
            <a:ext cx="281947" cy="1094035"/>
            <a:chOff x="7256520" y="835200"/>
            <a:chExt cx="562320" cy="2181960"/>
          </a:xfrm>
        </p:grpSpPr>
        <p:sp>
          <p:nvSpPr>
            <p:cNvPr id="193" name="Google Shape;193;p18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713225" y="1991486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3333425" y="1991486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3"/>
          </p:nvPr>
        </p:nvSpPr>
        <p:spPr>
          <a:xfrm>
            <a:off x="713225" y="3373550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4"/>
          </p:nvPr>
        </p:nvSpPr>
        <p:spPr>
          <a:xfrm>
            <a:off x="3333425" y="3373550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5"/>
          </p:nvPr>
        </p:nvSpPr>
        <p:spPr>
          <a:xfrm>
            <a:off x="5953632" y="1991486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6"/>
          </p:nvPr>
        </p:nvSpPr>
        <p:spPr>
          <a:xfrm>
            <a:off x="5953632" y="3373550"/>
            <a:ext cx="210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7"/>
          </p:nvPr>
        </p:nvSpPr>
        <p:spPr>
          <a:xfrm>
            <a:off x="713225" y="1640250"/>
            <a:ext cx="2100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8"/>
          </p:nvPr>
        </p:nvSpPr>
        <p:spPr>
          <a:xfrm>
            <a:off x="3333425" y="1640250"/>
            <a:ext cx="2100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9"/>
          </p:nvPr>
        </p:nvSpPr>
        <p:spPr>
          <a:xfrm>
            <a:off x="713225" y="3024050"/>
            <a:ext cx="2100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3"/>
          </p:nvPr>
        </p:nvSpPr>
        <p:spPr>
          <a:xfrm>
            <a:off x="3333425" y="3024050"/>
            <a:ext cx="2100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4"/>
          </p:nvPr>
        </p:nvSpPr>
        <p:spPr>
          <a:xfrm>
            <a:off x="5953631" y="1640250"/>
            <a:ext cx="2100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15"/>
          </p:nvPr>
        </p:nvSpPr>
        <p:spPr>
          <a:xfrm>
            <a:off x="5953631" y="3024050"/>
            <a:ext cx="2100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212" name="Google Shape;212;p19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3" name="Google Shape;213;p19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" name="Google Shape;214;p19"/>
          <p:cNvGrpSpPr/>
          <p:nvPr/>
        </p:nvGrpSpPr>
        <p:grpSpPr>
          <a:xfrm rot="-5400000">
            <a:off x="618389" y="4270239"/>
            <a:ext cx="281947" cy="1094035"/>
            <a:chOff x="7256520" y="835200"/>
            <a:chExt cx="562320" cy="2181960"/>
          </a:xfrm>
        </p:grpSpPr>
        <p:sp>
          <p:nvSpPr>
            <p:cNvPr id="215" name="Google Shape;215;p19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72400" y="1622250"/>
            <a:ext cx="3056100" cy="7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872400" y="2360625"/>
            <a:ext cx="30561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223" name="Google Shape;223;p20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4" name="Google Shape;224;p20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rot="10800000">
            <a:off x="7931725" y="-66314"/>
            <a:ext cx="1455300" cy="5981458"/>
            <a:chOff x="-285975" y="-786675"/>
            <a:chExt cx="1455300" cy="5981458"/>
          </a:xfrm>
        </p:grpSpPr>
        <p:sp>
          <p:nvSpPr>
            <p:cNvPr id="26" name="Google Shape;26;p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1"/>
          <p:cNvGrpSpPr/>
          <p:nvPr/>
        </p:nvGrpSpPr>
        <p:grpSpPr>
          <a:xfrm rot="-5400000">
            <a:off x="8289802" y="4353460"/>
            <a:ext cx="281947" cy="1094035"/>
            <a:chOff x="7256520" y="835200"/>
            <a:chExt cx="562320" cy="2181960"/>
          </a:xfrm>
        </p:grpSpPr>
        <p:sp>
          <p:nvSpPr>
            <p:cNvPr id="229" name="Google Shape;229;p21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233" name="Google Shape;233;p2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2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2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238" name="Google Shape;238;p2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200" y="4655956"/>
            <a:ext cx="946200" cy="94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2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243" name="Google Shape;243;p2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4" name="Google Shape;244;p2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713225" y="531500"/>
            <a:ext cx="44481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713225" y="160434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713225" y="3688150"/>
            <a:ext cx="419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0" name="Google Shape;250;p23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251" name="Google Shape;251;p2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2" name="Google Shape;252;p2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" name="Google Shape;253;p23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254" name="Google Shape;254;p2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00" y="1511556"/>
            <a:ext cx="946200" cy="94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4"/>
          <p:cNvGrpSpPr/>
          <p:nvPr/>
        </p:nvGrpSpPr>
        <p:grpSpPr>
          <a:xfrm>
            <a:off x="-285975" y="-806941"/>
            <a:ext cx="1455300" cy="5981458"/>
            <a:chOff x="-285975" y="-786675"/>
            <a:chExt cx="1455300" cy="5981458"/>
          </a:xfrm>
        </p:grpSpPr>
        <p:sp>
          <p:nvSpPr>
            <p:cNvPr id="260" name="Google Shape;260;p2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5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265" name="Google Shape;265;p2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6" name="Google Shape;266;p2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25"/>
          <p:cNvGrpSpPr/>
          <p:nvPr/>
        </p:nvGrpSpPr>
        <p:grpSpPr>
          <a:xfrm rot="-5400000">
            <a:off x="572252" y="4353460"/>
            <a:ext cx="281947" cy="1094035"/>
            <a:chOff x="7256520" y="835200"/>
            <a:chExt cx="562320" cy="2181960"/>
          </a:xfrm>
        </p:grpSpPr>
        <p:sp>
          <p:nvSpPr>
            <p:cNvPr id="268" name="Google Shape;268;p25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78025"/>
            <a:ext cx="45867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185374" y="3733850"/>
            <a:ext cx="2742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713225" y="3733850"/>
            <a:ext cx="2742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185375" y="3380150"/>
            <a:ext cx="2742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713225" y="3380150"/>
            <a:ext cx="2742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40" name="Google Shape;40;p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1" name="Google Shape;41;p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 rot="10800000">
            <a:off x="7931725" y="-66314"/>
            <a:ext cx="1455300" cy="5981458"/>
            <a:chOff x="-285975" y="-786675"/>
            <a:chExt cx="1455300" cy="5981458"/>
          </a:xfrm>
        </p:grpSpPr>
        <p:sp>
          <p:nvSpPr>
            <p:cNvPr id="46" name="Google Shape;46;p6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7" name="Google Shape;47;p6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6"/>
          <p:cNvGrpSpPr/>
          <p:nvPr/>
        </p:nvGrpSpPr>
        <p:grpSpPr>
          <a:xfrm rot="-5400000">
            <a:off x="246689" y="-272965"/>
            <a:ext cx="281947" cy="1094035"/>
            <a:chOff x="7256520" y="835200"/>
            <a:chExt cx="562320" cy="2181960"/>
          </a:xfrm>
        </p:grpSpPr>
        <p:sp>
          <p:nvSpPr>
            <p:cNvPr id="49" name="Google Shape;49;p6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988575"/>
            <a:ext cx="38640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3284625"/>
            <a:ext cx="38640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4881904" y="693166"/>
            <a:ext cx="3767400" cy="3899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7" name="Google Shape;57;p7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58" name="Google Shape;58;p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9" name="Google Shape;59;p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oogle Shape;60;p7"/>
          <p:cNvGrpSpPr/>
          <p:nvPr/>
        </p:nvGrpSpPr>
        <p:grpSpPr>
          <a:xfrm rot="10800000">
            <a:off x="-285975" y="-57082"/>
            <a:ext cx="1455300" cy="5981458"/>
            <a:chOff x="-285975" y="-786675"/>
            <a:chExt cx="1455300" cy="5981458"/>
          </a:xfrm>
        </p:grpSpPr>
        <p:sp>
          <p:nvSpPr>
            <p:cNvPr id="61" name="Google Shape;61;p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3582537" y="-396394"/>
            <a:ext cx="946200" cy="94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890000" y="1535050"/>
            <a:ext cx="5364000" cy="21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99999">
            <a:off x="-1143351" y="1322025"/>
            <a:ext cx="2430875" cy="446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8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69" name="Google Shape;69;p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0" name="Google Shape;70;p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4336200" cy="12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13225" y="1978000"/>
            <a:ext cx="5577000" cy="2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30694">
            <a:off x="6491287" y="4659532"/>
            <a:ext cx="946200" cy="94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9"/>
          <p:cNvGrpSpPr/>
          <p:nvPr/>
        </p:nvGrpSpPr>
        <p:grpSpPr>
          <a:xfrm>
            <a:off x="7931725" y="-782513"/>
            <a:ext cx="1455300" cy="5981458"/>
            <a:chOff x="-285975" y="-786675"/>
            <a:chExt cx="1455300" cy="5981458"/>
          </a:xfrm>
        </p:grpSpPr>
        <p:sp>
          <p:nvSpPr>
            <p:cNvPr id="77" name="Google Shape;77;p9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8" name="Google Shape;78;p9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720000" y="3975275"/>
            <a:ext cx="7704000" cy="63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5C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5C2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ctrTitle"/>
          </p:nvPr>
        </p:nvSpPr>
        <p:spPr>
          <a:xfrm>
            <a:off x="900250" y="933196"/>
            <a:ext cx="5709000" cy="19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dirty="0"/>
              <a:t>EA FC </a:t>
            </a:r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1"/>
          </p:nvPr>
        </p:nvSpPr>
        <p:spPr>
          <a:xfrm>
            <a:off x="900250" y="3563840"/>
            <a:ext cx="5709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Projeto</a:t>
            </a:r>
            <a:r>
              <a:rPr lang="en" dirty="0"/>
              <a:t> individual </a:t>
            </a:r>
            <a:r>
              <a:rPr lang="en" dirty="0" err="1"/>
              <a:t>feito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 Fabrício Nunes Ernandes 1ºCCOB</a:t>
            </a:r>
          </a:p>
        </p:txBody>
      </p:sp>
      <p:cxnSp>
        <p:nvCxnSpPr>
          <p:cNvPr id="283" name="Google Shape;283;p29"/>
          <p:cNvCxnSpPr/>
          <p:nvPr/>
        </p:nvCxnSpPr>
        <p:spPr>
          <a:xfrm rot="10800000">
            <a:off x="447225" y="3183225"/>
            <a:ext cx="4122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726D7505-BA41-F3C3-99B4-7FEFB92C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03" y="1268896"/>
            <a:ext cx="2460019" cy="17526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Dificuldade</a:t>
            </a:r>
            <a:r>
              <a:rPr lang="en" dirty="0"/>
              <a:t> e </a:t>
            </a:r>
            <a:r>
              <a:rPr lang="en" dirty="0" err="1"/>
              <a:t>Superação</a:t>
            </a:r>
            <a:r>
              <a:rPr lang="en" dirty="0"/>
              <a:t> </a:t>
            </a:r>
          </a:p>
        </p:txBody>
      </p:sp>
      <p:sp>
        <p:nvSpPr>
          <p:cNvPr id="433" name="Google Shape;433;p39"/>
          <p:cNvSpPr txBox="1">
            <a:spLocks noGrp="1"/>
          </p:cNvSpPr>
          <p:nvPr>
            <p:ph type="subTitle" idx="1"/>
          </p:nvPr>
        </p:nvSpPr>
        <p:spPr>
          <a:xfrm>
            <a:off x="3991234" y="2648725"/>
            <a:ext cx="2802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Superação</a:t>
            </a:r>
            <a:r>
              <a:rPr lang="en" dirty="0"/>
              <a:t> </a:t>
            </a:r>
            <a:r>
              <a:rPr lang="en" dirty="0" err="1"/>
              <a:t>própria</a:t>
            </a:r>
            <a:r>
              <a:rPr lang="en" dirty="0"/>
              <a:t>, </a:t>
            </a:r>
            <a:r>
              <a:rPr lang="en" dirty="0" err="1"/>
              <a:t>questão</a:t>
            </a:r>
            <a:r>
              <a:rPr lang="en" dirty="0"/>
              <a:t> de  </a:t>
            </a:r>
            <a:r>
              <a:rPr lang="en" dirty="0" err="1"/>
              <a:t>de</a:t>
            </a:r>
            <a:r>
              <a:rPr lang="en" dirty="0"/>
              <a:t> </a:t>
            </a:r>
            <a:r>
              <a:rPr lang="en" dirty="0" err="1"/>
              <a:t>autoconfiança</a:t>
            </a:r>
            <a:r>
              <a:rPr lang="en" dirty="0"/>
              <a:t>. </a:t>
            </a:r>
          </a:p>
        </p:txBody>
      </p:sp>
      <p:sp>
        <p:nvSpPr>
          <p:cNvPr id="434" name="Google Shape;434;p39"/>
          <p:cNvSpPr txBox="1">
            <a:spLocks noGrp="1"/>
          </p:cNvSpPr>
          <p:nvPr>
            <p:ph type="subTitle" idx="2"/>
          </p:nvPr>
        </p:nvSpPr>
        <p:spPr>
          <a:xfrm>
            <a:off x="713234" y="2648725"/>
            <a:ext cx="2802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Integrar</a:t>
            </a:r>
            <a:r>
              <a:rPr lang="en" dirty="0"/>
              <a:t> a API, para </a:t>
            </a:r>
            <a:r>
              <a:rPr lang="en" dirty="0" err="1"/>
              <a:t>capturar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dados do Quiz.</a:t>
            </a:r>
          </a:p>
        </p:txBody>
      </p:sp>
      <p:sp>
        <p:nvSpPr>
          <p:cNvPr id="435" name="Google Shape;435;p39"/>
          <p:cNvSpPr txBox="1">
            <a:spLocks noGrp="1"/>
          </p:cNvSpPr>
          <p:nvPr>
            <p:ph type="subTitle" idx="3"/>
          </p:nvPr>
        </p:nvSpPr>
        <p:spPr>
          <a:xfrm>
            <a:off x="3991230" y="2193800"/>
            <a:ext cx="28023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Superação</a:t>
            </a:r>
            <a:r>
              <a:rPr lang="en" dirty="0"/>
              <a:t> </a:t>
            </a:r>
          </a:p>
        </p:txBody>
      </p:sp>
      <p:sp>
        <p:nvSpPr>
          <p:cNvPr id="436" name="Google Shape;436;p39"/>
          <p:cNvSpPr txBox="1">
            <a:spLocks noGrp="1"/>
          </p:cNvSpPr>
          <p:nvPr>
            <p:ph type="subTitle" idx="4"/>
          </p:nvPr>
        </p:nvSpPr>
        <p:spPr>
          <a:xfrm>
            <a:off x="713225" y="2193800"/>
            <a:ext cx="28023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Dificuldade</a:t>
            </a:r>
            <a:r>
              <a:rPr lang="en" dirty="0"/>
              <a:t> </a:t>
            </a:r>
          </a:p>
        </p:txBody>
      </p:sp>
      <p:pic>
        <p:nvPicPr>
          <p:cNvPr id="437" name="Google Shape;4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7714337" y="1244956"/>
            <a:ext cx="946200" cy="9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134F563-30CE-DCC9-0327-C0E04CB7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763" y="118276"/>
            <a:ext cx="1278919" cy="9067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Projeto</a:t>
            </a:r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590;p48">
            <a:extLst>
              <a:ext uri="{FF2B5EF4-FFF2-40B4-BE49-F238E27FC236}">
                <a16:creationId xmlns:a16="http://schemas.microsoft.com/office/drawing/2014/main" id="{9F864A29-9E5F-7E9A-2B8D-CCD0282093AE}"/>
              </a:ext>
            </a:extLst>
          </p:cNvPr>
          <p:cNvGrpSpPr/>
          <p:nvPr/>
        </p:nvGrpSpPr>
        <p:grpSpPr>
          <a:xfrm>
            <a:off x="5082625" y="797826"/>
            <a:ext cx="3432982" cy="2496292"/>
            <a:chOff x="331763" y="414153"/>
            <a:chExt cx="6903246" cy="5019697"/>
          </a:xfrm>
        </p:grpSpPr>
        <p:sp>
          <p:nvSpPr>
            <p:cNvPr id="3" name="Google Shape;591;p48">
              <a:extLst>
                <a:ext uri="{FF2B5EF4-FFF2-40B4-BE49-F238E27FC236}">
                  <a16:creationId xmlns:a16="http://schemas.microsoft.com/office/drawing/2014/main" id="{79F64596-7530-9388-93C4-A84E721A3194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2;p48">
              <a:extLst>
                <a:ext uri="{FF2B5EF4-FFF2-40B4-BE49-F238E27FC236}">
                  <a16:creationId xmlns:a16="http://schemas.microsoft.com/office/drawing/2014/main" id="{11D478D9-7C37-5CA7-C2F9-5780BD988761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3;p48">
              <a:extLst>
                <a:ext uri="{FF2B5EF4-FFF2-40B4-BE49-F238E27FC236}">
                  <a16:creationId xmlns:a16="http://schemas.microsoft.com/office/drawing/2014/main" id="{31B0E641-3A5E-5401-7C91-332CB5B7F5AE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3001E6F-0516-4839-DD20-F6992973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329856"/>
            <a:ext cx="1835179" cy="12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Conclusão</a:t>
            </a:r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545573" y="1415850"/>
            <a:ext cx="1681680" cy="1083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95C4B61-261D-A9A2-364C-FA538709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403" y="2389036"/>
            <a:ext cx="1278919" cy="9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subTitle" idx="1"/>
          </p:nvPr>
        </p:nvSpPr>
        <p:spPr>
          <a:xfrm>
            <a:off x="2380850" y="1008425"/>
            <a:ext cx="5897400" cy="24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Meu Pai e </a:t>
            </a:r>
            <a:r>
              <a:rPr lang="en" dirty="0" err="1"/>
              <a:t>Mãe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Meu amigo Victor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A </a:t>
            </a:r>
            <a:r>
              <a:rPr lang="en" dirty="0" err="1"/>
              <a:t>professora</a:t>
            </a:r>
            <a:r>
              <a:rPr lang="en" dirty="0"/>
              <a:t> Vivian</a:t>
            </a:r>
          </a:p>
          <a:p>
            <a:pPr marL="0" indent="0">
              <a:lnSpc>
                <a:spcPct val="114999"/>
              </a:lnSpc>
            </a:pP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monitores</a:t>
            </a:r>
            <a:r>
              <a:rPr lang="en" dirty="0"/>
              <a:t> Leo e Victor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Amigos da sala</a:t>
            </a: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2380850" y="3786100"/>
            <a:ext cx="5897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87" y="2925706"/>
            <a:ext cx="946200" cy="948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3"/>
          <p:cNvCxnSpPr/>
          <p:nvPr/>
        </p:nvCxnSpPr>
        <p:spPr>
          <a:xfrm rot="10800000">
            <a:off x="4537875" y="3659475"/>
            <a:ext cx="4122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F6CC5C7-3624-C797-D973-DC81BD882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903" y="4233076"/>
            <a:ext cx="1278919" cy="906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Obrigado</a:t>
            </a:r>
            <a:r>
              <a:rPr lang="en" dirty="0"/>
              <a:t> pela </a:t>
            </a:r>
            <a:r>
              <a:rPr lang="en" dirty="0" err="1"/>
              <a:t>atenção</a:t>
            </a:r>
            <a:r>
              <a:rPr lang="en" dirty="0"/>
              <a:t> </a:t>
            </a:r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 flipH="1">
            <a:off x="-1674187" y="-1342590"/>
            <a:ext cx="3339900" cy="1083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E0C0BD2-1F33-83E2-6063-9F73DDD3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3" y="4095916"/>
            <a:ext cx="1278919" cy="9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Tópicos</a:t>
            </a:r>
            <a:r>
              <a:rPr lang="en" dirty="0"/>
              <a:t> </a:t>
            </a:r>
          </a:p>
        </p:txBody>
      </p:sp>
      <p:sp>
        <p:nvSpPr>
          <p:cNvPr id="298" name="Google Shape;298;p31"/>
          <p:cNvSpPr txBox="1">
            <a:spLocks noGrp="1"/>
          </p:cNvSpPr>
          <p:nvPr>
            <p:ph type="subTitle" idx="3"/>
          </p:nvPr>
        </p:nvSpPr>
        <p:spPr>
          <a:xfrm>
            <a:off x="5703500" y="38780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>
                <a:solidFill>
                  <a:srgbClr val="FFFFFF"/>
                </a:solidFill>
              </a:rPr>
              <a:t>Finalização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" dirty="0" err="1">
                <a:solidFill>
                  <a:srgbClr val="FFFFFF"/>
                </a:solidFill>
              </a:rPr>
              <a:t>gratidão</a:t>
            </a:r>
            <a:r>
              <a:rPr lang="en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1"/>
          </p:nvPr>
        </p:nvSpPr>
        <p:spPr>
          <a:xfrm>
            <a:off x="1747601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introdução</a:t>
            </a:r>
            <a:r>
              <a:rPr lang="en" dirty="0"/>
              <a:t> </a:t>
            </a:r>
            <a:r>
              <a:rPr lang="en" dirty="0" err="1"/>
              <a:t>sobre</a:t>
            </a:r>
            <a:r>
              <a:rPr lang="en" dirty="0"/>
              <a:t> o </a:t>
            </a:r>
            <a:r>
              <a:rPr lang="en" dirty="0" err="1"/>
              <a:t>jogo</a:t>
            </a:r>
            <a:r>
              <a:rPr lang="en" dirty="0"/>
              <a:t> e </a:t>
            </a:r>
            <a:r>
              <a:rPr lang="en" dirty="0" err="1"/>
              <a:t>introdução</a:t>
            </a:r>
            <a:r>
              <a:rPr lang="en" dirty="0"/>
              <a:t> </a:t>
            </a:r>
            <a:r>
              <a:rPr lang="en" dirty="0" err="1"/>
              <a:t>sobre</a:t>
            </a:r>
            <a:r>
              <a:rPr lang="en" dirty="0"/>
              <a:t> o </a:t>
            </a:r>
            <a:r>
              <a:rPr lang="en" dirty="0" err="1"/>
              <a:t>projeto</a:t>
            </a:r>
            <a:r>
              <a:rPr lang="en" dirty="0"/>
              <a:t>.</a:t>
            </a:r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2"/>
          </p:nvPr>
        </p:nvSpPr>
        <p:spPr>
          <a:xfrm>
            <a:off x="1747601" y="3878030"/>
            <a:ext cx="2309700" cy="907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Linha da </a:t>
            </a:r>
            <a:r>
              <a:rPr lang="en" dirty="0" err="1"/>
              <a:t>vida</a:t>
            </a:r>
            <a:r>
              <a:rPr lang="en" dirty="0"/>
              <a:t> , </a:t>
            </a:r>
            <a:r>
              <a:rPr lang="en" dirty="0" err="1"/>
              <a:t>valores</a:t>
            </a:r>
            <a:r>
              <a:rPr lang="en" dirty="0"/>
              <a:t> , </a:t>
            </a:r>
            <a:r>
              <a:rPr lang="en" dirty="0" err="1"/>
              <a:t>dificuldade</a:t>
            </a:r>
            <a:r>
              <a:rPr lang="en" dirty="0"/>
              <a:t>, </a:t>
            </a:r>
            <a:r>
              <a:rPr lang="en" dirty="0" err="1"/>
              <a:t>superação</a:t>
            </a:r>
            <a:r>
              <a:rPr lang="en" dirty="0"/>
              <a:t>. </a:t>
            </a:r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4"/>
          </p:nvPr>
        </p:nvSpPr>
        <p:spPr>
          <a:xfrm>
            <a:off x="5703500" y="20683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Momento</a:t>
            </a:r>
            <a:r>
              <a:rPr lang="en" dirty="0"/>
              <a:t> de </a:t>
            </a:r>
            <a:r>
              <a:rPr lang="en" dirty="0" err="1"/>
              <a:t>mostrar</a:t>
            </a:r>
            <a:r>
              <a:rPr lang="en" dirty="0"/>
              <a:t> o </a:t>
            </a:r>
            <a:r>
              <a:rPr lang="en" dirty="0" err="1"/>
              <a:t>projeto</a:t>
            </a:r>
          </a:p>
        </p:txBody>
      </p:sp>
      <p:sp>
        <p:nvSpPr>
          <p:cNvPr id="302" name="Google Shape;302;p31"/>
          <p:cNvSpPr txBox="1">
            <a:spLocks noGrp="1"/>
          </p:cNvSpPr>
          <p:nvPr>
            <p:ph type="title" idx="5"/>
          </p:nvPr>
        </p:nvSpPr>
        <p:spPr>
          <a:xfrm>
            <a:off x="720000" y="1328875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4676650" y="3138524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title" idx="7"/>
          </p:nvPr>
        </p:nvSpPr>
        <p:spPr>
          <a:xfrm>
            <a:off x="720000" y="3138524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title" idx="8"/>
          </p:nvPr>
        </p:nvSpPr>
        <p:spPr>
          <a:xfrm>
            <a:off x="4676650" y="1328875"/>
            <a:ext cx="838500" cy="8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9"/>
          </p:nvPr>
        </p:nvSpPr>
        <p:spPr>
          <a:xfrm>
            <a:off x="1747601" y="14050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Contexto</a:t>
            </a:r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3"/>
          </p:nvPr>
        </p:nvSpPr>
        <p:spPr>
          <a:xfrm>
            <a:off x="1747601" y="3214730"/>
            <a:ext cx="256116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Socioemocinal</a:t>
            </a: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14"/>
          </p:nvPr>
        </p:nvSpPr>
        <p:spPr>
          <a:xfrm>
            <a:off x="5703501" y="32147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Conclusão</a:t>
            </a:r>
            <a:r>
              <a:rPr lang="en" dirty="0"/>
              <a:t> 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15"/>
          </p:nvPr>
        </p:nvSpPr>
        <p:spPr>
          <a:xfrm>
            <a:off x="5703501" y="1405075"/>
            <a:ext cx="253068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162C72-0802-8B93-66F7-1153662D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83" y="4233076"/>
            <a:ext cx="1278919" cy="906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124688" y="149205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Contexto</a:t>
            </a:r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Contexto</a:t>
            </a:r>
            <a:r>
              <a:rPr lang="en" dirty="0"/>
              <a:t> do </a:t>
            </a:r>
            <a:r>
              <a:rPr lang="en" dirty="0" err="1"/>
              <a:t>jogo</a:t>
            </a:r>
            <a:r>
              <a:rPr lang="en" dirty="0"/>
              <a:t> e do </a:t>
            </a:r>
            <a:r>
              <a:rPr lang="en" dirty="0" err="1"/>
              <a:t>projeto</a:t>
            </a:r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2032202-B70E-E1AB-A543-A93D54E1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63" y="2312836"/>
            <a:ext cx="1278919" cy="906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Contexto</a:t>
            </a:r>
            <a:r>
              <a:rPr lang="en" dirty="0"/>
              <a:t> do </a:t>
            </a:r>
            <a:r>
              <a:rPr lang="en" dirty="0" err="1"/>
              <a:t>jogo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4812220" y="159142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Em 2023 a </a:t>
            </a:r>
            <a:r>
              <a:rPr lang="en" dirty="0" err="1"/>
              <a:t>dona</a:t>
            </a:r>
            <a:r>
              <a:rPr lang="en" dirty="0"/>
              <a:t> do </a:t>
            </a:r>
            <a:r>
              <a:rPr lang="en" dirty="0" err="1"/>
              <a:t>jogo</a:t>
            </a:r>
            <a:r>
              <a:rPr lang="en" dirty="0"/>
              <a:t> a EA SPORTS </a:t>
            </a:r>
            <a:r>
              <a:rPr lang="en" dirty="0" err="1"/>
              <a:t>rompeu</a:t>
            </a:r>
            <a:r>
              <a:rPr lang="en" dirty="0"/>
              <a:t> </a:t>
            </a:r>
            <a:r>
              <a:rPr lang="en" dirty="0" err="1"/>
              <a:t>sua</a:t>
            </a:r>
            <a:r>
              <a:rPr lang="en" dirty="0"/>
              <a:t> </a:t>
            </a:r>
            <a:r>
              <a:rPr lang="en" dirty="0" err="1"/>
              <a:t>parceira</a:t>
            </a:r>
            <a:r>
              <a:rPr lang="en" dirty="0"/>
              <a:t> de </a:t>
            </a:r>
            <a:r>
              <a:rPr lang="en" dirty="0" err="1"/>
              <a:t>anos</a:t>
            </a:r>
            <a:r>
              <a:rPr lang="en" dirty="0"/>
              <a:t> com a FIFA, </a:t>
            </a:r>
            <a:r>
              <a:rPr lang="en" dirty="0" err="1"/>
              <a:t>motivos</a:t>
            </a:r>
            <a:r>
              <a:rPr lang="en" dirty="0"/>
              <a:t>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foram</a:t>
            </a:r>
            <a:r>
              <a:rPr lang="en" dirty="0"/>
              <a:t> </a:t>
            </a:r>
            <a:r>
              <a:rPr lang="en" dirty="0" err="1"/>
              <a:t>complementes</a:t>
            </a:r>
            <a:r>
              <a:rPr lang="en" dirty="0"/>
              <a:t> </a:t>
            </a:r>
            <a:r>
              <a:rPr lang="en" dirty="0" err="1"/>
              <a:t>revelados</a:t>
            </a:r>
            <a:r>
              <a:rPr lang="en" dirty="0"/>
              <a:t>. Mas </a:t>
            </a:r>
            <a:r>
              <a:rPr lang="en" dirty="0" err="1"/>
              <a:t>aparentemente</a:t>
            </a:r>
            <a:r>
              <a:rPr lang="en" dirty="0"/>
              <a:t> </a:t>
            </a:r>
            <a:r>
              <a:rPr lang="en" dirty="0" err="1"/>
              <a:t>foi</a:t>
            </a:r>
            <a:r>
              <a:rPr lang="en" dirty="0"/>
              <a:t> </a:t>
            </a:r>
            <a:r>
              <a:rPr lang="en" dirty="0" err="1"/>
              <a:t>questão</a:t>
            </a:r>
            <a:r>
              <a:rPr lang="en" dirty="0"/>
              <a:t> de </a:t>
            </a:r>
            <a:r>
              <a:rPr lang="en" dirty="0" err="1"/>
              <a:t>valores</a:t>
            </a:r>
            <a:r>
              <a:rPr lang="en" dirty="0"/>
              <a:t>.</a:t>
            </a:r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720000" y="1896225"/>
            <a:ext cx="3410100" cy="2325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Franquia</a:t>
            </a:r>
            <a:r>
              <a:rPr lang="en" dirty="0"/>
              <a:t> de </a:t>
            </a:r>
            <a:r>
              <a:rPr lang="en" dirty="0" err="1"/>
              <a:t>jogos</a:t>
            </a:r>
            <a:r>
              <a:rPr lang="en" dirty="0"/>
              <a:t> de </a:t>
            </a:r>
            <a:r>
              <a:rPr lang="en" dirty="0" err="1"/>
              <a:t>futebol</a:t>
            </a:r>
            <a:r>
              <a:rPr lang="en" dirty="0"/>
              <a:t>, que </a:t>
            </a:r>
            <a:r>
              <a:rPr lang="en" dirty="0" err="1"/>
              <a:t>teve</a:t>
            </a:r>
            <a:r>
              <a:rPr lang="en" dirty="0"/>
              <a:t>  </a:t>
            </a:r>
            <a:r>
              <a:rPr lang="en" dirty="0" err="1"/>
              <a:t>início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1993, da EA SPORTS. Que </a:t>
            </a:r>
            <a:r>
              <a:rPr lang="en" dirty="0" err="1"/>
              <a:t>lança</a:t>
            </a:r>
            <a:r>
              <a:rPr lang="en" dirty="0"/>
              <a:t> </a:t>
            </a:r>
            <a:r>
              <a:rPr lang="en" dirty="0" err="1"/>
              <a:t>anualmente</a:t>
            </a:r>
            <a:r>
              <a:rPr lang="en" dirty="0"/>
              <a:t> um novo </a:t>
            </a:r>
            <a:r>
              <a:rPr lang="en" dirty="0" err="1"/>
              <a:t>jogo</a:t>
            </a:r>
            <a:r>
              <a:rPr lang="en" dirty="0"/>
              <a:t> da </a:t>
            </a:r>
            <a:r>
              <a:rPr lang="en" dirty="0" err="1"/>
              <a:t>franquia</a:t>
            </a:r>
            <a:r>
              <a:rPr lang="en" dirty="0"/>
              <a:t>. </a:t>
            </a:r>
            <a:r>
              <a:rPr lang="en" dirty="0" err="1"/>
              <a:t>Atualmente</a:t>
            </a:r>
            <a:r>
              <a:rPr lang="en" dirty="0"/>
              <a:t> </a:t>
            </a:r>
            <a:r>
              <a:rPr lang="en" dirty="0" err="1"/>
              <a:t>estamos</a:t>
            </a:r>
            <a:r>
              <a:rPr lang="en" dirty="0"/>
              <a:t> no EA FC 25. 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No FIFA 16 </a:t>
            </a:r>
            <a:r>
              <a:rPr lang="en" dirty="0" err="1"/>
              <a:t>incluíram</a:t>
            </a:r>
            <a:r>
              <a:rPr lang="en" dirty="0"/>
              <a:t> o </a:t>
            </a:r>
            <a:r>
              <a:rPr lang="en" dirty="0" err="1"/>
              <a:t>futebol</a:t>
            </a:r>
            <a:r>
              <a:rPr lang="en" dirty="0"/>
              <a:t> </a:t>
            </a:r>
            <a:r>
              <a:rPr lang="en" dirty="0" err="1"/>
              <a:t>feminino</a:t>
            </a:r>
            <a:r>
              <a:rPr lang="en" dirty="0"/>
              <a:t>  </a:t>
            </a:r>
            <a:r>
              <a:rPr lang="en" dirty="0" err="1"/>
              <a:t>separadamente</a:t>
            </a:r>
            <a:r>
              <a:rPr lang="en" dirty="0"/>
              <a:t> e no FIFA 23 </a:t>
            </a:r>
            <a:r>
              <a:rPr lang="en" dirty="0" err="1"/>
              <a:t>permitiram</a:t>
            </a:r>
            <a:r>
              <a:rPr lang="en" dirty="0"/>
              <a:t> </a:t>
            </a:r>
            <a:r>
              <a:rPr lang="en" dirty="0" err="1"/>
              <a:t>utilizar</a:t>
            </a:r>
            <a:r>
              <a:rPr lang="en" dirty="0"/>
              <a:t> times </a:t>
            </a:r>
            <a:r>
              <a:rPr lang="en" dirty="0" err="1"/>
              <a:t>mistos</a:t>
            </a:r>
            <a:r>
              <a:rPr lang="en" dirty="0"/>
              <a:t> com </a:t>
            </a:r>
            <a:r>
              <a:rPr lang="en" dirty="0" err="1"/>
              <a:t>jogadoras</a:t>
            </a:r>
            <a:r>
              <a:rPr lang="en" dirty="0"/>
              <a:t> </a:t>
            </a:r>
            <a:r>
              <a:rPr lang="en" dirty="0" err="1"/>
              <a:t>femininas</a:t>
            </a:r>
            <a:r>
              <a:rPr lang="en" dirty="0"/>
              <a:t> com </a:t>
            </a:r>
            <a:r>
              <a:rPr lang="en" dirty="0" err="1"/>
              <a:t>jogadores</a:t>
            </a:r>
            <a:r>
              <a:rPr lang="en" dirty="0"/>
              <a:t> </a:t>
            </a:r>
            <a:r>
              <a:rPr lang="en" dirty="0" err="1"/>
              <a:t>masculinos</a:t>
            </a:r>
            <a:r>
              <a:rPr lang="en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DE3FE-F98F-13C3-BA06-7BB34CF4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3" y="4111156"/>
            <a:ext cx="1454179" cy="1028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50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Contexto</a:t>
            </a:r>
            <a:r>
              <a:rPr lang="en" dirty="0"/>
              <a:t> do </a:t>
            </a:r>
            <a:r>
              <a:rPr lang="en" dirty="0" err="1"/>
              <a:t>Projeto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-895160" y="441082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pt-BR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720000" y="189622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Com base no </a:t>
            </a:r>
            <a:r>
              <a:rPr lang="en" dirty="0" err="1"/>
              <a:t>jogo</a:t>
            </a:r>
            <a:r>
              <a:rPr lang="en" dirty="0"/>
              <a:t> </a:t>
            </a:r>
            <a:r>
              <a:rPr lang="en" dirty="0" err="1"/>
              <a:t>eu</a:t>
            </a:r>
            <a:r>
              <a:rPr lang="en" dirty="0"/>
              <a:t> </a:t>
            </a:r>
            <a:r>
              <a:rPr lang="en" dirty="0" err="1"/>
              <a:t>decidi</a:t>
            </a:r>
            <a:r>
              <a:rPr lang="en" dirty="0"/>
              <a:t> </a:t>
            </a:r>
            <a:r>
              <a:rPr lang="en" dirty="0" err="1"/>
              <a:t>criar</a:t>
            </a:r>
            <a:r>
              <a:rPr lang="en" dirty="0"/>
              <a:t> um site com quiz, </a:t>
            </a:r>
            <a:r>
              <a:rPr lang="en" dirty="0" err="1"/>
              <a:t>relacionados</a:t>
            </a:r>
            <a:r>
              <a:rPr lang="en" dirty="0"/>
              <a:t> a </a:t>
            </a:r>
            <a:r>
              <a:rPr lang="en" dirty="0" err="1"/>
              <a:t>nacionalidades</a:t>
            </a:r>
            <a:r>
              <a:rPr lang="en" dirty="0"/>
              <a:t> dos </a:t>
            </a:r>
            <a:r>
              <a:rPr lang="en" dirty="0" err="1"/>
              <a:t>atletas</a:t>
            </a:r>
            <a:r>
              <a:rPr lang="en" dirty="0"/>
              <a:t> </a:t>
            </a:r>
            <a:r>
              <a:rPr lang="en" dirty="0" err="1"/>
              <a:t>presentes</a:t>
            </a:r>
            <a:r>
              <a:rPr lang="en" dirty="0"/>
              <a:t> no game, tanto </a:t>
            </a:r>
            <a:r>
              <a:rPr lang="en" dirty="0" err="1"/>
              <a:t>masculinos</a:t>
            </a:r>
            <a:r>
              <a:rPr lang="en" dirty="0"/>
              <a:t> e </a:t>
            </a:r>
            <a:r>
              <a:rPr lang="en" dirty="0" err="1"/>
              <a:t>femininas</a:t>
            </a:r>
            <a:r>
              <a:rPr lang="en" dirty="0"/>
              <a:t>. 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Um quiz com </a:t>
            </a:r>
            <a:r>
              <a:rPr lang="en" dirty="0" err="1"/>
              <a:t>tentativas</a:t>
            </a:r>
            <a:r>
              <a:rPr lang="en" dirty="0"/>
              <a:t> </a:t>
            </a:r>
            <a:r>
              <a:rPr lang="en" dirty="0" err="1"/>
              <a:t>ilimitadas</a:t>
            </a:r>
            <a:r>
              <a:rPr lang="en" dirty="0"/>
              <a:t> com a </a:t>
            </a:r>
            <a:r>
              <a:rPr lang="en" dirty="0" err="1"/>
              <a:t>intenção</a:t>
            </a:r>
            <a:r>
              <a:rPr lang="en" dirty="0"/>
              <a:t> de </a:t>
            </a:r>
            <a:r>
              <a:rPr lang="en" dirty="0" err="1"/>
              <a:t>aprimorar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conhecimentos</a:t>
            </a:r>
            <a:r>
              <a:rPr lang="en" dirty="0"/>
              <a:t> </a:t>
            </a:r>
            <a:r>
              <a:rPr lang="en" dirty="0" err="1"/>
              <a:t>sobre</a:t>
            </a:r>
            <a:r>
              <a:rPr lang="en" dirty="0"/>
              <a:t> </a:t>
            </a:r>
            <a:r>
              <a:rPr lang="en" dirty="0" err="1"/>
              <a:t>aqueles</a:t>
            </a:r>
            <a:r>
              <a:rPr lang="en" dirty="0"/>
              <a:t> </a:t>
            </a:r>
            <a:r>
              <a:rPr lang="en" dirty="0" err="1"/>
              <a:t>jogadores</a:t>
            </a:r>
            <a:r>
              <a:rPr lang="en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DE3FE-F98F-13C3-BA06-7BB34CF4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3" y="4111156"/>
            <a:ext cx="1454179" cy="102870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DEF2B7A-9AE5-74A3-17E5-96F4E1CA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58" y="536258"/>
            <a:ext cx="2691765" cy="1495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808B75-E3C1-E2AF-6192-3F2B98E1A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505" y="2266950"/>
            <a:ext cx="26936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0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094208" y="1492050"/>
            <a:ext cx="536694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Socioemocinal</a:t>
            </a:r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2124700" y="3585050"/>
            <a:ext cx="48945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13" y="14920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2" name="Google Shape;332;p34"/>
          <p:cNvGrpSpPr/>
          <p:nvPr/>
        </p:nvGrpSpPr>
        <p:grpSpPr>
          <a:xfrm>
            <a:off x="7931714" y="398014"/>
            <a:ext cx="281947" cy="1094035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083725" y="3335625"/>
            <a:ext cx="655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95363E3-D7E3-9CDB-1AD9-B675B563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43" y="2312836"/>
            <a:ext cx="1278919" cy="9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Linha da </a:t>
            </a:r>
            <a:r>
              <a:rPr lang="en" dirty="0" err="1"/>
              <a:t>vida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4697920" y="1507605"/>
            <a:ext cx="3410100" cy="234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Mas </a:t>
            </a:r>
            <a:r>
              <a:rPr lang="en" dirty="0" err="1"/>
              <a:t>exatamente</a:t>
            </a:r>
            <a:r>
              <a:rPr lang="en" dirty="0"/>
              <a:t> </a:t>
            </a:r>
            <a:r>
              <a:rPr lang="en" dirty="0" err="1"/>
              <a:t>falando</a:t>
            </a:r>
            <a:r>
              <a:rPr lang="en" dirty="0"/>
              <a:t> </a:t>
            </a:r>
            <a:r>
              <a:rPr lang="en" dirty="0" err="1"/>
              <a:t>sobre</a:t>
            </a:r>
            <a:r>
              <a:rPr lang="en" dirty="0"/>
              <a:t> FIFA, </a:t>
            </a:r>
            <a:r>
              <a:rPr lang="en" dirty="0" err="1"/>
              <a:t>eu</a:t>
            </a:r>
            <a:r>
              <a:rPr lang="en" dirty="0"/>
              <a:t> </a:t>
            </a:r>
            <a:r>
              <a:rPr lang="en" dirty="0" err="1"/>
              <a:t>começei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2019, e </a:t>
            </a:r>
            <a:r>
              <a:rPr lang="en" dirty="0" err="1"/>
              <a:t>desde</a:t>
            </a:r>
            <a:r>
              <a:rPr lang="en" dirty="0"/>
              <a:t> </a:t>
            </a:r>
            <a:r>
              <a:rPr lang="en" dirty="0" err="1"/>
              <a:t>lá</a:t>
            </a:r>
            <a:r>
              <a:rPr lang="en" dirty="0"/>
              <a:t> </a:t>
            </a:r>
            <a:r>
              <a:rPr lang="en" dirty="0" err="1"/>
              <a:t>eu</a:t>
            </a:r>
            <a:r>
              <a:rPr lang="en" dirty="0"/>
              <a:t> sempre </a:t>
            </a:r>
            <a:r>
              <a:rPr lang="en" dirty="0" err="1"/>
              <a:t>compro</a:t>
            </a:r>
            <a:r>
              <a:rPr lang="en" dirty="0"/>
              <a:t> o novo </a:t>
            </a:r>
            <a:r>
              <a:rPr lang="en" dirty="0" err="1"/>
              <a:t>jogo</a:t>
            </a:r>
            <a:r>
              <a:rPr lang="en" dirty="0"/>
              <a:t> que é </a:t>
            </a:r>
            <a:r>
              <a:rPr lang="en" dirty="0" err="1"/>
              <a:t>lançado</a:t>
            </a:r>
            <a:r>
              <a:rPr lang="en" dirty="0"/>
              <a:t>. E que </a:t>
            </a:r>
            <a:r>
              <a:rPr lang="en" dirty="0" err="1"/>
              <a:t>curiosamente</a:t>
            </a:r>
            <a:r>
              <a:rPr lang="en" dirty="0"/>
              <a:t> </a:t>
            </a:r>
            <a:r>
              <a:rPr lang="en" dirty="0" err="1"/>
              <a:t>sua</a:t>
            </a:r>
            <a:r>
              <a:rPr lang="en" dirty="0"/>
              <a:t> data de </a:t>
            </a:r>
            <a:r>
              <a:rPr lang="en" dirty="0" err="1"/>
              <a:t>lançamento</a:t>
            </a:r>
            <a:r>
              <a:rPr lang="en" dirty="0"/>
              <a:t> sempre é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semana</a:t>
            </a:r>
            <a:r>
              <a:rPr lang="en" dirty="0"/>
              <a:t> do meu </a:t>
            </a:r>
            <a:r>
              <a:rPr lang="en" dirty="0" err="1"/>
              <a:t>aniversário</a:t>
            </a:r>
            <a:r>
              <a:rPr lang="en" dirty="0"/>
              <a:t>.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Ele é o meu </a:t>
            </a:r>
            <a:r>
              <a:rPr lang="en" dirty="0" err="1"/>
              <a:t>passatempo</a:t>
            </a:r>
            <a:r>
              <a:rPr lang="en" dirty="0"/>
              <a:t> </a:t>
            </a:r>
            <a:r>
              <a:rPr lang="en" dirty="0" err="1"/>
              <a:t>favorito</a:t>
            </a:r>
            <a:r>
              <a:rPr lang="en" dirty="0"/>
              <a:t>, e é </a:t>
            </a:r>
            <a:r>
              <a:rPr lang="en" dirty="0" err="1"/>
              <a:t>disparado</a:t>
            </a:r>
            <a:r>
              <a:rPr lang="en" dirty="0"/>
              <a:t> o meu </a:t>
            </a:r>
            <a:r>
              <a:rPr lang="en" dirty="0" err="1"/>
              <a:t>jogo</a:t>
            </a:r>
            <a:r>
              <a:rPr lang="en" dirty="0"/>
              <a:t> com horas </a:t>
            </a:r>
            <a:r>
              <a:rPr lang="en" dirty="0" err="1"/>
              <a:t>jogadas</a:t>
            </a:r>
            <a:r>
              <a:rPr lang="en" dirty="0"/>
              <a:t>.</a:t>
            </a:r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788580" y="114184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O </a:t>
            </a:r>
            <a:r>
              <a:rPr lang="en" dirty="0" err="1"/>
              <a:t>momento</a:t>
            </a:r>
            <a:r>
              <a:rPr lang="en" dirty="0"/>
              <a:t> que </a:t>
            </a:r>
            <a:r>
              <a:rPr lang="en" dirty="0" err="1"/>
              <a:t>essa</a:t>
            </a:r>
            <a:r>
              <a:rPr lang="en" dirty="0"/>
              <a:t> </a:t>
            </a:r>
            <a:r>
              <a:rPr lang="en" dirty="0" err="1"/>
              <a:t>paixão</a:t>
            </a:r>
            <a:r>
              <a:rPr lang="en" dirty="0"/>
              <a:t> </a:t>
            </a:r>
            <a:r>
              <a:rPr lang="en" dirty="0" err="1"/>
              <a:t>apareceu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minha</a:t>
            </a:r>
            <a:r>
              <a:rPr lang="en" dirty="0"/>
              <a:t> </a:t>
            </a:r>
            <a:r>
              <a:rPr lang="en" dirty="0" err="1"/>
              <a:t>vida</a:t>
            </a:r>
            <a:r>
              <a:rPr lang="en" dirty="0"/>
              <a:t> </a:t>
            </a:r>
            <a:r>
              <a:rPr lang="en" dirty="0" err="1"/>
              <a:t>pode</a:t>
            </a:r>
            <a:r>
              <a:rPr lang="en" dirty="0"/>
              <a:t> </a:t>
            </a:r>
            <a:r>
              <a:rPr lang="en" dirty="0" err="1"/>
              <a:t>ter</a:t>
            </a:r>
            <a:r>
              <a:rPr lang="en" dirty="0"/>
              <a:t> </a:t>
            </a:r>
            <a:r>
              <a:rPr lang="en" dirty="0" err="1"/>
              <a:t>difentes</a:t>
            </a:r>
            <a:r>
              <a:rPr lang="en" dirty="0"/>
              <a:t> </a:t>
            </a:r>
            <a:r>
              <a:rPr lang="en" dirty="0" err="1"/>
              <a:t>pontos</a:t>
            </a:r>
            <a:r>
              <a:rPr lang="en" dirty="0"/>
              <a:t> de vista, </a:t>
            </a:r>
            <a:r>
              <a:rPr lang="en" dirty="0" err="1"/>
              <a:t>porque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 se </a:t>
            </a:r>
            <a:r>
              <a:rPr lang="en" dirty="0" err="1"/>
              <a:t>trata</a:t>
            </a:r>
            <a:r>
              <a:rPr lang="en" dirty="0"/>
              <a:t> de um </a:t>
            </a:r>
            <a:r>
              <a:rPr lang="en" dirty="0" err="1"/>
              <a:t>jogo</a:t>
            </a:r>
            <a:r>
              <a:rPr lang="en" dirty="0"/>
              <a:t> de </a:t>
            </a:r>
            <a:r>
              <a:rPr lang="en" dirty="0" err="1"/>
              <a:t>futebol</a:t>
            </a:r>
            <a:r>
              <a:rPr lang="en" dirty="0"/>
              <a:t>, </a:t>
            </a:r>
            <a:r>
              <a:rPr lang="en" dirty="0" err="1"/>
              <a:t>primeiro</a:t>
            </a:r>
            <a:r>
              <a:rPr lang="en" dirty="0"/>
              <a:t> </a:t>
            </a:r>
            <a:r>
              <a:rPr lang="en" dirty="0" err="1"/>
              <a:t>eu</a:t>
            </a:r>
            <a:r>
              <a:rPr lang="en" dirty="0"/>
              <a:t> me </a:t>
            </a:r>
            <a:r>
              <a:rPr lang="en" dirty="0" err="1"/>
              <a:t>apaixonei</a:t>
            </a:r>
            <a:r>
              <a:rPr lang="en" dirty="0"/>
              <a:t> </a:t>
            </a:r>
            <a:r>
              <a:rPr lang="en" dirty="0" err="1"/>
              <a:t>pelo</a:t>
            </a:r>
            <a:r>
              <a:rPr lang="en" dirty="0"/>
              <a:t> </a:t>
            </a:r>
            <a:r>
              <a:rPr lang="en" dirty="0" err="1"/>
              <a:t>futebol</a:t>
            </a:r>
            <a:r>
              <a:rPr lang="en" dirty="0"/>
              <a:t>, e </a:t>
            </a:r>
            <a:r>
              <a:rPr lang="en" dirty="0" err="1"/>
              <a:t>joguei</a:t>
            </a:r>
            <a:r>
              <a:rPr lang="en" dirty="0"/>
              <a:t> </a:t>
            </a:r>
            <a:r>
              <a:rPr lang="en" dirty="0" err="1"/>
              <a:t>outras</a:t>
            </a:r>
            <a:r>
              <a:rPr lang="en" dirty="0"/>
              <a:t> </a:t>
            </a:r>
            <a:r>
              <a:rPr lang="en" dirty="0" err="1"/>
              <a:t>franquias</a:t>
            </a:r>
            <a:r>
              <a:rPr lang="en" dirty="0"/>
              <a:t> </a:t>
            </a:r>
            <a:r>
              <a:rPr lang="en" dirty="0" err="1"/>
              <a:t>algumas</a:t>
            </a:r>
            <a:r>
              <a:rPr lang="en" dirty="0"/>
              <a:t> </a:t>
            </a:r>
            <a:r>
              <a:rPr lang="en" dirty="0" err="1"/>
              <a:t>vezes</a:t>
            </a:r>
            <a:r>
              <a:rPr lang="en" dirty="0"/>
              <a:t> </a:t>
            </a:r>
            <a:r>
              <a:rPr lang="en" dirty="0" err="1"/>
              <a:t>quando</a:t>
            </a:r>
            <a:r>
              <a:rPr lang="en" dirty="0"/>
              <a:t> </a:t>
            </a:r>
            <a:r>
              <a:rPr lang="en" dirty="0" err="1"/>
              <a:t>menor</a:t>
            </a:r>
            <a:r>
              <a:rPr lang="en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DE3FE-F98F-13C3-BA06-7BB34CF4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3" y="4111156"/>
            <a:ext cx="1454179" cy="1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Dia a </a:t>
            </a:r>
            <a:r>
              <a:rPr lang="en" dirty="0" err="1"/>
              <a:t>dia</a:t>
            </a: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4697920" y="1507605"/>
            <a:ext cx="3410100" cy="234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        FIFA 19 = 43h</a:t>
            </a:r>
            <a:endParaRPr lang="en" dirty="0"/>
          </a:p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        FIFA 20 = 593h</a:t>
            </a:r>
            <a:endParaRPr lang="en" dirty="0"/>
          </a:p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        FIFA 21 = 816h</a:t>
            </a:r>
            <a:endParaRPr lang="en" dirty="0"/>
          </a:p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        FIFA 22 = 637h</a:t>
            </a:r>
            <a:endParaRPr lang="en" dirty="0"/>
          </a:p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        FIFA 23 = 479h</a:t>
            </a:r>
          </a:p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FFFFFF"/>
                </a:solidFill>
              </a:rPr>
              <a:t> </a:t>
            </a:r>
            <a:r>
              <a:rPr lang="en" dirty="0"/>
              <a:t>       EA FC 24 = 391h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        EA FC 35 = 68h 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        Total = 3.027 h </a:t>
            </a:r>
            <a:endParaRPr lang="pt-BR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2"/>
          </p:nvPr>
        </p:nvSpPr>
        <p:spPr>
          <a:xfrm>
            <a:off x="788580" y="1141845"/>
            <a:ext cx="3410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Ele </a:t>
            </a:r>
            <a:r>
              <a:rPr lang="en" dirty="0" err="1"/>
              <a:t>está</a:t>
            </a:r>
            <a:r>
              <a:rPr lang="en" dirty="0"/>
              <a:t> no meu </a:t>
            </a:r>
            <a:r>
              <a:rPr lang="en" dirty="0" err="1"/>
              <a:t>dia</a:t>
            </a:r>
            <a:r>
              <a:rPr lang="en" dirty="0"/>
              <a:t> a </a:t>
            </a:r>
            <a:r>
              <a:rPr lang="en" dirty="0" err="1"/>
              <a:t>dia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 ser meu </a:t>
            </a:r>
            <a:r>
              <a:rPr lang="en" dirty="0" err="1"/>
              <a:t>jogo</a:t>
            </a:r>
            <a:r>
              <a:rPr lang="en" dirty="0"/>
              <a:t> </a:t>
            </a:r>
            <a:r>
              <a:rPr lang="en" dirty="0" err="1"/>
              <a:t>favorito</a:t>
            </a:r>
            <a:r>
              <a:rPr lang="en" dirty="0"/>
              <a:t>, e que é </a:t>
            </a:r>
            <a:r>
              <a:rPr lang="en" dirty="0" err="1"/>
              <a:t>praticamente</a:t>
            </a:r>
            <a:r>
              <a:rPr lang="en" dirty="0"/>
              <a:t>  </a:t>
            </a:r>
            <a:r>
              <a:rPr lang="en" dirty="0" err="1"/>
              <a:t>necessário</a:t>
            </a:r>
            <a:r>
              <a:rPr lang="en" dirty="0"/>
              <a:t> </a:t>
            </a:r>
            <a:r>
              <a:rPr lang="en" dirty="0" err="1"/>
              <a:t>você</a:t>
            </a:r>
            <a:r>
              <a:rPr lang="en" dirty="0"/>
              <a:t> </a:t>
            </a:r>
            <a:r>
              <a:rPr lang="en" dirty="0" err="1"/>
              <a:t>ficar</a:t>
            </a:r>
            <a:r>
              <a:rPr lang="en" dirty="0"/>
              <a:t> de </a:t>
            </a:r>
            <a:r>
              <a:rPr lang="en" dirty="0" err="1"/>
              <a:t>olho</a:t>
            </a:r>
            <a:r>
              <a:rPr lang="en" dirty="0"/>
              <a:t> </a:t>
            </a:r>
            <a:r>
              <a:rPr lang="en" dirty="0" err="1"/>
              <a:t>nele</a:t>
            </a:r>
            <a:r>
              <a:rPr lang="en" dirty="0"/>
              <a:t> </a:t>
            </a:r>
            <a:r>
              <a:rPr lang="en" dirty="0" err="1"/>
              <a:t>diariamente</a:t>
            </a:r>
            <a:r>
              <a:rPr lang="en" dirty="0"/>
              <a:t> para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ficar</a:t>
            </a:r>
            <a:r>
              <a:rPr lang="en" dirty="0"/>
              <a:t> </a:t>
            </a:r>
            <a:r>
              <a:rPr lang="en" dirty="0" err="1"/>
              <a:t>pra</a:t>
            </a:r>
            <a:r>
              <a:rPr lang="en" dirty="0"/>
              <a:t> </a:t>
            </a:r>
            <a:r>
              <a:rPr lang="en" dirty="0" err="1"/>
              <a:t>trás</a:t>
            </a:r>
            <a:r>
              <a:rPr lang="en" dirty="0"/>
              <a:t>, </a:t>
            </a:r>
            <a:r>
              <a:rPr lang="en" dirty="0" err="1"/>
              <a:t>especialmente</a:t>
            </a:r>
            <a:r>
              <a:rPr lang="en" dirty="0"/>
              <a:t> no modo online Ultimate Team.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DE3FE-F98F-13C3-BA06-7BB34CF4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3" y="4111156"/>
            <a:ext cx="1454179" cy="1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</a:t>
            </a:r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1"/>
          </p:nvPr>
        </p:nvSpPr>
        <p:spPr>
          <a:xfrm>
            <a:off x="720003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2"/>
          </p:nvPr>
        </p:nvSpPr>
        <p:spPr>
          <a:xfrm>
            <a:off x="3950507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3"/>
          </p:nvPr>
        </p:nvSpPr>
        <p:spPr>
          <a:xfrm>
            <a:off x="720003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6" name="Google Shape;446;p40"/>
          <p:cNvSpPr txBox="1">
            <a:spLocks noGrp="1"/>
          </p:cNvSpPr>
          <p:nvPr>
            <p:ph type="subTitle" idx="4"/>
          </p:nvPr>
        </p:nvSpPr>
        <p:spPr>
          <a:xfrm>
            <a:off x="3950507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5"/>
          </p:nvPr>
        </p:nvSpPr>
        <p:spPr>
          <a:xfrm>
            <a:off x="720000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Resiliência</a:t>
            </a:r>
            <a:r>
              <a:rPr lang="en" dirty="0"/>
              <a:t> </a:t>
            </a:r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6"/>
          </p:nvPr>
        </p:nvSpPr>
        <p:spPr>
          <a:xfrm>
            <a:off x="3950501" y="1571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Felicidade</a:t>
            </a:r>
          </a:p>
        </p:txBody>
      </p:sp>
      <p:sp>
        <p:nvSpPr>
          <p:cNvPr id="449" name="Google Shape;449;p40"/>
          <p:cNvSpPr txBox="1">
            <a:spLocks noGrp="1"/>
          </p:cNvSpPr>
          <p:nvPr>
            <p:ph type="subTitle" idx="7"/>
          </p:nvPr>
        </p:nvSpPr>
        <p:spPr>
          <a:xfrm>
            <a:off x="720000" y="3104235"/>
            <a:ext cx="3220260" cy="40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Relacionamento</a:t>
            </a:r>
            <a:r>
              <a:rPr lang="en" dirty="0"/>
              <a:t> </a:t>
            </a:r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8"/>
          </p:nvPr>
        </p:nvSpPr>
        <p:spPr>
          <a:xfrm>
            <a:off x="3942881" y="3096615"/>
            <a:ext cx="2709720" cy="414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Sem </a:t>
            </a:r>
            <a:r>
              <a:rPr lang="en" dirty="0" err="1"/>
              <a:t>julgamentos</a:t>
            </a:r>
            <a:r>
              <a:rPr lang="en" dirty="0"/>
              <a:t> </a:t>
            </a: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7238087" y="2631181"/>
            <a:ext cx="946200" cy="9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A7BFDF-C2AD-F90C-BD9D-BCC61E62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" y="4233076"/>
            <a:ext cx="1278919" cy="906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door Soccer Club by Slidesgo">
  <a:themeElements>
    <a:clrScheme name="Simple Light">
      <a:dk1>
        <a:srgbClr val="FFFFFF"/>
      </a:dk1>
      <a:lt1>
        <a:srgbClr val="007637"/>
      </a:lt1>
      <a:dk2>
        <a:srgbClr val="00B05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Indoor Soccer Club by Slidesgo</vt:lpstr>
      <vt:lpstr>Slidesgo Final Pages</vt:lpstr>
      <vt:lpstr>EA FC </vt:lpstr>
      <vt:lpstr>Tópicos </vt:lpstr>
      <vt:lpstr>Contexto</vt:lpstr>
      <vt:lpstr>Contexto do jogo</vt:lpstr>
      <vt:lpstr>Contexto do Projeto</vt:lpstr>
      <vt:lpstr>Socioemocinal</vt:lpstr>
      <vt:lpstr>Linha da vida</vt:lpstr>
      <vt:lpstr>Dia a dia</vt:lpstr>
      <vt:lpstr>Valores</vt:lpstr>
      <vt:lpstr>Dificuldade e Superação </vt:lpstr>
      <vt:lpstr>Projeto</vt:lpstr>
      <vt:lpstr>Conclusão</vt:lpstr>
      <vt:lpstr>Agradecimentos</vt:lpstr>
      <vt:lpstr>Obrigado pela atenção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406</cp:revision>
  <dcterms:modified xsi:type="dcterms:W3CDTF">2024-11-28T13:27:12Z</dcterms:modified>
</cp:coreProperties>
</file>