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19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4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895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2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30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193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1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53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6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8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5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0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6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90408" y="0"/>
            <a:ext cx="10191607" cy="2244437"/>
          </a:xfrm>
        </p:spPr>
        <p:txBody>
          <a:bodyPr>
            <a:normAutofit/>
          </a:bodyPr>
          <a:lstStyle/>
          <a:p>
            <a:r>
              <a:rPr lang="es-ES_tradnl" sz="6000" dirty="0" smtClean="0">
                <a:latin typeface="Stencil" charset="0"/>
                <a:ea typeface="Stencil" charset="0"/>
                <a:cs typeface="Stencil" charset="0"/>
              </a:rPr>
              <a:t>Salto de </a:t>
            </a:r>
            <a:r>
              <a:rPr lang="es-ES_tradnl" sz="6000" dirty="0" err="1" smtClean="0">
                <a:latin typeface="Stencil" charset="0"/>
                <a:ea typeface="Stencil" charset="0"/>
                <a:cs typeface="Stencil" charset="0"/>
              </a:rPr>
              <a:t>Bungee</a:t>
            </a:r>
            <a:endParaRPr lang="es-ES_tradnl" sz="6000" dirty="0">
              <a:latin typeface="Stencil" charset="0"/>
              <a:ea typeface="Stencil" charset="0"/>
              <a:cs typeface="Stenci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33" y="997531"/>
            <a:ext cx="1473200" cy="3683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04109" y="2424544"/>
            <a:ext cx="595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Integrantes: </a:t>
            </a:r>
          </a:p>
          <a:p>
            <a:r>
              <a:rPr lang="es-ES_tradnl" dirty="0" smtClean="0"/>
              <a:t>	Fabricio del Toro </a:t>
            </a:r>
          </a:p>
          <a:p>
            <a:r>
              <a:rPr lang="es-ES_tradnl" dirty="0" smtClean="0"/>
              <a:t>	Rodrigo Osuna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Jos</a:t>
            </a:r>
            <a:r>
              <a:rPr lang="es-ES" dirty="0" smtClean="0"/>
              <a:t>é Pablo </a:t>
            </a:r>
            <a:r>
              <a:rPr lang="es-ES" dirty="0"/>
              <a:t>L</a:t>
            </a:r>
            <a:r>
              <a:rPr lang="es-ES" dirty="0" smtClean="0"/>
              <a:t>ara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16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39700"/>
            <a:ext cx="97282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0"/>
            <a:ext cx="84074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General: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3581400"/>
          </a:xfrm>
        </p:spPr>
        <p:txBody>
          <a:bodyPr/>
          <a:lstStyle/>
          <a:p>
            <a:r>
              <a:rPr lang="es-ES_tradnl" dirty="0" smtClean="0"/>
              <a:t>Aplicar los conceptos de ecuaciones diferenciales vistos en clase para resolver la simulación de un salto en </a:t>
            </a:r>
            <a:r>
              <a:rPr lang="es-ES_tradnl" dirty="0" err="1" smtClean="0"/>
              <a:t>bungee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sz="3600" dirty="0"/>
              <a:t>Objetivos </a:t>
            </a:r>
            <a:r>
              <a:rPr lang="es-ES_tradnl" sz="3600" dirty="0" err="1" smtClean="0"/>
              <a:t>Espec</a:t>
            </a:r>
            <a:r>
              <a:rPr lang="es-ES" sz="3600" dirty="0" smtClean="0"/>
              <a:t>íficos; </a:t>
            </a:r>
            <a:endParaRPr lang="es-ES_tradnl" sz="3600" dirty="0" smtClean="0"/>
          </a:p>
          <a:p>
            <a:r>
              <a:rPr lang="es-ES_tradnl" dirty="0" smtClean="0"/>
              <a:t>Determinar la distancia y la velocidad del Salto.</a:t>
            </a:r>
          </a:p>
          <a:p>
            <a:r>
              <a:rPr lang="es-ES_tradnl" dirty="0" smtClean="0"/>
              <a:t>Tomar en cuenta que se resolverán dos tipos de movimientos para x&lt;=0 y x&gt;0.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75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788" y="320040"/>
            <a:ext cx="9601200" cy="1485900"/>
          </a:xfrm>
        </p:spPr>
        <p:txBody>
          <a:bodyPr/>
          <a:lstStyle/>
          <a:p>
            <a:r>
              <a:rPr lang="es-ES_tradnl" dirty="0" smtClean="0"/>
              <a:t>El salto en </a:t>
            </a:r>
            <a:r>
              <a:rPr lang="es-ES_tradnl" dirty="0" err="1" smtClean="0"/>
              <a:t>Bungee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0751" y="1329397"/>
            <a:ext cx="9601200" cy="3581400"/>
          </a:xfrm>
        </p:spPr>
        <p:txBody>
          <a:bodyPr/>
          <a:lstStyle/>
          <a:p>
            <a:r>
              <a:rPr lang="es-ES_tradnl" b="1" dirty="0"/>
              <a:t>El  </a:t>
            </a:r>
            <a:r>
              <a:rPr lang="es-ES_tradnl" b="1" dirty="0" err="1"/>
              <a:t>bungee</a:t>
            </a:r>
            <a:r>
              <a:rPr lang="es-ES_tradnl" b="1" dirty="0"/>
              <a:t> jumping es un deporte extremo que consiste en hacer un salto al vacío desde una considerable altura, desde puente, plataforma o grúa, </a:t>
            </a:r>
            <a:r>
              <a:rPr lang="es-ES_tradnl" b="1" dirty="0" smtClean="0"/>
              <a:t>con </a:t>
            </a:r>
            <a:r>
              <a:rPr lang="es-ES_tradnl" b="1" dirty="0"/>
              <a:t>una conexión desde los tobillos a una cuerda elástica, que permite, primero, caer acelerando, luego amortigua la caída y provoca rebotes.</a:t>
            </a:r>
            <a:endParaRPr lang="es-ES_tradnl" dirty="0"/>
          </a:p>
        </p:txBody>
      </p:sp>
      <p:pic>
        <p:nvPicPr>
          <p:cNvPr id="1025" name="Picture 1" descr="http://www.palermo.edu/deportes/imagenes2/imprim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 Channel"/>
          <p:cNvSpPr>
            <a:spLocks noChangeAspect="1" noChangeArrowheads="1"/>
          </p:cNvSpPr>
          <p:nvPr/>
        </p:nvSpPr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29" name="Picture 5" descr="UNGEE JUM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3" y="2716821"/>
            <a:ext cx="1809222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sultado de imagen para bungee jum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84" y="2716821"/>
            <a:ext cx="3592772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sultado de imagen para bungee jum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56" y="2716820"/>
            <a:ext cx="1809221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902"/>
          </a:xfrm>
        </p:spPr>
        <p:txBody>
          <a:bodyPr/>
          <a:lstStyle/>
          <a:p>
            <a:r>
              <a:rPr lang="es-ES_tradnl" dirty="0" smtClean="0"/>
              <a:t>El problema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extranjero se encuentra visitando las playas de México ,y al llegar a Cancún desea realizar un salto desde un puente con una altura de 200 </a:t>
            </a:r>
            <a:r>
              <a:rPr lang="es-ES_tradnl" dirty="0" err="1" smtClean="0"/>
              <a:t>mts</a:t>
            </a:r>
            <a:r>
              <a:rPr lang="es-ES_tradnl" dirty="0" smtClean="0"/>
              <a:t> de tal manera que este amarre una cuerda de </a:t>
            </a:r>
            <a:r>
              <a:rPr lang="es-ES_tradnl" dirty="0" err="1" smtClean="0"/>
              <a:t>Bungee</a:t>
            </a:r>
            <a:r>
              <a:rPr lang="es-ES_tradnl" dirty="0" smtClean="0"/>
              <a:t> a sus tobillos para proceder a saltar al vacío, ser jalado por la cuerda, y realizar un efecto de resorte.</a:t>
            </a:r>
          </a:p>
          <a:p>
            <a:r>
              <a:rPr lang="es-ES_tradnl" dirty="0" smtClean="0"/>
              <a:t>El ya cuenta con una cuerda que mide 100 metros de largo, llamaremos 0 a la posición </a:t>
            </a:r>
            <a:r>
              <a:rPr lang="es-ES" dirty="0" smtClean="0"/>
              <a:t> en la parte inferior de la cuerda, y la longitud por debajo de los pies del extranjero se le llamara “Longitud Natural", en el instante X(0)= -100 metros, él extranjero mide 1.8 metros , y el instante X(t)=200-100-1.8=98.2 metros, siendo esta la distancia que tendrá antes de que extranjero toque los arboles.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1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ortar rectángulo de esquina del mismo lado 4"/>
          <p:cNvSpPr/>
          <p:nvPr/>
        </p:nvSpPr>
        <p:spPr>
          <a:xfrm>
            <a:off x="3995224" y="239150"/>
            <a:ext cx="5247250" cy="12238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6035040" y="666429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PUENTE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510996" y="1463040"/>
            <a:ext cx="0" cy="19694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endCxn id="11" idx="0"/>
          </p:cNvCxnSpPr>
          <p:nvPr/>
        </p:nvCxnSpPr>
        <p:spPr>
          <a:xfrm>
            <a:off x="9226062" y="1463040"/>
            <a:ext cx="0" cy="647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692075" y="2110153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100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9211993" y="2756484"/>
            <a:ext cx="0" cy="647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375052" y="3403597"/>
            <a:ext cx="4851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266569" y="4996370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X=0</a:t>
            </a:r>
            <a:endParaRPr lang="es-ES_tradnl" dirty="0"/>
          </a:p>
        </p:txBody>
      </p:sp>
      <p:pic>
        <p:nvPicPr>
          <p:cNvPr id="2054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41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51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96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70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/>
          <p:cNvCxnSpPr/>
          <p:nvPr/>
        </p:nvCxnSpPr>
        <p:spPr>
          <a:xfrm>
            <a:off x="4375052" y="1463040"/>
            <a:ext cx="0" cy="727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795931" y="2011687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200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4375052" y="2881923"/>
            <a:ext cx="0" cy="2623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605952" y="1827021"/>
            <a:ext cx="10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Bungee</a:t>
            </a:r>
            <a:endParaRPr lang="es-ES_tradnl" dirty="0" smtClean="0"/>
          </a:p>
        </p:txBody>
      </p:sp>
      <p:pic>
        <p:nvPicPr>
          <p:cNvPr id="2058" name="Picture 10" descr="esultado de imagen para mono de palit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20129" y="3415015"/>
            <a:ext cx="381733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" name="Conector recto de flecha 2047"/>
          <p:cNvCxnSpPr/>
          <p:nvPr/>
        </p:nvCxnSpPr>
        <p:spPr>
          <a:xfrm>
            <a:off x="6510995" y="4193888"/>
            <a:ext cx="0" cy="1311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549094" y="4298608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98.2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61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9397" y="654148"/>
            <a:ext cx="9601200" cy="3581400"/>
          </a:xfrm>
        </p:spPr>
        <p:txBody>
          <a:bodyPr/>
          <a:lstStyle/>
          <a:p>
            <a:r>
              <a:rPr lang="es-ES_tradnl" dirty="0" smtClean="0"/>
              <a:t>Se sabe por a ley de Hooke que la cuerda se deformara, donde obtendremos las variables(k*x),K es una constante el</a:t>
            </a:r>
            <a:r>
              <a:rPr lang="es-ES" dirty="0" err="1" smtClean="0"/>
              <a:t>ástica</a:t>
            </a:r>
            <a:r>
              <a:rPr lang="es-ES" dirty="0" smtClean="0"/>
              <a:t> y x corresponderá a la deformación de la cuerda.</a:t>
            </a:r>
          </a:p>
          <a:p>
            <a:r>
              <a:rPr lang="es-ES" dirty="0" smtClean="0"/>
              <a:t>Se analizara que el viento en sus condiciones normales presentara una resistencia la cual se representa como (B*v),donde B es un constante llamada resistencia del aire y v es la velocidad.</a:t>
            </a:r>
          </a:p>
          <a:p>
            <a:r>
              <a:rPr lang="es-ES" dirty="0" smtClean="0"/>
              <a:t>Por ultimo se tomara en cuenta la fuerza la cual corresponderá a F=mg, donde m es la masa del extranjero y g la gravedad que siempre actúa hacia abajo atrayendo los cuerpos hacia la tierra,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97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57175"/>
            <a:ext cx="6896100" cy="57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214313"/>
            <a:ext cx="8801101" cy="6078458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4257676"/>
            <a:ext cx="3035300" cy="1866900"/>
          </a:xfrm>
        </p:spPr>
      </p:pic>
    </p:spTree>
    <p:extLst>
      <p:ext uri="{BB962C8B-B14F-4D97-AF65-F5344CB8AC3E}">
        <p14:creationId xmlns:p14="http://schemas.microsoft.com/office/powerpoint/2010/main" val="5487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38" y="428625"/>
            <a:ext cx="2632074" cy="14465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8625"/>
            <a:ext cx="7297738" cy="53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244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ar">
  <a:themeElements>
    <a:clrScheme name="Re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ar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7296</TotalTime>
  <Words>320</Words>
  <Application>Microsoft Macintosh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Franklin Gothic Book</vt:lpstr>
      <vt:lpstr>Stencil</vt:lpstr>
      <vt:lpstr>Recortar</vt:lpstr>
      <vt:lpstr>Salto de Bungee</vt:lpstr>
      <vt:lpstr>Objetivo General:</vt:lpstr>
      <vt:lpstr>El salto en Bungee</vt:lpstr>
      <vt:lpstr>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Salto de Bungee</dc:title>
  <dc:creator>Usuario de Microsoft Office</dc:creator>
  <cp:lastModifiedBy>Usuario de Microsoft Office</cp:lastModifiedBy>
  <cp:revision>17</cp:revision>
  <dcterms:created xsi:type="dcterms:W3CDTF">2018-06-21T17:11:16Z</dcterms:created>
  <dcterms:modified xsi:type="dcterms:W3CDTF">2018-06-27T16:50:52Z</dcterms:modified>
</cp:coreProperties>
</file>