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Lst>
  <p:notesMasterIdLst>
    <p:notesMasterId r:id="rId23"/>
  </p:notesMasterIdLst>
  <p:sldIdLst>
    <p:sldId id="256" r:id="rId2"/>
    <p:sldId id="257" r:id="rId3"/>
    <p:sldId id="258" r:id="rId4"/>
    <p:sldId id="259" r:id="rId5"/>
    <p:sldId id="262" r:id="rId6"/>
    <p:sldId id="264" r:id="rId7"/>
    <p:sldId id="263" r:id="rId8"/>
    <p:sldId id="265" r:id="rId9"/>
    <p:sldId id="266" r:id="rId10"/>
    <p:sldId id="268" r:id="rId11"/>
    <p:sldId id="269" r:id="rId12"/>
    <p:sldId id="270" r:id="rId13"/>
    <p:sldId id="273" r:id="rId14"/>
    <p:sldId id="271" r:id="rId15"/>
    <p:sldId id="272" r:id="rId16"/>
    <p:sldId id="274" r:id="rId17"/>
    <p:sldId id="275" r:id="rId18"/>
    <p:sldId id="276" r:id="rId19"/>
    <p:sldId id="277" r:id="rId20"/>
    <p:sldId id="278"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1419"/>
  </p:normalViewPr>
  <p:slideViewPr>
    <p:cSldViewPr snapToGrid="0" snapToObjects="1">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8BCD4-5A56-4FB8-9FAC-E4EB0137732D}" type="datetimeFigureOut">
              <a:rPr lang="es-MX" smtClean="0"/>
              <a:t>10/07/2018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777F4-09D0-4D9C-AD17-E696B10F83CB}" type="slidenum">
              <a:rPr lang="es-MX" smtClean="0"/>
              <a:t>‹Nº›</a:t>
            </a:fld>
            <a:endParaRPr lang="es-MX"/>
          </a:p>
        </p:txBody>
      </p:sp>
    </p:spTree>
    <p:extLst>
      <p:ext uri="{BB962C8B-B14F-4D97-AF65-F5344CB8AC3E}">
        <p14:creationId xmlns:p14="http://schemas.microsoft.com/office/powerpoint/2010/main" val="2902391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0777F4-09D0-4D9C-AD17-E696B10F83CB}" type="slidenum">
              <a:rPr lang="es-MX" smtClean="0"/>
              <a:t>6</a:t>
            </a:fld>
            <a:endParaRPr lang="es-MX"/>
          </a:p>
        </p:txBody>
      </p:sp>
    </p:spTree>
    <p:extLst>
      <p:ext uri="{BB962C8B-B14F-4D97-AF65-F5344CB8AC3E}">
        <p14:creationId xmlns:p14="http://schemas.microsoft.com/office/powerpoint/2010/main" val="1476055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F8DB60E9-811B-0247-9D5E-6CD93882A521}" type="datetimeFigureOut">
              <a:rPr lang="es-ES_tradnl" smtClean="0"/>
              <a:t>10/07/2018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859888-E684-B643-BD80-CC83B2503FA5}" type="slidenum">
              <a:rPr lang="es-ES_tradnl" smtClean="0"/>
              <a:t>‹Nº›</a:t>
            </a:fld>
            <a:endParaRPr lang="es-ES_trad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73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859888-E684-B643-BD80-CC83B2503FA5}" type="slidenum">
              <a:rPr lang="es-ES_tradnl" smtClean="0"/>
              <a:t>‹Nº›</a:t>
            </a:fld>
            <a:endParaRPr lang="es-ES_tradnl"/>
          </a:p>
        </p:txBody>
      </p:sp>
    </p:spTree>
    <p:extLst>
      <p:ext uri="{BB962C8B-B14F-4D97-AF65-F5344CB8AC3E}">
        <p14:creationId xmlns:p14="http://schemas.microsoft.com/office/powerpoint/2010/main" val="55700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859888-E684-B643-BD80-CC83B2503FA5}" type="slidenum">
              <a:rPr lang="es-ES_tradnl" smtClean="0"/>
              <a:t>‹Nº›</a:t>
            </a:fld>
            <a:endParaRPr lang="es-ES_trad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36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859888-E684-B643-BD80-CC83B2503FA5}" type="slidenum">
              <a:rPr lang="es-ES_tradnl" smtClean="0"/>
              <a:t>‹Nº›</a:t>
            </a:fld>
            <a:endParaRPr lang="es-ES_tradnl"/>
          </a:p>
        </p:txBody>
      </p:sp>
    </p:spTree>
    <p:extLst>
      <p:ext uri="{BB962C8B-B14F-4D97-AF65-F5344CB8AC3E}">
        <p14:creationId xmlns:p14="http://schemas.microsoft.com/office/powerpoint/2010/main" val="310800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859888-E684-B643-BD80-CC83B2503FA5}" type="slidenum">
              <a:rPr lang="es-ES_tradnl" smtClean="0"/>
              <a:t>‹Nº›</a:t>
            </a:fld>
            <a:endParaRPr lang="es-ES_trad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12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859888-E684-B643-BD80-CC83B2503FA5}" type="slidenum">
              <a:rPr lang="es-ES_tradnl" smtClean="0"/>
              <a:t>‹Nº›</a:t>
            </a:fld>
            <a:endParaRPr lang="es-ES_tradnl"/>
          </a:p>
        </p:txBody>
      </p:sp>
    </p:spTree>
    <p:extLst>
      <p:ext uri="{BB962C8B-B14F-4D97-AF65-F5344CB8AC3E}">
        <p14:creationId xmlns:p14="http://schemas.microsoft.com/office/powerpoint/2010/main" val="114143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1859888-E684-B643-BD80-CC83B2503FA5}" type="slidenum">
              <a:rPr lang="es-ES_tradnl" smtClean="0"/>
              <a:t>‹Nº›</a:t>
            </a:fld>
            <a:endParaRPr lang="es-ES_tradnl"/>
          </a:p>
        </p:txBody>
      </p:sp>
    </p:spTree>
    <p:extLst>
      <p:ext uri="{BB962C8B-B14F-4D97-AF65-F5344CB8AC3E}">
        <p14:creationId xmlns:p14="http://schemas.microsoft.com/office/powerpoint/2010/main" val="235988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1859888-E684-B643-BD80-CC83B2503FA5}" type="slidenum">
              <a:rPr lang="es-ES_tradnl" smtClean="0"/>
              <a:t>‹Nº›</a:t>
            </a:fld>
            <a:endParaRPr lang="es-ES_tradnl"/>
          </a:p>
        </p:txBody>
      </p:sp>
    </p:spTree>
    <p:extLst>
      <p:ext uri="{BB962C8B-B14F-4D97-AF65-F5344CB8AC3E}">
        <p14:creationId xmlns:p14="http://schemas.microsoft.com/office/powerpoint/2010/main" val="328472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1859888-E684-B643-BD80-CC83B2503FA5}" type="slidenum">
              <a:rPr lang="es-ES_tradnl" smtClean="0"/>
              <a:t>‹Nº›</a:t>
            </a:fld>
            <a:endParaRPr lang="es-ES_tradnl"/>
          </a:p>
        </p:txBody>
      </p:sp>
    </p:spTree>
    <p:extLst>
      <p:ext uri="{BB962C8B-B14F-4D97-AF65-F5344CB8AC3E}">
        <p14:creationId xmlns:p14="http://schemas.microsoft.com/office/powerpoint/2010/main" val="411381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859888-E684-B643-BD80-CC83B2503FA5}" type="slidenum">
              <a:rPr lang="es-ES_tradnl" smtClean="0"/>
              <a:t>‹Nº›</a:t>
            </a:fld>
            <a:endParaRPr lang="es-ES_tradnl"/>
          </a:p>
        </p:txBody>
      </p:sp>
    </p:spTree>
    <p:extLst>
      <p:ext uri="{BB962C8B-B14F-4D97-AF65-F5344CB8AC3E}">
        <p14:creationId xmlns:p14="http://schemas.microsoft.com/office/powerpoint/2010/main" val="426202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8DB60E9-811B-0247-9D5E-6CD93882A521}" type="datetimeFigureOut">
              <a:rPr lang="es-ES_tradnl" smtClean="0"/>
              <a:t>10/07/2018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859888-E684-B643-BD80-CC83B2503FA5}" type="slidenum">
              <a:rPr lang="es-ES_tradnl" smtClean="0"/>
              <a:t>‹Nº›</a:t>
            </a:fld>
            <a:endParaRPr lang="es-ES_trad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14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8DB60E9-811B-0247-9D5E-6CD93882A521}" type="datetimeFigureOut">
              <a:rPr lang="es-ES_tradnl" smtClean="0"/>
              <a:t>10/07/2018</a:t>
            </a:fld>
            <a:endParaRPr lang="es-ES_trad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S_trad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859888-E684-B643-BD80-CC83B2503FA5}" type="slidenum">
              <a:rPr lang="es-ES_tradnl" smtClean="0"/>
              <a:t>‹Nº›</a:t>
            </a:fld>
            <a:endParaRPr lang="es-ES_trad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5151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inance.yahoo.com/quote/MSI?p=MSI" TargetMode="External"/><Relationship Id="rId2" Type="http://schemas.openxmlformats.org/officeDocument/2006/relationships/hyperlink" Target="https://finance.yahoo.com/quote/AAPL?p=AAPL" TargetMode="External"/><Relationship Id="rId1" Type="http://schemas.openxmlformats.org/officeDocument/2006/relationships/slideLayout" Target="../slideLayouts/slideLayout2.xml"/><Relationship Id="rId4" Type="http://schemas.openxmlformats.org/officeDocument/2006/relationships/hyperlink" Target="https://finance.yahoo.com/quote/SNE?p=SN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9" name="Rectangle 11">
            <a:extLst>
              <a:ext uri="{FF2B5EF4-FFF2-40B4-BE49-F238E27FC236}">
                <a16:creationId xmlns:a16="http://schemas.microsoft.com/office/drawing/2014/main" id="{B5068B1C-1A28-475A-A0E0-4C23200D8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6D428773-F789-43B7-B5FD-AE49E5BD2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ctrTitle"/>
          </p:nvPr>
        </p:nvSpPr>
        <p:spPr>
          <a:xfrm>
            <a:off x="643467" y="804333"/>
            <a:ext cx="4958290" cy="5249334"/>
          </a:xfrm>
        </p:spPr>
        <p:txBody>
          <a:bodyPr vert="horz" lIns="91440" tIns="45720" rIns="91440" bIns="45720" rtlCol="0" anchor="ctr">
            <a:normAutofit/>
          </a:bodyPr>
          <a:lstStyle/>
          <a:p>
            <a:r>
              <a:rPr lang="en-US" spc="100" dirty="0" err="1"/>
              <a:t>Comparando</a:t>
            </a:r>
            <a:r>
              <a:rPr lang="en-US" spc="100" dirty="0"/>
              <a:t> </a:t>
            </a:r>
            <a:r>
              <a:rPr lang="en-US" spc="100" dirty="0" err="1"/>
              <a:t>Acciones</a:t>
            </a:r>
            <a:r>
              <a:rPr lang="en-US" spc="100" dirty="0"/>
              <a:t> de </a:t>
            </a:r>
            <a:r>
              <a:rPr lang="en-US" spc="100" dirty="0" err="1"/>
              <a:t>distintas</a:t>
            </a:r>
            <a:r>
              <a:rPr lang="en-US" spc="100" dirty="0"/>
              <a:t> </a:t>
            </a:r>
            <a:r>
              <a:rPr lang="en-US" spc="100" dirty="0" err="1"/>
              <a:t>empresas</a:t>
            </a:r>
            <a:r>
              <a:rPr lang="en-US" spc="100" dirty="0"/>
              <a:t> </a:t>
            </a:r>
          </a:p>
        </p:txBody>
      </p:sp>
      <p:sp>
        <p:nvSpPr>
          <p:cNvPr id="5" name="CuadroTexto 4"/>
          <p:cNvSpPr txBox="1"/>
          <p:nvPr/>
        </p:nvSpPr>
        <p:spPr>
          <a:xfrm>
            <a:off x="6578600" y="804333"/>
            <a:ext cx="5130800" cy="524933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a:solidFill>
                  <a:srgbClr val="FFFFFF"/>
                </a:solidFill>
              </a:rPr>
              <a:t>Integrantes: </a:t>
            </a:r>
          </a:p>
          <a:p>
            <a:pPr defTabSz="914400">
              <a:lnSpc>
                <a:spcPct val="90000"/>
              </a:lnSpc>
              <a:spcAft>
                <a:spcPts val="600"/>
              </a:spcAft>
              <a:buClr>
                <a:schemeClr val="accent1"/>
              </a:buClr>
            </a:pPr>
            <a:r>
              <a:rPr lang="en-US">
                <a:solidFill>
                  <a:srgbClr val="FFFFFF"/>
                </a:solidFill>
              </a:rPr>
              <a:t>	Fabricio del Toro </a:t>
            </a:r>
          </a:p>
          <a:p>
            <a:pPr defTabSz="914400">
              <a:lnSpc>
                <a:spcPct val="90000"/>
              </a:lnSpc>
              <a:spcAft>
                <a:spcPts val="600"/>
              </a:spcAft>
              <a:buClr>
                <a:schemeClr val="accent1"/>
              </a:buClr>
            </a:pPr>
            <a:r>
              <a:rPr lang="en-US">
                <a:solidFill>
                  <a:srgbClr val="FFFFFF"/>
                </a:solidFill>
              </a:rPr>
              <a:t>	Rodrigo Osuna</a:t>
            </a:r>
          </a:p>
          <a:p>
            <a:pPr defTabSz="914400">
              <a:lnSpc>
                <a:spcPct val="90000"/>
              </a:lnSpc>
              <a:spcAft>
                <a:spcPts val="600"/>
              </a:spcAft>
              <a:buClr>
                <a:schemeClr val="accent1"/>
              </a:buClr>
            </a:pPr>
            <a:r>
              <a:rPr lang="en-US">
                <a:solidFill>
                  <a:srgbClr val="FFFFFF"/>
                </a:solidFill>
              </a:rPr>
              <a:t>	José Pablo Lara</a:t>
            </a:r>
          </a:p>
        </p:txBody>
      </p:sp>
    </p:spTree>
    <p:extLst>
      <p:ext uri="{BB962C8B-B14F-4D97-AF65-F5344CB8AC3E}">
        <p14:creationId xmlns:p14="http://schemas.microsoft.com/office/powerpoint/2010/main" val="194165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251D858-FF92-4223-8195-9877C64297C5}"/>
              </a:ext>
            </a:extLst>
          </p:cNvPr>
          <p:cNvPicPr>
            <a:picLocks noChangeAspect="1"/>
          </p:cNvPicPr>
          <p:nvPr/>
        </p:nvPicPr>
        <p:blipFill>
          <a:blip r:embed="rId2"/>
          <a:stretch>
            <a:fillRect/>
          </a:stretch>
        </p:blipFill>
        <p:spPr>
          <a:xfrm>
            <a:off x="303043" y="0"/>
            <a:ext cx="5282390" cy="6858000"/>
          </a:xfrm>
          <a:prstGeom prst="rect">
            <a:avLst/>
          </a:prstGeom>
        </p:spPr>
      </p:pic>
    </p:spTree>
    <p:extLst>
      <p:ext uri="{BB962C8B-B14F-4D97-AF65-F5344CB8AC3E}">
        <p14:creationId xmlns:p14="http://schemas.microsoft.com/office/powerpoint/2010/main" val="166192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19F28-997B-4157-A4D3-E99782E6BEE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28F27F9-E73D-44C1-9F6F-CA90FAFD8E48}"/>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0F8EEA68-7536-4BC2-BF95-A2682FD90D90}"/>
              </a:ext>
            </a:extLst>
          </p:cNvPr>
          <p:cNvPicPr>
            <a:picLocks noChangeAspect="1"/>
          </p:cNvPicPr>
          <p:nvPr/>
        </p:nvPicPr>
        <p:blipFill>
          <a:blip r:embed="rId2"/>
          <a:stretch>
            <a:fillRect/>
          </a:stretch>
        </p:blipFill>
        <p:spPr>
          <a:xfrm>
            <a:off x="291830" y="268998"/>
            <a:ext cx="10256636" cy="6589002"/>
          </a:xfrm>
          <a:prstGeom prst="rect">
            <a:avLst/>
          </a:prstGeom>
        </p:spPr>
      </p:pic>
      <p:pic>
        <p:nvPicPr>
          <p:cNvPr id="5" name="Imagen 4">
            <a:extLst>
              <a:ext uri="{FF2B5EF4-FFF2-40B4-BE49-F238E27FC236}">
                <a16:creationId xmlns:a16="http://schemas.microsoft.com/office/drawing/2014/main" id="{B6BD5CB9-4C6F-4E69-8EBF-BF0D2A61B2CE}"/>
              </a:ext>
            </a:extLst>
          </p:cNvPr>
          <p:cNvPicPr>
            <a:picLocks noChangeAspect="1"/>
          </p:cNvPicPr>
          <p:nvPr/>
        </p:nvPicPr>
        <p:blipFill>
          <a:blip r:embed="rId3"/>
          <a:stretch>
            <a:fillRect/>
          </a:stretch>
        </p:blipFill>
        <p:spPr>
          <a:xfrm>
            <a:off x="5140495" y="1526582"/>
            <a:ext cx="5407971" cy="4956092"/>
          </a:xfrm>
          <a:prstGeom prst="rect">
            <a:avLst/>
          </a:prstGeom>
        </p:spPr>
      </p:pic>
    </p:spTree>
    <p:extLst>
      <p:ext uri="{BB962C8B-B14F-4D97-AF65-F5344CB8AC3E}">
        <p14:creationId xmlns:p14="http://schemas.microsoft.com/office/powerpoint/2010/main" val="362638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E3B44-AF51-4BA6-B97F-5502760E262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17C0CFF-8201-4DEB-8AE8-BF419927AFA0}"/>
              </a:ext>
            </a:extLst>
          </p:cNvPr>
          <p:cNvSpPr>
            <a:spLocks noGrp="1"/>
          </p:cNvSpPr>
          <p:nvPr>
            <p:ph idx="1"/>
          </p:nvPr>
        </p:nvSpPr>
        <p:spPr/>
        <p:txBody>
          <a:bodyPr/>
          <a:lstStyle/>
          <a:p>
            <a:endParaRPr lang="es-MX" dirty="0"/>
          </a:p>
        </p:txBody>
      </p:sp>
      <p:pic>
        <p:nvPicPr>
          <p:cNvPr id="4" name="Imagen 3">
            <a:extLst>
              <a:ext uri="{FF2B5EF4-FFF2-40B4-BE49-F238E27FC236}">
                <a16:creationId xmlns:a16="http://schemas.microsoft.com/office/drawing/2014/main" id="{0B2A7F59-CEA9-418A-A0D9-244A372DC98A}"/>
              </a:ext>
            </a:extLst>
          </p:cNvPr>
          <p:cNvPicPr>
            <a:picLocks noChangeAspect="1"/>
          </p:cNvPicPr>
          <p:nvPr/>
        </p:nvPicPr>
        <p:blipFill>
          <a:blip r:embed="rId2"/>
          <a:stretch>
            <a:fillRect/>
          </a:stretch>
        </p:blipFill>
        <p:spPr>
          <a:xfrm>
            <a:off x="190500" y="280035"/>
            <a:ext cx="5905500" cy="6029325"/>
          </a:xfrm>
          <a:prstGeom prst="rect">
            <a:avLst/>
          </a:prstGeom>
        </p:spPr>
      </p:pic>
      <p:pic>
        <p:nvPicPr>
          <p:cNvPr id="5" name="Imagen 4">
            <a:extLst>
              <a:ext uri="{FF2B5EF4-FFF2-40B4-BE49-F238E27FC236}">
                <a16:creationId xmlns:a16="http://schemas.microsoft.com/office/drawing/2014/main" id="{56A80A35-9079-4DF7-A5AB-5DB07F79319F}"/>
              </a:ext>
            </a:extLst>
          </p:cNvPr>
          <p:cNvPicPr>
            <a:picLocks noChangeAspect="1"/>
          </p:cNvPicPr>
          <p:nvPr/>
        </p:nvPicPr>
        <p:blipFill>
          <a:blip r:embed="rId3"/>
          <a:stretch>
            <a:fillRect/>
          </a:stretch>
        </p:blipFill>
        <p:spPr>
          <a:xfrm>
            <a:off x="5737393" y="1901250"/>
            <a:ext cx="6067425" cy="4067175"/>
          </a:xfrm>
          <a:prstGeom prst="rect">
            <a:avLst/>
          </a:prstGeom>
        </p:spPr>
      </p:pic>
    </p:spTree>
    <p:extLst>
      <p:ext uri="{BB962C8B-B14F-4D97-AF65-F5344CB8AC3E}">
        <p14:creationId xmlns:p14="http://schemas.microsoft.com/office/powerpoint/2010/main" val="2977171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B83A0-5887-433F-BE32-B670C8E3556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660B8EC-5C61-4B1F-8ACA-DF98EA088E01}"/>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29168177-8DE5-4F97-A9A2-136330D881DB}"/>
              </a:ext>
            </a:extLst>
          </p:cNvPr>
          <p:cNvPicPr>
            <a:picLocks noChangeAspect="1"/>
          </p:cNvPicPr>
          <p:nvPr/>
        </p:nvPicPr>
        <p:blipFill>
          <a:blip r:embed="rId2"/>
          <a:stretch>
            <a:fillRect/>
          </a:stretch>
        </p:blipFill>
        <p:spPr>
          <a:xfrm>
            <a:off x="292134" y="209550"/>
            <a:ext cx="5362575" cy="6648450"/>
          </a:xfrm>
          <a:prstGeom prst="rect">
            <a:avLst/>
          </a:prstGeom>
        </p:spPr>
      </p:pic>
      <p:pic>
        <p:nvPicPr>
          <p:cNvPr id="5" name="Imagen 4">
            <a:extLst>
              <a:ext uri="{FF2B5EF4-FFF2-40B4-BE49-F238E27FC236}">
                <a16:creationId xmlns:a16="http://schemas.microsoft.com/office/drawing/2014/main" id="{F8781215-1C28-4B87-93D0-E042BB2B8863}"/>
              </a:ext>
            </a:extLst>
          </p:cNvPr>
          <p:cNvPicPr>
            <a:picLocks noChangeAspect="1"/>
          </p:cNvPicPr>
          <p:nvPr/>
        </p:nvPicPr>
        <p:blipFill>
          <a:blip r:embed="rId3"/>
          <a:stretch>
            <a:fillRect/>
          </a:stretch>
        </p:blipFill>
        <p:spPr>
          <a:xfrm>
            <a:off x="4906187" y="780362"/>
            <a:ext cx="6411946" cy="5994548"/>
          </a:xfrm>
          <a:prstGeom prst="rect">
            <a:avLst/>
          </a:prstGeom>
        </p:spPr>
      </p:pic>
    </p:spTree>
    <p:extLst>
      <p:ext uri="{BB962C8B-B14F-4D97-AF65-F5344CB8AC3E}">
        <p14:creationId xmlns:p14="http://schemas.microsoft.com/office/powerpoint/2010/main" val="406124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B83A0-5887-433F-BE32-B670C8E3556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660B8EC-5C61-4B1F-8ACA-DF98EA088E01}"/>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9F7A47C9-CD8C-4C36-974F-D19A884FC098}"/>
              </a:ext>
            </a:extLst>
          </p:cNvPr>
          <p:cNvPicPr>
            <a:picLocks noChangeAspect="1"/>
          </p:cNvPicPr>
          <p:nvPr/>
        </p:nvPicPr>
        <p:blipFill>
          <a:blip r:embed="rId2"/>
          <a:stretch>
            <a:fillRect/>
          </a:stretch>
        </p:blipFill>
        <p:spPr>
          <a:xfrm>
            <a:off x="333374" y="251460"/>
            <a:ext cx="5762625" cy="6057900"/>
          </a:xfrm>
          <a:prstGeom prst="rect">
            <a:avLst/>
          </a:prstGeom>
        </p:spPr>
      </p:pic>
      <p:pic>
        <p:nvPicPr>
          <p:cNvPr id="5" name="Imagen 4">
            <a:extLst>
              <a:ext uri="{FF2B5EF4-FFF2-40B4-BE49-F238E27FC236}">
                <a16:creationId xmlns:a16="http://schemas.microsoft.com/office/drawing/2014/main" id="{412218D1-13BA-4CF6-83D8-928C7761003B}"/>
              </a:ext>
            </a:extLst>
          </p:cNvPr>
          <p:cNvPicPr>
            <a:picLocks noChangeAspect="1"/>
          </p:cNvPicPr>
          <p:nvPr/>
        </p:nvPicPr>
        <p:blipFill>
          <a:blip r:embed="rId3"/>
          <a:stretch>
            <a:fillRect/>
          </a:stretch>
        </p:blipFill>
        <p:spPr>
          <a:xfrm>
            <a:off x="5735772" y="1927090"/>
            <a:ext cx="5915025" cy="4210050"/>
          </a:xfrm>
          <a:prstGeom prst="rect">
            <a:avLst/>
          </a:prstGeom>
        </p:spPr>
      </p:pic>
    </p:spTree>
    <p:extLst>
      <p:ext uri="{BB962C8B-B14F-4D97-AF65-F5344CB8AC3E}">
        <p14:creationId xmlns:p14="http://schemas.microsoft.com/office/powerpoint/2010/main" val="155551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B83A0-5887-433F-BE32-B670C8E3556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660B8EC-5C61-4B1F-8ACA-DF98EA088E01}"/>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44AF513F-5EA0-4088-BCF9-66BD47F539A5}"/>
              </a:ext>
            </a:extLst>
          </p:cNvPr>
          <p:cNvPicPr>
            <a:picLocks noChangeAspect="1"/>
          </p:cNvPicPr>
          <p:nvPr/>
        </p:nvPicPr>
        <p:blipFill>
          <a:blip r:embed="rId2"/>
          <a:stretch>
            <a:fillRect/>
          </a:stretch>
        </p:blipFill>
        <p:spPr>
          <a:xfrm>
            <a:off x="331855" y="0"/>
            <a:ext cx="4524375" cy="6657975"/>
          </a:xfrm>
          <a:prstGeom prst="rect">
            <a:avLst/>
          </a:prstGeom>
        </p:spPr>
      </p:pic>
    </p:spTree>
    <p:extLst>
      <p:ext uri="{BB962C8B-B14F-4D97-AF65-F5344CB8AC3E}">
        <p14:creationId xmlns:p14="http://schemas.microsoft.com/office/powerpoint/2010/main" val="293135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D47A8-1253-4C2E-B1EC-B80E7750F14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DE3A57D-3DF3-4A3B-9B87-D78886AAD0B3}"/>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FDF9BDFD-ECA9-4CCB-8E7F-1000C8EAA4B8}"/>
              </a:ext>
            </a:extLst>
          </p:cNvPr>
          <p:cNvPicPr>
            <a:picLocks noChangeAspect="1"/>
          </p:cNvPicPr>
          <p:nvPr/>
        </p:nvPicPr>
        <p:blipFill>
          <a:blip r:embed="rId2"/>
          <a:stretch>
            <a:fillRect/>
          </a:stretch>
        </p:blipFill>
        <p:spPr>
          <a:xfrm>
            <a:off x="427004" y="338137"/>
            <a:ext cx="9353550" cy="6181725"/>
          </a:xfrm>
          <a:prstGeom prst="rect">
            <a:avLst/>
          </a:prstGeom>
        </p:spPr>
      </p:pic>
      <p:sp>
        <p:nvSpPr>
          <p:cNvPr id="5" name="Rectangle 1">
            <a:extLst>
              <a:ext uri="{FF2B5EF4-FFF2-40B4-BE49-F238E27FC236}">
                <a16:creationId xmlns:a16="http://schemas.microsoft.com/office/drawing/2014/main" id="{234C957C-7029-4981-874B-D06594760DE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[{"metadata":{"</a:t>
            </a:r>
            <a:r>
              <a:rPr kumimoji="0" lang="en-US" altLang="en-US" sz="1000" b="0" i="0" u="none" strike="noStrike" cap="none" normalizeH="0" baseline="0" dirty="0" err="1">
                <a:ln>
                  <a:noFill/>
                </a:ln>
                <a:solidFill>
                  <a:schemeClr val="tx1"/>
                </a:solidFill>
                <a:effectLst/>
                <a:latin typeface="Arial Unicode MS"/>
              </a:rPr>
              <a:t>trusted":true</a:t>
            </a:r>
            <a:r>
              <a:rPr kumimoji="0" lang="en-US" altLang="en-US" sz="1000" b="0" i="0" u="none" strike="noStrike" cap="none" normalizeH="0" baseline="0" dirty="0">
                <a:ln>
                  <a:noFill/>
                </a:ln>
                <a:solidFill>
                  <a:schemeClr val="tx1"/>
                </a:solidFill>
                <a:effectLst/>
                <a:latin typeface="Arial Unicode MS"/>
              </a:rPr>
              <a:t>},"cell_type":"code","source":"</a:t>
            </a:r>
            <a:r>
              <a:rPr kumimoji="0" lang="en-US" altLang="en-US" sz="1000" b="0" i="0" u="none" strike="noStrike" cap="none" normalizeH="0" baseline="0" dirty="0" err="1">
                <a:ln>
                  <a:noFill/>
                </a:ln>
                <a:solidFill>
                  <a:schemeClr val="tx1"/>
                </a:solidFill>
                <a:effectLst/>
                <a:latin typeface="Arial Unicode MS"/>
              </a:rPr>
              <a:t>diferencias</a:t>
            </a:r>
            <a:r>
              <a:rPr kumimoji="0" lang="en-US" altLang="en-US" sz="1000" b="0" i="0" u="none" strike="noStrike" cap="none" normalizeH="0" baseline="0" dirty="0">
                <a:ln>
                  <a:noFill/>
                </a:ln>
                <a:solidFill>
                  <a:schemeClr val="tx1"/>
                </a:solidFill>
                <a:effectLst/>
                <a:latin typeface="Arial Unicode MS"/>
              </a:rPr>
              <a:t> = []\n\</a:t>
            </a:r>
            <a:r>
              <a:rPr kumimoji="0" lang="en-US" altLang="en-US" sz="1000" b="0" i="0" u="none" strike="noStrike" cap="none" normalizeH="0" baseline="0" dirty="0" err="1">
                <a:ln>
                  <a:noFill/>
                </a:ln>
                <a:solidFill>
                  <a:schemeClr val="tx1"/>
                </a:solidFill>
                <a:effectLst/>
                <a:latin typeface="Arial Unicode MS"/>
              </a:rPr>
              <a:t>nfor</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i</a:t>
            </a:r>
            <a:r>
              <a:rPr kumimoji="0" lang="en-US" altLang="en-US" sz="1000" b="0" i="0" u="none" strike="noStrike" cap="none" normalizeH="0" baseline="0" dirty="0">
                <a:ln>
                  <a:noFill/>
                </a:ln>
                <a:solidFill>
                  <a:schemeClr val="tx1"/>
                </a:solidFill>
                <a:effectLst/>
                <a:latin typeface="Arial Unicode MS"/>
              </a:rPr>
              <a:t> in range(</a:t>
            </a:r>
            <a:r>
              <a:rPr kumimoji="0" lang="en-US" altLang="en-US" sz="1000" b="0" i="0" u="none" strike="noStrike" cap="none" normalizeH="0" baseline="0" dirty="0" err="1">
                <a:ln>
                  <a:noFill/>
                </a:ln>
                <a:solidFill>
                  <a:schemeClr val="tx1"/>
                </a:solidFill>
                <a:effectLst/>
                <a:latin typeface="Arial Unicode MS"/>
              </a:rPr>
              <a:t>secciones</a:t>
            </a:r>
            <a:r>
              <a:rPr kumimoji="0" lang="en-US" altLang="en-US" sz="1000" b="0" i="0" u="none" strike="noStrike" cap="none" normalizeH="0" baseline="0" dirty="0">
                <a:ln>
                  <a:noFill/>
                </a:ln>
                <a:solidFill>
                  <a:schemeClr val="tx1"/>
                </a:solidFill>
                <a:effectLst/>
                <a:latin typeface="Arial Unicode MS"/>
              </a:rPr>
              <a:t>):\n </a:t>
            </a:r>
            <a:r>
              <a:rPr kumimoji="0" lang="en-US" altLang="en-US" sz="1000" b="0" i="0" u="none" strike="noStrike" cap="none" normalizeH="0" baseline="0" dirty="0" err="1">
                <a:ln>
                  <a:noFill/>
                </a:ln>
                <a:solidFill>
                  <a:schemeClr val="tx1"/>
                </a:solidFill>
                <a:effectLst/>
                <a:latin typeface="Arial Unicode MS"/>
              </a:rPr>
              <a:t>diferencias.append</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maximos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i</a:t>
            </a:r>
            <a:r>
              <a:rPr kumimoji="0" lang="en-US" altLang="en-US" sz="1000" b="0" i="0" u="none" strike="noStrike" cap="none" normalizeH="0" baseline="0" dirty="0">
                <a:ln>
                  <a:noFill/>
                </a:ln>
                <a:solidFill>
                  <a:schemeClr val="tx1"/>
                </a:solidFill>
                <a:effectLst/>
                <a:latin typeface="Arial Unicode MS"/>
              </a:rPr>
              <a:t>] - </a:t>
            </a:r>
            <a:r>
              <a:rPr kumimoji="0" lang="en-US" altLang="en-US" sz="1000" b="0" i="0" u="none" strike="noStrike" cap="none" normalizeH="0" baseline="0" dirty="0" err="1">
                <a:ln>
                  <a:noFill/>
                </a:ln>
                <a:solidFill>
                  <a:schemeClr val="tx1"/>
                </a:solidFill>
                <a:effectLst/>
                <a:latin typeface="Arial Unicode MS"/>
              </a:rPr>
              <a:t>minimos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i</a:t>
            </a:r>
            <a:r>
              <a:rPr kumimoji="0" lang="en-US" altLang="en-US" sz="1000" b="0" i="0" u="none" strike="noStrike" cap="none" normalizeH="0" baseline="0" dirty="0">
                <a:ln>
                  <a:noFill/>
                </a:ln>
                <a:solidFill>
                  <a:schemeClr val="tx1"/>
                </a:solidFill>
                <a:effectLst/>
                <a:latin typeface="Arial Unicode MS"/>
              </a:rPr>
              <a:t>])\n\</a:t>
            </a:r>
            <a:r>
              <a:rPr kumimoji="0" lang="en-US" altLang="en-US" sz="1000" b="0" i="0" u="none" strike="noStrike" cap="none" normalizeH="0" baseline="0" dirty="0" err="1">
                <a:ln>
                  <a:noFill/>
                </a:ln>
                <a:solidFill>
                  <a:schemeClr val="tx1"/>
                </a:solidFill>
                <a:effectLst/>
                <a:latin typeface="Arial Unicode MS"/>
              </a:rPr>
              <a:t>ndifDesordenadas</a:t>
            </a:r>
            <a:r>
              <a:rPr kumimoji="0" lang="en-US" altLang="en-US" sz="1000" b="0" i="0" u="none" strike="noStrike" cap="none" normalizeH="0" baseline="0" dirty="0">
                <a:ln>
                  <a:noFill/>
                </a:ln>
                <a:solidFill>
                  <a:schemeClr val="tx1"/>
                </a:solidFill>
                <a:effectLst/>
                <a:latin typeface="Arial Unicode MS"/>
              </a:rPr>
              <a:t> = list(</a:t>
            </a:r>
            <a:r>
              <a:rPr kumimoji="0" lang="en-US" altLang="en-US" sz="1000" b="0" i="0" u="none" strike="noStrike" cap="none" normalizeH="0" baseline="0" dirty="0" err="1">
                <a:ln>
                  <a:noFill/>
                </a:ln>
                <a:solidFill>
                  <a:schemeClr val="tx1"/>
                </a:solidFill>
                <a:effectLst/>
                <a:latin typeface="Arial Unicode MS"/>
              </a:rPr>
              <a:t>diferencias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ndiferencias.sort</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nprint</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diferencias</a:t>
            </a:r>
            <a:r>
              <a:rPr kumimoji="0" lang="en-US" altLang="en-US" sz="1000" b="0" i="0" u="none" strike="noStrike" cap="none" normalizeH="0" baseline="0" dirty="0">
                <a:ln>
                  <a:noFill/>
                </a:ln>
                <a:solidFill>
                  <a:schemeClr val="tx1"/>
                </a:solidFill>
                <a:effectLst/>
                <a:latin typeface="Arial Unicode MS"/>
              </a:rPr>
              <a:t>[-3:])\</a:t>
            </a:r>
            <a:r>
              <a:rPr kumimoji="0" lang="en-US" altLang="en-US" sz="1000" b="0" i="0" u="none" strike="noStrike" cap="none" normalizeH="0" baseline="0" dirty="0" err="1">
                <a:ln>
                  <a:noFill/>
                </a:ln>
                <a:solidFill>
                  <a:schemeClr val="tx1"/>
                </a:solidFill>
                <a:effectLst/>
                <a:latin typeface="Arial Unicode MS"/>
              </a:rPr>
              <a:t>nplt.figure</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figsize</a:t>
            </a:r>
            <a:r>
              <a:rPr kumimoji="0" lang="en-US" altLang="en-US" sz="1000" b="0" i="0" u="none" strike="noStrike" cap="none" normalizeH="0" baseline="0" dirty="0">
                <a:ln>
                  <a:noFill/>
                </a:ln>
                <a:solidFill>
                  <a:schemeClr val="tx1"/>
                </a:solidFill>
                <a:effectLst/>
                <a:latin typeface="Arial Unicode MS"/>
              </a:rPr>
              <a:t>=(8,6))\n\</a:t>
            </a:r>
            <a:r>
              <a:rPr kumimoji="0" lang="en-US" altLang="en-US" sz="1000" b="0" i="0" u="none" strike="noStrike" cap="none" normalizeH="0" baseline="0" dirty="0" err="1">
                <a:ln>
                  <a:noFill/>
                </a:ln>
                <a:solidFill>
                  <a:schemeClr val="tx1"/>
                </a:solidFill>
                <a:effectLst/>
                <a:latin typeface="Arial Unicode MS"/>
              </a:rPr>
              <a:t>nfor</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i</a:t>
            </a:r>
            <a:r>
              <a:rPr kumimoji="0" lang="en-US" altLang="en-US" sz="1000" b="0" i="0" u="none" strike="noStrike" cap="none" normalizeH="0" baseline="0" dirty="0">
                <a:ln>
                  <a:noFill/>
                </a:ln>
                <a:solidFill>
                  <a:schemeClr val="tx1"/>
                </a:solidFill>
                <a:effectLst/>
                <a:latin typeface="Arial Unicode MS"/>
              </a:rPr>
              <a:t> in range(1,4):\n </a:t>
            </a:r>
            <a:r>
              <a:rPr kumimoji="0" lang="en-US" altLang="en-US" sz="1000" b="0" i="0" u="none" strike="noStrike" cap="none" normalizeH="0" baseline="0" dirty="0" err="1">
                <a:ln>
                  <a:noFill/>
                </a:ln>
                <a:solidFill>
                  <a:schemeClr val="tx1"/>
                </a:solidFill>
                <a:effectLst/>
                <a:latin typeface="Arial Unicode MS"/>
              </a:rPr>
              <a:t>posicion</a:t>
            </a:r>
            <a:r>
              <a:rPr kumimoji="0" lang="en-US" altLang="en-US" sz="1000" b="0" i="0" u="none" strike="noStrike" cap="none" normalizeH="0" baseline="0" dirty="0">
                <a:ln>
                  <a:noFill/>
                </a:ln>
                <a:solidFill>
                  <a:schemeClr val="tx1"/>
                </a:solidFill>
                <a:effectLst/>
                <a:latin typeface="Arial Unicode MS"/>
              </a:rPr>
              <a:t> = </a:t>
            </a:r>
            <a:r>
              <a:rPr kumimoji="0" lang="en-US" altLang="en-US" sz="1000" b="0" i="0" u="none" strike="noStrike" cap="none" normalizeH="0" baseline="0" dirty="0" err="1">
                <a:ln>
                  <a:noFill/>
                </a:ln>
                <a:solidFill>
                  <a:schemeClr val="tx1"/>
                </a:solidFill>
                <a:effectLst/>
                <a:latin typeface="Arial Unicode MS"/>
              </a:rPr>
              <a:t>difDesordenadas.index</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diferencias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i</a:t>
            </a:r>
            <a:r>
              <a:rPr kumimoji="0" lang="en-US" altLang="en-US" sz="1000" b="0" i="0" u="none" strike="noStrike" cap="none" normalizeH="0" baseline="0" dirty="0">
                <a:ln>
                  <a:noFill/>
                </a:ln>
                <a:solidFill>
                  <a:schemeClr val="tx1"/>
                </a:solidFill>
                <a:effectLst/>
                <a:latin typeface="Arial Unicode MS"/>
              </a:rPr>
              <a:t>)])\n </a:t>
            </a:r>
            <a:r>
              <a:rPr kumimoji="0" lang="en-US" altLang="en-US" sz="1000" b="0" i="0" u="none" strike="noStrike" cap="none" normalizeH="0" baseline="0" dirty="0" err="1">
                <a:ln>
                  <a:noFill/>
                </a:ln>
                <a:solidFill>
                  <a:schemeClr val="tx1"/>
                </a:solidFill>
                <a:effectLst/>
                <a:latin typeface="Arial Unicode MS"/>
              </a:rPr>
              <a:t>plt.scatter</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diaMinimos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posicion</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minimos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posicion</a:t>
            </a:r>
            <a:r>
              <a:rPr kumimoji="0" lang="en-US" altLang="en-US" sz="1000" b="0" i="0" u="none" strike="noStrike" cap="none" normalizeH="0" baseline="0" dirty="0">
                <a:ln>
                  <a:noFill/>
                </a:ln>
                <a:solidFill>
                  <a:schemeClr val="tx1"/>
                </a:solidFill>
                <a:effectLst/>
                <a:latin typeface="Arial Unicode MS"/>
              </a:rPr>
              <a:t>], c=\"r\")\n </a:t>
            </a:r>
            <a:r>
              <a:rPr kumimoji="0" lang="en-US" altLang="en-US" sz="1000" b="0" i="0" u="none" strike="noStrike" cap="none" normalizeH="0" baseline="0" dirty="0" err="1">
                <a:ln>
                  <a:noFill/>
                </a:ln>
                <a:solidFill>
                  <a:schemeClr val="tx1"/>
                </a:solidFill>
                <a:effectLst/>
                <a:latin typeface="Arial Unicode MS"/>
              </a:rPr>
              <a:t>plt.scatter</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diaMaximos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posicion</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maximos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posicion</a:t>
            </a:r>
            <a:r>
              <a:rPr kumimoji="0" lang="en-US" altLang="en-US" sz="1000" b="0" i="0" u="none" strike="noStrike" cap="none" normalizeH="0" baseline="0" dirty="0">
                <a:ln>
                  <a:noFill/>
                </a:ln>
                <a:solidFill>
                  <a:schemeClr val="tx1"/>
                </a:solidFill>
                <a:effectLst/>
                <a:latin typeface="Arial Unicode MS"/>
              </a:rPr>
              <a:t>], c=\"b\")\n print(</a:t>
            </a:r>
            <a:r>
              <a:rPr kumimoji="0" lang="en-US" altLang="en-US" sz="1000" b="0" i="0" u="none" strike="noStrike" cap="none" normalizeH="0" baseline="0" dirty="0" err="1">
                <a:ln>
                  <a:noFill/>
                </a:ln>
                <a:solidFill>
                  <a:schemeClr val="tx1"/>
                </a:solidFill>
                <a:effectLst/>
                <a:latin typeface="Arial Unicode MS"/>
              </a:rPr>
              <a:t>diaMinimos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posicion</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minimos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posicion</a:t>
            </a:r>
            <a:r>
              <a:rPr kumimoji="0" lang="en-US" altLang="en-US" sz="1000" b="0" i="0" u="none" strike="noStrike" cap="none" normalizeH="0" baseline="0" dirty="0">
                <a:ln>
                  <a:noFill/>
                </a:ln>
                <a:solidFill>
                  <a:schemeClr val="tx1"/>
                </a:solidFill>
                <a:effectLst/>
                <a:latin typeface="Arial Unicode MS"/>
              </a:rPr>
              <a:t>])\n print(</a:t>
            </a:r>
            <a:r>
              <a:rPr kumimoji="0" lang="en-US" altLang="en-US" sz="1000" b="0" i="0" u="none" strike="noStrike" cap="none" normalizeH="0" baseline="0" dirty="0" err="1">
                <a:ln>
                  <a:noFill/>
                </a:ln>
                <a:solidFill>
                  <a:schemeClr val="tx1"/>
                </a:solidFill>
                <a:effectLst/>
                <a:latin typeface="Arial Unicode MS"/>
              </a:rPr>
              <a:t>diaMaximos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posicion</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maximos</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posicion</a:t>
            </a:r>
            <a:r>
              <a:rPr kumimoji="0" lang="en-US" altLang="en-US" sz="1000" b="0" i="0" u="none" strike="noStrike" cap="none" normalizeH="0" baseline="0" dirty="0">
                <a:ln>
                  <a:noFill/>
                </a:ln>
                <a:solidFill>
                  <a:schemeClr val="tx1"/>
                </a:solidFill>
                <a:effectLst/>
                <a:latin typeface="Arial Unicode MS"/>
              </a:rPr>
              <a:t>])\n\n\</a:t>
            </a:r>
            <a:r>
              <a:rPr kumimoji="0" lang="en-US" altLang="en-US" sz="1000" b="0" i="0" u="none" strike="noStrike" cap="none" normalizeH="0" baseline="0" dirty="0" err="1">
                <a:ln>
                  <a:noFill/>
                </a:ln>
                <a:solidFill>
                  <a:schemeClr val="tx1"/>
                </a:solidFill>
                <a:effectLst/>
                <a:latin typeface="Arial Unicode MS"/>
              </a:rPr>
              <a:t>nplt.xlabel</a:t>
            </a:r>
            <a:r>
              <a:rPr kumimoji="0" lang="en-US" altLang="en-US" sz="1000" b="0" i="0" u="none" strike="noStrike" cap="none" normalizeH="0" baseline="0" dirty="0">
                <a:ln>
                  <a:noFill/>
                </a:ln>
                <a:solidFill>
                  <a:schemeClr val="tx1"/>
                </a:solidFill>
                <a:effectLst/>
                <a:latin typeface="Arial Unicode MS"/>
              </a:rPr>
              <a:t>('Dias', </a:t>
            </a:r>
            <a:r>
              <a:rPr kumimoji="0" lang="en-US" altLang="en-US" sz="1000" b="0" i="0" u="none" strike="noStrike" cap="none" normalizeH="0" baseline="0" dirty="0" err="1">
                <a:ln>
                  <a:noFill/>
                </a:ln>
                <a:solidFill>
                  <a:schemeClr val="tx1"/>
                </a:solidFill>
                <a:effectLst/>
                <a:latin typeface="Arial Unicode MS"/>
              </a:rPr>
              <a:t>fontsize</a:t>
            </a:r>
            <a:r>
              <a:rPr kumimoji="0" lang="en-US" altLang="en-US" sz="1000" b="0" i="0" u="none" strike="noStrike" cap="none" normalizeH="0" baseline="0" dirty="0">
                <a:ln>
                  <a:noFill/>
                </a:ln>
                <a:solidFill>
                  <a:schemeClr val="tx1"/>
                </a:solidFill>
                <a:effectLst/>
                <a:latin typeface="Arial Unicode MS"/>
              </a:rPr>
              <a:t>=18)\</a:t>
            </a:r>
            <a:r>
              <a:rPr kumimoji="0" lang="en-US" altLang="en-US" sz="1000" b="0" i="0" u="none" strike="noStrike" cap="none" normalizeH="0" baseline="0" dirty="0" err="1">
                <a:ln>
                  <a:noFill/>
                </a:ln>
                <a:solidFill>
                  <a:schemeClr val="tx1"/>
                </a:solidFill>
                <a:effectLst/>
                <a:latin typeface="Arial Unicode MS"/>
              </a:rPr>
              <a:t>nplt.ylabel</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AdjClose</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fontsize</a:t>
            </a:r>
            <a:r>
              <a:rPr kumimoji="0" lang="en-US" altLang="en-US" sz="1000" b="0" i="0" u="none" strike="noStrike" cap="none" normalizeH="0" baseline="0" dirty="0">
                <a:ln>
                  <a:noFill/>
                </a:ln>
                <a:solidFill>
                  <a:schemeClr val="tx1"/>
                </a:solidFill>
                <a:effectLst/>
                <a:latin typeface="Arial Unicode MS"/>
              </a:rPr>
              <a:t>=18)\n\</a:t>
            </a:r>
            <a:r>
              <a:rPr kumimoji="0" lang="en-US" altLang="en-US" sz="1000" b="0" i="0" u="none" strike="noStrike" cap="none" normalizeH="0" baseline="0" dirty="0" err="1">
                <a:ln>
                  <a:noFill/>
                </a:ln>
                <a:solidFill>
                  <a:schemeClr val="tx1"/>
                </a:solidFill>
                <a:effectLst/>
                <a:latin typeface="Arial Unicode MS"/>
              </a:rPr>
              <a:t>nplt.plot</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diasSony</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adjcloseSony</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nplt.grid</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nplt.show</a:t>
            </a:r>
            <a:r>
              <a:rPr kumimoji="0" lang="en-US" altLang="en-US" sz="1000" b="0" i="0" u="none" strike="noStrike" cap="none" normalizeH="0" baseline="0" dirty="0">
                <a:ln>
                  <a:noFill/>
                </a:ln>
                <a:solidFill>
                  <a:schemeClr val="tx1"/>
                </a:solidFill>
                <a:effectLst/>
                <a:latin typeface="Arial Unicode MS"/>
              </a:rPr>
              <a:t>()","execution_count":28,"outputs":[{"</a:t>
            </a:r>
            <a:r>
              <a:rPr kumimoji="0" lang="en-US" altLang="en-US" sz="1000" b="0" i="0" u="none" strike="noStrike" cap="none" normalizeH="0" baseline="0" dirty="0" err="1">
                <a:ln>
                  <a:noFill/>
                </a:ln>
                <a:solidFill>
                  <a:schemeClr val="tx1"/>
                </a:solidFill>
                <a:effectLst/>
                <a:latin typeface="Arial Unicode MS"/>
              </a:rPr>
              <a:t>output_type":"stream","text</a:t>
            </a:r>
            <a:r>
              <a:rPr kumimoji="0" lang="en-US" altLang="en-US" sz="1000" b="0" i="0" u="none" strike="noStrike" cap="none" normalizeH="0" baseline="0" dirty="0">
                <a:ln>
                  <a:noFill/>
                </a:ln>
                <a:solidFill>
                  <a:schemeClr val="tx1"/>
                </a:solidFill>
                <a:effectLst/>
                <a:latin typeface="Arial Unicode MS"/>
              </a:rPr>
              <a:t>":"[7.799963000000002, 8.469654000000002, 13.329997999999996]\n1080 36.950001\n1139 50.279999\n365 19.421122\n415 27.890776000000002\n538 22.897619\n498 30.697582\n","name":"</a:t>
            </a:r>
            <a:r>
              <a:rPr kumimoji="0" lang="en-US" altLang="en-US" sz="1000" b="0" i="0" u="none" strike="noStrike" cap="none" normalizeH="0" baseline="0" dirty="0" err="1">
                <a:ln>
                  <a:noFill/>
                </a:ln>
                <a:solidFill>
                  <a:schemeClr val="tx1"/>
                </a:solidFill>
                <a:effectLst/>
                <a:latin typeface="Arial Unicode MS"/>
              </a:rPr>
              <a:t>stdout</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output_type":"display_data","data</a:t>
            </a:r>
            <a:r>
              <a:rPr kumimoji="0" lang="en-US" altLang="en-US" sz="1000" b="0" i="0" u="none" strike="noStrike" cap="none" normalizeH="0" baseline="0" dirty="0">
                <a:ln>
                  <a:noFill/>
                </a:ln>
                <a:solidFill>
                  <a:schemeClr val="tx1"/>
                </a:solidFill>
                <a:effectLst/>
                <a:latin typeface="Arial Unicode MS"/>
              </a:rPr>
              <a:t>":{"text/</a:t>
            </a:r>
            <a:r>
              <a:rPr kumimoji="0" lang="en-US" altLang="en-US" sz="1000" b="0" i="0" u="none" strike="noStrike" cap="none" normalizeH="0" baseline="0" dirty="0" err="1">
                <a:ln>
                  <a:noFill/>
                </a:ln>
                <a:solidFill>
                  <a:schemeClr val="tx1"/>
                </a:solidFill>
                <a:effectLst/>
                <a:latin typeface="Arial Unicode MS"/>
              </a:rPr>
              <a:t>plain":"","image</a:t>
            </a:r>
            <a:r>
              <a:rPr kumimoji="0" lang="en-US" altLang="en-US" sz="1000" b="0" i="0" u="none" strike="noStrike" cap="none" normalizeH="0" baseline="0" dirty="0">
                <a:ln>
                  <a:noFill/>
                </a:ln>
                <a:solidFill>
                  <a:schemeClr val="tx1"/>
                </a:solidFill>
                <a:effectLst/>
                <a:latin typeface="Arial Unicode MS"/>
              </a:rPr>
              <a:t>/png":"iVBORw0KGgoAAAANSUhEUgAAAfoAAAF/CAYAAAChaAsiAAAABHNCSVQICAgIfAhkiAAAAAlwSFlzAAALEgAACxIB0t1+/AAAADl0RVh0U29mdHdhcmUAbWF0cGxvdGxpYiB2ZXJzaW9uIDIuMS4yLCBodHRwOi8vbWF0cGxvdGxpYi5vcmcvNQv5yAAAIABJREFUeJzs3Xd83VX9+PHXuTd7NU1HugddQGkpUNqyU6YKMgUVVJTRL4p+Qdw/XKAIqAwVBCsqRYuIiMqXDaWhjDJKW7r3HknTNOvmJnee3x+fcUduknuTe3Nvct/Px6OP3s+4n3vup03en7PeR2mtEUIIIcTA5Eh3AYQQQgiROhLohRBCiAFMAr0QQggxgEmgF0IIIQYwCfRCCCHEACaBXgghhBjAJNALIYQQA5gEeiGEEGIAk0AvhBBCDGAS6IUQQogBLCfdBUiGoUOH6gkTJiTteq2trRQXFyftev1Rtt+DbP/+IPcg278/yD3I5O//0UcfHdZaD4vn3AER6CdMmMCKFSuSdr3q6mqqqqqSdr3+KNvvQbZ/f5B7kO3fH+QeZPL3V0rtjvdcaboXQgghBjAJ9EIIIcQAJoFeCCGEGMAk0AshhBADmAR6IYQQYgCTQC+EEEIMYBLohRBCiAFMAr0QQggxgEmgF0IIIQYwCfRCCCHEACaBXgghhBjAJNALIYQYsLbWtqS7CGkngV4IIcSA9Or6Gs57YBkvrDmY7qKklQR6IYQQA9IWsza/qaY5zSVJLwn0QgghBiSt010C+NnzG7j89++ktQwDYj16IYQQIhP96e2d6S6C1OiFEEJkpz31bp5esRfdB1X/dl8g5Z/RGQn0QgghBqTuwveZv1rKd59Zw8QfvMi72w+ntCyHmj0pvX5XJNALIYTIeks3HUrp9Wua21N6/a5IoBdCCDGgqRj7opvrC/NSM2StINcIs+/</a:t>
            </a:r>
            <a:r>
              <a:rPr kumimoji="0" lang="en-US" altLang="en-US" sz="1000" b="0" i="0" u="none" strike="noStrike" cap="none" normalizeH="0" baseline="0" dirty="0" err="1">
                <a:ln>
                  <a:noFill/>
                </a:ln>
                <a:solidFill>
                  <a:schemeClr val="tx1"/>
                </a:solidFill>
                <a:effectLst/>
                <a:latin typeface="Arial Unicode MS"/>
              </a:rPr>
              <a:t>vqE</a:t>
            </a:r>
            <a:r>
              <a:rPr kumimoji="0" lang="en-US" altLang="en-US" sz="1000" b="0" i="0" u="none" strike="noStrike" cap="none" normalizeH="0" baseline="0" dirty="0">
                <a:ln>
                  <a:noFill/>
                </a:ln>
                <a:solidFill>
                  <a:schemeClr val="tx1"/>
                </a:solidFill>
                <a:effectLst/>
                <a:latin typeface="Arial Unicode MS"/>
              </a:rPr>
              <a:t>/J9eMhgV4IIUTW2F3fyk+fW8+RVm/EfisgJ1tFUR4A9722BX8gmJLP6I4EeiGEEAOGxx/</a:t>
            </a:r>
            <a:r>
              <a:rPr kumimoji="0" lang="en-US" altLang="en-US" sz="1000" b="0" i="0" u="none" strike="noStrike" cap="none" normalizeH="0" baseline="0" dirty="0" err="1">
                <a:ln>
                  <a:noFill/>
                </a:ln>
                <a:solidFill>
                  <a:schemeClr val="tx1"/>
                </a:solidFill>
                <a:effectLst/>
                <a:latin typeface="Arial Unicode MS"/>
              </a:rPr>
              <a:t>gtqdXs</a:t>
            </a:r>
            <a:r>
              <a:rPr kumimoji="0" lang="en-US" altLang="en-US" sz="1000" b="0" i="0" u="none" strike="noStrike" cap="none" normalizeH="0" baseline="0" dirty="0">
                <a:ln>
                  <a:noFill/>
                </a:ln>
                <a:solidFill>
                  <a:schemeClr val="tx1"/>
                </a:solidFill>
                <a:effectLst/>
                <a:latin typeface="Arial Unicode MS"/>
              </a:rPr>
              <a:t>/eI295XvaXOfn3LU6t5/N1dvLU1sk++zZuawXJ5OUaY/edNp5DjTE/Ilel1QgghBowVuxp4duV+apvbmTtxCABr9jXZx31mrbqpzRfxvpZ2f0rK4/UH+cxJYzh5QkVKrh8PqdELIYTo9xYvhgkT4Nz5Rljbuc8XkTDH6pNXZof9Ux/</a:t>
            </a:r>
            <a:r>
              <a:rPr kumimoji="0" lang="en-US" altLang="en-US" sz="1000" b="0" i="0" u="none" strike="noStrike" cap="none" normalizeH="0" baseline="0" dirty="0" err="1">
                <a:ln>
                  <a:noFill/>
                </a:ln>
                <a:solidFill>
                  <a:schemeClr val="tx1"/>
                </a:solidFill>
                <a:effectLst/>
                <a:latin typeface="Arial Unicode MS"/>
              </a:rPr>
              <a:t>ujXh</a:t>
            </a:r>
            <a:r>
              <a:rPr kumimoji="0" lang="en-US" altLang="en-US" sz="1000" b="0" i="0" u="none" strike="noStrike" cap="none" normalizeH="0" baseline="0" dirty="0">
                <a:ln>
                  <a:noFill/>
                </a:ln>
                <a:solidFill>
                  <a:schemeClr val="tx1"/>
                </a:solidFill>
                <a:effectLst/>
                <a:latin typeface="Arial Unicode MS"/>
              </a:rPr>
              <a:t>/qyc5gX57nYtDYQPvPP6gXatPl7R+ulJql1JqrVJqtVJqhbmvQin1mlJqq/n34HSWUQghRGZbvBgWLIDdu4Ecowl+b42fNWtC57jNpnllDs3beDAyLW4gGHsy3nn3v8nnF74Xd1nOue9NTrv3DcAI+vWtXvKzOdCb5mutZ2mtZ5vb3weWaK2nAEvMbSGEECKm228Ht1tTevIOcitcAGilWbIkdI7VNB/sJDmOr5NAv/WQi+UJjpj3BYxrnXPfmwDZXaPvxCXAIvP1IuDSNJZFCCFEhtuzB3IGtVFx9kYqztsAgA4qGptCwbu53eiTL8x1xrxGINj1iPhfvryJ/67e3+U5v12y1X4dPn2vvDCv6y+QYukejKeBV5VSGviD1nohUKm1PgigtT6olBqe1hIKIYTIaOPGwcH2yMF1BBXlg0KbVo2+MWoQnsWqhXfm99XbAbhk1uhOz7n/tS32a2/YVLoJQ4q6vHaqpTvQn6a1PmAG89eUUpvifaNSagGwAKCyspLq6uqkFcrlciX1ev1Rtt+DbP/+IPcg278/9J97cP/9sGyLn/80hvaNqHQze+YuXjEr4Ss+WknzDgf76kPT7s4ck8OyfcYDwKG6wx2+a1Ozi+h0O/Hej9eXLrNf1+7YQHX95ri/T7KlNdBrrQ+Yfx9SSv0bmAPUKqVGmrX5kUDMvIRm7X8hwOzZs3VVVVXSylVdXU0yr9cfZfs9yPbvD3IPsv37Q/+6B8sf2g+Nq+3tHGcJxxwzglf2G83pM44/nuNGD6L9lVftc+ZOn8TjX5vE5Y+8S2lBDlVVc+1j+xrcvLpsORCZurbL+/</a:t>
            </a:r>
            <a:r>
              <a:rPr kumimoji="0" lang="en-US" altLang="en-US" sz="1000" b="0" i="0" u="none" strike="noStrike" cap="none" normalizeH="0" baseline="0" dirty="0" err="1">
                <a:ln>
                  <a:noFill/>
                </a:ln>
                <a:solidFill>
                  <a:schemeClr val="tx1"/>
                </a:solidFill>
                <a:effectLst/>
                <a:latin typeface="Arial Unicode MS"/>
              </a:rPr>
              <a:t>HyC</a:t>
            </a:r>
            <a:r>
              <a:rPr kumimoji="0" lang="en-US" altLang="en-US" sz="1000" b="0" i="0" u="none" strike="noStrike" cap="none" normalizeH="0" baseline="0" dirty="0">
                <a:ln>
                  <a:noFill/>
                </a:ln>
                <a:solidFill>
                  <a:schemeClr val="tx1"/>
                </a:solidFill>
                <a:effectLst/>
                <a:latin typeface="Arial Unicode MS"/>
              </a:rPr>
              <a:t>/bLIZNmwhJjEN8n559GZVlBL75d76Stj14pVayUKrVeA+cD64DngGvN064F/pueEgohhOgvJkxvi9guKg1GTK8LBqGmKTJoF+U5cTgUuU6FP6rp/vR7l3Ln8vjz02utcSiYY86XX7Un1LwwuCi9ffTpHIxXCbytlPoY+AB4QWv9MnAPcJ5SaitwnrkthBBCdCp6utzhFg9ub2huvD8Y5MYnVgBGgAcoNvPbOx2q0+l18fL4gwQ1TBtRCsCf3wmtQ5/uUfdpa7rXWu8Ajo+xvx44p+9LJIQQor86GFVbb/H4+eNboWDr8vjZbfbPjxxUwPa6VgrNgJ/rdODyd58wZ3R5YafHrIQ7IwYZTfR1LcaytHlpSnsbLv0lEEIIIXqp0e3t8riV8rY4z2k3pVs1++5q9J8+fhQAk4aXdHpOq8dIyDOsJN/OvgdwzxUzui98ikmgF0II0e81umNPm7NYgf4Xl8+wk+MUmU33OQ5HxPS6j3YfiXjvg5+dxfFjBuGItd6taW+D0VowqryQkvxQY3lZQW78XyJFJNALIYTo17TWEfPjYwVkK9CXFuTg8xtz3K0afY5DRSTMueKR5RHvdToUSim66sbfUtsCGH30+TmhpDznHJP+VDAS6IUQQvRrjW5fRNP79adP7HBOk1njL8nPxW8G9XxzDfqcsFH3nS1u41AQ7CLSN7cZ76sozuOKE42kOieNH4xSXTQD9JF0J8wRQgghemWPufb8PZfPoCDXaae7DWf30ec77aCe4zAC/b6GNnYcbmXVngaOtEb29V8wvRIwavXhefK11vzkufVcesJoThw3GG8ggNOhcDoUQ0qMMQD+Xo7kTxap0QshhOjXrP7xWePKufSE0TjD2u4LzFr79jpjsZvR5YUcN9rIjVtWaNR1V+815rxf9vt3eWV9jf3eSybl8ocvGuutGU33ocDd7gvyxPLdXP77dwFj3Xlrlbpis4/eH+g6f35fkRq9EEKIfs3KYz+o0Bj4lhMW6Ivzcmj3edlS62JEWQHlRXnce8VMrjt9IsNLjalwSmEn13l6xT77veEVcoeK3G7zBSLKEL7uvDUYz5chgV5q9EIIIfo1rzm4zpqzbjXJAxTlhwbGlRcZDwKFeU5mjS2393eyci0jikMPDA6lIlakC+/L9/qDeP1B+/NLC6xAL033QgghRLf+9t5u/vHhnk6P24HerFGfMXWofczKfhd+PNq4io6ry33ngmnMGxl6ryNs1H0wqDnjl0vtYweb2oyme7OboKI4HzCy82UCCfRCCCEy2g//s47v/Wttp8etJWGtQD68tIDPnTwWCE2hA1izrynm+//11VM77Lt5/uSIvn6lsEf272+MzKvv8QeNpnuzRn/cqDIAzpo2rOsv1kekj14IIUTGiicHvcfsLw9PN5vrjBwY15VhpfnMmVjBBzuPdHqO0xFqut95uDXq881Ab86fz3E6WPWj8yK6DdJJAr0QQoiMtf5A7Fp4OE/AqE2Hz1m3An1hbnzBdkQ3y8iGN91bg//</a:t>
            </a:r>
            <a:r>
              <a:rPr kumimoji="0" lang="en-US" altLang="en-US" sz="1000" b="0" i="0" u="none" strike="noStrike" cap="none" normalizeH="0" baseline="0" dirty="0" err="1">
                <a:ln>
                  <a:noFill/>
                </a:ln>
                <a:solidFill>
                  <a:schemeClr val="tx1"/>
                </a:solidFill>
                <a:effectLst/>
                <a:latin typeface="Arial Unicode MS"/>
              </a:rPr>
              <a:t>sz</a:t>
            </a:r>
            <a:r>
              <a:rPr kumimoji="0" lang="en-US" altLang="en-US" sz="1000" b="0" i="0" u="none" strike="noStrike" cap="none" normalizeH="0" baseline="0" dirty="0">
                <a:ln>
                  <a:noFill/>
                </a:ln>
                <a:solidFill>
                  <a:schemeClr val="tx1"/>
                </a:solidFill>
                <a:effectLst/>
                <a:latin typeface="Arial Unicode MS"/>
              </a:rPr>
              <a:t>/cH8PgD9qh7gMHF6V2xLpw03QshhMhY1tS3rnjDRrxbrGl11kj87nzltAn26zU/Pb/DcWPUvRHp22OMuI9VhkwhNXohhBAZy8pol99FEI0VZEvNHPPxBt8Txg1m612fxBcI2jnww4WnwG33RwZ6rz+INxCMyHGfSTKzVEIIIbKW1x8kx6FwOBQt5jQ2f1CjtY6ZUjZ8apsl12mc50ggBW2u02E3+UezUuDe+MQK1u2P7E7w+AO0evwML82P+7P6Uma2MwghhMhaU3/4Et98ejUALWY620BQ26Pro3kDoaltFuuBIFmp5p0OhT8Y5LUNtRxsao845vEHaXT7KC/MnH75cBLohRBCZJz/rj4AhBaLgdCa79Fi1egnDSsG4OgRZUkpj1Kqw1K4b313PmAG+jafnZAn00igF0IIkTGiV4irC0s609QWe815T4w++</a:t>
            </a:r>
            <a:r>
              <a:rPr kumimoji="0" lang="en-US" altLang="en-US" sz="1000" b="0" i="0" u="none" strike="noStrike" cap="none" normalizeH="0" baseline="0" dirty="0" err="1">
                <a:ln>
                  <a:noFill/>
                </a:ln>
                <a:solidFill>
                  <a:schemeClr val="tx1"/>
                </a:solidFill>
                <a:effectLst/>
                <a:latin typeface="Arial Unicode MS"/>
              </a:rPr>
              <a:t>qppw</a:t>
            </a:r>
            <a:r>
              <a:rPr kumimoji="0" lang="en-US" altLang="en-US" sz="1000" b="0" i="0" u="none" strike="noStrike" cap="none" normalizeH="0" baseline="0" dirty="0">
                <a:ln>
                  <a:noFill/>
                </a:ln>
                <a:solidFill>
                  <a:schemeClr val="tx1"/>
                </a:solidFill>
                <a:effectLst/>
                <a:latin typeface="Arial Unicode MS"/>
              </a:rPr>
              <a:t>/nvzafx+Tlj7X3h2fAS5VCK+qgFb6xWhMXv7cbrD0bkws8kEuiFEEJkjPDm+Ua3l4/2NHD0iFJ7O5Y2byAiMY7l+LHlEX36T1w/p8flirXGvbXu/MdmIp5MHXWfmaUSQgiRlTz+UKB/Z1s9gaDmqtlGrbyxkxq92xegMMZI+WhlBT1vWo81qK846uHi6/On9Pj6qSSj7oUQQmQMb1igr281mu1njDGWle28Ru9nZBcJbxbfMJfJw0t6Va7wQD9rbDlr9jWS43RQmp9Di8fPqEEFFMZoVcgEEuiFEEJkjPCme5c5ta7SXE7W7Y09GM/dSdO95bTJQzs9Fi+r6d6h4NmvnorD3FFWmEuLx09ZnIl50kGa7oUQQmSM8Bp9q8ePQ4Wy27X7Yk+va/MGUl6btmr0w0sL7CAPoaVvM3XEPUigF0IIkUEiA32A4vwce3S7xx+7Rt/mC8Sd076nrCXux1YURuyvMHPaV3aTKz+dJNALIYTIGOGB3uXxU5KfY6e/9cSo0WutafN13XSfDNbo/TGDI9euv/3CY5g+qsweMJiJpI9eCCFExvAGQrX2ZVvqKCvMRSlFXo6jQ455gBaPH61Due1TxWkG+qElkdnvjh5Rxgv/e0ZKP7u3pEYvhBAiY4RPrzvU4mH6KCOzXUGOI2aN/ojLGIlfkeJlYa1ug0xafjZeEuiFEEJkjIONkXnkZ4w2ptbl5zr5YOcRfFH57o+YU+4qSlIbgK30txVFEuiFEEKIHlu5pyFiu9hc+rWuxcOGg81M++FL1Da3U9tsPBA0mGlpUx2ArWQ9/bFGL330QgghMkarx8/4IUVMGV7C6xsPdRhkF9Rw/6tb+MeKvYwcVMCciRUAKZ/Hbj1YjByUuaPrOyM1eiGEEBmj3RekIMcJGIPfrHzy4daa68EfbGq3V7krzk/tqHurS2F0eWE3Z2aetAd6pZRTKbVKKfW8uf24UmqnUmq1+WdWussohBCib7T5AhTkOTusI//Q1SfYr3OcHfPOl+SntoH6c+YqeKke9JcKaQ/0wC3Axqh939FazzL/rE5HoYQQQvQ9I/lNx9B00cxR9utYy9UWxKj5J9MdF09ny88/GbEaXn+R1kCvlBoDXAg8ls5yCCGEyAztvgAFuU6qpg0D4KhhxR3OORy2Rr3FEWsd2SSy5vL3R+ku9YPAd4HoyZF3KaXWKKUeUErlp6FcQggh0qDdTGd79ZxxfHj7uUytLO1wTmsni9uI2JTWOj0frNRFwKe01l9TSlUB39ZaX6SUGgnUAHnAQmC71vrOGO9fACwAqKysPOmpp55KWtlcLhclJb1b0rC/y/Z7kO3fH+QeZPv3h76/B4Gg5vpX3Zw8wsnNszqObv/yy60R2/NGOnnvoBH0H/9Ex5p/b2Xy/4H58+d/pLWeHc+56ZxedxpwsVLqU0ABUKaU+pvW+gvmcY9S6i/At2O9WWu9EONBgNmzZ+uqqqqkFay6uppkXq8/yvZ7kO3fH+QeZPv3h76/B29trQM+4MOaQMzPXeDeyMJlOwAozc/hqVsuYOPBZhpavZyahKVoow2U/wNpa7rXWv9Aaz1Gaz0B+Bzwhtb6C2aNHmWMeLgUWJeuMgohhOg7gaDRwvzji46Nefz/feoYPnncCACKzOl0x4wsS0mQH0jS3Ucfy2Kl1FpgLTAU+HmayyOEEKIPWHnurSQ4sUwZbjSl1zZ3HJAnYsuIzHha62qg2nx9dloLI4QQIi2sJWoLYkyvs9xy7lR++8Y2nCkeZT+QZESgF0IIIawafZ6z8znxTofiL185mbGD+1+GunSRQC+EECIjWEvB5ndRoweYP214XxRnwMjEPnohhBBZyGq6z++niWkyldxNIYQQGcFuupdAn1RyN4UQQmQEr91HL6EpmeRuCiGEyAgefwCnQ5EjgT6p5G4KIYTICF5/UPrnU0DuqBBCiIyw/kAzY2TaXNJJoBdCCJERtte5OH5MebqLMeBIoBdCCJERghpynJLxLtkk0AshhMgIWmscSgJ9skmgF0IIkRGCGgn0KSCBXgghREYIBDWyVk3ySaAXQgiREYJao6RGn3QS6IUQQmQErZHlZ1NAAr0QQoiMENTSdJ8KEuiFEEJkBKOPXiJ9skmgF0IIkRG0RvroU0ACvRBCiIwQ1BpZzyb55JYKIYTICEFJmJMSEuiFEEKkndaaoDTdp4QEeiGEEGmntfG3jLpPPgn0Qggh0i5oRnqn1OiTTgK9EEKItAtaNXqp0iedBHohhBBpZ9XopUKffBLohRBCJGT9gSYefH1LUq9pBXoZdZ98EuiFEEIk5Et/+oAHX99KU5svade0mu6ljz75JNALIYRIiC8QBOCO59Yn7ZrSdJ86EuiFEEIkpLQgF4BnV+1P2jWDQWm6TxUJ9EIIIeL2q1c2sb+xDYCjhhYn7bpBmUefMhLohRBCxCUQ1Dy8dLu9XdvcnrRr2/PoJdInXdoDvVLKqZRapZR63tyeqJR6Xym1VSn1D6VUXrrLKIQQApZsrI3YbvUG+J+/</a:t>
            </a:r>
            <a:r>
              <a:rPr kumimoji="0" lang="en-US" altLang="en-US" sz="1000" b="0" i="0" u="none" strike="noStrike" cap="none" normalizeH="0" baseline="0" dirty="0" err="1">
                <a:ln>
                  <a:noFill/>
                </a:ln>
                <a:solidFill>
                  <a:schemeClr val="tx1"/>
                </a:solidFill>
                <a:effectLst/>
                <a:latin typeface="Arial Unicode MS"/>
              </a:rPr>
              <a:t>ruDpD</a:t>
            </a:r>
            <a:r>
              <a:rPr kumimoji="0" lang="en-US" altLang="en-US" sz="1000" b="0" i="0" u="none" strike="noStrike" cap="none" normalizeH="0" baseline="0" dirty="0">
                <a:ln>
                  <a:noFill/>
                </a:ln>
                <a:solidFill>
                  <a:schemeClr val="tx1"/>
                </a:solidFill>
                <a:effectLst/>
                <a:latin typeface="Arial Unicode MS"/>
              </a:rPr>
              <a:t>/f2+tqhPnoJ9MmW9kAP3AJsDNu+F3hAaz0FaACuT0uphBBCRHh3e32Hfa+sr+W7/1oT83xfIMiRVm9c1w4a4/ukjz4F0hrolVJjgAuBx8xtBZwNPGOesgi4ND2lE0IIYdFa896OjoG+K3e9sJETf/Ya7b5At+eG5tH3qHiiC+mu0T8IfBcwn+UYAjRqrf3m9j5gdDoKJoQQIuSfK/axqaYlofe8ur4GgNV7G7s91w70EumTLiddH6yUugg4pLX+SClVZe2Ocaru5P0LgAUAlZWVVFdXJ61sLpcrqdfrj7L9HmT79we5B9n+/SHyHry4zgPA/8zM54ArSEWBYtGGULN8rHuVq43jr727kvY9uV1+Vp3bqO9t2byJatf2Ls/</a:t>
            </a:r>
            <a:r>
              <a:rPr kumimoji="0" lang="en-US" altLang="en-US" sz="1000" b="0" i="0" u="none" strike="noStrike" cap="none" normalizeH="0" baseline="0" dirty="0" err="1">
                <a:ln>
                  <a:noFill/>
                </a:ln>
                <a:solidFill>
                  <a:schemeClr val="tx1"/>
                </a:solidFill>
                <a:effectLst/>
                <a:latin typeface="Arial Unicode MS"/>
              </a:rPr>
              <a:t>tKwPl</a:t>
            </a:r>
            <a:r>
              <a:rPr kumimoji="0" lang="en-US" altLang="en-US" sz="1000" b="0" i="0" u="none" strike="noStrike" cap="none" normalizeH="0" baseline="0" dirty="0">
                <a:ln>
                  <a:noFill/>
                </a:ln>
                <a:solidFill>
                  <a:schemeClr val="tx1"/>
                </a:solidFill>
                <a:effectLst/>
                <a:latin typeface="Arial Unicode MS"/>
              </a:rPr>
              <a:t>/0DaAj1wGnCxUupTQAFQhlHDL1dK5Zi1+jHAgVhv1lovBBYCzJ49W1dVVSWtYNXV1STzev1Rtt+DbP/+IPcg278/RN6DVxvWMqShhh9cfS4A/129n0UbVtvnxrpXpWvfguZmKkZPpKpqcpeftetwKyyr5thjjqHqxDFJ+w69MVD+D6St6V5r/QOt9Rit9QTgc8AbWutrgKXAZ8zTrgX+m6YiCiGEMO1raGNYab69rcPaWovznB3Ob2j14mo3emEPuzzdXl9y3adOOmv0nfke8JRS6ufAKuBPaS6PEEJktTZvgLe31nHN3PH2vgtnjmRfg5sGt4/H392F1tqeGrdufxMX/e5t+9x4Rt7LMrWpk+7BeABorau11heZr3doredorSdrra/</a:t>
            </a:r>
            <a:r>
              <a:rPr kumimoji="0" lang="en-US" altLang="en-US" sz="1000" b="0" i="0" u="none" strike="noStrike" cap="none" normalizeH="0" baseline="0" dirty="0" err="1">
                <a:ln>
                  <a:noFill/>
                </a:ln>
                <a:solidFill>
                  <a:schemeClr val="tx1"/>
                </a:solidFill>
                <a:effectLst/>
                <a:latin typeface="Arial Unicode MS"/>
              </a:rPr>
              <a:t>UWnf</a:t>
            </a:r>
            <a:r>
              <a:rPr kumimoji="0" lang="en-US" altLang="en-US" sz="1000" b="0" i="0" u="none" strike="noStrike" cap="none" normalizeH="0" baseline="0" dirty="0">
                <a:ln>
                  <a:noFill/>
                </a:ln>
                <a:solidFill>
                  <a:schemeClr val="tx1"/>
                </a:solidFill>
                <a:effectLst/>
                <a:latin typeface="Arial Unicode MS"/>
              </a:rPr>
              <a:t>/KCiEECJlmtp8BDUcM7LM3pfrdPD1s6cwuCiXQFDjC4Sq+NWbD0W83+ML0h0to+5TJiMCvRBCiMzl8hhN8MX5HZvoC3KNfc98tI+9R9wANLf7I87x+LufXheQpvuUkUAvhBCiS61moC/J79jbm28G+v/377Vc8ci7QGRT/aDCXLyB7mv0oYQ5vS2tiCaBXgghRJda7Rp9x0BfkBMKI4dajJ5WK9A/+oWTmD6qLK6mexmMlzoS6IUQQnTJ1UWN3mq6D1ff6uWMKUP5xHEjyM9xxFWj1/bqdRLok00CvRBCiJh2NAWod3lo9XZeo7dq++GOtHoYUmysR5aX44irRm/30UtUSjq5pUIIIToIBDV3Lm/nmsfex+UxBtPFGox34vjBEdvzf13NvoY2KoqNOff5Oc64avRWPvxYLQSidzJxHr0QQog0CQQ1f3lnJ4ddRj/7ppqWLgfjTa0sZdc9F/LyuoPc9LeV7DzcCsCQEqNG7w8G2Xm4lXqXhyEl+R3eb2kzA32hBPqkkxq9EEII2/NrDvDzFzby6JuhfPOudj8O1XUQnjy8JGJ7dHkhAC+vMxa2+d0b27r83DavGehjZNkTvSOBXgghhE1HLSN2wrhyXB4/xXk5dua7WMYPKY7YnnfUECCU8c7t7diXH84O9FKjTzoJ9EIIIWxFYTXqoYWKlnY/rR5/zIF44XKdDt78TpW9PWJQAQBXzTYWqAnPnBeLNN2njgR6IYQQ/GfVflrafXYNHGDOiBy2HXLxz4/2UVLQ/ZCuQYXGUrQzxwyy9919+UzGVRTZU/Q6Yw3Gk6b75JPBeEIIkeU217Rw6z9Wc+HMkZx/</a:t>
            </a:r>
            <a:r>
              <a:rPr kumimoji="0" lang="en-US" altLang="en-US" sz="1000" b="0" i="0" u="none" strike="noStrike" cap="none" normalizeH="0" baseline="0" dirty="0" err="1">
                <a:ln>
                  <a:noFill/>
                </a:ln>
                <a:solidFill>
                  <a:schemeClr val="tx1"/>
                </a:solidFill>
                <a:effectLst/>
                <a:latin typeface="Arial Unicode MS"/>
              </a:rPr>
              <a:t>bCUAUytL+PSkIC</a:t>
            </a:r>
            <a:r>
              <a:rPr kumimoji="0" lang="en-US" altLang="en-US" sz="1000" b="0" i="0" u="none" strike="noStrike" cap="none" normalizeH="0" baseline="0" dirty="0">
                <a:ln>
                  <a:noFill/>
                </a:ln>
                <a:solidFill>
                  <a:schemeClr val="tx1"/>
                </a:solidFill>
                <a:effectLst/>
                <a:latin typeface="Arial Unicode MS"/>
              </a:rPr>
              <a:t>/u9AFQXtj1evIA5UV5/OZzszh10lB7n9OhqCzLt1ey64yVPldG3SdfQjV6pdRYpdSflVL7lFJepdTZ5v5h5v6TU1NMIYQQqdLSbgTzF9YcxOs3psL96dqTKcxRnDHFCNojzcF13blk1uiI5WzBGK3fXY1+0fLdgNEFIJIr7juqlJoIrACuANYD9mOX1roOmA3ckOwCCiGESK3qzXX26wa3Ma0uP9cID9bo+VFmn3tP5DodrN3fZDfPR/vz2zsBqCzrfPqd6LlEHp3uAoLAccA1QPTwyxeB05NULiGEEH3koaWhqW8NbqN2n59j1OWsUfgjexHoX91QC8BL6w6yp97NDYtWsMucb+/y+Lnz+Q0AnGd2G4jkSiTQnwv8Xmu9F4g1fHI3MCYppRJCCNFnCnJDoaDBXJAm31ysRpu/7rtKdtOdh68+EYB/rzrAi+sO8vrGWv7yjlGLv+rR5fZ5/m5G5oueSWQwXhlwsIvjeQleTwghRAYYM7iI7XUutIanPtwLQJ7ZV/7t86dRmOvk/Ok9r21/asYIAJZtqWPZFqObwBrdv6/</a:t>
            </a:r>
            <a:r>
              <a:rPr kumimoji="0" lang="en-US" altLang="en-US" sz="1000" b="0" i="0" u="none" strike="noStrike" cap="none" normalizeH="0" baseline="0" dirty="0" err="1">
                <a:ln>
                  <a:noFill/>
                </a:ln>
                <a:solidFill>
                  <a:schemeClr val="tx1"/>
                </a:solidFill>
                <a:effectLst/>
                <a:latin typeface="Arial Unicode MS"/>
              </a:rPr>
              <a:t>BbZ</a:t>
            </a:r>
            <a:r>
              <a:rPr kumimoji="0" lang="en-US" altLang="en-US" sz="1000" b="0" i="0" u="none" strike="noStrike" cap="none" normalizeH="0" baseline="0" dirty="0">
                <a:ln>
                  <a:noFill/>
                </a:ln>
                <a:solidFill>
                  <a:schemeClr val="tx1"/>
                </a:solidFill>
                <a:effectLst/>
                <a:latin typeface="Arial Unicode MS"/>
              </a:rPr>
              <a:t>/nD0qgT4VEavR7geldHJ8HdJ36SAghRMbx+ANUFOVF7HOYC8MPLyvgjkuOs5vye0Ip1aFZvsHthcWL0c3NlLa7AAhs39HjzxCdSyTQPwtcp5Q6LmyfBlBKXQFcCTydxLIJIYToAx5fkPKi0PS5T0wfkfTPOG3SkIjt59ccZNFD/6Ilr4gr1r3B6btW8c3f3AaLFyf9s7NdooPx9gHvA3/DCPLfV0otxwjwHwP3Jb2EQgghUqrdF2BwWI3+E8clP9APLs7rsO8nZ10PQL7fy9/+8SPG1eyC229P+mdnu7gDvda6GTgFeAxjKp0CzgOmAb8H5mut21NRSCGEEKnj8QcZFTZP/</a:t>
            </a:r>
            <a:r>
              <a:rPr kumimoji="0" lang="en-US" altLang="en-US" sz="1000" b="0" i="0" u="none" strike="noStrike" cap="none" normalizeH="0" baseline="0" dirty="0" err="1">
                <a:ln>
                  <a:noFill/>
                </a:ln>
                <a:solidFill>
                  <a:schemeClr val="tx1"/>
                </a:solidFill>
                <a:effectLst/>
                <a:latin typeface="Arial Unicode MS"/>
              </a:rPr>
              <a:t>uSJFUn</a:t>
            </a:r>
            <a:r>
              <a:rPr kumimoji="0" lang="en-US" altLang="en-US" sz="1000" b="0" i="0" u="none" strike="noStrike" cap="none" normalizeH="0" baseline="0" dirty="0">
                <a:ln>
                  <a:noFill/>
                </a:ln>
                <a:solidFill>
                  <a:schemeClr val="tx1"/>
                </a:solidFill>
                <a:effectLst/>
                <a:latin typeface="Arial Unicode MS"/>
              </a:rPr>
              <a:t>/jPAHiZ9delzEsa+998/Qxp49Sf/sbJfQ4Dkz2N8C3KKUGoYR7Ou0jl4GQQghRH+gtcbjDzJhaDH/ufk03F6/PXc+mSrCavSzxpQz99AW3h8+lfO2LGeQpzV04rhxSf/sbNfjUfJmkhwhhBD9lC8Q5OS7XgeM6XSzxpan7LPCm+5HDCrg7Jljeb8GPDlhTfpFRXDXXSkrQ7ZKJDPeHKXUjVH7LlFKrVVK7VdK/SL5xRNCCJEqh10eGs0EOZtrWlL6WeGj+ocU53HshWcB0FI2GJSC8eNh4UK45pqUliMbJVKj/</a:t>
            </a:r>
            <a:r>
              <a:rPr kumimoji="0" lang="en-US" altLang="en-US" sz="1000" b="0" i="0" u="none" strike="noStrike" cap="none" normalizeH="0" baseline="0" dirty="0" err="1">
                <a:ln>
                  <a:noFill/>
                </a:ln>
                <a:solidFill>
                  <a:schemeClr val="tx1"/>
                </a:solidFill>
                <a:effectLst/>
                <a:latin typeface="Arial Unicode MS"/>
              </a:rPr>
              <a:t>wlGZrw</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AiilxgF</a:t>
            </a:r>
            <a:r>
              <a:rPr kumimoji="0" lang="en-US" altLang="en-US" sz="1000" b="0" i="0" u="none" strike="noStrike" cap="none" normalizeH="0" baseline="0" dirty="0">
                <a:ln>
                  <a:noFill/>
                </a:ln>
                <a:solidFill>
                  <a:schemeClr val="tx1"/>
                </a:solidFill>
                <a:effectLst/>
                <a:latin typeface="Arial Unicode MS"/>
              </a:rPr>
              <a:t>/B1qBOuB7SqmtWuu/JL2UQgghku6ImRwH4Avzxqf0s6xV6XKdCodDMaLMyLRXcfo8eCyY0s/OdokE+uOBh8K2P4fRRz9La71fKfUSsACQQC+EEP1AQ6tRm3/iujnMScEAvGhvfqeK8kKjZj95eAn3XjGDc46RtLeplsj0uiFATdj2BcAyrfV+c/s5YEqyCiaEECK16ls9AIwq73ke+0SMH1LMIHO+vlKKz548jqG9SK0r4pNIoG8EKgGUUvkYmfCWhR3XQPKHagohhEiJVXsaKch1MLaiKN1FESmUSNP9auAGpdTrwGVAAfBK2PGJQG0SyyaEECKFth5q4ZiRZb1KbysyXyKB/mfAq8AHGH3zr2mtV4Qdvwgja54QQoh+oN7lZZzU5ge8uAO91vpdpdSJGH3zTcBT1jGl1BCMh4B/J72EQgghkmZrbQv5OU5W7D7CppoWThg3ON1FEimWaGa8LcCWGPvrgW8mci2lVAFGH3++WY5ntNY/UUo9DpyF8TAB8GWt9epEri2EEKKjQFBzxSPv0tzut/eVFcrq4gNdwv/CSqky4FzgKHPXDoxm/ESzLXiAs7XWLqVULvC2OUUP4Dta62cSLZsQQojO7ahzRQR5gC+meP68SL+EAr1S6gaMFepKMPrpwRht71JK3aa1/lO81zLz47vMzVzzj+TMF0KIFNl2yBWxfe0p4xkzWProB7q4A71S6mJgIUYN/sfAOvPQdOAbwEKl1CGt9f8lcE0n8BEwGXhYa/2+UuqrwF1KqR8DS4Dva6098V5TCCFEbHsb3ACs/vF5rNvfzNEjS9NcItEXVLwLzyml3gYGA3O11q6oY6XAe0CD1vr0hAuhVDnGQL5vAPUYiXnyMB4stmut74zxngUYmfiorKw86amnnoo+pcdcLhclJSVJu15/lO33INu/P8g9GIjf/4kNHt474Of35xbHdf5AvAeJyOTvP3/+/I+01rPjOTfRFLh3Rgd5AK11i1JqEfCjBK4X/v5GpVQ18Amt9a/N3R6l1F+Ab3fynoUYDwLMnj1bV1VV9eSjY6quriaZ1+uPsv0eZPv3B7kHA/H7P77zAyYO91BVdUZc5w/Ee5CIgfL9E8mMB6F++VgS6l9XSg0za/IopQoxBvhtUkqNNPcp4FJCXQRCCCF66N1th6neXMdY6ZPPOonU6D8GrlVKPay1bg0/oJQqAb5snhOvkcAis5/eATyttX5eKfWGUmoYxkPFauCmBK4phBAiyv7GNq5+zMhnNnl4ZjZFi9RJJND/GngWWKmU+i2wwdxvDcabDFwe78W01muAE2LsPzuBMgkhhOjGW1vq7NfzjhqSxpKIdEgkM95/lFJfB+4FfkeoqV5hrEn/da31f5NfRCGEEL2x+4ibHIfijW9VMW6INN1nm0Qz4/1eKfUkcB7GIjYK2I6RMKepyzcLIYRIi1aPn5KCHAnyWSrhzHha60bgnykoixBCiBRwefwU50mq22yV6Kh7IYQQ/Uyrx09JvgT6bNXpv7xS6o0eXE9rrc/pRXmEEEIkkccfoNHtozhf1pzPVl094h2F5J4XQgg21TRTUZzH8NKCdBelSwca2zjS6uW40YPsfWf9spqa5nbOmDI0jSUT6dRpoNdaT+jDcgghRMb6xINvUZqfw9o7Lkh3Ubp06j1GQ+yuey4EoMnto6a5HUCa7rOY9NELIUQXgkGjYbPF4+fd7YfoOP8UAAAgAElEQVTTXJrEHG4NrQd26iSZP5+tug30SqmblFJXdXPOZ81FZoQQot871NJOk8cI8E1tPnv/1X98337tCwS5/vEP+XhvY5+XL5bwBcqshxO3JwDAdy6YxtVzZd35bNVloFdKXQY8DDR0c50G4BGl1IXJKpgQQqTKm1vq8PqDEfu01jy8dBtba1u46Ldvc8tSN8Ggpr41cpVsl8cPwM7DrSzZdIhvPr26z8rdlQZ36IHE7TMCfKvXKOsJY8txOrpaqkQMZN3V6K8B3tNav9bVSVrrV4F3gGuTVTAhhEiFj/c2cu2fP+DulzZG7N/X0MavXtnMTX/7iEMtRnA/0NRGY1gABVi5uwGPP8D5DywDQrXndNtVH1qC5KPdRt3MbQb6Yumfz2rdBfq5wItxXutlYF7viiOEEKnV0m4Ev801LRH7P9x1BAC3N2Dv29fQRptZO370CydRWpDDE8t3Ue/y2ucEdGYE+sMtoZaHr/3tIwBazaZ7mVqX3bp7zBsO7I/zWgfM84UQImPl5Rj1G68/iD8Q5D+rD7C9zsUj1dsBKMoLBcX9DW2UFBi/JscMLuTCGSN56sO93HiG2z4nGNkDkDbWAwzACeMGA6EafZFkxctq3f3ru4GyOK9VBrT1rjhCCJFaVqD3+IM8+cEefvzf9RHH9zaEfo01tvnsvu3CPCcVxXkAfHbhe/Y5Hn9mRPrmdqOL4diRZXbfvMuq0Uugz2rdNd1vBc6K81pnmucLIUTG8/gD3Pfqloh9U4aXRAzSa27z2U33RXlOfIGOQf2wy5MR/fRWjf6oYcXUmc34bnPgYGGeNN1ns+4C/fPAxUqpU7o6SSk1D7gU+L9kFUwIIVIhYLa1b6l1RUydA5g9YXDE9qLlu+w++6LcHP7nrEkRxy+cMRKA+lYv6dbS7qMg18Gw0nx7AGGrN0Ce02G3Yojs1N2//m+Bw8CLSqkblVL54QeVUvlKqRswBuzVYqxTL4ToxIpdRyLmO4u+5w9E3v/w1LA3z58ccazR7eNQi5FZrjDPydCSfP73nCkA/</a:t>
            </a:r>
            <a:r>
              <a:rPr kumimoji="0" lang="en-US" altLang="en-US" sz="1000" b="0" i="0" u="none" strike="noStrike" cap="none" normalizeH="0" baseline="0" dirty="0" err="1">
                <a:ln>
                  <a:noFill/>
                </a:ln>
                <a:solidFill>
                  <a:schemeClr val="tx1"/>
                </a:solidFill>
                <a:effectLst/>
                <a:latin typeface="Arial Unicode MS"/>
              </a:rPr>
              <a:t>POmUzh</a:t>
            </a:r>
            <a:r>
              <a:rPr kumimoji="0" lang="en-US" altLang="en-US" sz="1000" b="0" i="0" u="none" strike="noStrike" cap="none" normalizeH="0" baseline="0" dirty="0">
                <a:ln>
                  <a:noFill/>
                </a:ln>
                <a:solidFill>
                  <a:schemeClr val="tx1"/>
                </a:solidFill>
                <a:effectLst/>
                <a:latin typeface="Arial Unicode MS"/>
              </a:rPr>
              <a:t>/eiVAhweGdFi1p5FhpfkMLsrD5fHj9Qdxe/0UyUC8rNdloDeXpL0E8AKPAo1KqdVKqWVKqVVAI/AHwAdcYp4vhIjhzS11fObR5fz0ufXdnyxSJhDVzD66vNB+PXJQYfTp/OHNHTgdyq4Vf+PsySy+YS4nT6igrDAXSH+g9/qDrNzTwIUzRjG4yChTY5uXVk9A+udF95nxtNYfADOBB4Ea8/XpwPHm9oPATK31ihSWU4h+z+o3XbR8d5pLkt38UYG+INeo8c6KSipTlhc6J9epwl47OG2y0QowyAz0zWkO9HuOuAlqmFpZwrBSo+F1T73bqNFL/3zWi6vjRmtdq7X+ltZ6Isbo+jFAmdZ6orm/NqWlFKKfaXR7OeyKzKgW3mTf6vFHv0X0EWve+wXTKxlbUciXT53A67edxRPXz4k47zNTQ5HeqWJnlbMC/V0vbox5vLeWbj7E3d1c+3dLtnLu/W8CMLaiiFMmDSXP6eCldTW0egMUSbKcrJfw/wCttQtwpaAsQgwYs+40kklaq4gBERnWDrV4mCi/gNMiYPbRf33+FGaMGdTh+KePH8Ur62o4piJUE3Z0kj52fEURAA0pGIx32OXhK3/5EIDbzp9Kfk7HmrnXH+S+10IzB4aX5jOoMJczpw7lP6v2U9/qleVpRec1eqXUOKXUuOjtOP6Mih60J4SIXEms1lw6VPQ9q+m+s9zvv/</a:t>
            </a:r>
            <a:r>
              <a:rPr kumimoji="0" lang="en-US" altLang="en-US" sz="1000" b="0" i="0" u="none" strike="noStrike" cap="none" normalizeH="0" baseline="0" dirty="0" err="1">
                <a:ln>
                  <a:noFill/>
                </a:ln>
                <a:solidFill>
                  <a:schemeClr val="tx1"/>
                </a:solidFill>
                <a:effectLst/>
                <a:latin typeface="Arial Unicode MS"/>
              </a:rPr>
              <a:t>nsLFb</a:t>
            </a:r>
            <a:r>
              <a:rPr kumimoji="0" lang="en-US" altLang="en-US" sz="1000" b="0" i="0" u="none" strike="noStrike" cap="none" normalizeH="0" baseline="0" dirty="0">
                <a:ln>
                  <a:noFill/>
                </a:ln>
                <a:solidFill>
                  <a:schemeClr val="tx1"/>
                </a:solidFill>
                <a:effectLst/>
                <a:latin typeface="Arial Unicode MS"/>
              </a:rPr>
              <a:t>++DyGFTl4/CsnA+DopEaf43Rw/</a:t>
            </a:r>
            <a:r>
              <a:rPr kumimoji="0" lang="en-US" altLang="en-US" sz="1000" b="0" i="0" u="none" strike="noStrike" cap="none" normalizeH="0" baseline="0" dirty="0" err="1">
                <a:ln>
                  <a:noFill/>
                </a:ln>
                <a:solidFill>
                  <a:schemeClr val="tx1"/>
                </a:solidFill>
                <a:effectLst/>
                <a:latin typeface="Arial Unicode MS"/>
              </a:rPr>
              <a:t>ekTqW</a:t>
            </a:r>
            <a:r>
              <a:rPr kumimoji="0" lang="en-US" altLang="en-US" sz="1000" b="0" i="0" u="none" strike="noStrike" cap="none" normalizeH="0" baseline="0" dirty="0">
                <a:ln>
                  <a:noFill/>
                </a:ln>
                <a:solidFill>
                  <a:schemeClr val="tx1"/>
                </a:solidFill>
                <a:effectLst/>
                <a:latin typeface="Arial Unicode MS"/>
              </a:rPr>
              <a:t>/1UtOU3H9TK8gDrNvf1OH4zsOtTP3hSxH7hpYYv3rPO7bSngnQFpbpT2SnrprudwE7lFJ5Yds74/izF3AppV5XSo1NTbGF6H82HGi2+3ol0KdPoJtA73Aoe+32QrP/vriLfu5TjjKWf31tY3J7MNeGBfdvPf0x/qg5/Mu21HV4j5XTflxFsb1v/JDiDueJ7NJV2+GdgAb8UdvdcQKjgc9grHx3cW8KKMRAsf2Qi7OmDuf1jbUS6NPIb86jj2c1t2kjSpk8vIS7L5/R6TlnHz2cvBwH+464Oz2nJ8YPKWJ3vZvzj63k1Q21PFK9nW+cMwWPP8A72w5zoCmUwe/b50+lalooA/nIQQX26zsumZ7Ucon+p9NAr7X+aVfb3VFKbQG+16NSCdFPtXkDPL1ib8xjjW0+xg8poijPyc7DyQ0KIn5BczBeThyBvrwoj9dv6zo5qMOhmDCkiNc21Hbal94T8yYOYXe9mz988SRuWLSCx9/dxTfOmcKMn7yKN6p2//Wzp0RsjwgL9CUyFiTrpTJd0ovAb1J4fSEyzgOvb+EnMebJe/wB3N4Ag4tyOfeYSv7v4wO0tKc/yUo2shLmJHN99i/OG8+Ow61M++HLMfvTe8IXCDK2ohClFCdPrKC+1cv9r27uEOS/c8G0Du+1pgwKAV3U6MMH4iVCa73H/HstsLaH5RKiXwpfvjSclVBlUFEeV84ew3MfH+DjvU2cLiOi+5zVR5/jTF6gn2v20wNsqW3huNEdR/MnyhsIkus06mIzzev99o1tEeeMLi/skM3P8uHt59qtFyK7dTcYL57Bd9F/hBAmj98Y8WxNrSsvzGXMYGNKVqx++sWLYcIEcDiMvxcv7quSDlwPL93Gt57+2N62R913MpK+J8rNbHQAR3o41c4fMJbNbXR7qfrVUlbtaSTPDPSnTBrCzy49rsN7ukqGM6w0n8qygk6Pi+wRz2C8cBcDs4DXgA2AAo4FzgFWI4vaCBHh60+u4o9fmh0K9EW5jDB/+R5silzVefFiWLAA3Gb3/e7dxjbANdf0WZEHnF+9shmA+646Huh+1H1PWIlzoOeB/</a:t>
            </a:r>
            <a:r>
              <a:rPr kumimoji="0" lang="en-US" altLang="en-US" sz="1000" b="0" i="0" u="none" strike="noStrike" cap="none" normalizeH="0" baseline="0" dirty="0" err="1">
                <a:ln>
                  <a:noFill/>
                </a:ln>
                <a:solidFill>
                  <a:schemeClr val="tx1"/>
                </a:solidFill>
                <a:effectLst/>
                <a:latin typeface="Arial Unicode MS"/>
              </a:rPr>
              <a:t>qo</a:t>
            </a:r>
            <a:r>
              <a:rPr kumimoji="0" lang="en-US" altLang="en-US" sz="1000" b="0" i="0" u="none" strike="noStrike" cap="none" normalizeH="0" baseline="0" dirty="0">
                <a:ln>
                  <a:noFill/>
                </a:ln>
                <a:solidFill>
                  <a:schemeClr val="tx1"/>
                </a:solidFill>
                <a:effectLst/>
                <a:latin typeface="Arial Unicode MS"/>
              </a:rPr>
              <a:t>/LMfl8XPz/Mnsqjf+E8wwa/JKKb44bzx/Xb6LLbWhNCaSDEfEI+7BeEqpq4GJwEla69VRx04ElgCRaz4KkWWiK4mvbajlxidWMGtsOQDlhXkU5jmZOLSYV9bXRgyiuv12aPP5GXndO7SuG0PzB5Nwu439EuiTx266dyRviFL4ALyeBHpfIMjKPcZSIeEtPdGrzlnz+UcNKuBAU3tcAwqFSOR/+veAh6KDPIDWeiXGVLofJKtgQvRH0QumgBHsrVql1cT7qRkj2HiwOWJ98z17oOK89eQNc1E2d3vEftF71r22a/RJ7KMPt/Nwa8LvaXCHHg5eWFtjv86NKuMpk4yxAFfPNYZQJbNVQgxciQT6qcChLo7XAlO6OB5BKVWglPpAKfWxUmq9UuoOc/9EpdT7SqmtSql/hCXsESLjtbR3ncPeCvSTh5fgD2q2HQo1w44bByUz9gGgnDpiv+g9a+GZVPTRA9x1mdGH/v7OI7y7/XBC7w3/f/Px3tAioNZgPMsPPnkMf79xHjedNYlbzpnCA5+d1YsSi2yRSKA/CFyuVMefDqWUA7gCYzW7eHmAs7XWx2P0+39CKTUPuBd4QGs9BWgArk/gmkKkVVdT5vJzHPac5lOOMkbbv7HJeHb2B4Lc+fNQ7d4aLF1UBHfdlaLCZoHwFpZ9DW38d/V+6l0eCnId5Ockd3bxNXPH269X701sxe7OHhDzogJ9Xo6DUyYNIcfp4JvnTY1YYleIziQykuOPwF3AK0qp+4HNGIP1jgFuA84AfhjvxbSxlJdVnck1/2jgbOBqc/8i4KfAIwmUU4i02dfQ1umxY0eVYT0njxhUwJjBhWyuaQHgHHP1MVvQwfjxRpCX/vmeC18n/sYnVnCoxcPRI0oZX1Hc6UI1vTFleAlbD7kSbi3o7AExmVMARfZK5JH2HuC3GCPsXwC2AduB5zGC88PmOXFTSjmVUqsxugReM6/XqLW2Hm/3YaTTFSLjLdtSx/7GUKB/7EuzI45PGV4SsT1pWAmbaprZeLCZ3fVudteHsuVVDlfs2iVBvrcaw/q+D7UYiwptqmnhqGGpyf/+r6+dCkCd+Vlvba2LKENnmtuMX3mPf+Vk3vn+2YwzV8Xbe6TzB0ch4hV3jd6sgd+qlPo9cAlwFMb0uu3Ac1rrzeaqdZ4uLhN9zQAwSylVDvwbo3Wgw2mx3quUWgAsAKisrKS6ujrej+2Wy+VK6vX6o2y/Bz35/</a:t>
            </a:r>
            <a:r>
              <a:rPr kumimoji="0" lang="en-US" altLang="en-US" sz="1000" b="0" i="0" u="none" strike="noStrike" cap="none" normalizeH="0" baseline="0" dirty="0" err="1">
                <a:ln>
                  <a:noFill/>
                </a:ln>
                <a:solidFill>
                  <a:schemeClr val="tx1"/>
                </a:solidFill>
                <a:effectLst/>
                <a:latin typeface="Arial Unicode MS"/>
              </a:rPr>
              <a:t>i</a:t>
            </a:r>
            <a:r>
              <a:rPr kumimoji="0" lang="en-US" altLang="en-US" sz="1000" b="0" i="0" u="none" strike="noStrike" cap="none" normalizeH="0" baseline="0" dirty="0">
                <a:ln>
                  <a:noFill/>
                </a:ln>
                <a:solidFill>
                  <a:schemeClr val="tx1"/>
                </a:solidFill>
                <a:effectLst/>
                <a:latin typeface="Arial Unicode MS"/>
              </a:rPr>
              <a:t>/ujPyFvmfruohtX2NtxDVHOXy8Wevl9r+/2+Fa7nZP2u//</a:t>
            </a:r>
            <a:r>
              <a:rPr kumimoji="0" lang="en-US" altLang="en-US" sz="1000" b="0" i="0" u="none" strike="noStrike" cap="none" normalizeH="0" baseline="0" dirty="0" err="1">
                <a:ln>
                  <a:noFill/>
                </a:ln>
                <a:solidFill>
                  <a:schemeClr val="tx1"/>
                </a:solidFill>
                <a:effectLst/>
                <a:latin typeface="Arial Unicode MS"/>
              </a:rPr>
              <a:t>QPg</a:t>
            </a:r>
            <a:r>
              <a:rPr kumimoji="0" lang="en-US" altLang="en-US" sz="1000" b="0" i="0" u="none" strike="noStrike" cap="none" normalizeH="0" baseline="0" dirty="0">
                <a:ln>
                  <a:noFill/>
                </a:ln>
                <a:solidFill>
                  <a:schemeClr val="tx1"/>
                </a:solidFill>
                <a:effectLst/>
                <a:latin typeface="Arial Unicode MS"/>
              </a:rPr>
              <a:t>/sK0h9sptZb4j3X63nn5/p4LH3t7JZFXD999qo7JIce+ZRV2+Z8Veo0Zfv2MdHHRwqMl46Jtc1JbWf4OB8H+gNwbK9+/JevRbgF+F71NKnWQ+AHwWGBLzjV1fs1EpVQ3MA8qVUjlmrX4McKCT9ywEFgLMnj1bV1VVJfqxnaquriaZ1+uPsv0e9OT778jZCZs32Nvnn3kKdy5fam+fdsKxVJ00xt7O23aYv296n2B+KRDq0z12ZBnbDrnSfv8Hwv+BJ59YAXRMTHTe3JlUHVvZ5Xt7+v0DL78AwIu1JUAbtW7d7XW2LtsB6zdy/vwzKC3IxfHGyxAI8KXzZjN7QkXCZUiWgfB/oDcGyvfv8WgUpVSFUup/lVIfAx8ANwEd103s/P3DzJo8SqlC4FxgI7AUY+U7gGuB//a0jEL0pQa3l/Bu3xFlBVw1OxTYowdODS8z1g5fsy9y4FZ5US6+YGQ+c9EznU0/G1me+oxxBxrjb3ZvafehFBTnGXUvaxBhsSTEEUmQcKBXSl2glPoHsB94AMgD7gBmaK2PTuBSI4GlSqk1wIfAa1rr5zHm69+mlNqG0Trwp0TLKEQ6HGn1Ul4Umg2a43Twy88cb6cpHTM4OtAbwSZ66n15US5ax56TLxLj9gYYXppvb198/CgARg5K3Wj1P11rjM0Inzqpu8k539zupyQ/xx4gaOWotwK/EL0RV6A357bfqZTajbEq3VnAM+bh27XWd2qtOy7Z1QWt9Rqt9Qla65la6+O01nea+3doredorSdrra/UWsfd5y9EOjW6fQwuyuXJG+byYNj85tvOmwrQIe94WUEobWr44LBBhcbDgi8gtfrecnv9VBSHHr5++ZmZvHLrmRH7ku2cYyo5a+qwiH3b64wkOltqW1i4bHuH9zS3+yL+P4Rq9LIKnei9LgO9UupqpdQSYCvwXWAFcBnGSPg7MAbjCSEwavQVxXmcOnkol54QmixywxlHseueCzukMwX4/JyxAEwYEgr0VlIdCfS91+oJMKTECOol+TkU5DqZNqI05Z8bndHupr99BMD5DyzjFy9uwuuP/LdtafdTWhCqvVuNOdJ0L5Khuxr934DxwK3AKK31FVrr58zR8tKuKESYBndk0308rKbZojwn5xw9HAgtkGKtmx7O6w/KA0CcDjW3s+FgM+WFedx67hT+9dVT++yzJ0VNpQwENdvrQk35rZ7IBDktUTX6uy+fwdCSvKQn9RHZqbv/RV5gAsZ0uk+ag+aEEDEcafVSkWCgLzFrcYW5Th66+kRevvUMO3terIA+7+4lzP91da/Lmg1O/6Ux4+HDXUe49dypfVKTt3zz3Kn26y+fOoHDLk9EMiVXh0AfWaP//JxxrPjhecRIRCpEwroL9CMwavNDgL8CtUqpPymlzkSa7YWwrd3XxKEWD4MT7Pu1grpSUJjn5OgRZXazry/GYLwjrd4us+9lq/te3cxDb2yN2Gc1j+fn9n2tuCDXyaWzRnHUsGKGlebT0u6ntik0za+7QC9EMnX5P0tr3Qg8BDxkLkV7PfA54MsYU+k0MCjFZRQi4336obeBUP96vKxAH95nay2f6o+q0V/16PLeFHFA+90b2wD4+tlTOOZHL9PmMxLlHDWsmD9de3JayvTg504A4KkPjOUHN5npjiEy0B9obGPPETdzJ6ZvvrwY2OJ+1NVar9Ra3wyMAr4IWKPsH1NKrVZK/VApNT0VhRRioJo+ynhODm+itfKb+8L66JvbfXyw64i97fHHzviWqHZfgGVb6mj3Jed66RDdxdEW9l2uOHEME4emJt1tvIrMh7ld9aHla698dDn7Gozsdw8tNR5S3t6W2Ip3QsQr4TYtrbVHa/2k1vocYBLGQjeDgTuBj5NcPiH6FY8vsYFyx40u4zefm8XtF4ayP1srloUHsOjVzZrcna+Sl4ijf/</a:t>
            </a:r>
            <a:r>
              <a:rPr kumimoji="0" lang="en-US" altLang="en-US" sz="1000" b="0" i="0" u="none" strike="noStrike" cap="none" normalizeH="0" baseline="0" dirty="0" err="1">
                <a:ln>
                  <a:noFill/>
                </a:ln>
                <a:solidFill>
                  <a:schemeClr val="tx1"/>
                </a:solidFill>
                <a:effectLst/>
                <a:latin typeface="Arial Unicode MS"/>
              </a:rPr>
              <a:t>QyX</a:t>
            </a:r>
            <a:r>
              <a:rPr kumimoji="0" lang="en-US" altLang="en-US" sz="1000" b="0" i="0" u="none" strike="noStrike" cap="none" normalizeH="0" baseline="0" dirty="0">
                <a:ln>
                  <a:noFill/>
                </a:ln>
                <a:solidFill>
                  <a:schemeClr val="tx1"/>
                </a:solidFill>
                <a:effectLst/>
                <a:latin typeface="Arial Unicode MS"/>
              </a:rPr>
              <a:t>/rzBxz9o5f509s7k3LNvhYeIKODfkFu+qenFZt5FHYebo1onr/tH8avS6s1594rZvZ94URW6FXnldZ6l9b6xxgD9j4FPJuMQgnR38wePxiAz88dm9D7lFJcMms0Q0tCSV1ynFbTfahGHz1Ku7mbde/jsetwa8T23S9u7PU102FHXeh7RI9fKEhD/3w0a4rczsOtTK0MDQi0FkDaXudi7sQKzoyaey9EsiTlp0AbXtZaX5WM6wnR35QX5XLsyDKGl/Y+tarddB8M0tTm42BTm92naw3U62rd+3hVbz4Use3vp5n4wh+CdtdHPrwU5GRCjT5Uiw/P0re/sY1X19ewuaaFo/</a:t>
            </a:r>
            <a:r>
              <a:rPr kumimoji="0" lang="en-US" altLang="en-US" sz="1000" b="0" i="0" u="none" strike="noStrike" cap="none" normalizeH="0" baseline="0" dirty="0" err="1">
                <a:ln>
                  <a:noFill/>
                </a:ln>
                <a:solidFill>
                  <a:schemeClr val="tx1"/>
                </a:solidFill>
                <a:effectLst/>
                <a:latin typeface="Arial Unicode MS"/>
              </a:rPr>
              <a:t>twRoDIPul</a:t>
            </a:r>
            <a:r>
              <a:rPr kumimoji="0" lang="en-US" altLang="en-US" sz="1000" b="0" i="0" u="none" strike="noStrike" cap="none" normalizeH="0" baseline="0" dirty="0">
                <a:ln>
                  <a:noFill/>
                </a:ln>
                <a:solidFill>
                  <a:schemeClr val="tx1"/>
                </a:solidFill>
                <a:effectLst/>
                <a:latin typeface="Arial Unicode MS"/>
              </a:rPr>
              <a:t>/3BUiwy1eDBMmgMNh/L14ccdzPP5gzIQ4PZEXVqO/4IFlnHL3G3Ywu+28aUByavTRI7/7q1Zv6HvsPeKOOJYJTfdFYdnthpfmc/9Vx9vbC/76EW5vgGkjytJRNJElJNAL0YXFi2HBAti9G7Q2/l6woGOw9yYx0OeY+c5/8eJGapqNKVlvbjbWixo5yGgxSEaNvsXj71Dm2ub2bvOyZxq3JzT4bnd9dKBP/6+4iBp9WQGXnziG9XdcwKSwtMdHj5QavUid9P8UCJHBbr8d3G7IHdZMwUSjqdvtNvaH8waCSc9itnpvaFW7x8yBcqPMFfCa25JQo2/3UxqVYnXuL5bwrafTO6Y2GNSsP9AU9/nhNfrdUTX6wgyo0Q8tCeVWOMYM6MX5Obx4yxn2/vC+eyGSTQK9EF3YY0yBZtR1b1F51YdYmZ+t/RZfIGg3uffWnIkVzBpbHvPYsaOMJt5k1OhdHr+dmS/cs6v29/ravfHLVzZz4W/fZtuhli7P23CgmU//7m2eXRkq72sbaiPOyc+AQJ/jdHDD6RO5eu445k8bbu/Pz3Fy8oTBOB3KzqcgRCpIoBeiC+MmBsARmrJVevJOQDPupHou+/079nz2ZDbdK6W4Mmwde8tXqyZRnOfE6VA0JyPQm0ujVk0bxqfN5VszwTMf7QXgu8+s4Y7/63xRzKdX7GXt/q5r/</a:t>
            </a:r>
            <a:r>
              <a:rPr kumimoji="0" lang="en-US" altLang="en-US" sz="1000" b="0" i="0" u="none" strike="noStrike" cap="none" normalizeH="0" baseline="0" dirty="0" err="1">
                <a:ln>
                  <a:noFill/>
                </a:ln>
                <a:solidFill>
                  <a:schemeClr val="tx1"/>
                </a:solidFill>
                <a:effectLst/>
                <a:latin typeface="Arial Unicode MS"/>
              </a:rPr>
              <a:t>pnQdA</a:t>
            </a:r>
            <a:r>
              <a:rPr kumimoji="0" lang="en-US" altLang="en-US" sz="1000" b="0" i="0" u="none" strike="noStrike" cap="none" normalizeH="0" baseline="0" dirty="0">
                <a:ln>
                  <a:noFill/>
                </a:ln>
                <a:solidFill>
                  <a:schemeClr val="tx1"/>
                </a:solidFill>
                <a:effectLst/>
                <a:latin typeface="Arial Unicode MS"/>
              </a:rPr>
              <a:t>/ww4uO5ReXzeiQ0nbxDfNY85Pz01QqkS0y46dAiEx15cuM+tK79mbF2Rspm9DEiAvXs2pPI29vNeZwJzPQAzFHYV8yaxRKGbW/6Hn1PdHiMQL941+Zw+8+f4K931pUJ11yzZaRlXsa+cs7uzo9758r9tqvF98wN+Y5mTAYryt5OQ5ZoU6knAR6IbqRWxlZa/z29wPMOKoIgOsXrQDMQJ+kpnuAk8ZHpkO9cOZIjjZHZpcVJifQt3oi86svum5Or6+ZDIV53QdnfyBIqzfAredOYd0dF3Da5KH2sepvV9mvMz3QC9EXJNALkaDZp3o5Kiytaku7j5b22P3dveE0R9//8oqZPBRW4y4ryKWpLUl99GG1ybOmDuPWc6fQ1OZL61K48cx9t9IDF+Q6O/Rvjx9SZL/OhMF4QqSbBHoh4vSfm08DoMHti0gus2ZfEy0eP4MTXKK2O0Fzmlt5UW5E3+6w0nzqWjy9urbWmt317g4PJ0PM1fei56P3pXgeMqy0seGtKD+88JgO/eCZ0kcvRDrJT4EQnQiGBfPjRpfZ/eb1Lk/EanPWgLBEl6jtjjWdPbopu7K0gNrm9hjviN9jbxnT9Q63eCP2W4H/8398r1fX7w23t/sFdjwB45zcsHERN5xxFFfPHRdxXiZkxhMi3STQC9GJnWHpVIvycijIdTJqUAHb61x4/AE7sc1+M7/64ASXqI1XdPNzZVk+h10ebl68kkXv7urRNZ9fcwCIXFENYHS50exd29y7FoPeiGclPavpPr+bcREOh+ryuBDZQAK9EJ0457437ddbao053ZOGl7CppoWWdr9dg7cWJ6lIctO9pSxqFPz4IcUENbyw9iA/ea7z6WddsQLgzy89LmL/</a:t>
            </a:r>
            <a:r>
              <a:rPr kumimoji="0" lang="en-US" altLang="en-US" sz="1000" b="0" i="0" u="none" strike="noStrike" cap="none" normalizeH="0" baseline="0" dirty="0" err="1">
                <a:ln>
                  <a:noFill/>
                </a:ln>
                <a:solidFill>
                  <a:schemeClr val="tx1"/>
                </a:solidFill>
                <a:effectLst/>
                <a:latin typeface="Arial Unicode MS"/>
              </a:rPr>
              <a:t>nIkVDC</a:t>
            </a:r>
            <a:r>
              <a:rPr kumimoji="0" lang="en-US" altLang="en-US" sz="1000" b="0" i="0" u="none" strike="noStrike" cap="none" normalizeH="0" baseline="0" dirty="0">
                <a:ln>
                  <a:noFill/>
                </a:ln>
                <a:solidFill>
                  <a:schemeClr val="tx1"/>
                </a:solidFill>
                <a:effectLst/>
                <a:latin typeface="Arial Unicode MS"/>
              </a:rPr>
              <a:t>/N54wpQ2O9rU+0xRHo7ab7TmY6TB8lKWWFsEigFyIOjeaysBXFeWyqaeGldTUMKsxFKXhjk5ExrzxFgb48qqVgSmVJxPbt/16b0PW01mw75OIL88Yxe0JFh+NDS/J5a+thlu0zFtTpS1rrhAJ9bic1+qf/5xTe+f7ZSS2bEP2VBHoh4nDFiUYCm/DpaAW5johm9Yok99FbygsjrzuiLHKFvMXvR6Xp64bbG6Cl3c+YwUUxj2842AzAn9d5uelvKxO6dm+5vQGiU+0Ho1bVO9jUxqUPvwN0XqMvzs9htJkuWIhsJ4FeiCgbDzbz9ObQILWbzprErz4zE4A8Zyiw5+c4IwaORde8kyU6mMVqOVjXTYY4y2W/f8cOkkWdzFd/Miz5zJHWvu2rD89bb9lcG5kK97G3dtq1fmvZXiFE5yTQCxHl60+u5MWdoXnqGm33aTe6Qw8A0Qlykp2c5ZdXzOTiGKlpY9ViV+1p6PZ67b4Aq/Y0svWQC+h8jvmpk4ey4xefAmDi0JKY56RK+Ep0lh88G9k14QwbYJfMbIRCDFTyUyJElOgELGUFoZp6+Bru4UHm7e/NT3o5rjp5LL8NS5QTy4OfnUVRnpMdh1u7PA/g7x9ENvEX5XWe4MfhUJww3Mn7O+rjGgXfU1tqW3jsrR32tnV/LzthtL1vSFSXyFtm2mHo+LAlhOhIfkqEiBI+yn3y8BJuPOMoe/uHFx5rvw4ENXdcPJ2xFYWMGtS3/cG3nDOFX1w2g0tPGE1pQU7MmvCBxjaeDssHf8f/bYg4XpjX9Y//sUOcePxBtpktAKnw+YXv8fMXNnLYZXQRWF0hnzlpDKt/fB4AU8Py/geCmo3mGAKAdl/6MvgJ0V9IoBeiC18+dUJEzX3ckCLuu/J4wMjgdu2pE3jru2f3+Xztb5431U4OU5jrpN3fMdBf+ehyvvvMGtrM4Bk9OK0wt+uUveNKje+9ZOOhZBQ5pvpWoyvklLuX8Oib22k1a/RFeU7Ki/</a:t>
            </a:r>
            <a:r>
              <a:rPr kumimoji="0" lang="en-US" altLang="en-US" sz="1000" b="0" i="0" u="none" strike="noStrike" cap="none" normalizeH="0" baseline="0" dirty="0" err="1">
                <a:ln>
                  <a:noFill/>
                </a:ln>
                <a:solidFill>
                  <a:schemeClr val="tx1"/>
                </a:solidFill>
                <a:effectLst/>
                <a:latin typeface="Arial Unicode MS"/>
              </a:rPr>
              <a:t>IoLcixyw</a:t>
            </a:r>
            <a:r>
              <a:rPr kumimoji="0" lang="en-US" altLang="en-US" sz="1000" b="0" i="0" u="none" strike="noStrike" cap="none" normalizeH="0" baseline="0" dirty="0">
                <a:ln>
                  <a:noFill/>
                </a:ln>
                <a:solidFill>
                  <a:schemeClr val="tx1"/>
                </a:solidFill>
                <a:effectLst/>
                <a:latin typeface="Arial Unicode MS"/>
              </a:rPr>
              <a:t>/Gw0u42RMGp6xsQgwUEuiF6EKsfmyrxu+PGg2eLgW5zohgCPDR7iP2/H63OcDtqGHFzBpbzswxgwDI6WYgW0mecfyB17cku8gAdlAHIwHOPS9tsgfjWd0nRXlOu/wA2+pCrQuXnTBaFq0RIg4S6IWIEgyb3xVroRprip0/</a:t>
            </a:r>
            <a:r>
              <a:rPr kumimoji="0" lang="en-US" altLang="en-US" sz="1000" b="0" i="0" u="none" strike="noStrike" cap="none" normalizeH="0" baseline="0" dirty="0" err="1">
                <a:ln>
                  <a:noFill/>
                </a:ln>
                <a:solidFill>
                  <a:schemeClr val="tx1"/>
                </a:solidFill>
                <a:effectLst/>
                <a:latin typeface="Arial Unicode MS"/>
              </a:rPr>
              <a:t>jQu</a:t>
            </a:r>
            <a:r>
              <a:rPr kumimoji="0" lang="en-US" altLang="en-US" sz="1000" b="0" i="0" u="none" strike="noStrike" cap="none" normalizeH="0" baseline="0" dirty="0">
                <a:ln>
                  <a:noFill/>
                </a:ln>
                <a:solidFill>
                  <a:schemeClr val="tx1"/>
                </a:solidFill>
                <a:effectLst/>
                <a:latin typeface="Arial Unicode MS"/>
              </a:rPr>
              <a:t>/hMvPddLujyzLFY8st19bI9Td3gDF+U6OHWkkk+muDaI4xavV7m3omE///R1HACiyA31OxMyG7WHdCL82W1aEEF2ThZCFiBIeWM6cMqzDcauWnyk1+sJcB+2+gL3QTfR68lZt3+0NUFGcx08+PZ2TJ1Rw0vium71LclPbHWElIQr31/d2A1BsTv3bebiVnYdbuf+qIHk5DvaZ6Yb/fuO8iNH3QojOpa1Gr5Qaq5RaqpTaqJRar5S6xdz/U6XUfqXUavPPp9JVRpGdPGEDvGKtjZ5vroiWKc3GBblO2n0Bqn61lHPvf7PDgjehGr2fojwnhXlOrjhpTMQqb7HkOBRXnjQmZQE1VqC3RM8I+HhfI2BMEawsy+eUSUNSUiYhBqJ0Nt37gW9prY8B5gE3K6WsIc0PaK1nmX9eTF8RRTYKdFNTn1ZZyq3nTul26ltfKchx0tzmo9UboKnNZyfPsZLJWDX6Vk+gyyl1sYyrKCIQ1ClZn76pzdvpMWsA5Eu3nAFgj/z3+IPky4p0QiQkbYFea31Qa73SfN0CbARGd/0uIVLPHzSC2l++cnLM40opbj13asakWC3IddAQVju2avQLzjSmBbrDavTFnWTD60yx2Vfe1Nax9t3o9vK9Z9ZEDJZLRKxrRqs00/1aue09/gD5kiRHiIRkxE+MUmoCcALwvrnr60qpNUqpPyulZP6M6FOBoGbeSCfzpw1Pd1HiUpjnjAiaPzXnyw8pzgfgK3/5kIeXbsPtDdiD3OJlzTCY94sl6Kgk9A++</a:t>
            </a:r>
            <a:r>
              <a:rPr kumimoji="0" lang="en-US" altLang="en-US" sz="1000" b="0" i="0" u="none" strike="noStrike" cap="none" normalizeH="0" baseline="0" dirty="0" err="1">
                <a:ln>
                  <a:noFill/>
                </a:ln>
                <a:solidFill>
                  <a:schemeClr val="tx1"/>
                </a:solidFill>
                <a:effectLst/>
                <a:latin typeface="Arial Unicode MS"/>
              </a:rPr>
              <a:t>vpV</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rNjLMx</a:t>
            </a:r>
            <a:r>
              <a:rPr kumimoji="0" lang="en-US" altLang="en-US" sz="1000" b="0" i="0" u="none" strike="noStrike" cap="none" normalizeH="0" baseline="0" dirty="0">
                <a:ln>
                  <a:noFill/>
                </a:ln>
                <a:solidFill>
                  <a:schemeClr val="tx1"/>
                </a:solidFill>
                <a:effectLst/>
                <a:latin typeface="Arial Unicode MS"/>
              </a:rPr>
              <a:t>/t61G5Xebc/0XXzYmZARBCNXuPOX2w3Re0u06EEPFJ+2A8pVQJ8C/gVq11s1LqEeBngDb/vg+4Lsb7FgALACorK6murk5amVwuV1Kv1x9l8z1wudsIOoP95vsfro2dj769NpRx7levbAagZt8uqqsPxHVdl8uFz2VMrfMHNU+9sJRHPvZwzTF5TKtwsmOP8bk7tm2l2rMr4XJv2e4hzwn6wHouGq55ztz/s9MK7XtvDXjctHU71cG91NS14QvQJ/822fwzYMn2ezBQvn9aA71SKhcjyC/WWj8LoLWuDTv+R+D5WO/VWi8EFgLMnj1bV1VVJa1c1dXVJPN6/VE234Pc5UvIz/X3m+//XtsmXtu9vcP+88+Yw7r2Lby4tsbeN+PoqVSdMiGu61ZXV3NRVRVvNX1kXGP4ZPa0rOXhNX7W/</a:t>
            </a:r>
            <a:r>
              <a:rPr kumimoji="0" lang="en-US" altLang="en-US" sz="1000" b="0" i="0" u="none" strike="noStrike" cap="none" normalizeH="0" baseline="0" dirty="0" err="1">
                <a:ln>
                  <a:noFill/>
                </a:ln>
                <a:solidFill>
                  <a:schemeClr val="tx1"/>
                </a:solidFill>
                <a:effectLst/>
                <a:latin typeface="Arial Unicode MS"/>
              </a:rPr>
              <a:t>PQc</a:t>
            </a:r>
            <a:r>
              <a:rPr kumimoji="0" lang="en-US" altLang="en-US" sz="1000" b="0" i="0" u="none" strike="noStrike" cap="none" normalizeH="0" baseline="0" dirty="0">
                <a:ln>
                  <a:noFill/>
                </a:ln>
                <a:solidFill>
                  <a:schemeClr val="tx1"/>
                </a:solidFill>
                <a:effectLst/>
                <a:latin typeface="Arial Unicode MS"/>
              </a:rPr>
              <a:t>/l2zCvYdYOb0Y6gyV/dLxOuNaymtq6GqqspoLXjNGI7zxU+HlpfVWuN47UVGjx1PVdU0Htr4Lvm5Dqqq5iX8eYnK5p8BS7bfg4Hy/dM56l4BfwI2aq3vD9s/Muy0y4B1fV02kd38QU1/WhSts8VpCvNyGFaSH7Ev0cF4ANefPhGAvUeMee/W9ENrdkJPZx+4vQH7vdYMgOilfpVS5OcYqXhBBuMJ0RPprNGfBnwRWKuUWm3u+3/A55VSszCa7ncB/5Oe4olsFQhqHP2oG7igkz7r4aX5zBxTDuy29xXnJx4krb7+3fVGoNfAh7uO8PJ6o6Wgp89Ebd5AxFK5/735NEaWF3Q4Ly/HwT8+3MuXThnP2v1NTB7etyvqCdHfpS3Qa63fJvbvCJlOJ9LKHwj2qxp9ZzXqXKeDy08czZp9jSxabgT7wh7U6IeUGLXsj3YbS+EGgporHw1l3vP1MHGQ2xuIyFNw/NjymOdZAw0/+eBbACldZEeIgagf1VuE6Bv+oMeAqowAACAASURBVKY/JV0Lb7r/y5eNKYFW+ZVSEQF01KCONebuWHnna6IS8Vh6kgr4/R31vLmljl1xLK9raTFz4/enfxshMoEEeiGiGH30/SeahE83G2r2yYc3b4f3aU8cWpzw9WNl0BtdXsh3LpgG0KNkOh/sNHLajxtSlPB7n/3aaQm/R4hsJoFeiCiBflajD2+6H1VewM8uPY5F182x94UnmMlxJudHvrndx1WzxwLgDSTedG8NrnviurkJv7eyLL/7k4QQNgn0QoTRWhPoZ6PuwwN9UV4OX5w3npGDQln7kpFg5u83zuOEceW8ftuZTBpWzHWnTbRT7Pak6d7tDVCc5+wwyj4ePZk5IEQ2k58YIcJYee6TVPHtE+F99LHSwyZjOtopk4bwb7PJ/PXbzkIpZa8n35Om+zafP+6BgQ9ffSI3P7nS3k40ja8Q2a4f/ToTIvWsTGz9q+k+9GPsiFHwoiQHRqvPPtd8GvJFNd23+wJ2ytrOuKOm1nXlwpkj7QGBkLzuByGyhfzECBHGrtH3o8F43SWsGVaamj5tq+k+ukZ/9I9e5vR7l3b53kQCPcADn50FwK+vPD7BUgohpOleiDD9sUbfWWY8S0/6weOhlCLHoWI23de1xM6/b2mLmkPfnfOOrWTXPRcmXEYhhNTohYhgLbnanwbjdTfYzmpiz0nB00t+joM2b+J99C3tvojmeCFE6kigF8K0v7GNU+5+A+hfNfqCf/8rtDFhAixe3OGcf950Cku/XZX0z64cVMDBpraE31fT3M6IssST9wghEieBXgjTN8JGdvebGv3ixRTc/NXQ9u7dsGBBh2B/8oQKxlYknpymO2MGF/HSuhoefH1Lh2PR69db/IEgdS0eRvYgS58QInES6IUAjrR6Wbmn0d4eV9ZPfjRuv51cV0vkPrcbbr+9Tz6+xFwk58HXt3Y4Zq1yF+26RSsI6tQNEhRCRJJOMiHAnhMO8Mg1J1JYvzmNpUnAnj0o4OS967l8/</a:t>
            </a:r>
            <a:r>
              <a:rPr kumimoji="0" lang="en-US" altLang="en-US" sz="1000" b="0" i="0" u="none" strike="noStrike" cap="none" normalizeH="0" baseline="0" dirty="0" err="1">
                <a:ln>
                  <a:noFill/>
                </a:ln>
                <a:solidFill>
                  <a:schemeClr val="tx1"/>
                </a:solidFill>
                <a:effectLst/>
                <a:latin typeface="Arial Unicode MS"/>
              </a:rPr>
              <a:t>RsR</a:t>
            </a:r>
            <a:r>
              <a:rPr kumimoji="0" lang="en-US" altLang="en-US" sz="1000" b="0" i="0" u="none" strike="noStrike" cap="none" normalizeH="0" baseline="0" dirty="0">
                <a:ln>
                  <a:noFill/>
                </a:ln>
                <a:solidFill>
                  <a:schemeClr val="tx1"/>
                </a:solidFill>
                <a:effectLst/>
                <a:latin typeface="Arial Unicode MS"/>
              </a:rPr>
              <a:t>+/uCs4tl/tzeAMUx+uGXbakDoKRAfv0I0Rf6SbVFiNRyhQX6T84YmcaSJGjcOAD++eT3+PzHr3TYn2pzJlZ0eswa2BguGLbSXbFkuBOiT0igF4JQoL/j4ulpLkmC7roLiqL63ouKjP194AtzxzF9VBljBhd2OBar6b7RXHIWkFH3QvQRCfTd2HvEzZp9jd2fKPo1K9DPGDMozSVJ0DXXwMKFMH48KGX8vXChsb8PKKU4bfJQ6lo8HQbfxarRh3eRFEmgF6JPyE9aNy54cBlub4Cdd38q5nKdYmBwtRsBqLQ/Bp9rrumzwB7LsJJ8PP4gze1+BhXm2vtj1ehbw4J/nqSyFaJPyE9aN6xfVgea2tNcEpFKTWaTcllYoBLxGW4uGxs9n77VEyPQh9Xo83LkwVmIviCBPk41PUgKIvqPuhYPSqUuXexAduzIMgDW7GuK2N/cHuqPv+elTby3o94O/lecOIbJw0v7rpBCZDEJ9HFqdPu6P0lkpM4St4Q71OKhoijPThcr4nfUsBIAvvvMGprcPnuxm1qzFez6xz/k0Te387mF79k1+hvOmJiewgqRheS3WhfafaGmx6Y2CfT9STCoueoPy5nw/Re45anV3Z5/qLldErj0kDMsX/Dm2hZyzLn19722Ba01SzYdso/XNBvBX7pIhOg7Eug7sammmec+PmBvS6DvX97bUc8HO48ARPw7dmZnfSvjhyQ/RWy2yXEqAmEtKFZgt7yz7TAThhQxStLfCtFn+uEQ49SraQ3y5QffitgnTff9h9aaqx97P+7zA0HNnno3n5g+IoWlyg57j7gJBjWTh5ew7ZCLjQeb7WNnTBlKTXM7E4cWywwWIfqQ1OhjOODquOxmo9vLnnp3GkojEtUQ9lD2iekjGFrS9QA7t9ePP6gZXCQD8XrrlqdW4w9qO4HOxoOhPPwuj5/DLV6GlkgXiRB9SQJ9DI2eUNPjw1efyOjyQhYt382Zv1rK9jpXt+9fsrGWl9fVpLKIogv7G0IzJMYMLux0cZWmNh8Hm9po9xkPdgV5zj4pXzaoLDWa5ncebgWgINfBqj2N1MhYCCH6nAT6KM+u3McTG7wAvPGts7hw5siIJCC/ernzxU72NbjZVNPM9YtWcNPfPkp5WUVs+xuNQP/kjXMpynPS5gvEHHl/yt1LuOCBZfagy4Ic+XFIlqGlRuuIFeinjSizj0mgF6JvyW+2KOGDh6xpQ+GB/uX1ndfUT793KZ8I69tvdHu59s8fsKW2pdP3iOQ7YAb6o0eUUZDnRGvw+I1ae0Orl/d31ANGMqTmdj//WrkPgEKp0ffYPZfPiNguzHVSmp9jB/qbqybZx6TpXoi+JYE+yqWzRjO0UPH8N06392m6n4ft9Xfs1//7B3t5c0sd//v3VUkto+jcX9/bzZ3Pb6Ag18HgolwKc43g3WY23/9myVY+u/A9lm+vt9/zzxVmoM+VQN9TZ00bFrHtcCgqSvI40mq0jp0wbrCdXlhyFQjRt+QnLsqo8kJ+fVYRx40OLW4SPk94XEXsKVixpt/d+/ImQEbs96Uf/WcdAIOL8lBKUWTW0lu9fr705w94/N1dAPxzxV77PVZTf4EE+h4ryOl474aEZRksLcjhjkuMlQGnVpb0WbmEEDK9Li5OR+h5qM3X+cCuztS5PHj9QfKkD7jPWP3u1kj6hlYfy7bU2cf3NXRMaSyBvucGFeZy1ewxNLp9vLqhluY2PxXFRhN9fo6Dglwnl584hk8cN4IiWYdeiD4lkScOP/n0sfbr9k5GcK/YdcR+7XQonrnpFIaW5POV0yYQCGr2NcjUvL6QY7a+WMvODjUHfu2Nuv+HWoyxGOG57Qty5cehpxwOxS8/</a:t>
            </a:r>
            <a:r>
              <a:rPr kumimoji="0" lang="en-US" altLang="en-US" sz="1000" b="0" i="0" u="none" strike="noStrike" cap="none" normalizeH="0" baseline="0" dirty="0" err="1">
                <a:ln>
                  <a:noFill/>
                </a:ln>
                <a:solidFill>
                  <a:schemeClr val="tx1"/>
                </a:solidFill>
                <a:effectLst/>
                <a:latin typeface="Arial Unicode MS"/>
              </a:rPr>
              <a:t>czynTBoCQJvXb</a:t>
            </a:r>
            <a:r>
              <a:rPr kumimoji="0" lang="en-US" altLang="en-US" sz="1000" b="0" i="0" u="none" strike="noStrike" cap="none" normalizeH="0" baseline="0" dirty="0">
                <a:ln>
                  <a:noFill/>
                </a:ln>
                <a:solidFill>
                  <a:schemeClr val="tx1"/>
                </a:solidFill>
                <a:effectLst/>
                <a:latin typeface="Arial Unicode MS"/>
              </a:rPr>
              <a:t>/9beMK6tSTIC9H30vabTSk1Vim1VCm1USm1Xil1i7m/Qin1mlJqq/n34HSV0TJpWKipsbMa/fefXQvAredOYcltZzF7QgUrfnguFx8/CoDqzXUx3yeSwxcI8tAbW+2sbL6A8fcwc+DX1xavjDi/ttkDRK6ZLgva9J7VVeL2BuyR90KI9EpnFcYPfEtrfQwwD7hZKXUs8H1gidZ6CrDE3E67t747n8tPGI0/qPEFOg68G27WHL9x9hQmDC229x8/ppxhpfl8GFbjF8n37vZ6fv3qFqJn0VWWdUy1euK4cvuB7fNzxtn7Rw4qTGkZs0GhWWN3+wJ84+wpaS6NEALSGOi11ge11ivN1y3ARmA0cAmwyDxtEXBpekoYaWxFEceOMuYCRydg0VrT2ObjxjMmRgzcA6NJc+zgQsmVn2Kba5pj7s/LcfDkDXMj9p05NTRCfM6ECtbfcQGrfvT/27vz+KjrO4/jr09uAgkJQcJtiCIFL0BEBA/QYlU8WtdalbZa6dJd6drqdl2ttbbddbVrt2vtdmtZ7dZaBF213gdKBY8CiheC3BAQ5D4Scl/f/eP3m8lMMhMGMmGSmffz8chj5nfM5Pv9zi/5zPf7+x5TOzV9qSI3ZJRDQa4WrhHpCrrETUkzKwHGAEuBYufcdvC+DAD9EpeycL384UGB+78B5TUN1Dc2R6w9gtdRKXRtbom/vZX1YdvzZk4IPu8X8rncd+UpTD/j2OB2dmYaPbMzKFSzfVz09P9Gmpod2RF64ovI0ZfwnjFm1gt4Cvi+c64i1sUuzGwmMBOguLiYhQsXxi1NlZWVEd9v6w4vwC94868MzW/5J7btoNeUv2frRhYu3NLmdbUVtew80BzXNHa2aGVwNNQ0Ov5hQTWzxmQzpt+hL9Gy8iaeW15HVjrUN0FWOtRu+YTAR1HV0NKev2XDGlZWbuCEwjTW7m9m9coVpO1Y1eY9E5n/ruJIyqDZOS4syWDqAO+1wwvSOPmY9G5ZlroGVAbJkv+EBnozy8QL8nOcc0/7u3ea2QDn3HYzGwDsivRa59xsYDbAuHHj3OTJk+OWroULFxLp/bI37OW/PlrC8SeeysTj+gIw+80N/Ns73nj5yWeMYUJpUZvXvVG+gpUfbov4nl1VtDI4Gt7dtI/G1xfz1p4e3HzVpHbP3Xaghuvv/QsAfXtl8eDXT6M4P4chIfMdNDc7WPASABNOG82k4/tSenI1L6/YzrcmDYs47DGR+e8qjrQMzpvS8rw7F6GuAZVBsuQ/kb3uDXgYWOWc+2XIoeeA6/zn1wHPHu20RRO45/j8x9sBb6z2v720Oni8X5Q5vHv3yORgXSPNzY6K2gYaI3TmkxaB2dRi6QUfuqJgTX0T40r6hAV5gLS5jwWf5331Cpgzh6FFuXzn3OM0t4GIJL1E/</a:t>
            </a:r>
            <a:r>
              <a:rPr kumimoji="0" lang="en-US" altLang="en-US" sz="1000" b="0" i="0" u="none" strike="noStrike" cap="none" normalizeH="0" baseline="0" dirty="0" err="1">
                <a:ln>
                  <a:noFill/>
                </a:ln>
                <a:solidFill>
                  <a:schemeClr val="tx1"/>
                </a:solidFill>
                <a:effectLst/>
                <a:latin typeface="Arial Unicode MS"/>
              </a:rPr>
              <a:t>pebBHwDOM</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MPvJ</a:t>
            </a:r>
            <a:r>
              <a:rPr kumimoji="0" lang="en-US" altLang="en-US" sz="1000" b="0" i="0" u="none" strike="noStrike" cap="none" normalizeH="0" baseline="0" dirty="0">
                <a:ln>
                  <a:noFill/>
                </a:ln>
                <a:solidFill>
                  <a:schemeClr val="tx1"/>
                </a:solidFill>
                <a:effectLst/>
                <a:latin typeface="Arial Unicode MS"/>
              </a:rPr>
              <a:t>/LgbuBaaa2Tpgqr/dJQRm+pr77haumb2Ed9bvCTveL8o9+vwemTgHP3vhU075yXxufWp5p6e1O3t/szdCIZZAH5jVDqIMfZwzB2bODG7mbd7gbc+Z0/GEioh0A4nsdf+2c86cc6c450b7Py855/Y65853zg33H7vMuLR++TlcP7EEgMUb9zLjkWVhxwOd9VoLLIoTmH716Q+2hY3fFs+/v7Ka1z/</a:t>
            </a:r>
            <a:r>
              <a:rPr kumimoji="0" lang="en-US" altLang="en-US" sz="1000" b="0" i="0" u="none" strike="noStrike" cap="none" normalizeH="0" baseline="0" dirty="0" err="1">
                <a:ln>
                  <a:noFill/>
                </a:ln>
                <a:solidFill>
                  <a:schemeClr val="tx1"/>
                </a:solidFill>
                <a:effectLst/>
                <a:latin typeface="Arial Unicode MS"/>
              </a:rPr>
              <a:t>dyUNvbwKgKIbFT</a:t>
            </a:r>
            <a:r>
              <a:rPr kumimoji="0" lang="en-US" altLang="en-US" sz="1000" b="0" i="0" u="none" strike="noStrike" cap="none" normalizeH="0" baseline="0" dirty="0">
                <a:ln>
                  <a:noFill/>
                </a:ln>
                <a:solidFill>
                  <a:schemeClr val="tx1"/>
                </a:solidFill>
                <a:effectLst/>
                <a:latin typeface="Arial Unicode MS"/>
              </a:rPr>
              <a:t>/ZW1gWfN0dakuCOO6C6pdafV1flbd9xR4fTKyLSHSS8M153c9elo6htaGLeey1zpf/rl09ie3nbKVUD8nu0HWZ017Mrue+rp3ZKGruj8uoG/nvhhrB9kRYKai20Ft+3V4QWgC1ej7yfv/wrlvcfTlF1edh+EZFkp0B/mMyMu79yMkP65HLfq97a9NeMH9pm/HyotAgjCT7ZVo5zjlhHGXSWTXuqWLJxb9jEMYmwZV/bKYJjCfS1Dc1kpafxh2+dHnmI3NChsHkzX1v+Gl9b/lr4fhGRFKCeSEcgPc2YNeV4Rg7I5wv989oN8gDnnnAMRT2zmFDahyf/7kwAVu84yCk/mc+uitqjkeSobpr7Ibc//QmfRQi0R9PmfVVh2316ZlHXGHm64VC1DU3kZKYx8fi+jByQ3/</a:t>
            </a:r>
            <a:r>
              <a:rPr kumimoji="0" lang="en-US" altLang="en-US" sz="1000" b="0" i="0" u="none" strike="noStrike" cap="none" normalizeH="0" baseline="0" dirty="0" err="1">
                <a:ln>
                  <a:noFill/>
                </a:ln>
                <a:solidFill>
                  <a:schemeClr val="tx1"/>
                </a:solidFill>
                <a:effectLst/>
                <a:latin typeface="Arial Unicode MS"/>
              </a:rPr>
              <a:t>aEu</a:t>
            </a:r>
            <a:r>
              <a:rPr kumimoji="0" lang="en-US" altLang="en-US" sz="1000" b="0" i="0" u="none" strike="noStrike" cap="none" normalizeH="0" baseline="0" dirty="0">
                <a:ln>
                  <a:noFill/>
                </a:ln>
                <a:solidFill>
                  <a:schemeClr val="tx1"/>
                </a:solidFill>
                <a:effectLst/>
                <a:latin typeface="Arial Unicode MS"/>
              </a:rPr>
              <a:t>++G3FYrDubmevtFRFKAAn0H/PnGibx409mHPC8rI43375zKvJlnMq6kD1eNGwzAwbpGXvxke2cnMyYLVu1M6O/fHNJ7PjPdyMvJCFsMJRov0LczMcv06TB7Nhx7LJh5j7Nne/tFRFKAmu474EiXNe0dcs++tiGxQ+0CK7b95PlPuXr8UHIy02OqScfb5r1V9O6RydRRxQzr25NnPtwW8z36HlmH+BymT1dgF5GUpUCfAKGL3iR6TP2OkFsHz330OQW5mcx89H3uPuvoLPBy/+tr+d2ijdQ0NDHp+CJ+4XdQfHnF9thr9JpqVUQkKjXdJ8DVpw9l/s3nANAYcUzY0eGcY2dFHTPOGkZ+TgbPfryNnz7/KQAbD3R+rX7j7kruf31dsOf86CEFwWPZGbG1LNQ0NJNzqBq9iEgKU40+AdLTjBOK88hIMxqbE1ejP1DtLcYzsKAHV4wdzJylm4PruO+s7vwvIGt3VgLesLhzT+jHDZOGBY/lZqVzsPbQcw3U1jeRo9ntRESiUqBPoIx0o9EPrOXVDVz54F/JyUzn4evH0S8v8ix78RRotu+fn0NVXWMwyAN8sKvzJ/QJzGo3/+Zz28yC1zMrg50xjEjYU1kXube9iIgAarpPqMy0tGBw/d7jH7JuVyWfbCtn/N0LKLntRX63aMMh3qFjgoG+dzb5OS3f+aaOKqa8Lv41+h3ltfx24Qac89575bZy8nMyKIywbnludjpVde033Tvn+Ly8hgG9O/9LkYhId6VAn0AZ6S1N96GLswTc8/LqNvviaWe5F+j75eWQl+MF2zNLixg1IJ+qhvh3FPynJz/m56+sZvabGwF4Z8MepnyhX8RJg3plZ1B1iGmCy2saqG1opr8CvYhIVAr0CZQeUqM/eXBvAC45ZUBMr911sLbD8+W/s2EvaQbF+TlU+x3iBhf2oMifSvZATUOH3r+1QC/6e15eTV1jEzsr6hgWMgIhVG5WBtWHqNEfqPbSVxRp6lsREQEU6BMqM92CteaDtY2cONCbaS9Uc5Re+ePvXsC0B94+4t+9+2Adz3/8Oc3Om9BnjN/j/arTh3CMv5hMLPfID0fPkN7xnx/w3ntQQeRhfL2y06lvaqa+sZkFq3ayYlt5m3PK/S8i+Tltm/5FRMSjQJ9AXtO9F8grahrIz8nky2MGUdq3JyVF3rStp/x0ftTXb9pTFfVYJH9dv4cXln8OtATx00sKAThpUG823XMxp5f04dgir5Y97YG3qayLX6e8wtyWmvcbq3cBcOLA3hHPDUwqtL+6nhmPLOOSX4d/qWludqzZeRCIvGiQiIh4FOgTyOuM11Kjz8vJYHBhLn/5wWRunHw8AJV1jW1Wxgt0ZgOoijEQ1zc2c+1DS/</a:t>
            </a:r>
            <a:r>
              <a:rPr kumimoji="0" lang="en-US" altLang="en-US" sz="1000" b="0" i="0" u="none" strike="noStrike" cap="none" normalizeH="0" baseline="0" dirty="0" err="1">
                <a:ln>
                  <a:noFill/>
                </a:ln>
                <a:solidFill>
                  <a:schemeClr val="tx1"/>
                </a:solidFill>
                <a:effectLst/>
                <a:latin typeface="Arial Unicode MS"/>
              </a:rPr>
              <a:t>nuYx</a:t>
            </a:r>
            <a:r>
              <a:rPr kumimoji="0" lang="en-US" altLang="en-US" sz="1000" b="0" i="0" u="none" strike="noStrike" cap="none" normalizeH="0" baseline="0" dirty="0">
                <a:ln>
                  <a:noFill/>
                </a:ln>
                <a:solidFill>
                  <a:schemeClr val="tx1"/>
                </a:solidFill>
                <a:effectLst/>
                <a:latin typeface="Arial Unicode MS"/>
              </a:rPr>
              <a:t>/inAvWhn9wwYjgOYF75SV9W+aGX+cH03jISG+5F79o7W5yMtMYOSAv4rkD/Zr+On8IHsAvXl3Dmh1eeh5ZXMatTy4HwmcaFBGRcAr0CRQ6vK6itiGsZjqosKVJu2yP11Fv0drd1DY0hc0YF2ut/p31e4LP5yzdwrub9gHQO1KP96wMZo32mu9/t2gjlXWNvLl2d4emxn3ivc94YtnW4PaKbeUU5mZFXb0vkP+lm/YG9/3XG+v50v1vArBwze7gfjXdi4hEp0CfQOlpacGm+0CNPmBCaVFwfPjf/nEZy8r2cd3v3+W+V9dQXd8ScDfsriQWocvAvle2j18tWAdErw2f1Ne7n/7Kyh2cdNerfPP37/LQW5sOI3fhbn1qedj23qr6dmvigXv3izfsbXOsoraBRWtbAv0xedlHnC4RkWSnQJ9Amf7wuqZmR2VdY1jNND3NeGbWRMBrvr/</a:t>
            </a:r>
            <a:r>
              <a:rPr kumimoji="0" lang="en-US" altLang="en-US" sz="1000" b="0" i="0" u="none" strike="noStrike" cap="none" normalizeH="0" baseline="0" dirty="0" err="1">
                <a:ln>
                  <a:noFill/>
                </a:ln>
                <a:solidFill>
                  <a:schemeClr val="tx1"/>
                </a:solidFill>
                <a:effectLst/>
                <a:latin typeface="Arial Unicode MS"/>
              </a:rPr>
              <a:t>ywcWAt</a:t>
            </a:r>
            <a:r>
              <a:rPr kumimoji="0" lang="en-US" altLang="en-US" sz="1000" b="0" i="0" u="none" strike="noStrike" cap="none" normalizeH="0" baseline="0" dirty="0">
                <a:ln>
                  <a:noFill/>
                </a:ln>
                <a:solidFill>
                  <a:schemeClr val="tx1"/>
                </a:solidFill>
                <a:effectLst/>
                <a:latin typeface="Arial Unicode MS"/>
              </a:rPr>
              <a:t>/hLaHP9/E8Pverco4vLuOu5lWSlpzF5xDEs2dgSPPv2ihwkcyLMKhvL3PPR5Pod8UpDetmHfrFpLS8nkx6Z6SzbvL/NsT+8Uxa2fahlgkVEUpkCfQJlpHlN95X+VK+tA192hMVaXl+1i6tnLwluv7JiB3sr6yK+f21DE39cXMadz64EoH/vHPrn57Czwjv/t9PHkpke+RIIbVLvn++NU+8ToZk/Fs45mp2j9JiePH3jxOD+wYW57bwKRoSMQLhgVHHweWBu/AeuGcNbt045ojSJiKQKBfoEykj3OuNV1PrDxCI0Zc/92wnB58X5Xu07MHXs9784nKZmx1L/fnvA3so6Sm57kS/</a:t>
            </a:r>
            <a:r>
              <a:rPr kumimoji="0" lang="en-US" altLang="en-US" sz="1000" b="0" i="0" u="none" strike="noStrike" cap="none" normalizeH="0" baseline="0" dirty="0" err="1">
                <a:ln>
                  <a:noFill/>
                </a:ln>
                <a:solidFill>
                  <a:schemeClr val="tx1"/>
                </a:solidFill>
                <a:effectLst/>
                <a:latin typeface="Arial Unicode MS"/>
              </a:rPr>
              <a:t>c+Qo</a:t>
            </a:r>
            <a:r>
              <a:rPr kumimoji="0" lang="en-US" altLang="en-US" sz="1000" b="0" i="0" u="none" strike="noStrike" cap="none" normalizeH="0" baseline="0" dirty="0">
                <a:ln>
                  <a:noFill/>
                </a:ln>
                <a:solidFill>
                  <a:schemeClr val="tx1"/>
                </a:solidFill>
                <a:effectLst/>
                <a:latin typeface="Arial Unicode MS"/>
              </a:rPr>
              <a:t>/9oM8eIEztAbfN8Ym75e+dzYAtTHW6N9et4emkGGBFTWN1DY0c+34oRTkZvHsrEnc/7XR3HnJqHbf57+nj+WkQfnMPKeU2d8cx4TSPvTLy2br/hqG9OnBZacOZEif9r8siIikOgX6BMrOSKOmoakl0Edoyj7zuCLuueJkAL55ZknYsZnnlJKdkcbj730WNgxu8ca297UBvjiyX1irQbRm+4Cbzjue75xbSoH/BaS2IXpnPOccNfVNLN6wl68/</a:t>
            </a:r>
            <a:r>
              <a:rPr kumimoji="0" lang="en-US" altLang="en-US" sz="1000" b="0" i="0" u="none" strike="noStrike" cap="none" normalizeH="0" baseline="0" dirty="0" err="1">
                <a:ln>
                  <a:noFill/>
                </a:ln>
                <a:solidFill>
                  <a:schemeClr val="tx1"/>
                </a:solidFill>
                <a:effectLst/>
                <a:latin typeface="Arial Unicode MS"/>
              </a:rPr>
              <a:t>vJRf</a:t>
            </a:r>
            <a:r>
              <a:rPr kumimoji="0" lang="en-US" altLang="en-US" sz="1000" b="0" i="0" u="none" strike="noStrike" cap="none" normalizeH="0" baseline="0" dirty="0">
                <a:ln>
                  <a:noFill/>
                </a:ln>
                <a:solidFill>
                  <a:schemeClr val="tx1"/>
                </a:solidFill>
                <a:effectLst/>
                <a:latin typeface="Arial Unicode MS"/>
              </a:rPr>
              <a:t>/2Vd8NjOg95QvmK/ZeDUIQV8ecygNvPbtzawoAcv/MPZ/PDikQB8Zcwgdvnj/485RNpFRMSjQJ9A6WnG8q3lwYlvovUev2b8UMruncaE0qLgvse+fQa5WRmM6J/HorW7mTXng+CxTbvDe+I/M2sSj9wwnqvGDeGik7yZ904cmM/Agvanjr3lghHcftFI0tKMrIw0ahui1+h/u2gDI3/8Crc88REA97++LtjysKM8PNAfqctOHRR8HjrsTkREotPqdQnUehnWQ038ctqxhTz33UmcOLB3sANagT8JTWgv9EAN+m/GDmbGWcMYNbBldbehRbmU3TvtsNOak5HWbo3+P19bC8D28pbZ9C799dvcPPUE7nxmBeBNr9sRPbLSmX/zOUx74C1+OG1kh95LRCRVqEafQDX14YGzvV7oAacMLgjrZX5pq7nx91XV86clWwD4j6tODQvyHZGTmU5tQxMNTc08umRzcKKfgNCFZQLD3fZV1QeDPBCXVeZOKM5j3d0Xc834oR1+LxGRVKBAn0A3nT88bPtIJn756rghXD+xBICyPVXBmePiLRDon1j2GXc+s6LNELfAl5YbJg3j3R+eH9YbPis9jdnfOC3q5DgiItJ5FOgT6MKT+lN27zRmTTkOiK1GH8kXR3pDz3ZW1PLZfm9inAeuGROfRPqKemWxdNM+9lbWAwR/D3gd8fZXNzBrynH8+NJRmBlD+uTy1q1TOHt4Xxbffh4XnNg/rukREZHY6B59F/CDC0Zwy9QRRzzxS2CZ1r/70/vMOGsYED7uPB6+NWkYN839MNib/</a:t>
            </a:r>
            <a:r>
              <a:rPr kumimoji="0" lang="en-US" altLang="en-US" sz="1000" b="0" i="0" u="none" strike="noStrike" cap="none" normalizeH="0" baseline="0" dirty="0" err="1">
                <a:ln>
                  <a:noFill/>
                </a:ln>
                <a:solidFill>
                  <a:schemeClr val="tx1"/>
                </a:solidFill>
                <a:effectLst/>
                <a:latin typeface="Arial Unicode MS"/>
              </a:rPr>
              <a:t>o+LN</a:t>
            </a:r>
            <a:r>
              <a:rPr kumimoji="0" lang="en-US" altLang="en-US" sz="1000" b="0" i="0" u="none" strike="noStrike" cap="none" normalizeH="0" baseline="0" dirty="0">
                <a:ln>
                  <a:noFill/>
                </a:ln>
                <a:solidFill>
                  <a:schemeClr val="tx1"/>
                </a:solidFill>
                <a:effectLst/>
                <a:latin typeface="Arial Unicode MS"/>
              </a:rPr>
              <a:t>/Pp5xXUNjZx/cRhNDW7sEVrAIb0yeXRGWfENR0iInJ4VKPvAsysQ7O7FfnD1PZXN1Be00BOZho5mRGmtuuAy04dyJihBTQ0tYyPX7Z5Pyu2VfCD//sYIOra8iIikjgK9EkgdDz6/7y1iawos911VM+s9huATju2sFN+r4iIHDk13SeBjPQ0vnf+8OBCNRW18VtDPtQVYwdxoKaeB79+GhlpaWw7UMMvX1vDln3VvPlPU9TZTkSkC1KgTxLfPntYMNB3livGDuaKsYOD2/175/CnGWfQ1OwU5EVEuqiENd2b2e/NbJeZrQjZ9xMz22ZmH/k/Fycqfd1NXsjQvGvPOHpjzM2MjE66VSAiIh2XyP/</a:t>
            </a:r>
            <a:r>
              <a:rPr kumimoji="0" lang="en-US" altLang="en-US" sz="1000" b="0" i="0" u="none" strike="noStrike" cap="none" normalizeH="0" baseline="0" dirty="0" err="1">
                <a:ln>
                  <a:noFill/>
                </a:ln>
                <a:solidFill>
                  <a:schemeClr val="tx1"/>
                </a:solidFill>
                <a:effectLst/>
                <a:latin typeface="Arial Unicode MS"/>
              </a:rPr>
              <a:t>QfwAujLD</a:t>
            </a:r>
            <a:r>
              <a:rPr kumimoji="0" lang="en-US" altLang="en-US" sz="1000" b="0" i="0" u="none" strike="noStrike" cap="none" normalizeH="0" baseline="0" dirty="0">
                <a:ln>
                  <a:noFill/>
                </a:ln>
                <a:solidFill>
                  <a:schemeClr val="tx1"/>
                </a:solidFill>
                <a:effectLst/>
                <a:latin typeface="Arial Unicode MS"/>
              </a:rPr>
              <a:t>/P51zo/2fl45ymrq1QH++S04e0P6JIiKSMhIW6J1zbwL7DnmixCzQWS43W3dkRETE0xXbXL9rZsv9pn114z4MPbK8IXW9suM7tE5ERLovc84d+qzO+uVmJcALzrmT/O1iYA/ggH8BBjjnbojy2pnATIDi4uLT5s2bF7d0VVZW0qtXr7i939Hyo7er2VrpuOesHgzo1bHvcN21DOIl1fMPKoNUzz+oDLpy/qdMmfK+c25cLOd2qUAf67HWxo0b55YtWxa3dC1cuJDJkyfH7f2OlrI9VTyyuIw7p40irQMT8ED3LYN4SfX8g8og1fMPKoOunH8ziznQd6mmezML7UX2FWBFtHOlrZK+Pbnr0hM7HORFRCR5JKzXlpnNBSYDfc1sK3AXMNnMRuM13ZcB30lU+kRERJJBwgK9c+6aCLsfPuoJERERSWJdquleRERE4kuBXkREJIkp0IuIiCQxBXoREZEkpkAvIiKSxBToRUREkpgCvYiISBJToBcREUliCvQiIiJJTIFeREQkiSnQi4iIJLGELlMbL2a2G9gcx7fsC+yJ4/t1R6leBqmef1AZpHr+QWXQlfN/rHPumFhOTIpAH29mtizWdX6TVaqXQarnH1QGqZ5/</a:t>
            </a:r>
            <a:r>
              <a:rPr kumimoji="0" lang="en-US" altLang="en-US" sz="1000" b="0" i="0" u="none" strike="noStrike" cap="none" normalizeH="0" baseline="0" dirty="0" err="1">
                <a:ln>
                  <a:noFill/>
                </a:ln>
                <a:solidFill>
                  <a:schemeClr val="tx1"/>
                </a:solidFill>
                <a:effectLst/>
                <a:latin typeface="Arial Unicode MS"/>
              </a:rPr>
              <a:t>UBkkS</a:t>
            </a:r>
            <a:r>
              <a:rPr kumimoji="0" lang="en-US" altLang="en-US" sz="1000" b="0" i="0" u="none" strike="noStrike" cap="none" normalizeH="0" baseline="0" dirty="0">
                <a:ln>
                  <a:noFill/>
                </a:ln>
                <a:solidFill>
                  <a:schemeClr val="tx1"/>
                </a:solidFill>
                <a:effectLst/>
                <a:latin typeface="Arial Unicode MS"/>
              </a:rPr>
              <a:t>/7VdC8iIpLEFOhFRESSmAJ9ZLMTnYAuINXLINXzDyqDVM8/qAySIv+6Ry8iIpLEVKMXERFJYgr0rZjZhWa2xszWm9ltiU5PZzCzIWb2hpmtMrOVZvY9f38fM3vNzNb5j4X+fjOzB/wyWW5mYxObg/gws3Qz+9DMXvC3h5nZUj//j5tZlr8/299e7x8vSWS648XMCszsSTNb7V8LZ6bgNXCz/zewwszmmllOMl8HZvZ7M9tlZitC9h32Z25m1/nnrzOz6xKRlyMVpQzu8/8OlpvZn82sIOTY7X4ZrDGzL4Xs7z6xwjmnH/8HSAc2AKVAFvAxMCrR6eqEfA4AxvrP84C1wCjg34Hb/P23AT/3n18MvAwYMAFYmug8xKkcbgEeA17wt58ArvafPwj8vf/8RuBB//nVwOOJTnuc8v8I8G3/eRZQkErXADAI2AT0CPn8r0/m6wA4BxgLrAjZd1ifOdAH2Og/FvrPCxOdtw6WwQVAhv/85yFlMMqPA9nAMD8+pHe3WKEafbjxwHrn3EbnXD0wD7g8wWmKO+fcdufcB/7zg8AqvH96l+P988d//LL//HLgj86zBCgwswFHOdlxZWaDgWnAQ/62AecBT/qntM5/oFyeBM73z++2zCwf7x/ewwDOuXrn3AFS6BrwZQA9zCwDyAW2k8TXgXPuTWBfq92H+5l/CXjNObfPObcfeA24sPNTHx+RysA5N9851+hvLgEG+88vB+Y55+qcc5uA9XhxolvFCgX6cIOAz0K2t/r7kpbf/DgGWAoUO+e2g/dlAOjnn5aM5XI/cCvQ7G8XAQdC/thD8xjMv3+83D+/</a:t>
            </a:r>
            <a:r>
              <a:rPr kumimoji="0" lang="en-US" altLang="en-US" sz="1000" b="0" i="0" u="none" strike="noStrike" cap="none" normalizeH="0" baseline="0" dirty="0" err="1">
                <a:ln>
                  <a:noFill/>
                </a:ln>
                <a:solidFill>
                  <a:schemeClr val="tx1"/>
                </a:solidFill>
                <a:effectLst/>
                <a:latin typeface="Arial Unicode MS"/>
              </a:rPr>
              <a:t>OysFdgP</a:t>
            </a:r>
            <a:r>
              <a:rPr kumimoji="0" lang="en-US" altLang="en-US" sz="1000" b="0" i="0" u="none" strike="noStrike" cap="none" normalizeH="0" baseline="0" dirty="0">
                <a:ln>
                  <a:noFill/>
                </a:ln>
                <a:solidFill>
                  <a:schemeClr val="tx1"/>
                </a:solidFill>
                <a:effectLst/>
                <a:latin typeface="Arial Unicode MS"/>
              </a:rPr>
              <a:t>/69++eMjMepJC14BzbhvwC2ALXoAvB94nta4DOPzPPOmuhVZuwGvJgCQpAwX6cJG+nSftsAQz6wU8BXzfOVfR3qkR9nXbcjGzS4Bdzrn3Q3dHONXFcKy7ysBrvvytc24MUIXXbBtN0pWBfy/6crwm2YFAT+CiCKcm83XQnmj5TdpyMLM7gEZgTmBXhNO6XRko0IfbCgwJ2R4MfJ6gtHQqM8vEC/JznHNP+7t3Bppj/</a:t>
            </a:r>
            <a:r>
              <a:rPr kumimoji="0" lang="en-US" altLang="en-US" sz="1000" b="0" i="0" u="none" strike="noStrike" cap="none" normalizeH="0" baseline="0" dirty="0" err="1">
                <a:ln>
                  <a:noFill/>
                </a:ln>
                <a:solidFill>
                  <a:schemeClr val="tx1"/>
                </a:solidFill>
                <a:effectLst/>
                <a:latin typeface="Arial Unicode MS"/>
              </a:rPr>
              <a:t>cdd</a:t>
            </a:r>
            <a:r>
              <a:rPr kumimoji="0" lang="en-US" altLang="en-US" sz="1000" b="0" i="0" u="none" strike="noStrike" cap="none" normalizeH="0" baseline="0" dirty="0">
                <a:ln>
                  <a:noFill/>
                </a:ln>
                <a:solidFill>
                  <a:schemeClr val="tx1"/>
                </a:solidFill>
                <a:effectLst/>
                <a:latin typeface="Arial Unicode MS"/>
              </a:rPr>
              <a:t>/v5kK5dJwGVmVobX5HYeXg2/</a:t>
            </a:r>
            <a:r>
              <a:rPr kumimoji="0" lang="en-US" altLang="en-US" sz="1000" b="0" i="0" u="none" strike="noStrike" cap="none" normalizeH="0" baseline="0" dirty="0" err="1">
                <a:ln>
                  <a:noFill/>
                </a:ln>
                <a:solidFill>
                  <a:schemeClr val="tx1"/>
                </a:solidFill>
                <a:effectLst/>
                <a:latin typeface="Arial Unicode MS"/>
              </a:rPr>
              <a:t>wG</a:t>
            </a:r>
            <a:r>
              <a:rPr kumimoji="0" lang="en-US" altLang="en-US" sz="1000" b="0" i="0" u="none" strike="noStrike" cap="none" normalizeH="0" baseline="0" dirty="0">
                <a:ln>
                  <a:noFill/>
                </a:ln>
                <a:solidFill>
                  <a:schemeClr val="tx1"/>
                </a:solidFill>
                <a:effectLst/>
                <a:latin typeface="Arial Unicode MS"/>
              </a:rPr>
              <a:t>/ChfA8BvPvH+9N2+bP7mYrsNU5t9TffhIv8KfKNQDwRWCTc263c64BeBqYSGpdB3D4n3kyXgv4nQovAaY7/wY9SVIGCvTh3gOG+71us/A63DyX4DTFnX9f8WFglXPulyGHngMCPWivA54N2f9NvxfuBKA80NTXHTnnbnfODXbOleB9xn9xzk0H3gCu9E9rnf9AuVzpn99lv73Hwjm3A/jMzEb4u84HPiVFrgHfFmCCmeX6fxOBMkiZ68B3uJ/5q8AFZlbot4pc4O/rtszsQuCfgcucc9Uhh54DrvZHXAwDhgPv0t1iRaJ7A3a1H7yepmvxelTekej0dFIez8JrZloOfOT/XIx3v3EBsM5/7OOfb8Bv/DL5BBiX6DzEsSwm09LrvhTvj3g98H9Atr8/x99e7x8vTXS645T30cAy/zp4Bq8HdUpdA8BPgdXACuBRvN7VSXsdAHPx+iM04NVKZxzJZ453H3u9//</a:t>
            </a:r>
            <a:r>
              <a:rPr kumimoji="0" lang="en-US" altLang="en-US" sz="1000" b="0" i="0" u="none" strike="noStrike" cap="none" normalizeH="0" baseline="0" dirty="0" err="1">
                <a:ln>
                  <a:noFill/>
                </a:ln>
                <a:solidFill>
                  <a:schemeClr val="tx1"/>
                </a:solidFill>
                <a:effectLst/>
                <a:latin typeface="Arial Unicode MS"/>
              </a:rPr>
              <a:t>OtROcrDmWwHu+ee+D</a:t>
            </a:r>
            <a:r>
              <a:rPr kumimoji="0" lang="en-US" altLang="en-US" sz="1000" b="0" i="0" u="none" strike="noStrike" cap="none" normalizeH="0" baseline="0" dirty="0">
                <a:ln>
                  <a:noFill/>
                </a:ln>
                <a:solidFill>
                  <a:schemeClr val="tx1"/>
                </a:solidFill>
                <a:effectLst/>
                <a:latin typeface="Arial Unicode MS"/>
              </a:rPr>
              <a:t>/4YMh59/hl8Ea4KKQ/d0mVmhmPBERkSSmpnsREZEkpkAvIiKSxBToRUREkpgCvYiISBJToBcREUliCvQiEhMzu97MnJlNTnRaRCR2CvQiKcjMJvtBamsGQwAAAsdJREFUO/DTZGb7/</a:t>
            </a:r>
            <a:r>
              <a:rPr kumimoji="0" lang="en-US" altLang="en-US" sz="1000" b="0" i="0" u="none" strike="noStrike" cap="none" normalizeH="0" baseline="0" dirty="0" err="1">
                <a:ln>
                  <a:noFill/>
                </a:ln>
                <a:solidFill>
                  <a:schemeClr val="tx1"/>
                </a:solidFill>
                <a:effectLst/>
                <a:latin typeface="Arial Unicode MS"/>
              </a:rPr>
              <a:t>eVaH</a:t>
            </a:r>
            <a:r>
              <a:rPr kumimoji="0" lang="en-US" altLang="en-US" sz="1000" b="0" i="0" u="none" strike="noStrike" cap="none" normalizeH="0" baseline="0" dirty="0">
                <a:ln>
                  <a:noFill/>
                </a:ln>
                <a:solidFill>
                  <a:schemeClr val="tx1"/>
                </a:solidFill>
                <a:effectLst/>
                <a:latin typeface="Arial Unicode MS"/>
              </a:rPr>
              <a:t>/GX4OxWC7aISGQaRy+Sgvxa+Rt4k4e8hDc5Sh4wAm/1sqHA68BXnbeqHWaWDmQC9c655ghvKyJdUMahTxGRJPaBc+5PoTvM7Ba8NcpvwfsicBGAc64JaDrqKRSRDlHTvYiEcc41Oef+EXgbuNDMzoLI9+jNLM/M/tXMlprZHjOrM7P1ZnavmeWGvq8/Z/r3zWy5mR00swozW2NmD/uLLIlIJ1CNXkSieRhvXYRpeEE/</a:t>
            </a:r>
            <a:r>
              <a:rPr kumimoji="0" lang="en-US" altLang="en-US" sz="1000" b="0" i="0" u="none" strike="noStrike" cap="none" normalizeH="0" baseline="0" dirty="0" err="1">
                <a:ln>
                  <a:noFill/>
                </a:ln>
                <a:solidFill>
                  <a:schemeClr val="tx1"/>
                </a:solidFill>
                <a:effectLst/>
                <a:latin typeface="Arial Unicode MS"/>
              </a:rPr>
              <a:t>kkHAt</a:t>
            </a:r>
            <a:r>
              <a:rPr kumimoji="0" lang="en-US" altLang="en-US" sz="1000" b="0" i="0" u="none" strike="noStrike" cap="none" normalizeH="0" baseline="0" dirty="0">
                <a:ln>
                  <a:noFill/>
                </a:ln>
                <a:solidFill>
                  <a:schemeClr val="tx1"/>
                </a:solidFill>
                <a:effectLst/>
                <a:latin typeface="Arial Unicode MS"/>
              </a:rPr>
              <a:t>/FWQnwMb4nPc4FbgTHAl0LO/RHwM+B54EG81oFhwGV4c8w3xD0HIqJALyJRLfcfT2jnnI3AEOct8xrwGzP7F+BHZjbeOfeuv/8reCsmXtbqPW6LT3JFJBI13YtINBX+Y360E5xz9YEgb2YZ/tKlffE68gGcEXJ6OTAocCtARI4OBXoRiSYQ4CvaO8nMbjSz5UAdsA/YDSz0DxeGnPpDoBZ4y8y2mdkcM7vWX89bRDqJAr2IRHOK/7gm2gl+D/3f4K3v/R28+/lTgev9U4L/Y5xzi4HjgCuBPwOjgTnAR2bWJ85pFxGf7tGLSDQz/McX2znnG0AZcFHo2HozuzDSyc65SryOe0/5592I90VhBnBfx5MsIq2pRi8iYcws3cx+gdfj/iXn3DvtnN4EOLwJdwKvzyBCBzv/3n1rH/iPqtGLdBLV6EVS21gz+7r/PHRmvGOB+cC1h3j9k8A9wMtm9jTeff1riTxUbpWZLQGWAp8DA4CZQD0wr4P5EJEoFOhFUts1/k8zUAlsBRYBc51zr8Tw+vvwavMzgF8BO4DHgf8FPm117n8AFwM3Ab2BXcAS4B7n3McdzomIRKS57kVERJKY7tGLiIgkMQV6ERGRJKZALyIiksQU6EVERJKYAr2IiEgSU6AXERFJYgr0IiIiSUyBXkREJIkp0IuIiCQxBXoREZEk9v8qNkoOoZqXrgAAAABJRU5ErkJggg==\n"},"metadata":{}}]}]</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AAE7CC50-D54F-4B06-BC1B-D4F9DF1247FF}"/>
              </a:ext>
            </a:extLst>
          </p:cNvPr>
          <p:cNvPicPr>
            <a:picLocks noChangeAspect="1"/>
          </p:cNvPicPr>
          <p:nvPr/>
        </p:nvPicPr>
        <p:blipFill>
          <a:blip r:embed="rId3"/>
          <a:stretch>
            <a:fillRect/>
          </a:stretch>
        </p:blipFill>
        <p:spPr>
          <a:xfrm>
            <a:off x="4494783" y="990028"/>
            <a:ext cx="6105525" cy="5657850"/>
          </a:xfrm>
          <a:prstGeom prst="rect">
            <a:avLst/>
          </a:prstGeom>
        </p:spPr>
      </p:pic>
    </p:spTree>
    <p:extLst>
      <p:ext uri="{BB962C8B-B14F-4D97-AF65-F5344CB8AC3E}">
        <p14:creationId xmlns:p14="http://schemas.microsoft.com/office/powerpoint/2010/main" val="272077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B73CD-48A2-4898-8DE9-7A4FB4714AB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195C8DB-8A4B-45DF-91D9-339FE6A5BC36}"/>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BD2D240E-1544-481B-A2CE-A723AFFAB471}"/>
              </a:ext>
            </a:extLst>
          </p:cNvPr>
          <p:cNvPicPr>
            <a:picLocks noChangeAspect="1"/>
          </p:cNvPicPr>
          <p:nvPr/>
        </p:nvPicPr>
        <p:blipFill>
          <a:blip r:embed="rId2"/>
          <a:stretch>
            <a:fillRect/>
          </a:stretch>
        </p:blipFill>
        <p:spPr>
          <a:xfrm>
            <a:off x="163040" y="96364"/>
            <a:ext cx="6090637" cy="6430896"/>
          </a:xfrm>
          <a:prstGeom prst="rect">
            <a:avLst/>
          </a:prstGeom>
        </p:spPr>
      </p:pic>
      <p:pic>
        <p:nvPicPr>
          <p:cNvPr id="5" name="Imagen 4">
            <a:extLst>
              <a:ext uri="{FF2B5EF4-FFF2-40B4-BE49-F238E27FC236}">
                <a16:creationId xmlns:a16="http://schemas.microsoft.com/office/drawing/2014/main" id="{DA24459E-CA72-481C-9D14-9A858A523420}"/>
              </a:ext>
            </a:extLst>
          </p:cNvPr>
          <p:cNvPicPr>
            <a:picLocks noChangeAspect="1"/>
          </p:cNvPicPr>
          <p:nvPr/>
        </p:nvPicPr>
        <p:blipFill>
          <a:blip r:embed="rId3"/>
          <a:stretch>
            <a:fillRect/>
          </a:stretch>
        </p:blipFill>
        <p:spPr>
          <a:xfrm>
            <a:off x="6180103" y="931910"/>
            <a:ext cx="5162550" cy="3657600"/>
          </a:xfrm>
          <a:prstGeom prst="rect">
            <a:avLst/>
          </a:prstGeom>
        </p:spPr>
      </p:pic>
    </p:spTree>
    <p:extLst>
      <p:ext uri="{BB962C8B-B14F-4D97-AF65-F5344CB8AC3E}">
        <p14:creationId xmlns:p14="http://schemas.microsoft.com/office/powerpoint/2010/main" val="1060434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F3E59-CA6C-46D3-9442-10B3ADA2273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77A0D0D-4A3D-4003-B95C-A2FE309397CD}"/>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9A2C5B5A-FD9A-49BF-93E8-E307A7781D86}"/>
              </a:ext>
            </a:extLst>
          </p:cNvPr>
          <p:cNvPicPr>
            <a:picLocks noChangeAspect="1"/>
          </p:cNvPicPr>
          <p:nvPr/>
        </p:nvPicPr>
        <p:blipFill>
          <a:blip r:embed="rId2"/>
          <a:stretch>
            <a:fillRect/>
          </a:stretch>
        </p:blipFill>
        <p:spPr>
          <a:xfrm>
            <a:off x="388239" y="300609"/>
            <a:ext cx="5495925" cy="5972175"/>
          </a:xfrm>
          <a:prstGeom prst="rect">
            <a:avLst/>
          </a:prstGeom>
        </p:spPr>
      </p:pic>
      <p:pic>
        <p:nvPicPr>
          <p:cNvPr id="5" name="Imagen 4">
            <a:extLst>
              <a:ext uri="{FF2B5EF4-FFF2-40B4-BE49-F238E27FC236}">
                <a16:creationId xmlns:a16="http://schemas.microsoft.com/office/drawing/2014/main" id="{495FB483-8776-4FEB-991E-9A93A7455167}"/>
              </a:ext>
            </a:extLst>
          </p:cNvPr>
          <p:cNvPicPr>
            <a:picLocks noChangeAspect="1"/>
          </p:cNvPicPr>
          <p:nvPr/>
        </p:nvPicPr>
        <p:blipFill>
          <a:blip r:embed="rId3"/>
          <a:stretch>
            <a:fillRect/>
          </a:stretch>
        </p:blipFill>
        <p:spPr>
          <a:xfrm>
            <a:off x="5057977" y="527685"/>
            <a:ext cx="6667500" cy="5781675"/>
          </a:xfrm>
          <a:prstGeom prst="rect">
            <a:avLst/>
          </a:prstGeom>
        </p:spPr>
      </p:pic>
    </p:spTree>
    <p:extLst>
      <p:ext uri="{BB962C8B-B14F-4D97-AF65-F5344CB8AC3E}">
        <p14:creationId xmlns:p14="http://schemas.microsoft.com/office/powerpoint/2010/main" val="51127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A9C96-3F7A-4B98-867F-B9C0EEB6676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7831B7B-3EEE-4EAD-8FB6-0ED0B4CD5ACB}"/>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E5718312-8B33-4D75-8D6D-333F7DFA40B3}"/>
              </a:ext>
            </a:extLst>
          </p:cNvPr>
          <p:cNvPicPr>
            <a:picLocks noChangeAspect="1"/>
          </p:cNvPicPr>
          <p:nvPr/>
        </p:nvPicPr>
        <p:blipFill>
          <a:blip r:embed="rId2"/>
          <a:stretch>
            <a:fillRect/>
          </a:stretch>
        </p:blipFill>
        <p:spPr>
          <a:xfrm>
            <a:off x="336921" y="296694"/>
            <a:ext cx="5572505" cy="6113834"/>
          </a:xfrm>
          <a:prstGeom prst="rect">
            <a:avLst/>
          </a:prstGeom>
        </p:spPr>
      </p:pic>
      <p:pic>
        <p:nvPicPr>
          <p:cNvPr id="5" name="Imagen 4">
            <a:extLst>
              <a:ext uri="{FF2B5EF4-FFF2-40B4-BE49-F238E27FC236}">
                <a16:creationId xmlns:a16="http://schemas.microsoft.com/office/drawing/2014/main" id="{EEAD05CE-A74E-42BF-9DEF-FB4666D4871F}"/>
              </a:ext>
            </a:extLst>
          </p:cNvPr>
          <p:cNvPicPr>
            <a:picLocks noChangeAspect="1"/>
          </p:cNvPicPr>
          <p:nvPr/>
        </p:nvPicPr>
        <p:blipFill>
          <a:blip r:embed="rId3"/>
          <a:stretch>
            <a:fillRect/>
          </a:stretch>
        </p:blipFill>
        <p:spPr>
          <a:xfrm>
            <a:off x="5833872" y="523340"/>
            <a:ext cx="5334000" cy="3638550"/>
          </a:xfrm>
          <a:prstGeom prst="rect">
            <a:avLst/>
          </a:prstGeom>
        </p:spPr>
      </p:pic>
    </p:spTree>
    <p:extLst>
      <p:ext uri="{BB962C8B-B14F-4D97-AF65-F5344CB8AC3E}">
        <p14:creationId xmlns:p14="http://schemas.microsoft.com/office/powerpoint/2010/main" val="28996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1024128" y="585216"/>
            <a:ext cx="8018272" cy="1499616"/>
          </a:xfrm>
        </p:spPr>
        <p:txBody>
          <a:bodyPr>
            <a:normAutofit/>
          </a:bodyPr>
          <a:lstStyle/>
          <a:p>
            <a:r>
              <a:rPr lang="es-ES_tradnl" dirty="0"/>
              <a:t>Objetivo General:</a:t>
            </a:r>
          </a:p>
        </p:txBody>
      </p:sp>
      <p:sp>
        <p:nvSpPr>
          <p:cNvPr id="3" name="Marcador de contenido 2"/>
          <p:cNvSpPr>
            <a:spLocks noGrp="1"/>
          </p:cNvSpPr>
          <p:nvPr>
            <p:ph idx="1"/>
          </p:nvPr>
        </p:nvSpPr>
        <p:spPr>
          <a:xfrm>
            <a:off x="1024128" y="2286000"/>
            <a:ext cx="8018271" cy="4023360"/>
          </a:xfrm>
        </p:spPr>
        <p:txBody>
          <a:bodyPr>
            <a:normAutofit/>
          </a:bodyPr>
          <a:lstStyle/>
          <a:p>
            <a:r>
              <a:rPr lang="es-ES_tradnl" sz="2000" dirty="0"/>
              <a:t>Comparar las 3 empresas de telefonía (celulares) que se eligieron para determinar cuales son los mejores tiempos para comprar y vender acciones.</a:t>
            </a:r>
          </a:p>
          <a:p>
            <a:endParaRPr lang="es-ES_tradnl" sz="2000" dirty="0"/>
          </a:p>
          <a:p>
            <a:pPr marL="0" indent="0">
              <a:buNone/>
            </a:pPr>
            <a:r>
              <a:rPr lang="es-ES_tradnl" sz="2000" dirty="0"/>
              <a:t>Objetivos Espec</a:t>
            </a:r>
            <a:r>
              <a:rPr lang="es-ES" sz="2000" dirty="0"/>
              <a:t>íficos; </a:t>
            </a:r>
            <a:endParaRPr lang="es-ES_tradnl" sz="2000" dirty="0"/>
          </a:p>
          <a:p>
            <a:r>
              <a:rPr lang="es-ES" sz="2000" dirty="0"/>
              <a:t>Sacar datos de Yahoo! Finance para determinar como se comportado las acciones a lo largo de los días de las empresas: Apple, Motorola y Samsung.</a:t>
            </a:r>
          </a:p>
          <a:p>
            <a:r>
              <a:rPr lang="es-ES" sz="2000" dirty="0"/>
              <a:t>Obtener los máximos y mínimos de cada acción para poder obtener la mayor ganancia que se podía obtener en cierto período de tiempo y saber en cual debemos invertir.</a:t>
            </a:r>
          </a:p>
          <a:p>
            <a:endParaRPr lang="es-ES_tradnl" sz="2000" dirty="0"/>
          </a:p>
          <a:p>
            <a:endParaRPr lang="es-ES_tradnl" sz="2000" dirty="0"/>
          </a:p>
          <a:p>
            <a:endParaRPr lang="es-ES_tradnl" sz="2000" dirty="0"/>
          </a:p>
        </p:txBody>
      </p:sp>
    </p:spTree>
    <p:extLst>
      <p:ext uri="{BB962C8B-B14F-4D97-AF65-F5344CB8AC3E}">
        <p14:creationId xmlns:p14="http://schemas.microsoft.com/office/powerpoint/2010/main" val="1267549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4DFA7-4A17-4069-BC91-BAF2D0D4912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E076EF5-02E7-4AA1-B06F-D59B7D81D2B6}"/>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BF1C0E08-CA38-4F4F-B9F4-4697545F2CDA}"/>
              </a:ext>
            </a:extLst>
          </p:cNvPr>
          <p:cNvPicPr>
            <a:picLocks noChangeAspect="1"/>
          </p:cNvPicPr>
          <p:nvPr/>
        </p:nvPicPr>
        <p:blipFill>
          <a:blip r:embed="rId2"/>
          <a:stretch>
            <a:fillRect/>
          </a:stretch>
        </p:blipFill>
        <p:spPr>
          <a:xfrm>
            <a:off x="2764487" y="0"/>
            <a:ext cx="6663026" cy="6858000"/>
          </a:xfrm>
          <a:prstGeom prst="rect">
            <a:avLst/>
          </a:prstGeom>
        </p:spPr>
      </p:pic>
    </p:spTree>
    <p:extLst>
      <p:ext uri="{BB962C8B-B14F-4D97-AF65-F5344CB8AC3E}">
        <p14:creationId xmlns:p14="http://schemas.microsoft.com/office/powerpoint/2010/main" val="1264752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9C55D-0415-4BC0-9F0C-0DE349AFD468}"/>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D38E16B1-6CBC-49F9-BF5A-56331431149D}"/>
              </a:ext>
            </a:extLst>
          </p:cNvPr>
          <p:cNvSpPr>
            <a:spLocks noGrp="1"/>
          </p:cNvSpPr>
          <p:nvPr>
            <p:ph idx="1"/>
          </p:nvPr>
        </p:nvSpPr>
        <p:spPr/>
        <p:txBody>
          <a:bodyPr/>
          <a:lstStyle/>
          <a:p>
            <a:r>
              <a:rPr lang="en-US" u="sng" dirty="0">
                <a:hlinkClick r:id="rId2"/>
              </a:rPr>
              <a:t>https://finance.yahoo.com/quote/AAPL?p=AAPL</a:t>
            </a:r>
            <a:endParaRPr lang="en-US" dirty="0"/>
          </a:p>
          <a:p>
            <a:r>
              <a:rPr lang="en-US" u="sng" dirty="0">
                <a:hlinkClick r:id="rId3"/>
              </a:rPr>
              <a:t>https://finance.yahoo.com/quote/MSI?p=MSI</a:t>
            </a:r>
            <a:endParaRPr lang="en-US" dirty="0"/>
          </a:p>
          <a:p>
            <a:r>
              <a:rPr lang="en-US" u="sng" dirty="0">
                <a:hlinkClick r:id="rId4"/>
              </a:rPr>
              <a:t>https://finance.yahoo.com/quote/SNE?p=SNE</a:t>
            </a:r>
            <a:endParaRPr lang="en-US" dirty="0"/>
          </a:p>
          <a:p>
            <a:endParaRPr lang="es-MX" dirty="0"/>
          </a:p>
        </p:txBody>
      </p:sp>
    </p:spTree>
    <p:extLst>
      <p:ext uri="{BB962C8B-B14F-4D97-AF65-F5344CB8AC3E}">
        <p14:creationId xmlns:p14="http://schemas.microsoft.com/office/powerpoint/2010/main" val="263895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para yahoo finance definicion">
            <a:extLst>
              <a:ext uri="{FF2B5EF4-FFF2-40B4-BE49-F238E27FC236}">
                <a16:creationId xmlns:a16="http://schemas.microsoft.com/office/drawing/2014/main" id="{6C0C5685-B957-416F-8074-2426FAC7F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574" y="1481624"/>
            <a:ext cx="4747090" cy="1930483"/>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5" name="Picture 1" descr="http://www.palermo.edu/deportes/imagenes2/imprim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p Channel"/>
          <p:cNvSpPr>
            <a:spLocks noChangeAspect="1" noChangeArrowheads="1"/>
          </p:cNvSpPr>
          <p:nvPr/>
        </p:nvSpPr>
        <p:spPr bwMode="auto">
          <a:xfrm>
            <a:off x="0" y="0"/>
            <a:ext cx="1905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sp>
        <p:nvSpPr>
          <p:cNvPr id="2" name="Título 1"/>
          <p:cNvSpPr>
            <a:spLocks noGrp="1"/>
          </p:cNvSpPr>
          <p:nvPr>
            <p:ph type="title"/>
          </p:nvPr>
        </p:nvSpPr>
        <p:spPr>
          <a:xfrm>
            <a:off x="1024128" y="4911819"/>
            <a:ext cx="9720072" cy="1499616"/>
          </a:xfrm>
        </p:spPr>
        <p:txBody>
          <a:bodyPr>
            <a:normAutofit/>
          </a:bodyPr>
          <a:lstStyle/>
          <a:p>
            <a:r>
              <a:rPr lang="es-ES_tradnl">
                <a:solidFill>
                  <a:srgbClr val="FFFFFF"/>
                </a:solidFill>
              </a:rPr>
              <a:t>Definiciones</a:t>
            </a:r>
          </a:p>
        </p:txBody>
      </p:sp>
      <p:sp>
        <p:nvSpPr>
          <p:cNvPr id="3" name="Marcador de contenido 2"/>
          <p:cNvSpPr>
            <a:spLocks noGrp="1"/>
          </p:cNvSpPr>
          <p:nvPr>
            <p:ph idx="1"/>
          </p:nvPr>
        </p:nvSpPr>
        <p:spPr>
          <a:xfrm>
            <a:off x="1024128" y="643467"/>
            <a:ext cx="6230112" cy="3822246"/>
          </a:xfrm>
        </p:spPr>
        <p:txBody>
          <a:bodyPr anchor="ctr">
            <a:normAutofit lnSpcReduction="10000"/>
          </a:bodyPr>
          <a:lstStyle/>
          <a:p>
            <a:pPr algn="just"/>
            <a:r>
              <a:rPr lang="es-ES" sz="1800" b="1" dirty="0"/>
              <a:t>Yahoo! Finance ofrece información financiera, incluyendo cotizaciones de bolsa, índices bursátiles, comunicados de prensa corporativos y financieros, y Foros de discusión para discutir las perspectivas de empresas y la valoración de las mismas.</a:t>
            </a:r>
          </a:p>
          <a:p>
            <a:pPr algn="just"/>
            <a:endParaRPr lang="es-ES" sz="1800" b="1" dirty="0"/>
          </a:p>
          <a:p>
            <a:pPr algn="just"/>
            <a:r>
              <a:rPr lang="es-ES" sz="1800" b="1" dirty="0"/>
              <a:t>De aquí se obtuvo los datos para hacer el proyecto. </a:t>
            </a:r>
          </a:p>
          <a:p>
            <a:pPr algn="just"/>
            <a:endParaRPr lang="es-ES" sz="1800" b="1" dirty="0"/>
          </a:p>
          <a:p>
            <a:pPr algn="just"/>
            <a:r>
              <a:rPr lang="es-ES" sz="1800" b="1" dirty="0"/>
              <a:t>Se tomó el dato que se llama “</a:t>
            </a:r>
            <a:r>
              <a:rPr lang="es-ES" sz="1800" b="1" dirty="0" err="1"/>
              <a:t>AdjClose</a:t>
            </a:r>
            <a:r>
              <a:rPr lang="es-ES" sz="1800" b="1" dirty="0"/>
              <a:t>” que es valor de cierre que la acción toma en cualquier día de comercio. Es el valor ajustado que toma en cuenta cualquier las acciones corporativas que ocurrieron en cualquier día antes del siguiente día. </a:t>
            </a:r>
            <a:endParaRPr lang="es-ES_tradnl" sz="1800" dirty="0"/>
          </a:p>
        </p:txBody>
      </p:sp>
    </p:spTree>
    <p:extLst>
      <p:ext uri="{BB962C8B-B14F-4D97-AF65-F5344CB8AC3E}">
        <p14:creationId xmlns:p14="http://schemas.microsoft.com/office/powerpoint/2010/main" val="62811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4C9EC4B-7AC1-4C30-9582-FCF185FE5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275" y="0"/>
            <a:ext cx="61054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B5A972B-FA62-4B8A-86FD-875DF2CF5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10" y="321731"/>
            <a:ext cx="3278619" cy="3662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Resultado de imagen para motorola logo">
            <a:extLst>
              <a:ext uri="{FF2B5EF4-FFF2-40B4-BE49-F238E27FC236}">
                <a16:creationId xmlns:a16="http://schemas.microsoft.com/office/drawing/2014/main" id="{66A962BA-FFEF-4235-A4F7-E88DC2D0A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894" y="1156975"/>
            <a:ext cx="2958039" cy="1991746"/>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4F997AEE-DE0C-47D0-A517-19D27A608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513" y="311970"/>
            <a:ext cx="2028821" cy="1180366"/>
          </a:xfrm>
          <a:prstGeom prst="rect">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BB555EB-E3FE-40A3-9789-7F044DF13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72" y="1665817"/>
            <a:ext cx="2014462" cy="23181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Resultado de imagen para sony">
            <a:extLst>
              <a:ext uri="{FF2B5EF4-FFF2-40B4-BE49-F238E27FC236}">
                <a16:creationId xmlns:a16="http://schemas.microsoft.com/office/drawing/2014/main" id="{A6EE9BA1-3B29-4583-BE2B-732BDC4D7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5364" y="1958570"/>
            <a:ext cx="1708795" cy="1708795"/>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BC9053C4-E873-4D52-ADC6-FDFBBB2BB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8" y="4157447"/>
            <a:ext cx="2104750" cy="2312282"/>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872E7A1-BA9F-4D76-A51D-1823A754E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0625" y="4157447"/>
            <a:ext cx="3206709" cy="23122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058CF878-1E92-4653-BB17-38851750C0AE}"/>
              </a:ext>
            </a:extLst>
          </p:cNvPr>
          <p:cNvPicPr>
            <a:picLocks noChangeAspect="1"/>
          </p:cNvPicPr>
          <p:nvPr/>
        </p:nvPicPr>
        <p:blipFill>
          <a:blip r:embed="rId4"/>
          <a:stretch>
            <a:fillRect/>
          </a:stretch>
        </p:blipFill>
        <p:spPr>
          <a:xfrm>
            <a:off x="8833799" y="4556332"/>
            <a:ext cx="2880360" cy="1514511"/>
          </a:xfrm>
          <a:prstGeom prst="rect">
            <a:avLst/>
          </a:prstGeom>
        </p:spPr>
      </p:pic>
      <p:sp>
        <p:nvSpPr>
          <p:cNvPr id="4" name="AutoShape 2" descr="Resultado de imagen para apple">
            <a:extLst>
              <a:ext uri="{FF2B5EF4-FFF2-40B4-BE49-F238E27FC236}">
                <a16:creationId xmlns:a16="http://schemas.microsoft.com/office/drawing/2014/main" id="{3C464713-9B69-400D-823A-F33FD2C340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Título 1"/>
          <p:cNvSpPr>
            <a:spLocks noGrp="1"/>
          </p:cNvSpPr>
          <p:nvPr>
            <p:ph type="title"/>
          </p:nvPr>
        </p:nvSpPr>
        <p:spPr>
          <a:xfrm>
            <a:off x="1024128" y="585216"/>
            <a:ext cx="4732244" cy="1499616"/>
          </a:xfrm>
        </p:spPr>
        <p:txBody>
          <a:bodyPr>
            <a:normAutofit/>
          </a:bodyPr>
          <a:lstStyle/>
          <a:p>
            <a:r>
              <a:rPr lang="es-ES_tradnl" sz="4800"/>
              <a:t>El problema</a:t>
            </a:r>
          </a:p>
        </p:txBody>
      </p:sp>
      <p:sp>
        <p:nvSpPr>
          <p:cNvPr id="3" name="Marcador de contenido 2"/>
          <p:cNvSpPr>
            <a:spLocks noGrp="1"/>
          </p:cNvSpPr>
          <p:nvPr>
            <p:ph idx="1"/>
          </p:nvPr>
        </p:nvSpPr>
        <p:spPr>
          <a:xfrm>
            <a:off x="1024129" y="2286000"/>
            <a:ext cx="4656236" cy="4023360"/>
          </a:xfrm>
        </p:spPr>
        <p:txBody>
          <a:bodyPr>
            <a:normAutofit/>
          </a:bodyPr>
          <a:lstStyle/>
          <a:p>
            <a:r>
              <a:rPr lang="es-MX" sz="2000" dirty="0"/>
              <a:t>De las 3 empresas de celulares que elegimos, que seria </a:t>
            </a:r>
            <a:r>
              <a:rPr lang="en-US" sz="2000" dirty="0"/>
              <a:t>Motorola, Apple  y Sony, se </a:t>
            </a:r>
            <a:r>
              <a:rPr lang="en-US" sz="2000" dirty="0" err="1"/>
              <a:t>quiere</a:t>
            </a:r>
            <a:r>
              <a:rPr lang="en-US" sz="2000" dirty="0"/>
              <a:t> saber </a:t>
            </a:r>
            <a:r>
              <a:rPr lang="en-US" sz="2000" dirty="0" err="1"/>
              <a:t>como</a:t>
            </a:r>
            <a:r>
              <a:rPr lang="en-US" sz="2000" dirty="0"/>
              <a:t> ha </a:t>
            </a:r>
            <a:r>
              <a:rPr lang="en-US" sz="2000" dirty="0" err="1"/>
              <a:t>sido</a:t>
            </a:r>
            <a:r>
              <a:rPr lang="en-US" sz="2000" dirty="0"/>
              <a:t> el </a:t>
            </a:r>
            <a:r>
              <a:rPr lang="en-US" sz="2000" dirty="0" err="1"/>
              <a:t>crecimiento</a:t>
            </a:r>
            <a:r>
              <a:rPr lang="en-US" sz="2000" dirty="0"/>
              <a:t> a </a:t>
            </a:r>
            <a:r>
              <a:rPr lang="en-US" sz="2000" dirty="0" err="1"/>
              <a:t>partir</a:t>
            </a:r>
            <a:r>
              <a:rPr lang="en-US" sz="2000" dirty="0"/>
              <a:t> del </a:t>
            </a:r>
            <a:r>
              <a:rPr lang="en-US" sz="2000" dirty="0" err="1"/>
              <a:t>dia</a:t>
            </a:r>
            <a:r>
              <a:rPr lang="en-US" sz="2000" dirty="0"/>
              <a:t> 1 5 de Julio de 2013 hasta el </a:t>
            </a:r>
            <a:r>
              <a:rPr lang="en-US" sz="2000" dirty="0" err="1"/>
              <a:t>dia</a:t>
            </a:r>
            <a:r>
              <a:rPr lang="en-US" sz="2000" dirty="0"/>
              <a:t> 1258 5 de Julio de 2018; para </a:t>
            </a:r>
            <a:r>
              <a:rPr lang="en-US" sz="2000" dirty="0" err="1"/>
              <a:t>tener</a:t>
            </a:r>
            <a:r>
              <a:rPr lang="en-US" sz="2000" dirty="0"/>
              <a:t> un claro </a:t>
            </a:r>
            <a:r>
              <a:rPr lang="en-US" sz="2000" dirty="0" err="1"/>
              <a:t>comportamiento</a:t>
            </a:r>
            <a:r>
              <a:rPr lang="en-US" sz="2000" dirty="0"/>
              <a:t> de </a:t>
            </a:r>
            <a:r>
              <a:rPr lang="en-US" sz="2000" dirty="0" err="1"/>
              <a:t>como</a:t>
            </a:r>
            <a:r>
              <a:rPr lang="en-US" sz="2000" dirty="0"/>
              <a:t> ha </a:t>
            </a:r>
            <a:r>
              <a:rPr lang="en-US" sz="2000" dirty="0" err="1"/>
              <a:t>ido</a:t>
            </a:r>
            <a:r>
              <a:rPr lang="en-US" sz="2000" dirty="0"/>
              <a:t> </a:t>
            </a:r>
            <a:r>
              <a:rPr lang="en-US" sz="2000" dirty="0" err="1"/>
              <a:t>creciendo</a:t>
            </a:r>
            <a:r>
              <a:rPr lang="en-US" sz="2000" dirty="0"/>
              <a:t>. </a:t>
            </a:r>
            <a:endParaRPr lang="es-MX" sz="2000" dirty="0"/>
          </a:p>
          <a:p>
            <a:r>
              <a:rPr lang="es-MX" sz="2000" dirty="0"/>
              <a:t>Con la finalidad de saber cuales son los días en que es mejor comprar y cuales son los días en los que es mejor vender para tener una ganancia máxima de la acción de estas 3 Empresas.</a:t>
            </a:r>
            <a:endParaRPr lang="es-ES_tradnl" sz="2000" dirty="0"/>
          </a:p>
        </p:txBody>
      </p:sp>
    </p:spTree>
    <p:extLst>
      <p:ext uri="{BB962C8B-B14F-4D97-AF65-F5344CB8AC3E}">
        <p14:creationId xmlns:p14="http://schemas.microsoft.com/office/powerpoint/2010/main" val="160166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D3EEB25E-408F-44A8-9FE3-6DF5BB47D743}"/>
              </a:ext>
            </a:extLst>
          </p:cNvPr>
          <p:cNvPicPr>
            <a:picLocks noChangeAspect="1"/>
          </p:cNvPicPr>
          <p:nvPr/>
        </p:nvPicPr>
        <p:blipFill>
          <a:blip r:embed="rId2"/>
          <a:stretch>
            <a:fillRect/>
          </a:stretch>
        </p:blipFill>
        <p:spPr>
          <a:xfrm>
            <a:off x="3700992" y="843245"/>
            <a:ext cx="4790013" cy="5249331"/>
          </a:xfrm>
          <a:prstGeom prst="rect">
            <a:avLst/>
          </a:prstGeom>
        </p:spPr>
      </p:pic>
    </p:spTree>
    <p:extLst>
      <p:ext uri="{BB962C8B-B14F-4D97-AF65-F5344CB8AC3E}">
        <p14:creationId xmlns:p14="http://schemas.microsoft.com/office/powerpoint/2010/main" val="150950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E1A9DD-DFD4-4E99-A482-3E9EB6ABA6AB}"/>
              </a:ext>
            </a:extLst>
          </p:cNvPr>
          <p:cNvSpPr>
            <a:spLocks noGrp="1"/>
          </p:cNvSpPr>
          <p:nvPr>
            <p:ph idx="1"/>
          </p:nvPr>
        </p:nvSpPr>
        <p:spPr/>
        <p:txBody>
          <a:bodyPr/>
          <a:lstStyle/>
          <a:p>
            <a:endParaRPr lang="es-MX" dirty="0"/>
          </a:p>
        </p:txBody>
      </p:sp>
      <p:pic>
        <p:nvPicPr>
          <p:cNvPr id="4" name="Imagen 3">
            <a:extLst>
              <a:ext uri="{FF2B5EF4-FFF2-40B4-BE49-F238E27FC236}">
                <a16:creationId xmlns:a16="http://schemas.microsoft.com/office/drawing/2014/main" id="{A5DD9D77-E801-4A63-AD74-BCD93A8D9A28}"/>
              </a:ext>
            </a:extLst>
          </p:cNvPr>
          <p:cNvPicPr>
            <a:picLocks noChangeAspect="1"/>
          </p:cNvPicPr>
          <p:nvPr/>
        </p:nvPicPr>
        <p:blipFill>
          <a:blip r:embed="rId3"/>
          <a:stretch>
            <a:fillRect/>
          </a:stretch>
        </p:blipFill>
        <p:spPr>
          <a:xfrm>
            <a:off x="0" y="0"/>
            <a:ext cx="8061798" cy="6858000"/>
          </a:xfrm>
          <a:prstGeom prst="rect">
            <a:avLst/>
          </a:prstGeom>
        </p:spPr>
      </p:pic>
      <p:pic>
        <p:nvPicPr>
          <p:cNvPr id="7" name="Imagen 6">
            <a:extLst>
              <a:ext uri="{FF2B5EF4-FFF2-40B4-BE49-F238E27FC236}">
                <a16:creationId xmlns:a16="http://schemas.microsoft.com/office/drawing/2014/main" id="{DCD3AB2D-3076-4F9D-91EA-A34F0437D8AD}"/>
              </a:ext>
            </a:extLst>
          </p:cNvPr>
          <p:cNvPicPr>
            <a:picLocks noChangeAspect="1"/>
          </p:cNvPicPr>
          <p:nvPr/>
        </p:nvPicPr>
        <p:blipFill>
          <a:blip r:embed="rId4"/>
          <a:stretch>
            <a:fillRect/>
          </a:stretch>
        </p:blipFill>
        <p:spPr>
          <a:xfrm>
            <a:off x="5090614" y="1150239"/>
            <a:ext cx="6192623" cy="5707761"/>
          </a:xfrm>
          <a:prstGeom prst="rect">
            <a:avLst/>
          </a:prstGeom>
        </p:spPr>
      </p:pic>
    </p:spTree>
    <p:extLst>
      <p:ext uri="{BB962C8B-B14F-4D97-AF65-F5344CB8AC3E}">
        <p14:creationId xmlns:p14="http://schemas.microsoft.com/office/powerpoint/2010/main" val="54875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89AFBCB-1879-4526-B5EA-1EB3C64CC979}"/>
              </a:ext>
            </a:extLst>
          </p:cNvPr>
          <p:cNvPicPr>
            <a:picLocks noChangeAspect="1"/>
          </p:cNvPicPr>
          <p:nvPr/>
        </p:nvPicPr>
        <p:blipFill>
          <a:blip r:embed="rId2"/>
          <a:stretch>
            <a:fillRect/>
          </a:stretch>
        </p:blipFill>
        <p:spPr>
          <a:xfrm>
            <a:off x="0" y="414337"/>
            <a:ext cx="6210300" cy="6029325"/>
          </a:xfrm>
          <a:prstGeom prst="rect">
            <a:avLst/>
          </a:prstGeom>
        </p:spPr>
      </p:pic>
      <p:pic>
        <p:nvPicPr>
          <p:cNvPr id="3" name="Imagen 2">
            <a:extLst>
              <a:ext uri="{FF2B5EF4-FFF2-40B4-BE49-F238E27FC236}">
                <a16:creationId xmlns:a16="http://schemas.microsoft.com/office/drawing/2014/main" id="{7795C8DC-59D5-4919-ADE1-79A6D4883A52}"/>
              </a:ext>
            </a:extLst>
          </p:cNvPr>
          <p:cNvPicPr>
            <a:picLocks noChangeAspect="1"/>
          </p:cNvPicPr>
          <p:nvPr/>
        </p:nvPicPr>
        <p:blipFill>
          <a:blip r:embed="rId3"/>
          <a:stretch>
            <a:fillRect/>
          </a:stretch>
        </p:blipFill>
        <p:spPr>
          <a:xfrm>
            <a:off x="6095999" y="376805"/>
            <a:ext cx="6143625" cy="4152900"/>
          </a:xfrm>
          <a:prstGeom prst="rect">
            <a:avLst/>
          </a:prstGeom>
        </p:spPr>
      </p:pic>
    </p:spTree>
    <p:extLst>
      <p:ext uri="{BB962C8B-B14F-4D97-AF65-F5344CB8AC3E}">
        <p14:creationId xmlns:p14="http://schemas.microsoft.com/office/powerpoint/2010/main" val="180508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54F9997-1769-4DA4-8940-CC1DA9CE4092}"/>
              </a:ext>
            </a:extLst>
          </p:cNvPr>
          <p:cNvPicPr>
            <a:picLocks noChangeAspect="1"/>
          </p:cNvPicPr>
          <p:nvPr/>
        </p:nvPicPr>
        <p:blipFill>
          <a:blip r:embed="rId2"/>
          <a:stretch>
            <a:fillRect/>
          </a:stretch>
        </p:blipFill>
        <p:spPr>
          <a:xfrm>
            <a:off x="50800" y="0"/>
            <a:ext cx="9743090" cy="6858000"/>
          </a:xfrm>
          <a:prstGeom prst="rect">
            <a:avLst/>
          </a:prstGeom>
        </p:spPr>
      </p:pic>
      <p:pic>
        <p:nvPicPr>
          <p:cNvPr id="3" name="Imagen 2">
            <a:extLst>
              <a:ext uri="{FF2B5EF4-FFF2-40B4-BE49-F238E27FC236}">
                <a16:creationId xmlns:a16="http://schemas.microsoft.com/office/drawing/2014/main" id="{8E645210-3CED-47AB-A45C-77388B45946D}"/>
              </a:ext>
            </a:extLst>
          </p:cNvPr>
          <p:cNvPicPr>
            <a:picLocks noChangeAspect="1"/>
          </p:cNvPicPr>
          <p:nvPr/>
        </p:nvPicPr>
        <p:blipFill>
          <a:blip r:embed="rId3"/>
          <a:stretch>
            <a:fillRect/>
          </a:stretch>
        </p:blipFill>
        <p:spPr>
          <a:xfrm>
            <a:off x="4508252" y="1296538"/>
            <a:ext cx="6265311" cy="4892722"/>
          </a:xfrm>
          <a:prstGeom prst="rect">
            <a:avLst/>
          </a:prstGeom>
        </p:spPr>
      </p:pic>
    </p:spTree>
    <p:extLst>
      <p:ext uri="{BB962C8B-B14F-4D97-AF65-F5344CB8AC3E}">
        <p14:creationId xmlns:p14="http://schemas.microsoft.com/office/powerpoint/2010/main" val="184212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3371FEF-9FF3-4444-A10E-D7CACD372C1A}"/>
              </a:ext>
            </a:extLst>
          </p:cNvPr>
          <p:cNvPicPr>
            <a:picLocks noChangeAspect="1"/>
          </p:cNvPicPr>
          <p:nvPr/>
        </p:nvPicPr>
        <p:blipFill>
          <a:blip r:embed="rId2"/>
          <a:stretch>
            <a:fillRect/>
          </a:stretch>
        </p:blipFill>
        <p:spPr>
          <a:xfrm>
            <a:off x="194125" y="494092"/>
            <a:ext cx="5553075" cy="5514975"/>
          </a:xfrm>
          <a:prstGeom prst="rect">
            <a:avLst/>
          </a:prstGeom>
        </p:spPr>
      </p:pic>
      <p:pic>
        <p:nvPicPr>
          <p:cNvPr id="3" name="Imagen 2">
            <a:extLst>
              <a:ext uri="{FF2B5EF4-FFF2-40B4-BE49-F238E27FC236}">
                <a16:creationId xmlns:a16="http://schemas.microsoft.com/office/drawing/2014/main" id="{5C7EF280-D7D4-4C8C-B875-CD9337AEE03B}"/>
              </a:ext>
            </a:extLst>
          </p:cNvPr>
          <p:cNvPicPr>
            <a:picLocks noChangeAspect="1"/>
          </p:cNvPicPr>
          <p:nvPr/>
        </p:nvPicPr>
        <p:blipFill>
          <a:blip r:embed="rId3"/>
          <a:stretch>
            <a:fillRect/>
          </a:stretch>
        </p:blipFill>
        <p:spPr>
          <a:xfrm>
            <a:off x="6056549" y="494092"/>
            <a:ext cx="5314950" cy="3562350"/>
          </a:xfrm>
          <a:prstGeom prst="rect">
            <a:avLst/>
          </a:prstGeom>
        </p:spPr>
      </p:pic>
    </p:spTree>
    <p:extLst>
      <p:ext uri="{BB962C8B-B14F-4D97-AF65-F5344CB8AC3E}">
        <p14:creationId xmlns:p14="http://schemas.microsoft.com/office/powerpoint/2010/main" val="1835675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7411</TotalTime>
  <Words>3106</Words>
  <Application>Microsoft Office PowerPoint</Application>
  <PresentationFormat>Panorámica</PresentationFormat>
  <Paragraphs>27</Paragraphs>
  <Slides>21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Arial Unicode MS</vt:lpstr>
      <vt:lpstr>Calibri</vt:lpstr>
      <vt:lpstr>Tw Cen MT</vt:lpstr>
      <vt:lpstr>Tw Cen MT Condensed</vt:lpstr>
      <vt:lpstr>Wingdings 3</vt:lpstr>
      <vt:lpstr>Integral</vt:lpstr>
      <vt:lpstr>Comparando Acciones de distintas empresas </vt:lpstr>
      <vt:lpstr>Objetivo General:</vt:lpstr>
      <vt:lpstr>Definiciones</vt:lpstr>
      <vt:lpstr>El problema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Salto de Bungee</dc:title>
  <dc:creator>Usuario de Microsoft Office</dc:creator>
  <cp:lastModifiedBy>Fabricio Del Toro</cp:lastModifiedBy>
  <cp:revision>27</cp:revision>
  <dcterms:created xsi:type="dcterms:W3CDTF">2018-06-21T17:11:16Z</dcterms:created>
  <dcterms:modified xsi:type="dcterms:W3CDTF">2018-07-10T17:42:58Z</dcterms:modified>
</cp:coreProperties>
</file>