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64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HENRIQUE CORREA" initials="LHC" lastIdx="13" clrIdx="0">
    <p:extLst>
      <p:ext uri="{19B8F6BF-5375-455C-9EA6-DF929625EA0E}">
        <p15:presenceInfo xmlns:p15="http://schemas.microsoft.com/office/powerpoint/2012/main" userId="f80524b3f4c38417" providerId="Windows Live"/>
      </p:ext>
    </p:extLst>
  </p:cmAuthor>
  <p:cmAuthor id="2" name="Micael Cararo" initials="MC" lastIdx="7" clrIdx="1">
    <p:extLst>
      <p:ext uri="{19B8F6BF-5375-455C-9EA6-DF929625EA0E}">
        <p15:presenceInfo xmlns:p15="http://schemas.microsoft.com/office/powerpoint/2012/main" userId="fecd9f32df131b4b" providerId="Windows Live"/>
      </p:ext>
    </p:extLst>
  </p:cmAuthor>
  <p:cmAuthor id="3" name="Luiz-Note" initials="L" lastIdx="2" clrIdx="2">
    <p:extLst>
      <p:ext uri="{19B8F6BF-5375-455C-9EA6-DF929625EA0E}">
        <p15:presenceInfo xmlns:p15="http://schemas.microsoft.com/office/powerpoint/2012/main" userId="Luiz-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9319" autoAdjust="0"/>
  </p:normalViewPr>
  <p:slideViewPr>
    <p:cSldViewPr>
      <p:cViewPr varScale="1">
        <p:scale>
          <a:sx n="59" d="100"/>
          <a:sy n="59" d="100"/>
        </p:scale>
        <p:origin x="1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01F-C0B5-459E-B757-DA809DC41728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FDC4-20F3-43D1-8C49-60E870652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6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70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6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1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8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41AC-3818-47C6-BC59-716F4B70BD9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772" y="2505332"/>
            <a:ext cx="8604450" cy="2016224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PROPOSTAS DE TEMA DE TCC I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2049" name="Imagem 25">
            <a:extLst>
              <a:ext uri="{FF2B5EF4-FFF2-40B4-BE49-F238E27FC236}">
                <a16:creationId xmlns:a16="http://schemas.microsoft.com/office/drawing/2014/main" id="{5E5031FE-D204-486F-82BE-0F50FAB8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368935"/>
            <a:ext cx="3162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1BE13AB-9B10-4480-A7C8-4B2378296BF3}"/>
              </a:ext>
            </a:extLst>
          </p:cNvPr>
          <p:cNvSpPr/>
          <p:nvPr/>
        </p:nvSpPr>
        <p:spPr>
          <a:xfrm>
            <a:off x="6637655" y="368935"/>
            <a:ext cx="415290" cy="37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54F9B-C79A-415E-94C2-FF74DC9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7EBAD-222A-49D9-AB06-3465EA0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EDDB3DF-DE25-4B05-8DBD-6F50B240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86" y="1808422"/>
            <a:ext cx="54308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SUPERIOR DE  </a:t>
            </a:r>
            <a:r>
              <a:rPr lang="pt-BR" alt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ENGENHARIA ELÉTRICA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D1BE47-900D-45E0-AEA3-18D36F2BEB52}"/>
              </a:ext>
            </a:extLst>
          </p:cNvPr>
          <p:cNvSpPr txBox="1">
            <a:spLocks/>
          </p:cNvSpPr>
          <p:nvPr/>
        </p:nvSpPr>
        <p:spPr>
          <a:xfrm>
            <a:off x="0" y="4361464"/>
            <a:ext cx="9144000" cy="158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Fabricio Balbinot</a:t>
            </a: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"/>
    </mc:Choice>
    <mc:Fallback xmlns="">
      <p:transition spd="slow" advTm="75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>
                <a:solidFill>
                  <a:srgbClr val="FF0000"/>
                </a:solidFill>
              </a:rPr>
              <a:t>TEMA Opção 1</a:t>
            </a:r>
            <a:br>
              <a:rPr lang="pt-BR" sz="2400" b="1" cap="all" dirty="0"/>
            </a:br>
            <a:r>
              <a:rPr lang="pt-BR" sz="2400" b="1" cap="all" dirty="0"/>
              <a:t>Relé de pisca direcional e pisca alerta para veículos com lanternas led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04BAF-A503-414D-A6F4-574A4840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Controla pisca direcional e alerta em veículos com lanternas LED;</a:t>
            </a:r>
          </a:p>
          <a:p>
            <a:r>
              <a:rPr lang="pt-BR" sz="2400" dirty="0"/>
              <a:t>Indica quando há uma lanterna queimada</a:t>
            </a:r>
          </a:p>
          <a:p>
            <a:r>
              <a:rPr lang="pt-BR" sz="2400" dirty="0"/>
              <a:t>Pode ser configurado através de uma interface, ou da </a:t>
            </a:r>
            <a:r>
              <a:rPr lang="pt-BR" sz="2400" dirty="0" err="1"/>
              <a:t>jiga</a:t>
            </a:r>
            <a:r>
              <a:rPr lang="pt-BR" sz="2400" dirty="0"/>
              <a:t> de calibração;</a:t>
            </a:r>
          </a:p>
          <a:p>
            <a:r>
              <a:rPr lang="pt-BR" sz="2400" dirty="0"/>
              <a:t>Possibilita auto calibração na aplicação final, caso as lanternas sejam alteradas por outras com curva de carga diferente;</a:t>
            </a:r>
          </a:p>
          <a:p>
            <a:r>
              <a:rPr lang="pt-BR" sz="2400" dirty="0"/>
              <a:t>Atende Resolução do CONTRAN N°667, de 18 de maio de 2017.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FFC1CD-3C67-4D2D-B9C5-74C3CB358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7" t="4215" r="19133" b="11497"/>
          <a:stretch/>
        </p:blipFill>
        <p:spPr bwMode="auto">
          <a:xfrm>
            <a:off x="945644" y="1344124"/>
            <a:ext cx="1421171" cy="16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743755-ED64-4CCD-81E1-E75012C5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303104"/>
            <a:ext cx="1928604" cy="1694834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B9F5409-AE42-4E45-AAF8-80897EC01B97}"/>
              </a:ext>
            </a:extLst>
          </p:cNvPr>
          <p:cNvSpPr/>
          <p:nvPr/>
        </p:nvSpPr>
        <p:spPr>
          <a:xfrm>
            <a:off x="2693781" y="2060848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18635EB-0526-44CD-B1DF-D37A52111800}"/>
              </a:ext>
            </a:extLst>
          </p:cNvPr>
          <p:cNvSpPr/>
          <p:nvPr/>
        </p:nvSpPr>
        <p:spPr>
          <a:xfrm>
            <a:off x="5780524" y="2060848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Download marruá images for free">
            <a:extLst>
              <a:ext uri="{FF2B5EF4-FFF2-40B4-BE49-F238E27FC236}">
                <a16:creationId xmlns:a16="http://schemas.microsoft.com/office/drawing/2014/main" id="{6064B96F-84D1-44BD-8F4E-A7F6667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26" y="1570484"/>
            <a:ext cx="188370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0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>
                <a:solidFill>
                  <a:srgbClr val="FF0000"/>
                </a:solidFill>
              </a:rPr>
              <a:t>TEMA Opção 1 </a:t>
            </a:r>
            <a:br>
              <a:rPr lang="pt-BR" sz="2400" b="1" cap="all" dirty="0"/>
            </a:br>
            <a:r>
              <a:rPr lang="pt-BR" sz="2400" b="1" cap="all" dirty="0"/>
              <a:t>Relé de pisca direcional e pisca alerta para veículos com lanternas led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71F99-732D-478D-B98B-B79BCFE0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Vantagens :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Produto já desenvolvido na disciplina de estágio; 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Tema sugerido pelo professor de estágio para TCC.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Necessidade de aprofundamento na parte teórica; </a:t>
            </a:r>
          </a:p>
          <a:p>
            <a:pPr marL="0" indent="0" algn="just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</a:p>
          <a:p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Circuito e código fonte não podem ser disponibilizados por regras da empresa. </a:t>
            </a:r>
          </a:p>
        </p:txBody>
      </p:sp>
    </p:spTree>
    <p:extLst>
      <p:ext uri="{BB962C8B-B14F-4D97-AF65-F5344CB8AC3E}">
        <p14:creationId xmlns:p14="http://schemas.microsoft.com/office/powerpoint/2010/main" val="42383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>
                <a:solidFill>
                  <a:srgbClr val="FF0000"/>
                </a:solidFill>
              </a:rPr>
              <a:t>TEMA Opção 2</a:t>
            </a:r>
            <a:br>
              <a:rPr lang="pt-BR" sz="2400" b="1" cap="all" dirty="0"/>
            </a:br>
            <a:r>
              <a:rPr lang="pt-BR" sz="2400" b="1" cap="all" dirty="0"/>
              <a:t>Interface de configuração para Relé de pisca direcional e pisca alerta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04BAF-A503-414D-A6F4-574A4840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285025"/>
            <a:ext cx="8229600" cy="2913187"/>
          </a:xfrm>
        </p:spPr>
        <p:txBody>
          <a:bodyPr>
            <a:normAutofit/>
          </a:bodyPr>
          <a:lstStyle/>
          <a:p>
            <a:r>
              <a:rPr lang="pt-BR" sz="2400" dirty="0"/>
              <a:t>A interface configura parâmetros no relé, como tensão de operação, curvas de carga das lanternas e números de piscas por minuto ;</a:t>
            </a:r>
          </a:p>
          <a:p>
            <a:r>
              <a:rPr lang="pt-BR" sz="2400" dirty="0"/>
              <a:t>Interface recebe comandos através interface USB-Serial, como por exemplo o software “Hercules”, converte para comunicação que o relé entende e salva na memória do relé os parâmetros;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FFC1CD-3C67-4D2D-B9C5-74C3CB358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7" t="4215" r="19133" b="11497"/>
          <a:stretch/>
        </p:blipFill>
        <p:spPr bwMode="auto">
          <a:xfrm>
            <a:off x="7020272" y="1340768"/>
            <a:ext cx="1421171" cy="16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B9F5409-AE42-4E45-AAF8-80897EC01B97}"/>
              </a:ext>
            </a:extLst>
          </p:cNvPr>
          <p:cNvSpPr/>
          <p:nvPr/>
        </p:nvSpPr>
        <p:spPr>
          <a:xfrm>
            <a:off x="2693781" y="2060848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18635EB-0526-44CD-B1DF-D37A52111800}"/>
              </a:ext>
            </a:extLst>
          </p:cNvPr>
          <p:cNvSpPr/>
          <p:nvPr/>
        </p:nvSpPr>
        <p:spPr>
          <a:xfrm>
            <a:off x="5780524" y="2060848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omputador pessoal – Wikipédia, a enciclopédia livre">
            <a:extLst>
              <a:ext uri="{FF2B5EF4-FFF2-40B4-BE49-F238E27FC236}">
                <a16:creationId xmlns:a16="http://schemas.microsoft.com/office/drawing/2014/main" id="{D83D893D-87A4-493F-9FAC-C064948F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19" y="1812835"/>
            <a:ext cx="159336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rface de Programação - LOHR">
            <a:extLst>
              <a:ext uri="{FF2B5EF4-FFF2-40B4-BE49-F238E27FC236}">
                <a16:creationId xmlns:a16="http://schemas.microsoft.com/office/drawing/2014/main" id="{DE46B919-7EC7-4AD9-820C-25014101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4" y="1464774"/>
            <a:ext cx="1889688" cy="16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7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pPr lvl="1"/>
            <a:r>
              <a:rPr lang="pt-BR" sz="2400" b="1" cap="all" dirty="0">
                <a:solidFill>
                  <a:srgbClr val="FF0000"/>
                </a:solidFill>
              </a:rPr>
              <a:t>TEMA Opção 2 </a:t>
            </a:r>
            <a:br>
              <a:rPr lang="pt-BR" sz="2400" b="1" cap="all" dirty="0"/>
            </a:br>
            <a:r>
              <a:rPr lang="pt-BR" sz="2400" b="1" cap="all" dirty="0"/>
              <a:t>Interface de configuração para Relé de pisca direcional e pisca alerta</a:t>
            </a:r>
            <a:br>
              <a:rPr lang="pt-BR" sz="1800" b="1" cap="all" dirty="0"/>
            </a:br>
            <a:r>
              <a:rPr lang="pt-BR" sz="1800" dirty="0"/>
              <a:t> 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71F99-732D-478D-B98B-B79BCFE0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Vantagens :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Produto novo;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Terá desenvolvimento de circuito e firmware;</a:t>
            </a:r>
          </a:p>
          <a:p>
            <a:pPr algn="just"/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A interface é alimentada pela USB do computador e terá uma fonte bost de 5 para 12Vdc para alimentação e configuração do relé; </a:t>
            </a:r>
          </a:p>
          <a:p>
            <a:pPr marL="0" indent="0" algn="just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</a:p>
          <a:p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Todo o projeto precisa ser desenvolvido; </a:t>
            </a: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9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306</Words>
  <Application>Microsoft Office PowerPoint</Application>
  <PresentationFormat>Apresentação na tela (4:3)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Tema do Office</vt:lpstr>
      <vt:lpstr>Apresentação do PowerPoint</vt:lpstr>
      <vt:lpstr>TEMA Opção 1 Relé de pisca direcional e pisca alerta para veículos com lanternas led     </vt:lpstr>
      <vt:lpstr>TEMA Opção 1  Relé de pisca direcional e pisca alerta para veículos com lanternas led     </vt:lpstr>
      <vt:lpstr>TEMA Opção 2 Interface de configuração para Relé de pisca direcional e pisca alerta     </vt:lpstr>
      <vt:lpstr>TEMA Opção 2  Interface de configuração para Relé de pisca direcional e pisca alerta   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Alexandra Cemin</dc:creator>
  <cp:lastModifiedBy>Fabrício Balbinot</cp:lastModifiedBy>
  <cp:revision>100</cp:revision>
  <dcterms:created xsi:type="dcterms:W3CDTF">2017-04-11T18:51:19Z</dcterms:created>
  <dcterms:modified xsi:type="dcterms:W3CDTF">2022-03-17T01:46:27Z</dcterms:modified>
</cp:coreProperties>
</file>