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09" r:id="rId4"/>
    <p:sldId id="306" r:id="rId5"/>
    <p:sldId id="311" r:id="rId6"/>
    <p:sldId id="259" r:id="rId7"/>
    <p:sldId id="312" r:id="rId8"/>
    <p:sldId id="282" r:id="rId9"/>
    <p:sldId id="326" r:id="rId10"/>
    <p:sldId id="331" r:id="rId11"/>
    <p:sldId id="332" r:id="rId12"/>
    <p:sldId id="307" r:id="rId13"/>
    <p:sldId id="345" r:id="rId14"/>
    <p:sldId id="30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Z HENRIQUE CORREA" initials="LHC" lastIdx="13" clrIdx="0">
    <p:extLst>
      <p:ext uri="{19B8F6BF-5375-455C-9EA6-DF929625EA0E}">
        <p15:presenceInfo xmlns:p15="http://schemas.microsoft.com/office/powerpoint/2012/main" userId="f80524b3f4c38417" providerId="Windows Live"/>
      </p:ext>
    </p:extLst>
  </p:cmAuthor>
  <p:cmAuthor id="2" name="Micael Cararo" initials="MC" lastIdx="7" clrIdx="1">
    <p:extLst>
      <p:ext uri="{19B8F6BF-5375-455C-9EA6-DF929625EA0E}">
        <p15:presenceInfo xmlns:p15="http://schemas.microsoft.com/office/powerpoint/2012/main" userId="fecd9f32df131b4b" providerId="Windows Live"/>
      </p:ext>
    </p:extLst>
  </p:cmAuthor>
  <p:cmAuthor id="3" name="Luiz-Note" initials="L" lastIdx="2" clrIdx="2">
    <p:extLst>
      <p:ext uri="{19B8F6BF-5375-455C-9EA6-DF929625EA0E}">
        <p15:presenceInfo xmlns:p15="http://schemas.microsoft.com/office/powerpoint/2012/main" userId="Luiz-No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89319" autoAdjust="0"/>
  </p:normalViewPr>
  <p:slideViewPr>
    <p:cSldViewPr>
      <p:cViewPr varScale="1">
        <p:scale>
          <a:sx n="76" d="100"/>
          <a:sy n="76" d="100"/>
        </p:scale>
        <p:origin x="12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8-02T17:01:53.203" idx="1">
    <p:pos x="4422" y="316"/>
    <p:text>Deve escolher com seu orientador o titulo entre:</p:text>
    <p:extLst>
      <p:ext uri="{C676402C-5697-4E1C-873F-D02D1690AC5C}">
        <p15:threadingInfo xmlns:p15="http://schemas.microsoft.com/office/powerpoint/2012/main" timeZoneBias="180"/>
      </p:ext>
    </p:extLst>
  </p:cm>
  <p:cm authorId="3" dt="2018-08-02T17:02:31.864" idx="2">
    <p:pos x="4422" y="452"/>
    <p:text>Metodologia e ou Materiais e Metódos</p:text>
    <p:extLst>
      <p:ext uri="{C676402C-5697-4E1C-873F-D02D1690AC5C}">
        <p15:threadingInfo xmlns:p15="http://schemas.microsoft.com/office/powerpoint/2012/main" timeZoneBias="180">
          <p15:parentCm authorId="3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01F-C0B5-459E-B757-DA809DC41728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FDC4-20F3-43D1-8C49-60E870652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6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705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no </a:t>
            </a:r>
            <a:r>
              <a:rPr lang="en-US" dirty="0" err="1"/>
              <a:t>trabalho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65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a crise,</a:t>
            </a:r>
            <a:r>
              <a:rPr lang="pt-BR" baseline="0" dirty="0"/>
              <a:t> temos a oportunidade de sermos mais competitivos e construir obras com melhor qualidade, ou seja, sem MPs.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0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noProof="0" dirty="0"/>
              <a:t>trabalho</a:t>
            </a:r>
            <a:r>
              <a:rPr lang="pt-BR" dirty="0"/>
              <a:t> possui o objetivo.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10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Importante ressaltar que o objetivo do trabalho não é a</a:t>
            </a:r>
            <a:r>
              <a:rPr lang="pt-BR" baseline="0" dirty="0"/>
              <a:t> elaboração do aplicativo, está tarefa é realizada por professor e colega da UNIFTEC, da disciplina competente a este tipo </a:t>
            </a:r>
            <a:r>
              <a:rPr lang="pt-BR" baseline="0"/>
              <a:t>de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3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1"/>
              <a:t>Relembrando que uma das definições. Considerando que o referencial teórico esta incluso nas fichas veremos a metodologia do trabalho.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9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Importante liberar o acesso apenas para e-mails ativos, garantindo assim</a:t>
            </a:r>
            <a:r>
              <a:rPr lang="pt-BR" baseline="0" dirty="0"/>
              <a:t> o contato do profissional da área, para futuro contato.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67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Queríamos que o</a:t>
            </a:r>
            <a:r>
              <a:rPr lang="pt-BR" baseline="0" dirty="0"/>
              <a:t> organograma</a:t>
            </a:r>
            <a:r>
              <a:rPr lang="pt-BR" dirty="0"/>
              <a:t> aparecesse ao lado (painel de navegação, caminho percorrido, ou a percorrer). Acredito</a:t>
            </a:r>
            <a:r>
              <a:rPr lang="pt-BR" baseline="0" dirty="0"/>
              <a:t> que deveríamos colocar somente nas considerações finais este detalhe.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73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98,04 dos 51 </a:t>
            </a:r>
            <a:r>
              <a:rPr lang="en-US" dirty="0" err="1"/>
              <a:t>profissionais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28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Evidenciar que entre</a:t>
            </a:r>
            <a:r>
              <a:rPr lang="pt-BR" baseline="0" dirty="0"/>
              <a:t> os profissionais que utilizariam o QPatologia no dia a dia, a média de utilização é de 5,94 vezes ao ano.</a:t>
            </a:r>
          </a:p>
          <a:p>
            <a:r>
              <a:rPr lang="en-US" baseline="0" dirty="0"/>
              <a:t>N</a:t>
            </a:r>
            <a:r>
              <a:rPr lang="pt-BR" baseline="0" dirty="0" err="1"/>
              <a:t>ão</a:t>
            </a:r>
            <a:r>
              <a:rPr lang="pt-BR" baseline="0" dirty="0"/>
              <a:t> quantificamos em valores a questão de horas. Falta de conhecimento da hora técnica do profissionais.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1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84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95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9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7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5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41AC-3818-47C6-BC59-716F4B70BD90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../Fichas%20T&#233;cnicas/RR/RR03%20-%20Efloresc&#234;nci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772" y="2505332"/>
            <a:ext cx="8604450" cy="201622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2049" name="Imagem 25">
            <a:extLst>
              <a:ext uri="{FF2B5EF4-FFF2-40B4-BE49-F238E27FC236}">
                <a16:creationId xmlns:a16="http://schemas.microsoft.com/office/drawing/2014/main" id="{5E5031FE-D204-486F-82BE-0F50FAB8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49" y="368935"/>
            <a:ext cx="3162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1BE13AB-9B10-4480-A7C8-4B2378296BF3}"/>
              </a:ext>
            </a:extLst>
          </p:cNvPr>
          <p:cNvSpPr/>
          <p:nvPr/>
        </p:nvSpPr>
        <p:spPr>
          <a:xfrm>
            <a:off x="6637655" y="368935"/>
            <a:ext cx="415290" cy="37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54F9B-C79A-415E-94C2-FF74DC9A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77EBAD-222A-49D9-AB06-3465EA08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EDDB3DF-DE25-4B05-8DBD-6F50B240A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86" y="1946921"/>
            <a:ext cx="5430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SUPERIOR DE  </a:t>
            </a:r>
            <a:r>
              <a:rPr lang="pt-BR" alt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XXXXX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D1BE47-900D-45E0-AEA3-18D36F2BEB52}"/>
              </a:ext>
            </a:extLst>
          </p:cNvPr>
          <p:cNvSpPr txBox="1">
            <a:spLocks/>
          </p:cNvSpPr>
          <p:nvPr/>
        </p:nvSpPr>
        <p:spPr>
          <a:xfrm>
            <a:off x="0" y="4361464"/>
            <a:ext cx="9144000" cy="1587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Fulano de Tal</a:t>
            </a: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dirty="0">
                <a:solidFill>
                  <a:schemeClr val="tx1"/>
                </a:solidFill>
              </a:rPr>
              <a:t>Prof. Me. Beltrano de 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4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"/>
    </mc:Choice>
    <mc:Fallback xmlns="">
      <p:transition spd="slow" advTm="75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RESULTADOS</a:t>
            </a:r>
            <a:br>
              <a:rPr lang="pt-BR" sz="1800" b="1" cap="all" dirty="0"/>
            </a:b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C74E1-8139-4840-9DC6-7848C70E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23528" y="86490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Aplicativo – ativação do usuário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1" y="2060848"/>
            <a:ext cx="8920598" cy="3541786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8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RESULTADOS</a:t>
            </a:r>
            <a:br>
              <a:rPr lang="pt-BR" sz="1800" b="1" cap="all" dirty="0"/>
            </a:b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C74E1-8139-4840-9DC6-7848C70E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23528" y="86490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Aplicativo – acesso usuário normal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3" y="2186432"/>
            <a:ext cx="8911353" cy="3024336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12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CONSIDERAÇÕES FINAIS</a:t>
            </a:r>
            <a:br>
              <a:rPr lang="pt-BR" sz="1800" b="1" cap="all" dirty="0"/>
            </a:b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C74E1-8139-4840-9DC6-7848C70E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0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CONSIDERAÇÕES FINAIS</a:t>
            </a:r>
            <a:br>
              <a:rPr lang="pt-BR" sz="1800" b="1" cap="all" dirty="0"/>
            </a:b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C74E1-8139-4840-9DC6-7848C70E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0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REFERÊNCIAS</a:t>
            </a:r>
            <a:br>
              <a:rPr lang="pt-BR" sz="1800" b="1" cap="all" dirty="0"/>
            </a:b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C74E1-8139-4840-9DC6-7848C70E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INTRODUÇÃO E JUSTIFICATIVA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71F99-732D-478D-B98B-B79BCFE0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7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INTRODUÇÃO E JUSTIFICATIVA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71F99-732D-478D-B98B-B79BCFE0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OBJETIVO GERAL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AC2B5F-E58F-4970-9365-92CFAFA5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30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justificativa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AC2B5F-E58F-4970-9365-92CFAFA5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30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4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OBJETIVOS ESPECÍFICOS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E11562-3097-4B4A-AD46-1D40C3CB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85854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OBJETIVOS ESPECÍFICOS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E11562-3097-4B4A-AD46-1D40C3CB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5891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941"/>
            <a:ext cx="8352928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FUNDAMENTAÇÃO TEÓRICA</a:t>
            </a:r>
            <a:br>
              <a:rPr lang="pt-BR" sz="1800" b="1" cap="all" dirty="0"/>
            </a:b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C74E1-8139-4840-9DC6-7848C70E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1BF647-8C31-44C5-ABB8-7E69621E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7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72" y="274637"/>
            <a:ext cx="8352928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/>
              <a:t>Metodologia ou materiais e métodos</a:t>
            </a:r>
            <a:br>
              <a:rPr lang="pt-BR" sz="1800" b="1" cap="all" dirty="0"/>
            </a:b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C74E1-8139-4840-9DC6-7848C70E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hlinkClick r:id="rId2" action="ppaction://hlinkfile"/>
            </a:endParaRPr>
          </a:p>
          <a:p>
            <a:endParaRPr lang="pt-BR" dirty="0">
              <a:hlinkClick r:id="rId2" action="ppaction://hlinkfile"/>
            </a:endParaRPr>
          </a:p>
          <a:p>
            <a:endParaRPr lang="pt-BR" dirty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2216366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317</Words>
  <Application>Microsoft Office PowerPoint</Application>
  <PresentationFormat>Apresentação na tela (4:3)</PresentationFormat>
  <Paragraphs>41</Paragraphs>
  <Slides>14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INTRODUÇÃO E JUSTIFICATIVA     </vt:lpstr>
      <vt:lpstr>INTRODUÇÃO E JUSTIFICATIVA     </vt:lpstr>
      <vt:lpstr>OBJETIVO GERAL     </vt:lpstr>
      <vt:lpstr>justificativa     </vt:lpstr>
      <vt:lpstr>OBJETIVOS ESPECÍFICOS     </vt:lpstr>
      <vt:lpstr>OBJETIVOS ESPECÍFICOS     </vt:lpstr>
      <vt:lpstr>FUNDAMENTAÇÃO TEÓRICA    </vt:lpstr>
      <vt:lpstr>Metodologia ou materiais e métodos    </vt:lpstr>
      <vt:lpstr>RESULTADOS    </vt:lpstr>
      <vt:lpstr>RESULTADOS    </vt:lpstr>
      <vt:lpstr>CONSIDERAÇÕES FINAIS    </vt:lpstr>
      <vt:lpstr>CONSIDERAÇÕES FINAIS    </vt:lpstr>
      <vt:lpstr>REFERÊNCIAS  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Alexandra Cemin</dc:creator>
  <cp:lastModifiedBy>Valter Vargas</cp:lastModifiedBy>
  <cp:revision>95</cp:revision>
  <dcterms:created xsi:type="dcterms:W3CDTF">2017-04-11T18:51:19Z</dcterms:created>
  <dcterms:modified xsi:type="dcterms:W3CDTF">2021-03-10T01:05:44Z</dcterms:modified>
</cp:coreProperties>
</file>