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ef2cfd78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ef2cfd78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ef2cfd78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ef2cfd78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ef2cfd78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ef2cfd78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ef2cfd78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ef2cfd78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ef2cfd78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ef2cfd78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ef2cfd78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ef2cfd78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ef2cfd78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ef2cfd78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ef2cfd78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ef2cfd78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ef2cfd78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ef2cfd78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funcional con Scala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Fabricio Sebastian La Torre Luque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Gracias</a:t>
            </a:r>
            <a:endParaRPr sz="42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¿Que es la programación Funcional?</a:t>
            </a:r>
            <a:endParaRPr sz="42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43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-Inmutabilidad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-Funciones puras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77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220"/>
              <a:t>¿Como es funcional Scala?</a:t>
            </a:r>
            <a:endParaRPr sz="422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19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-Funciones de primera clase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-HOF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337899" cy="38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Parcialmente Aplicadas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13" y="1243350"/>
            <a:ext cx="78771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9037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00"/>
              <a:t>Ejemplo</a:t>
            </a:r>
            <a:endParaRPr sz="50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Ventajas de programación funcional</a:t>
            </a:r>
            <a:endParaRPr sz="4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Conclusiones</a:t>
            </a:r>
            <a:endParaRPr sz="42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7">
                <a:solidFill>
                  <a:srgbClr val="5D6879"/>
                </a:solidFill>
                <a:highlight>
                  <a:srgbClr val="FFFFFF"/>
                </a:highlight>
              </a:rPr>
              <a:t>2021.</a:t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7">
                <a:solidFill>
                  <a:srgbClr val="5D6879"/>
                </a:solidFill>
                <a:highlight>
                  <a:srgbClr val="FFFFFF"/>
                </a:highlight>
              </a:rPr>
              <a:t>FunctionalProgramming</a:t>
            </a:r>
            <a:r>
              <a:rPr lang="es" sz="6207">
                <a:solidFill>
                  <a:srgbClr val="5D6879"/>
                </a:solidFill>
                <a:highlight>
                  <a:srgbClr val="FFFFFF"/>
                </a:highlight>
              </a:rPr>
              <a:t>[</a:t>
            </a:r>
            <a:r>
              <a:rPr lang="es" sz="6207">
                <a:solidFill>
                  <a:srgbClr val="5D6879"/>
                </a:solidFill>
                <a:highlight>
                  <a:srgbClr val="FFFFFF"/>
                </a:highlight>
              </a:rPr>
              <a:t>online]</a:t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7">
                <a:solidFill>
                  <a:srgbClr val="5D6879"/>
                </a:solidFill>
                <a:highlight>
                  <a:srgbClr val="FFFFFF"/>
                </a:highlight>
              </a:rPr>
              <a:t>Available at: ¡https://www.baeldung.com/scala/functional-programming¿</a:t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7">
                <a:solidFill>
                  <a:srgbClr val="5D6879"/>
                </a:solidFill>
                <a:highlight>
                  <a:srgbClr val="FFFFFF"/>
                </a:highlight>
              </a:rPr>
              <a:t>Examples Java Code Geeks. 2021. Functional Programming in Scala. [online] Available at:</a:t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7">
                <a:solidFill>
                  <a:srgbClr val="5D6879"/>
                </a:solidFill>
                <a:highlight>
                  <a:srgbClr val="FFFFFF"/>
                </a:highlight>
              </a:rPr>
              <a:t>¡https://examples.javacodegeeks.com/jvm-languages/scala/functional-programming-scala/¿</a:t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7">
                <a:solidFill>
                  <a:srgbClr val="5D6879"/>
                </a:solidFill>
                <a:highlight>
                  <a:srgbClr val="FFFFFF"/>
                </a:highlight>
              </a:rPr>
              <a:t>Chiusano, P. and Bjarnason, R., 2015. Functional programming in scala. Shelter Island, NY:</a:t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7">
                <a:solidFill>
                  <a:srgbClr val="5D6879"/>
                </a:solidFill>
                <a:highlight>
                  <a:srgbClr val="FFFFFF"/>
                </a:highlight>
              </a:rPr>
              <a:t>Manning.</a:t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207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5D687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