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3" r:id="rId6"/>
    <p:sldId id="261" r:id="rId7"/>
    <p:sldId id="260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F9B4A-54B8-4D45-A2CA-2119C682E7A7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BFED7-ED73-4B9B-A8A5-9A6F909A5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7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4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4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FED7-ED73-4B9B-A8A5-9A6F909A505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6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ssembla.com/svn/guitarmonics/trunk/source/ScienceHackDay2013/XnaGuitarD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.com/en-us/download/details.aspx?id=2091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16760"/>
            <a:ext cx="6400800" cy="1752600"/>
          </a:xfrm>
        </p:spPr>
        <p:txBody>
          <a:bodyPr/>
          <a:lstStyle/>
          <a:p>
            <a:r>
              <a:rPr lang="pt-BR" dirty="0" smtClean="0"/>
              <a:t>Science </a:t>
            </a:r>
            <a:r>
              <a:rPr lang="pt-BR" dirty="0" err="1" smtClean="0"/>
              <a:t>Hack</a:t>
            </a:r>
            <a:r>
              <a:rPr lang="pt-BR" dirty="0" smtClean="0"/>
              <a:t> Day 2013</a:t>
            </a:r>
          </a:p>
          <a:p>
            <a:r>
              <a:rPr lang="pt-BR" dirty="0" smtClean="0"/>
              <a:t>Vitória/ES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7" y="895385"/>
            <a:ext cx="7433385" cy="31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251520" y="2708920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err="1" smtClean="0"/>
              <a:t>Let’s</a:t>
            </a:r>
            <a:r>
              <a:rPr lang="pt-BR" sz="8000" dirty="0" smtClean="0"/>
              <a:t> go Live!</a:t>
            </a:r>
          </a:p>
        </p:txBody>
      </p:sp>
    </p:spTree>
    <p:extLst>
      <p:ext uri="{BB962C8B-B14F-4D97-AF65-F5344CB8AC3E}">
        <p14:creationId xmlns:p14="http://schemas.microsoft.com/office/powerpoint/2010/main" val="42137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" y="548680"/>
            <a:ext cx="9142560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4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3" y="116632"/>
            <a:ext cx="5130700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theguitarsociety.files.wordpress.com/2011/03/jimi-nightmare-distorted-electric-guitar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50" y="2852936"/>
            <a:ext cx="296875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16" y="3501008"/>
            <a:ext cx="4572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http://static.assimsefaz.com.br/images/3/700/515225/2/adobe-illu_136196737006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16" y="402943"/>
            <a:ext cx="4229200" cy="31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10633" y="6354817"/>
            <a:ext cx="488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Valeu </a:t>
            </a:r>
            <a:r>
              <a:rPr lang="pt-BR" b="1" dirty="0" smtClean="0"/>
              <a:t>Henrique Netto</a:t>
            </a:r>
            <a:r>
              <a:rPr lang="pt-BR" dirty="0" smtClean="0"/>
              <a:t> pelo insight no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storm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6" y="1124745"/>
            <a:ext cx="40767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79512" y="1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Desenho de Leonardo </a:t>
            </a:r>
            <a:r>
              <a:rPr lang="pt-BR" dirty="0" err="1" smtClean="0"/>
              <a:t>Davinci</a:t>
            </a:r>
            <a:r>
              <a:rPr lang="pt-BR" dirty="0" smtClean="0"/>
              <a:t>?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88024" y="1628800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/>
              <a:t>Não</a:t>
            </a:r>
            <a:r>
              <a:rPr lang="pt-BR" sz="2400" dirty="0" smtClean="0"/>
              <a:t>, é nascimento do nosso personagem </a:t>
            </a:r>
            <a:r>
              <a:rPr lang="pt-BR" sz="3200" dirty="0" err="1" smtClean="0"/>
              <a:t>Crazzie</a:t>
            </a:r>
            <a:r>
              <a:rPr lang="pt-BR" sz="3200" dirty="0" smtClean="0"/>
              <a:t> </a:t>
            </a:r>
            <a:r>
              <a:rPr lang="pt-BR" sz="3200" dirty="0"/>
              <a:t>Non </a:t>
            </a:r>
            <a:r>
              <a:rPr lang="pt-BR" sz="3200" dirty="0" err="1" smtClean="0"/>
              <a:t>Sense</a:t>
            </a:r>
            <a:r>
              <a:rPr lang="pt-BR" sz="2400" dirty="0" smtClean="0"/>
              <a:t>, ou apenas </a:t>
            </a:r>
            <a:r>
              <a:rPr lang="pt-BR" sz="4800" dirty="0" err="1" smtClean="0"/>
              <a:t>Crazzie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4932040" y="5949280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Criação:</a:t>
            </a:r>
            <a:r>
              <a:rPr lang="pt-BR" sz="2400" dirty="0" smtClean="0"/>
              <a:t> Yuri Marins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255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79512" y="1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Digitalização do </a:t>
            </a:r>
            <a:r>
              <a:rPr lang="pt-BR" dirty="0" err="1" smtClean="0"/>
              <a:t>Crazzie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148994" y="6093296"/>
            <a:ext cx="4278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Digitalização: </a:t>
            </a:r>
            <a:r>
              <a:rPr lang="pt-BR" sz="2400" dirty="0" smtClean="0"/>
              <a:t>Marina </a:t>
            </a:r>
            <a:r>
              <a:rPr lang="pt-BR" sz="2400" dirty="0" err="1" smtClean="0"/>
              <a:t>Bonamo</a:t>
            </a:r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95139"/>
            <a:ext cx="90392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716016" y="6093295"/>
            <a:ext cx="4278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b="1" dirty="0" smtClean="0"/>
              <a:t>Movimentos: </a:t>
            </a:r>
            <a:r>
              <a:rPr lang="pt-BR" sz="2400" dirty="0" smtClean="0"/>
              <a:t>Guilherme </a:t>
            </a:r>
            <a:r>
              <a:rPr lang="pt-BR" sz="2400" dirty="0" err="1" smtClean="0"/>
              <a:t>Pella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44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– Fabrício V. 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em C# e </a:t>
            </a:r>
            <a:r>
              <a:rPr lang="pt-BR" dirty="0" err="1" smtClean="0"/>
              <a:t>.Net</a:t>
            </a:r>
            <a:r>
              <a:rPr lang="pt-BR" dirty="0" smtClean="0"/>
              <a:t> 4</a:t>
            </a:r>
          </a:p>
          <a:p>
            <a:r>
              <a:rPr lang="pt-BR" dirty="0" smtClean="0"/>
              <a:t>Utiliza o framework de games XNA 4.0 (Xbox e Windows)</a:t>
            </a:r>
          </a:p>
          <a:p>
            <a:r>
              <a:rPr lang="pt-BR" dirty="0" smtClean="0"/>
              <a:t>Utiliza a biblioteca de </a:t>
            </a:r>
            <a:r>
              <a:rPr lang="pt-BR" dirty="0"/>
              <a:t>á</a:t>
            </a:r>
            <a:r>
              <a:rPr lang="pt-BR" dirty="0" smtClean="0"/>
              <a:t>udio </a:t>
            </a:r>
            <a:r>
              <a:rPr lang="pt-BR" dirty="0" err="1" smtClean="0"/>
              <a:t>BASS.Net</a:t>
            </a:r>
            <a:r>
              <a:rPr lang="pt-BR" dirty="0" smtClean="0"/>
              <a:t> para realizar FFT (</a:t>
            </a:r>
            <a:r>
              <a:rPr lang="pt-BR" dirty="0" err="1" smtClean="0"/>
              <a:t>fast</a:t>
            </a:r>
            <a:r>
              <a:rPr lang="pt-BR" dirty="0" smtClean="0"/>
              <a:t> </a:t>
            </a:r>
            <a:r>
              <a:rPr lang="pt-BR" dirty="0" err="1" smtClean="0"/>
              <a:t>fourier</a:t>
            </a:r>
            <a:r>
              <a:rPr lang="pt-BR" dirty="0" smtClean="0"/>
              <a:t> </a:t>
            </a:r>
            <a:r>
              <a:rPr lang="pt-BR" dirty="0" err="1" smtClean="0"/>
              <a:t>transform</a:t>
            </a:r>
            <a:r>
              <a:rPr lang="pt-BR" dirty="0" smtClean="0"/>
              <a:t>).</a:t>
            </a:r>
          </a:p>
          <a:p>
            <a:r>
              <a:rPr lang="pt-BR" dirty="0" smtClean="0"/>
              <a:t>Interpretar o áudio (FFT) e transformá-lo em comandos foi feito na raça.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2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79512" y="1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Funciona?</a:t>
            </a:r>
          </a:p>
        </p:txBody>
      </p:sp>
      <p:pic>
        <p:nvPicPr>
          <p:cNvPr id="3" name="Picture 2" descr="http://theguitarsociety.files.wordpress.com/2011/03/jimi-nightmare-distorted-electric-guitar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2756"/>
            <a:ext cx="1484375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nislife.utoronto.ca/wp-content/uploads/2011/11/742microph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81329"/>
            <a:ext cx="1008112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1"/>
          <p:cNvSpPr/>
          <p:nvPr/>
        </p:nvSpPr>
        <p:spPr>
          <a:xfrm>
            <a:off x="2023927" y="1826822"/>
            <a:ext cx="74787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752119" y="1824154"/>
            <a:ext cx="74787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0" name="Picture 6" descr="http://www.wavemetrics.com/products/igorpro/dataanalysis/signalprocessingpix/fft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1"/>
            <a:ext cx="3827537" cy="27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323528" y="4855145"/>
            <a:ext cx="74787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infoescola.com/wp-content/uploads/2009/02/notas-musicai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58" y="4177654"/>
            <a:ext cx="1833170" cy="18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a direita 9"/>
          <p:cNvSpPr/>
          <p:nvPr/>
        </p:nvSpPr>
        <p:spPr>
          <a:xfrm>
            <a:off x="3261959" y="4878667"/>
            <a:ext cx="74787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t0.gstatic.com/images?q=tbn:ANd9GcRSkFT4JNU0dUBASNFXmTTYgXJ9q7vItwmvpfvNJCkxWGJTE2usDEczGCn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71" y="4430782"/>
            <a:ext cx="1873827" cy="15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97" y="3861048"/>
            <a:ext cx="1498967" cy="213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6272399" y="4859754"/>
            <a:ext cx="74787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79512" y="1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Comandos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401"/>
            <a:ext cx="4105152" cy="48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11" y="1225433"/>
            <a:ext cx="3574045" cy="479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79512" y="1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Necessidade de Melhoria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https://subversion.assembla.com/svn/guitarmonics/trunk/source/ScienceHackDay2013/XnaGuitarDance</a:t>
            </a:r>
            <a:r>
              <a:rPr lang="pt-BR" dirty="0"/>
              <a:t> </a:t>
            </a:r>
          </a:p>
          <a:p>
            <a:r>
              <a:rPr lang="pt-BR" dirty="0" smtClean="0"/>
              <a:t>Trabalhar melhor a filtragem de harmônicos buscando minimizar movimentos não esperados.</a:t>
            </a:r>
          </a:p>
          <a:p>
            <a:r>
              <a:rPr lang="pt-BR" dirty="0" smtClean="0"/>
              <a:t>Introduzir “beat </a:t>
            </a:r>
            <a:r>
              <a:rPr lang="pt-BR" dirty="0" err="1" smtClean="0"/>
              <a:t>detect</a:t>
            </a:r>
            <a:r>
              <a:rPr lang="pt-BR" dirty="0" smtClean="0"/>
              <a:t>” para que o </a:t>
            </a:r>
            <a:r>
              <a:rPr lang="pt-BR" dirty="0" err="1" smtClean="0"/>
              <a:t>Crazzie</a:t>
            </a:r>
            <a:r>
              <a:rPr lang="pt-BR" dirty="0" smtClean="0"/>
              <a:t> dance no ritmo tocado, ao invés de 140 BPM fixo</a:t>
            </a:r>
          </a:p>
          <a:p>
            <a:r>
              <a:rPr lang="pt-BR" dirty="0" smtClean="0"/>
              <a:t>Aumentar a quantidade de movimentos possíveis. Poderíamos mapear o C4 (dó quatro) em um movimento e o C5 (dó cinco, uma oitava acima)</a:t>
            </a:r>
          </a:p>
          <a:p>
            <a:r>
              <a:rPr lang="pt-BR" dirty="0" smtClean="0"/>
              <a:t>Para rodar no Windows, basta instalar XNA - </a:t>
            </a:r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www.microsoft.com/en-us/download/details.aspx?id=20914</a:t>
            </a:r>
            <a:r>
              <a:rPr lang="pt-BR" dirty="0" smtClean="0"/>
              <a:t> e executar o EXE.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100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79512" y="1"/>
            <a:ext cx="8496944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Outras possibilidades...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5504"/>
            <a:ext cx="7776864" cy="434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01204" y="1206818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Duas guitarras, um </a:t>
            </a:r>
            <a:r>
              <a:rPr lang="pt-BR" sz="3200" dirty="0" err="1" smtClean="0"/>
              <a:t>ring</a:t>
            </a:r>
            <a:r>
              <a:rPr lang="pt-BR" sz="3200" dirty="0"/>
              <a:t>:</a:t>
            </a:r>
            <a:r>
              <a:rPr lang="pt-BR" sz="3200" dirty="0" smtClean="0"/>
              <a:t> Só pode restar um!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458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224</Words>
  <Application>Microsoft Office PowerPoint</Application>
  <PresentationFormat>Apresentação na tela (4:3)</PresentationFormat>
  <Paragraphs>36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Aplicativo – Fabrício V. Matos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dANCE Project</dc:title>
  <dc:creator>Fabricio</dc:creator>
  <cp:lastModifiedBy>Fabricio</cp:lastModifiedBy>
  <cp:revision>56</cp:revision>
  <dcterms:created xsi:type="dcterms:W3CDTF">2013-07-14T18:44:09Z</dcterms:created>
  <dcterms:modified xsi:type="dcterms:W3CDTF">2013-07-17T03:04:46Z</dcterms:modified>
</cp:coreProperties>
</file>