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7D6C7-EB3B-4C16-B751-96923720F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D5388C-7BB6-441E-9581-A7449B139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E3F5E-5C51-4605-889B-49F160EA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80076-DCE0-41F2-99BA-96886B8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0BD6F-AF92-4DEA-BB2C-570AC4AD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18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0F458-14A1-4038-956D-3CF57BBC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E03EAA-8573-45C0-B609-F54F1D4F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221760-9225-4462-A964-9A3C1B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28BE2-043A-4178-98FF-878A39DC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EA30A-87A1-4149-AEA0-E7F5408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721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59342C-CB71-4C66-9092-BC1F9EFA6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D9F3CC-9CD2-4D8A-BF08-F54019F80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D8C72-6D0E-4E87-B159-7B9A3F55B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36BB9-E954-4784-B8A8-AC1F7AF9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F3AC9-B398-40FC-8190-263EA36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74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09490-DFDC-4B91-9EE4-A65EA5D6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27EE0-F1ED-43B2-807F-94171C1E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D36E2-D0BF-4E19-8288-F5A10F59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2D492-1636-49A0-AF0C-F3FDA78F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6601E4-7559-43A1-8C3E-41019771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282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82CEC-8344-4C90-8559-1F6C461E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A6E61-BC67-4BA8-B8EE-EC43C9DF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5BC66-39B5-4720-8090-D0E35980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677FD-E0CF-48EF-8BC1-C24B7F4D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696B0-9BAA-478D-B9A5-89A4AF42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63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F44B9-ECBE-4F16-B257-FDA7202E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C7C2B-CD80-4D67-BC9B-C52BC4FEF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752072-7C72-4D62-A601-8D70F10E5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0213EF-B160-4F3A-86A8-0DFC3A9B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7EB217-C1D1-429A-8676-A6EB8BB9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19DC6A-FB87-4608-9145-2A241014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13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7777-640D-4252-922F-9BD61F64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825F3-7F78-42F0-9730-909A8A41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055CBB-03B5-4F0D-9A8F-262BF2FC1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F110B6-8D56-46FF-80C5-FF24B14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A3FC86-6E98-4F0E-B31B-361087541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8537FC-34D0-4906-9B47-8B2DC7B0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7B2539-AF48-48C4-8DA6-653D23F9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4252DB-1BAA-4025-8CDE-8FD46673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04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FB25D-F8A3-4B27-940A-7BFB2955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6BD47A-54AF-438C-AA3B-A7A07957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15870B-ADC1-4BA7-8780-967D77AC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D9AACA-725A-48D5-8DB2-640682A0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976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73AF3A-C5C1-4D4E-A614-2F55E576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020022-FA01-4700-88F7-EF1779C7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AAB6AB-65AF-487D-AEAD-FA13E2DB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014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AB08D-0516-4CFC-9100-77EB088C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38AEF-A373-4BC9-ACDD-0E301310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4B9B1F-A28F-42F7-B6C2-A3DF333D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AD95F4-AD53-451B-AE06-77FB5F7E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31DDDB-B33A-48AB-B799-F404164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75F277-C9C1-42A6-99B6-2A0268EA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28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C96E5-C50C-477E-B7B2-8E335938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AFFB8D-4F83-469D-B137-61B29D486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2BAC8-3EDE-4873-B9F6-B8648851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A624C3-D05D-4024-BA4C-B2BDDB4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06CDF-4492-470D-9BC3-DE083203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49D891-0B73-493A-93F8-B4B1C2FE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65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C41B06-ABF6-4C98-9493-C190F293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6D105A-9F12-4EA7-ABCA-E42433D5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9782E-DE04-4F38-B661-632CD89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F4CD-7B30-4264-953D-0F4D87696A1A}" type="datetimeFigureOut">
              <a:rPr lang="es-PE" smtClean="0"/>
              <a:t>8/01/2025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E1F16-CB7B-4C7C-9E8A-4CF9EB588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CCFD6-842C-442B-84C6-B43E76AC2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6C27-D70E-4401-80B1-1E625A4842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53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9A7F34D-0A06-4104-9BF2-4AF7E20EB1BB}"/>
              </a:ext>
            </a:extLst>
          </p:cNvPr>
          <p:cNvSpPr/>
          <p:nvPr/>
        </p:nvSpPr>
        <p:spPr>
          <a:xfrm>
            <a:off x="2260600" y="939800"/>
            <a:ext cx="6002867" cy="324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937B52-62E6-480E-B0E1-976C7F33EAB5}"/>
              </a:ext>
            </a:extLst>
          </p:cNvPr>
          <p:cNvSpPr/>
          <p:nvPr/>
        </p:nvSpPr>
        <p:spPr>
          <a:xfrm>
            <a:off x="4978400" y="0"/>
            <a:ext cx="6002867" cy="324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77B22A-7337-47F3-A8C3-B9F033A36D2C}"/>
              </a:ext>
            </a:extLst>
          </p:cNvPr>
          <p:cNvSpPr/>
          <p:nvPr/>
        </p:nvSpPr>
        <p:spPr>
          <a:xfrm>
            <a:off x="402166" y="1418166"/>
            <a:ext cx="6002867" cy="324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7CAE51-33A8-4F5D-9835-6028F7A3483F}"/>
              </a:ext>
            </a:extLst>
          </p:cNvPr>
          <p:cNvSpPr/>
          <p:nvPr/>
        </p:nvSpPr>
        <p:spPr>
          <a:xfrm>
            <a:off x="4605867" y="3517898"/>
            <a:ext cx="6002867" cy="3242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8571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</cp:revision>
  <dcterms:created xsi:type="dcterms:W3CDTF">2025-01-08T18:32:59Z</dcterms:created>
  <dcterms:modified xsi:type="dcterms:W3CDTF">2025-01-08T18:33:17Z</dcterms:modified>
</cp:coreProperties>
</file>