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ly Script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gsLFLZtXaFNMj3TVxN4HuBl4h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lyScriptOne-regular.fntdata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30609f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2d30609fe6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30609f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2d30609fe6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30609f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d30609fe6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d30609fe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2d30609fe6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24000">
              <a:srgbClr val="FFC000"/>
            </a:gs>
            <a:gs pos="45000">
              <a:schemeClr val="lt1"/>
            </a:gs>
            <a:gs pos="57000">
              <a:schemeClr val="lt1"/>
            </a:gs>
            <a:gs pos="80000">
              <a:srgbClr val="FFC000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5668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Creat3d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38000">
              <a:schemeClr val="lt1"/>
            </a:gs>
            <a:gs pos="62000">
              <a:schemeClr val="lt1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936674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Muchas gracias por su atención</a:t>
            </a:r>
            <a:b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</a:br>
            <a:r>
              <a:rPr i="1" lang="es-AR" sz="2400">
                <a:latin typeface="Lily Script One"/>
                <a:ea typeface="Lily Script One"/>
                <a:cs typeface="Lily Script One"/>
                <a:sym typeface="Lily Script One"/>
              </a:rPr>
              <a:t>Presentación realizada por el equipo de conducción de Creat3d</a:t>
            </a:r>
            <a:endParaRPr i="1" sz="2400"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56" name="Google Shape;156;p6"/>
          <p:cNvSpPr txBox="1"/>
          <p:nvPr/>
        </p:nvSpPr>
        <p:spPr>
          <a:xfrm rot="867874">
            <a:off x="9304019" y="1181687"/>
            <a:ext cx="77008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8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Preguntas?</a:t>
            </a:r>
            <a:endParaRPr i="1" sz="28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57" name="Google Shape;157;p6"/>
          <p:cNvSpPr txBox="1"/>
          <p:nvPr/>
        </p:nvSpPr>
        <p:spPr>
          <a:xfrm rot="1072191">
            <a:off x="9270626" y="4818790"/>
            <a:ext cx="16401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28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Alguna opinión?</a:t>
            </a:r>
            <a:endParaRPr i="1" sz="28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17000">
              <a:schemeClr val="lt1"/>
            </a:gs>
            <a:gs pos="25000">
              <a:srgbClr val="FFC000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802" y="3438292"/>
            <a:ext cx="4853355" cy="30545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Que será Creat3d?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4374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i="1" lang="es-AR" sz="4000">
                <a:latin typeface="Lily Script One"/>
                <a:ea typeface="Lily Script One"/>
                <a:cs typeface="Lily Script One"/>
                <a:sym typeface="Lily Script One"/>
              </a:rPr>
              <a:t>Sera una pagina por la cual ustedes podrán buscar por medio de la barra de búsqueda entre una galería de modelos 3d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7254" y="3896751"/>
            <a:ext cx="3380651" cy="211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33000">
              <a:schemeClr val="lt1"/>
            </a:gs>
            <a:gs pos="43000">
              <a:srgbClr val="FFC000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956600" y="2602521"/>
            <a:ext cx="3826413" cy="3826412"/>
          </a:xfrm>
          <a:prstGeom prst="rect">
            <a:avLst/>
          </a:prstGeom>
          <a:solidFill>
            <a:srgbClr val="06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207" y="2743393"/>
            <a:ext cx="3560020" cy="357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8250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Dispondrá de múltiples modelos para poder adquirir a elección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611" y="3162741"/>
            <a:ext cx="2727212" cy="2740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6230627" y="2584376"/>
            <a:ext cx="3826413" cy="3826412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3824" y="2743393"/>
            <a:ext cx="3560020" cy="3578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5034" y="3241479"/>
            <a:ext cx="2480285" cy="251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33000">
              <a:schemeClr val="lt1"/>
            </a:gs>
            <a:gs pos="43000">
              <a:srgbClr val="FFC000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2264898" y="2518117"/>
            <a:ext cx="7666800" cy="39531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8250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Tendrá una estructura bien organizada de componentes elementales para su utilidad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2657475"/>
            <a:ext cx="7381876" cy="3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8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17000">
              <a:schemeClr val="lt1"/>
            </a:gs>
            <a:gs pos="25000">
              <a:srgbClr val="FFC000"/>
            </a:gs>
            <a:gs pos="100000">
              <a:srgbClr val="FFC000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30609fe6_0_13"/>
          <p:cNvSpPr txBox="1"/>
          <p:nvPr>
            <p:ph type="title"/>
          </p:nvPr>
        </p:nvSpPr>
        <p:spPr>
          <a:xfrm>
            <a:off x="838200" y="695325"/>
            <a:ext cx="10515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Método de pago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t/>
            </a:r>
            <a:endParaRPr i="1" u="sng"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17" name="Google Shape;117;g22d30609fe6_0_13"/>
          <p:cNvSpPr txBox="1"/>
          <p:nvPr>
            <p:ph idx="1" type="body"/>
          </p:nvPr>
        </p:nvSpPr>
        <p:spPr>
          <a:xfrm>
            <a:off x="838200" y="1437469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ly Script One"/>
              <a:buNone/>
            </a:pP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Los clientes podrán pagar con su tarjeta de crédito y el modelo será entregado al instante como un archivo descargable.</a:t>
            </a:r>
            <a:endParaRPr sz="3200">
              <a:latin typeface="Lily Script One"/>
              <a:ea typeface="Lily Script One"/>
              <a:cs typeface="Lily Script One"/>
              <a:sym typeface="Lily Script On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18" name="Google Shape;118;g22d30609fe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575" y="3381375"/>
            <a:ext cx="306705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2d30609fe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975" y="3517950"/>
            <a:ext cx="4448175" cy="27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2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24000">
              <a:srgbClr val="FFC000"/>
            </a:gs>
            <a:gs pos="45000">
              <a:schemeClr val="lt1"/>
            </a:gs>
            <a:gs pos="57000">
              <a:schemeClr val="lt1"/>
            </a:gs>
            <a:gs pos="80000">
              <a:srgbClr val="FFC000"/>
            </a:gs>
            <a:gs pos="100000">
              <a:srgbClr val="FFC000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d30609fe6_0_44"/>
          <p:cNvSpPr txBox="1"/>
          <p:nvPr>
            <p:ph type="ctrTitle"/>
          </p:nvPr>
        </p:nvSpPr>
        <p:spPr>
          <a:xfrm>
            <a:off x="1524000" y="170971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ly Script One"/>
              <a:buNone/>
            </a:pPr>
            <a:r>
              <a:rPr i="1" lang="es-AR" sz="5300" u="sng">
                <a:latin typeface="Lily Script One"/>
                <a:ea typeface="Lily Script One"/>
                <a:cs typeface="Lily Script One"/>
                <a:sym typeface="Lily Script One"/>
              </a:rPr>
              <a:t>Quienes </a:t>
            </a:r>
            <a:r>
              <a:rPr i="1" lang="es-AR" sz="5300" u="sng">
                <a:latin typeface="Lily Script One"/>
                <a:ea typeface="Lily Script One"/>
                <a:cs typeface="Lily Script One"/>
                <a:sym typeface="Lily Script One"/>
              </a:rPr>
              <a:t>utilizan</a:t>
            </a:r>
            <a:r>
              <a:rPr i="1" lang="es-AR" sz="5300" u="sng">
                <a:latin typeface="Lily Script One"/>
                <a:ea typeface="Lily Script One"/>
                <a:cs typeface="Lily Script One"/>
                <a:sym typeface="Lily Script One"/>
              </a:rPr>
              <a:t> esta </a:t>
            </a:r>
            <a:r>
              <a:rPr i="1" lang="es-AR" sz="5300" u="sng">
                <a:latin typeface="Lily Script One"/>
                <a:ea typeface="Lily Script One"/>
                <a:cs typeface="Lily Script One"/>
                <a:sym typeface="Lily Script One"/>
              </a:rPr>
              <a:t>página</a:t>
            </a:r>
            <a:endParaRPr sz="5300"/>
          </a:p>
        </p:txBody>
      </p:sp>
      <p:sp>
        <p:nvSpPr>
          <p:cNvPr id="125" name="Google Shape;125;g22d30609fe6_0_44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17000">
              <a:schemeClr val="lt1"/>
            </a:gs>
            <a:gs pos="25000">
              <a:srgbClr val="FFC000"/>
            </a:gs>
            <a:gs pos="100000">
              <a:srgbClr val="FFC000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d30609fe6_0_22"/>
          <p:cNvSpPr txBox="1"/>
          <p:nvPr>
            <p:ph type="title"/>
          </p:nvPr>
        </p:nvSpPr>
        <p:spPr>
          <a:xfrm>
            <a:off x="838200" y="695325"/>
            <a:ext cx="10515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Seguridad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t/>
            </a:r>
            <a:endParaRPr i="1" u="sng"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1" name="Google Shape;131;g22d30609fe6_0_22"/>
          <p:cNvSpPr txBox="1"/>
          <p:nvPr>
            <p:ph idx="1" type="body"/>
          </p:nvPr>
        </p:nvSpPr>
        <p:spPr>
          <a:xfrm>
            <a:off x="895350" y="13707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La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página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dispondrá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de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moderadores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que se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encargarán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tanto de la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atención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al cliente como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también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de que los usuarios no suban nada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indebido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a esta.</a:t>
            </a:r>
            <a:endParaRPr sz="3200">
              <a:latin typeface="Lily Script One"/>
              <a:ea typeface="Lily Script One"/>
              <a:cs typeface="Lily Script One"/>
              <a:sym typeface="Lily Script On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32" name="Google Shape;132;g22d30609fe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2686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17000">
              <a:schemeClr val="lt1"/>
            </a:gs>
            <a:gs pos="25000">
              <a:srgbClr val="FFC000"/>
            </a:gs>
            <a:gs pos="100000">
              <a:srgbClr val="FFC000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30609fe6_0_49"/>
          <p:cNvSpPr txBox="1"/>
          <p:nvPr>
            <p:ph type="title"/>
          </p:nvPr>
        </p:nvSpPr>
        <p:spPr>
          <a:xfrm>
            <a:off x="838200" y="695325"/>
            <a:ext cx="105156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rPr i="1" lang="es-AR" u="sng">
                <a:latin typeface="Lily Script One"/>
                <a:ea typeface="Lily Script One"/>
                <a:cs typeface="Lily Script One"/>
                <a:sym typeface="Lily Script One"/>
              </a:rPr>
              <a:t>Usuarios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ly Script One"/>
              <a:buNone/>
            </a:pPr>
            <a:r>
              <a:t/>
            </a:r>
            <a:endParaRPr i="1" u="sng"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8" name="Google Shape;138;g22d30609fe6_0_49"/>
          <p:cNvSpPr txBox="1"/>
          <p:nvPr>
            <p:ph idx="1" type="body"/>
          </p:nvPr>
        </p:nvSpPr>
        <p:spPr>
          <a:xfrm>
            <a:off x="895350" y="137079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La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página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dispondrá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de usuarios que 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podrán</a:t>
            </a:r>
            <a:r>
              <a:rPr lang="es-AR" sz="3200">
                <a:latin typeface="Lily Script One"/>
                <a:ea typeface="Lily Script One"/>
                <a:cs typeface="Lily Script One"/>
                <a:sym typeface="Lily Script One"/>
              </a:rPr>
              <a:t> tanto comprar modelos 3d como subirlos y ganar alguna que otra ganancia.</a:t>
            </a:r>
            <a:endParaRPr sz="3200">
              <a:latin typeface="Lily Script One"/>
              <a:ea typeface="Lily Script One"/>
              <a:cs typeface="Lily Script One"/>
              <a:sym typeface="Lily Script On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</p:txBody>
      </p:sp>
      <p:pic>
        <p:nvPicPr>
          <p:cNvPr id="139" name="Google Shape;139;g22d30609fe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50" y="253365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000"/>
            </a:gs>
            <a:gs pos="1000">
              <a:srgbClr val="FFC000"/>
            </a:gs>
            <a:gs pos="10000">
              <a:schemeClr val="lt1"/>
            </a:gs>
            <a:gs pos="26000">
              <a:schemeClr val="lt1"/>
            </a:gs>
            <a:gs pos="43000">
              <a:srgbClr val="FFC000"/>
            </a:gs>
            <a:gs pos="100000">
              <a:srgbClr val="FFC000"/>
            </a:gs>
          </a:gsLst>
          <a:lin ang="54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843" y="2279829"/>
            <a:ext cx="3962400" cy="345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>
            <p:ph type="title"/>
          </p:nvPr>
        </p:nvSpPr>
        <p:spPr>
          <a:xfrm>
            <a:off x="1007012" y="714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ly Script One"/>
              <a:buNone/>
            </a:pPr>
            <a:r>
              <a:rPr i="1" lang="es-AR" sz="3200">
                <a:latin typeface="Lily Script One"/>
                <a:ea typeface="Lily Script One"/>
                <a:cs typeface="Lily Script One"/>
                <a:sym typeface="Lily Script One"/>
              </a:rPr>
              <a:t>Todo esto se </a:t>
            </a:r>
            <a:r>
              <a:rPr i="1" lang="es-AR" sz="3200">
                <a:latin typeface="Lily Script One"/>
                <a:ea typeface="Lily Script One"/>
                <a:cs typeface="Lily Script One"/>
                <a:sym typeface="Lily Script One"/>
              </a:rPr>
              <a:t>realizará</a:t>
            </a:r>
            <a:r>
              <a:rPr i="1" lang="es-AR" sz="3200">
                <a:latin typeface="Lily Script One"/>
                <a:ea typeface="Lily Script One"/>
                <a:cs typeface="Lily Script One"/>
                <a:sym typeface="Lily Script One"/>
              </a:rPr>
              <a:t> con el objetivo de acercarles con </a:t>
            </a:r>
            <a:r>
              <a:rPr i="1" lang="es-AR" sz="3200">
                <a:latin typeface="Lily Script One"/>
                <a:ea typeface="Lily Script One"/>
                <a:cs typeface="Lily Script One"/>
                <a:sym typeface="Lily Script One"/>
              </a:rPr>
              <a:t>más</a:t>
            </a:r>
            <a:r>
              <a:rPr i="1" lang="es-AR" sz="3200">
                <a:latin typeface="Lily Script One"/>
                <a:ea typeface="Lily Script One"/>
                <a:cs typeface="Lily Script One"/>
                <a:sym typeface="Lily Script One"/>
              </a:rPr>
              <a:t> facilidad modelos 3d a nuestros usuarios</a:t>
            </a:r>
            <a:endParaRPr/>
          </a:p>
        </p:txBody>
      </p:sp>
      <p:pic>
        <p:nvPicPr>
          <p:cNvPr descr="Hombre dándose la mano ilustración dibujo continuo arte de una sola línea |  Vector Premium"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4196" y="2759021"/>
            <a:ext cx="2756453" cy="246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5804459" y="2431536"/>
            <a:ext cx="1126433" cy="75156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5877339" y="2514931"/>
            <a:ext cx="13517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buen laburo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4081673" y="2432439"/>
            <a:ext cx="1126433" cy="751566"/>
          </a:xfrm>
          <a:prstGeom prst="wedgeEllipseCallout">
            <a:avLst>
              <a:gd fmla="val 28579" name="adj1"/>
              <a:gd fmla="val 60737" name="adj2"/>
            </a:avLst>
          </a:prstGeom>
          <a:solidFill>
            <a:srgbClr val="FFC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114813" y="2632421"/>
            <a:ext cx="1080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grande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2023-03-30T20:27:05Z</dcterms:created>
  <dc:creator>Agustin Marino</dc:creator>
</cp:coreProperties>
</file>