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2FE7-31A4-42E9-88E2-A2F4AFE30DB8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3FB9-D7FE-4F58-9EDA-E9009E6A03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ata structur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9212"/>
            <a:ext cx="12279489" cy="690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structure?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storage format that allows you quick access and data manipulation.</a:t>
            </a:r>
          </a:p>
          <a:p>
            <a:r>
              <a:rPr lang="en-US" dirty="0" smtClean="0"/>
              <a:t>You may call it a collection of values</a:t>
            </a:r>
          </a:p>
          <a:p>
            <a:r>
              <a:rPr lang="en-US" dirty="0" smtClean="0"/>
              <a:t>They are the key to design efficient algorithms</a:t>
            </a:r>
          </a:p>
          <a:p>
            <a:endParaRPr lang="en-US" dirty="0"/>
          </a:p>
        </p:txBody>
      </p:sp>
      <p:pic>
        <p:nvPicPr>
          <p:cNvPr id="2050" name="Picture 2" descr="Resultado de imagen para Data stru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2" y="4197350"/>
            <a:ext cx="50196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1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ata stru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84" y="1542653"/>
            <a:ext cx="7867650" cy="49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Hash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collection of finite elements</a:t>
            </a:r>
          </a:p>
          <a:p>
            <a:r>
              <a:rPr lang="en-US" dirty="0" smtClean="0"/>
              <a:t>Index based</a:t>
            </a:r>
          </a:p>
          <a:p>
            <a:r>
              <a:rPr lang="en-US" dirty="0" smtClean="0"/>
              <a:t>Use it when you know exactly how many elements you will have</a:t>
            </a:r>
          </a:p>
          <a:p>
            <a:r>
              <a:rPr lang="en-US" dirty="0" smtClean="0"/>
              <a:t>May be dynamic, but it is a pain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20" y="3499168"/>
            <a:ext cx="3531713" cy="33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2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149" cy="4475422"/>
          </a:xfrm>
        </p:spPr>
        <p:txBody>
          <a:bodyPr/>
          <a:lstStyle/>
          <a:p>
            <a:r>
              <a:rPr lang="en-US" dirty="0" smtClean="0"/>
              <a:t>A collection of infinite* elements </a:t>
            </a:r>
          </a:p>
          <a:p>
            <a:r>
              <a:rPr lang="en-US" dirty="0" smtClean="0"/>
              <a:t>Evolution of previous arrays</a:t>
            </a:r>
          </a:p>
          <a:p>
            <a:r>
              <a:rPr lang="en-US" dirty="0" smtClean="0"/>
              <a:t>Index based</a:t>
            </a:r>
          </a:p>
          <a:p>
            <a:r>
              <a:rPr lang="en-US" dirty="0" smtClean="0"/>
              <a:t>Not the same as a dynamically located array</a:t>
            </a:r>
          </a:p>
          <a:p>
            <a:r>
              <a:rPr lang="en-US" dirty="0" smtClean="0"/>
              <a:t>Use it when you don’t know how many elements you will manage</a:t>
            </a:r>
            <a:endParaRPr lang="en-US" dirty="0"/>
          </a:p>
        </p:txBody>
      </p:sp>
      <p:pic>
        <p:nvPicPr>
          <p:cNvPr id="5122" name="Picture 2" descr="Resultado de imagen para Array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49" y="1951365"/>
            <a:ext cx="3579611" cy="42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189" y="1690688"/>
            <a:ext cx="10515600" cy="4351338"/>
          </a:xfrm>
        </p:spPr>
        <p:txBody>
          <a:bodyPr/>
          <a:lstStyle/>
          <a:p>
            <a:r>
              <a:rPr lang="en-US" dirty="0" smtClean="0"/>
              <a:t>Dynamic, and super fast as storage methods</a:t>
            </a:r>
          </a:p>
          <a:p>
            <a:r>
              <a:rPr lang="en-US" dirty="0" smtClean="0"/>
              <a:t>Do not support random access</a:t>
            </a:r>
          </a:p>
          <a:p>
            <a:r>
              <a:rPr lang="en-US" dirty="0" smtClean="0"/>
              <a:t>Elements do not need to be stored continuously on memory</a:t>
            </a:r>
          </a:p>
          <a:p>
            <a:r>
              <a:rPr lang="en-US" dirty="0" smtClean="0"/>
              <a:t>Slow lookups and searches</a:t>
            </a:r>
            <a:endParaRPr lang="en-US" dirty="0"/>
          </a:p>
        </p:txBody>
      </p:sp>
      <p:pic>
        <p:nvPicPr>
          <p:cNvPr id="6146" name="Picture 2" descr="Resultado de imagen para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51" y="3866357"/>
            <a:ext cx="7229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7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HashMaps</a:t>
            </a:r>
            <a:r>
              <a:rPr lang="en-US" dirty="0" smtClean="0"/>
              <a:t>, Dictionaries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Dynamic, but not index based</a:t>
            </a:r>
          </a:p>
          <a:p>
            <a:r>
              <a:rPr lang="en-US" dirty="0" smtClean="0"/>
              <a:t>Super fast search's by key</a:t>
            </a:r>
          </a:p>
          <a:p>
            <a:r>
              <a:rPr lang="en-US" dirty="0" smtClean="0"/>
              <a:t>Keys can not repeat themselves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Resultado de imagen para Hash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60" y="3391592"/>
            <a:ext cx="7951679" cy="33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49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161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Segoe UI</vt:lpstr>
      <vt:lpstr>Tema de Office</vt:lpstr>
      <vt:lpstr>Data Structures</vt:lpstr>
      <vt:lpstr>What is a data structure?</vt:lpstr>
      <vt:lpstr>Common ones</vt:lpstr>
      <vt:lpstr>Arrays</vt:lpstr>
      <vt:lpstr>Lists, ArrayLists</vt:lpstr>
      <vt:lpstr>Linked Lists</vt:lpstr>
      <vt:lpstr>HashMaps,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Wason lol 1797</dc:creator>
  <cp:lastModifiedBy>Wason lol 1797</cp:lastModifiedBy>
  <cp:revision>4</cp:revision>
  <dcterms:created xsi:type="dcterms:W3CDTF">2019-02-17T18:12:53Z</dcterms:created>
  <dcterms:modified xsi:type="dcterms:W3CDTF">2019-02-17T18:49:29Z</dcterms:modified>
</cp:coreProperties>
</file>