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D47D-8620-4E87-B127-66839015F8C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D0F5-5B6D-41D2-A960-4DD686F81E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4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roblem solving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30" y="3818020"/>
            <a:ext cx="2863140" cy="28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4035"/>
            <a:ext cx="9144000" cy="2387600"/>
          </a:xfrm>
        </p:spPr>
        <p:txBody>
          <a:bodyPr/>
          <a:lstStyle/>
          <a:p>
            <a:r>
              <a:rPr lang="en-US" dirty="0" smtClean="0"/>
              <a:t>My Process To Solve Problems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68901"/>
            <a:ext cx="9144000" cy="1655762"/>
          </a:xfrm>
        </p:spPr>
        <p:txBody>
          <a:bodyPr/>
          <a:lstStyle/>
          <a:p>
            <a:r>
              <a:rPr lang="en-US" dirty="0" smtClean="0"/>
              <a:t>Wladymir Brborich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2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Disclaimer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my own methodology, it may or may not help you, take all I say with a grain of salt</a:t>
            </a:r>
            <a:endParaRPr lang="en-US" dirty="0"/>
          </a:p>
        </p:txBody>
      </p:sp>
      <p:pic>
        <p:nvPicPr>
          <p:cNvPr id="2050" name="Picture 2" descr="Resultado de imagen para Disclaim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565" y="3025857"/>
            <a:ext cx="3410869" cy="341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0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oal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31" y="1690688"/>
            <a:ext cx="3770569" cy="224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what you want to accomplish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lose focus on the main goal</a:t>
            </a:r>
          </a:p>
          <a:p>
            <a:r>
              <a:rPr lang="en-US" dirty="0" smtClean="0"/>
              <a:t>Choose which features are the most important</a:t>
            </a:r>
          </a:p>
          <a:p>
            <a:r>
              <a:rPr lang="en-US" dirty="0" smtClean="0"/>
              <a:t>Know your limitations and abilities </a:t>
            </a:r>
          </a:p>
          <a:p>
            <a:r>
              <a:rPr lang="en-US" dirty="0" smtClean="0"/>
              <a:t>Don’t waste your time</a:t>
            </a:r>
          </a:p>
          <a:p>
            <a:r>
              <a:rPr lang="en-US" dirty="0" smtClean="0"/>
              <a:t>Negotiate</a:t>
            </a:r>
          </a:p>
          <a:p>
            <a:r>
              <a:rPr lang="en-US" dirty="0" smtClean="0"/>
              <a:t>Ask for guidance not for solutions</a:t>
            </a:r>
          </a:p>
          <a:p>
            <a:r>
              <a:rPr lang="en-US" b="1" dirty="0" smtClean="0"/>
              <a:t>This is not an excuse to make garbage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223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in terms of processes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your code as a factory, you give inputs to get some results</a:t>
            </a:r>
          </a:p>
          <a:p>
            <a:r>
              <a:rPr lang="en-US" dirty="0" smtClean="0"/>
              <a:t>Try to solve the problem in a procedural way</a:t>
            </a:r>
          </a:p>
          <a:p>
            <a:r>
              <a:rPr lang="en-US" dirty="0" smtClean="0"/>
              <a:t>Mock up, draw.</a:t>
            </a:r>
          </a:p>
          <a:p>
            <a:r>
              <a:rPr lang="en-US" dirty="0" smtClean="0"/>
              <a:t>Order your thought process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Resultado de imagen para proce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712" y="215340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proces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48" y="4517607"/>
            <a:ext cx="21526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43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 Structures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programing is about data, learn how to store it, loop through it, access it, optimize it …</a:t>
            </a:r>
          </a:p>
          <a:p>
            <a:r>
              <a:rPr lang="en-US" dirty="0" smtClean="0"/>
              <a:t>Nail down the use cases.</a:t>
            </a:r>
          </a:p>
          <a:p>
            <a:r>
              <a:rPr lang="en-US" dirty="0" smtClean="0"/>
              <a:t>Quickly evaluate pros and cons of certain Data Structures for the problem you are trying to solve</a:t>
            </a:r>
          </a:p>
          <a:p>
            <a:r>
              <a:rPr lang="en-US" b="1" dirty="0" smtClean="0"/>
              <a:t>Practice!!</a:t>
            </a:r>
            <a:endParaRPr lang="en-US" b="1" dirty="0"/>
          </a:p>
        </p:txBody>
      </p:sp>
      <p:pic>
        <p:nvPicPr>
          <p:cNvPr id="5126" name="Picture 6" descr="Resultado de imagen para dat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52" y="3842669"/>
            <a:ext cx="2690228" cy="2690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para data structure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6" y="4117946"/>
            <a:ext cx="2861677" cy="219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6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algorithms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are the </a:t>
            </a:r>
            <a:r>
              <a:rPr lang="en-US" b="1" dirty="0" smtClean="0"/>
              <a:t>TOOL</a:t>
            </a:r>
            <a:r>
              <a:rPr lang="en-US" dirty="0" smtClean="0"/>
              <a:t> while programing, let them be your friends.</a:t>
            </a:r>
          </a:p>
          <a:p>
            <a:r>
              <a:rPr lang="en-US" dirty="0" smtClean="0"/>
              <a:t>Learn the basic ones: Sorting, Searching, Comparing (Pattern-Matching) …</a:t>
            </a:r>
          </a:p>
          <a:p>
            <a:r>
              <a:rPr lang="en-US" dirty="0" smtClean="0"/>
              <a:t>Know each algorithm’s use cases, not necessarily how to code it, but how it works and when can you get some benefit from it.</a:t>
            </a:r>
          </a:p>
          <a:p>
            <a:r>
              <a:rPr lang="en-US" b="1" dirty="0" smtClean="0"/>
              <a:t>Simple is better, don’t be arrogant</a:t>
            </a:r>
            <a:endParaRPr lang="en-US" b="1" dirty="0"/>
          </a:p>
        </p:txBody>
      </p:sp>
      <p:pic>
        <p:nvPicPr>
          <p:cNvPr id="6148" name="Picture 4" descr="Resultado de imagen para algorithm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73" y="4256006"/>
            <a:ext cx="2766427" cy="27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2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Final Word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really good at programming you need to commit</a:t>
            </a:r>
          </a:p>
          <a:p>
            <a:r>
              <a:rPr lang="en-US" dirty="0" smtClean="0"/>
              <a:t>It takes time, effort and lots of practice</a:t>
            </a:r>
          </a:p>
          <a:p>
            <a:r>
              <a:rPr lang="en-US" dirty="0" smtClean="0"/>
              <a:t>It will help you to solve other kinds of problems in your personal affairs</a:t>
            </a:r>
            <a:endParaRPr lang="en-US" dirty="0"/>
          </a:p>
          <a:p>
            <a:r>
              <a:rPr lang="en-US" dirty="0" smtClean="0"/>
              <a:t>Keep it simple, Keep it clean</a:t>
            </a:r>
            <a:endParaRPr lang="en-US" dirty="0"/>
          </a:p>
        </p:txBody>
      </p:sp>
      <p:pic>
        <p:nvPicPr>
          <p:cNvPr id="7170" name="Picture 2" descr="Resultado de imagen para conclus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09" y="3437271"/>
            <a:ext cx="3420728" cy="342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11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273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Segoe UI</vt:lpstr>
      <vt:lpstr>Tema de Office</vt:lpstr>
      <vt:lpstr>My Process To Solve Problems</vt:lpstr>
      <vt:lpstr>Quick Disclaimer</vt:lpstr>
      <vt:lpstr>Think what you want to accomplish</vt:lpstr>
      <vt:lpstr>Think in terms of processes</vt:lpstr>
      <vt:lpstr>Master Data Structures</vt:lpstr>
      <vt:lpstr>Know your algorithms</vt:lpstr>
      <vt:lpstr>A Final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Process To Solve Problems</dc:title>
  <dc:creator>Wason lol 1797</dc:creator>
  <cp:lastModifiedBy>Wason lol 1797</cp:lastModifiedBy>
  <cp:revision>6</cp:revision>
  <dcterms:created xsi:type="dcterms:W3CDTF">2019-02-11T22:30:10Z</dcterms:created>
  <dcterms:modified xsi:type="dcterms:W3CDTF">2019-02-11T23:11:37Z</dcterms:modified>
</cp:coreProperties>
</file>