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3998-6773-4426-A645-BFF41746609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C517-1C92-431D-84D2-BEF01D670D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3MtrUf81k6c&amp;t=0s&amp;index=45&amp;list=W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16968"/>
            <a:ext cx="9144000" cy="2387600"/>
          </a:xfrm>
        </p:spPr>
        <p:txBody>
          <a:bodyPr/>
          <a:lstStyle/>
          <a:p>
            <a:r>
              <a:rPr lang="en-US" dirty="0" smtClean="0"/>
              <a:t>Skills you need as a programmer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94297"/>
            <a:ext cx="9144000" cy="734831"/>
          </a:xfrm>
        </p:spPr>
        <p:txBody>
          <a:bodyPr/>
          <a:lstStyle/>
          <a:p>
            <a:r>
              <a:rPr lang="en-US" dirty="0" smtClean="0"/>
              <a:t>Wladymir Brborich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0628" y="6043749"/>
            <a:ext cx="79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Heavily Borrowed From: </a:t>
            </a:r>
            <a:r>
              <a:rPr lang="en-US" dirty="0" err="1" smtClean="0"/>
              <a:t>TechLead’s</a:t>
            </a:r>
            <a:r>
              <a:rPr lang="en-US" dirty="0" smtClean="0"/>
              <a:t> video: </a:t>
            </a:r>
            <a:r>
              <a:rPr lang="en-US" dirty="0" smtClean="0">
                <a:hlinkClick r:id="rId2"/>
              </a:rPr>
              <a:t>https://www.youtube.com/watch?v=3MtrUf81k6c&amp;t=0s&amp;index=45&amp;list=WL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Resultado de imagen para programm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18" y="3624002"/>
            <a:ext cx="3606963" cy="25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obvious 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proficient on a programming language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Communication Skills</a:t>
            </a:r>
          </a:p>
          <a:p>
            <a:r>
              <a:rPr lang="en-US" b="1" dirty="0" smtClean="0"/>
              <a:t>English</a:t>
            </a:r>
          </a:p>
          <a:p>
            <a:r>
              <a:rPr lang="en-US" dirty="0" smtClean="0"/>
              <a:t>A bit of math is never bad</a:t>
            </a:r>
            <a:endParaRPr lang="en-US" dirty="0"/>
          </a:p>
        </p:txBody>
      </p:sp>
      <p:pic>
        <p:nvPicPr>
          <p:cNvPr id="2050" name="Picture 2" descr="Resultado de imagen para pyth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34320" y="600795"/>
            <a:ext cx="2188300" cy="217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roblem solv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41" y="3256547"/>
            <a:ext cx="3050659" cy="3055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math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11" y="4131928"/>
            <a:ext cx="2582778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5112"/>
          </a:xfrm>
        </p:spPr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The “information language”</a:t>
            </a:r>
          </a:p>
          <a:p>
            <a:r>
              <a:rPr lang="en-US" dirty="0" smtClean="0"/>
              <a:t>Crucial to interact with databases in a “pro” level</a:t>
            </a:r>
            <a:endParaRPr lang="en-US" dirty="0"/>
          </a:p>
        </p:txBody>
      </p:sp>
      <p:pic>
        <p:nvPicPr>
          <p:cNvPr id="3076" name="Picture 4" descr="Resultado de imagen para 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8022"/>
            <a:ext cx="4802145" cy="250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317811" y="4090737"/>
            <a:ext cx="5261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metrics are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Analyze and gather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data impact, creating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34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Skills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8459"/>
          </a:xfrm>
        </p:spPr>
        <p:txBody>
          <a:bodyPr/>
          <a:lstStyle/>
          <a:p>
            <a:r>
              <a:rPr lang="en-US" dirty="0" smtClean="0"/>
              <a:t>The art of tracking down errors</a:t>
            </a:r>
          </a:p>
          <a:p>
            <a:r>
              <a:rPr lang="en-US" dirty="0" smtClean="0"/>
              <a:t>You could spend an awful amount of time stuck on an algorithm if you don’t know what is wrong with it.</a:t>
            </a:r>
          </a:p>
          <a:p>
            <a:r>
              <a:rPr lang="en-US" dirty="0" smtClean="0"/>
              <a:t>Problem solving, learn how to quickly identify where bugs may be</a:t>
            </a:r>
            <a:endParaRPr lang="en-US" dirty="0"/>
          </a:p>
        </p:txBody>
      </p:sp>
      <p:pic>
        <p:nvPicPr>
          <p:cNvPr id="4098" name="Picture 2" descr="Resultado de imagen para debugg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40" y="3882190"/>
            <a:ext cx="2714875" cy="2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and tooling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668709"/>
            <a:ext cx="10515600" cy="2794501"/>
          </a:xfrm>
        </p:spPr>
        <p:txBody>
          <a:bodyPr/>
          <a:lstStyle/>
          <a:p>
            <a:r>
              <a:rPr lang="en-US" dirty="0" smtClean="0"/>
              <a:t>Create tools for yourself</a:t>
            </a:r>
          </a:p>
          <a:p>
            <a:r>
              <a:rPr lang="en-US" dirty="0" smtClean="0"/>
              <a:t>Who better to satisfy your needs than yourself</a:t>
            </a:r>
          </a:p>
          <a:p>
            <a:r>
              <a:rPr lang="en-US" dirty="0" smtClean="0"/>
              <a:t>Speed up your workflow, and your every day tasks</a:t>
            </a:r>
          </a:p>
          <a:p>
            <a:r>
              <a:rPr lang="en-US" dirty="0" smtClean="0"/>
              <a:t>Learn a scripting language, Python, Bash, JavaScript, </a:t>
            </a:r>
            <a:r>
              <a:rPr lang="en-US" dirty="0" err="1" smtClean="0"/>
              <a:t>GoLang</a:t>
            </a:r>
            <a:endParaRPr lang="en-US" dirty="0" smtClean="0"/>
          </a:p>
          <a:p>
            <a:r>
              <a:rPr lang="en-US" dirty="0" smtClean="0"/>
              <a:t>Be friends with the Terminal</a:t>
            </a:r>
            <a:endParaRPr lang="en-US" dirty="0"/>
          </a:p>
        </p:txBody>
      </p:sp>
      <p:pic>
        <p:nvPicPr>
          <p:cNvPr id="5122" name="Picture 2" descr="Resultado de imagen para termina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4463210"/>
            <a:ext cx="3508375" cy="21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Anti-Social Skills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productive</a:t>
            </a:r>
          </a:p>
          <a:p>
            <a:r>
              <a:rPr lang="en-US" dirty="0" smtClean="0"/>
              <a:t>Writing emails, creating Wiki pages, Readme for your code</a:t>
            </a:r>
          </a:p>
          <a:p>
            <a:r>
              <a:rPr lang="en-US" dirty="0" smtClean="0"/>
              <a:t>Setting presentations</a:t>
            </a:r>
          </a:p>
          <a:p>
            <a:r>
              <a:rPr lang="en-US" dirty="0" smtClean="0"/>
              <a:t>Notes, Spreadsheets</a:t>
            </a:r>
          </a:p>
          <a:p>
            <a:r>
              <a:rPr lang="en-US" dirty="0" smtClean="0"/>
              <a:t>Now your place while you are working</a:t>
            </a:r>
          </a:p>
          <a:p>
            <a:r>
              <a:rPr lang="en-US" dirty="0" smtClean="0"/>
              <a:t>Preserve knowledge, conversations, keep everybody posted</a:t>
            </a:r>
            <a:endParaRPr lang="en-US" dirty="0"/>
          </a:p>
        </p:txBody>
      </p:sp>
      <p:pic>
        <p:nvPicPr>
          <p:cNvPr id="6146" name="Picture 2" descr="Resultado de imagen para social skill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19" y="365125"/>
            <a:ext cx="2244918" cy="1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22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193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Segoe UI</vt:lpstr>
      <vt:lpstr>Tema de Office</vt:lpstr>
      <vt:lpstr>Skills you need as a programmer</vt:lpstr>
      <vt:lpstr>The obvious ones</vt:lpstr>
      <vt:lpstr>SQL</vt:lpstr>
      <vt:lpstr>Debugging Skills</vt:lpstr>
      <vt:lpstr>Scripting and tooling</vt:lpstr>
      <vt:lpstr>Anti-Social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 you need as a programmer</dc:title>
  <dc:creator>Wason lol 1797</dc:creator>
  <cp:lastModifiedBy>Wason lol 1797</cp:lastModifiedBy>
  <cp:revision>5</cp:revision>
  <dcterms:created xsi:type="dcterms:W3CDTF">2019-02-08T18:58:03Z</dcterms:created>
  <dcterms:modified xsi:type="dcterms:W3CDTF">2019-02-08T19:27:54Z</dcterms:modified>
</cp:coreProperties>
</file>