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2098" y="9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8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AD7E-7A7A-4EE9-8D0B-481F17EC29D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6D5B-43AE-4036-9914-04B5BA2E7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onsky/Fira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VS Code The last editor you will need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Wladymir Brborich</a:t>
            </a:r>
            <a:endParaRPr lang="en-US" dirty="0"/>
          </a:p>
        </p:txBody>
      </p:sp>
      <p:pic>
        <p:nvPicPr>
          <p:cNvPr id="1026" name="Picture 2" descr="Resultado de imagen para vscode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1872"/>
            <a:ext cx="4216127" cy="421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text edi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16" y="3509963"/>
            <a:ext cx="3290116" cy="32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VS Code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00154" cy="4351338"/>
          </a:xfrm>
        </p:spPr>
        <p:txBody>
          <a:bodyPr/>
          <a:lstStyle/>
          <a:p>
            <a:r>
              <a:rPr lang="en-US" dirty="0" smtClean="0"/>
              <a:t>Free !!</a:t>
            </a:r>
          </a:p>
          <a:p>
            <a:r>
              <a:rPr lang="en-US" b="1" dirty="0" smtClean="0"/>
              <a:t>Extensions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Customizable</a:t>
            </a:r>
          </a:p>
          <a:p>
            <a:r>
              <a:rPr lang="en-US" dirty="0" smtClean="0"/>
              <a:t>High community support</a:t>
            </a:r>
          </a:p>
          <a:p>
            <a:r>
              <a:rPr lang="en-US" b="1" dirty="0" smtClean="0"/>
              <a:t>Embedded Terminal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Integration</a:t>
            </a:r>
          </a:p>
          <a:p>
            <a:r>
              <a:rPr lang="en-US" b="1" dirty="0" smtClean="0"/>
              <a:t>Debugging support</a:t>
            </a:r>
            <a:endParaRPr lang="en-US" b="1" dirty="0"/>
          </a:p>
        </p:txBody>
      </p:sp>
      <p:pic>
        <p:nvPicPr>
          <p:cNvPr id="2050" name="Picture 2" descr="Resultado de imagen para terminal 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8" b="11074"/>
          <a:stretch/>
        </p:blipFill>
        <p:spPr bwMode="auto">
          <a:xfrm>
            <a:off x="7524751" y="451596"/>
            <a:ext cx="3105150" cy="274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debugg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6" y="3524250"/>
            <a:ext cx="60579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2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 not supposed to give my opinion… But…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6750"/>
          </a:xfrm>
        </p:spPr>
        <p:txBody>
          <a:bodyPr/>
          <a:lstStyle/>
          <a:p>
            <a:r>
              <a:rPr lang="en-US" dirty="0" smtClean="0"/>
              <a:t>Using VS Code is great, and it is even better when you learn how to customize it.</a:t>
            </a:r>
          </a:p>
          <a:p>
            <a:r>
              <a:rPr lang="en-US" dirty="0" smtClean="0"/>
              <a:t>There are tons of features, so if you need something, probably VS Code can do it</a:t>
            </a:r>
            <a:endParaRPr lang="en-US" dirty="0"/>
          </a:p>
        </p:txBody>
      </p:sp>
      <p:pic>
        <p:nvPicPr>
          <p:cNvPr id="3074" name="Picture 2" descr="Resultado de imagen para VS code lov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3762375"/>
            <a:ext cx="64484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3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it to your spec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734175" cy="2708275"/>
          </a:xfrm>
        </p:spPr>
        <p:txBody>
          <a:bodyPr/>
          <a:lstStyle/>
          <a:p>
            <a:r>
              <a:rPr lang="en-US" dirty="0" smtClean="0"/>
              <a:t>Download Extensions</a:t>
            </a:r>
          </a:p>
          <a:p>
            <a:r>
              <a:rPr lang="en-US" dirty="0" smtClean="0"/>
              <a:t>Icon Theme</a:t>
            </a:r>
          </a:p>
          <a:p>
            <a:r>
              <a:rPr lang="en-US" dirty="0" smtClean="0"/>
              <a:t>Fonts and Font Ligatures</a:t>
            </a:r>
          </a:p>
          <a:p>
            <a:r>
              <a:rPr lang="en-US" dirty="0" smtClean="0"/>
              <a:t>Editor Theme (Team Dark vs Team Light)</a:t>
            </a:r>
          </a:p>
          <a:p>
            <a:r>
              <a:rPr lang="en-US" dirty="0" smtClean="0"/>
              <a:t>Choosing your terminal</a:t>
            </a:r>
            <a:endParaRPr lang="en-US" dirty="0"/>
          </a:p>
        </p:txBody>
      </p:sp>
      <p:pic>
        <p:nvPicPr>
          <p:cNvPr id="4098" name="Picture 2" descr="Resultado de imagen para VS code extens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1825625"/>
            <a:ext cx="3705225" cy="23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text editor them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46" y="4668837"/>
            <a:ext cx="5119907" cy="20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5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I use, and probably you will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57675" cy="4351338"/>
          </a:xfrm>
        </p:spPr>
        <p:txBody>
          <a:bodyPr/>
          <a:lstStyle/>
          <a:p>
            <a:r>
              <a:rPr lang="en-US" dirty="0" smtClean="0"/>
              <a:t>Markdown Preview</a:t>
            </a:r>
          </a:p>
          <a:p>
            <a:r>
              <a:rPr lang="en-US" dirty="0" err="1" smtClean="0"/>
              <a:t>Markdownlint</a:t>
            </a:r>
            <a:endParaRPr lang="en-US" dirty="0" smtClean="0"/>
          </a:p>
          <a:p>
            <a:r>
              <a:rPr lang="en-US" dirty="0" smtClean="0"/>
              <a:t>Material Icon Theme</a:t>
            </a:r>
          </a:p>
          <a:p>
            <a:r>
              <a:rPr lang="en-US" dirty="0" smtClean="0"/>
              <a:t>One Dark Pro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Python-autopep8</a:t>
            </a:r>
          </a:p>
          <a:p>
            <a:r>
              <a:rPr lang="en-US" dirty="0" err="1" smtClean="0"/>
              <a:t>Beutify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84" y="1690688"/>
            <a:ext cx="4318766" cy="42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9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Editor theme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819"/>
          </a:xfrm>
        </p:spPr>
        <p:txBody>
          <a:bodyPr/>
          <a:lstStyle/>
          <a:p>
            <a:r>
              <a:rPr lang="en-US" dirty="0" smtClean="0"/>
              <a:t>Go to settings</a:t>
            </a:r>
          </a:p>
          <a:p>
            <a:r>
              <a:rPr lang="en-US" dirty="0" smtClean="0"/>
              <a:t>-&gt; Color Theme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Scroll down until you like one, or install a new one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0170" r="86694" b="7246"/>
          <a:stretch/>
        </p:blipFill>
        <p:spPr>
          <a:xfrm>
            <a:off x="4013198" y="1825625"/>
            <a:ext cx="1926405" cy="26535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9314" t="3594" r="59412" b="44989"/>
          <a:stretch/>
        </p:blipFill>
        <p:spPr>
          <a:xfrm>
            <a:off x="6468534" y="1825625"/>
            <a:ext cx="4188177" cy="38730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58869" b="20641"/>
          <a:stretch/>
        </p:blipFill>
        <p:spPr>
          <a:xfrm>
            <a:off x="1620837" y="4700567"/>
            <a:ext cx="4318766" cy="8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5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Icon theme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819"/>
          </a:xfrm>
        </p:spPr>
        <p:txBody>
          <a:bodyPr/>
          <a:lstStyle/>
          <a:p>
            <a:r>
              <a:rPr lang="en-US" dirty="0" smtClean="0"/>
              <a:t>Go to settings</a:t>
            </a:r>
          </a:p>
          <a:p>
            <a:r>
              <a:rPr lang="en-US" dirty="0" smtClean="0"/>
              <a:t>-&gt; File Icon Theme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Scroll down until you like one, or install a new one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0170" r="86694" b="7246"/>
          <a:stretch/>
        </p:blipFill>
        <p:spPr>
          <a:xfrm>
            <a:off x="4169595" y="1825623"/>
            <a:ext cx="1926405" cy="26535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37848" b="39268"/>
          <a:stretch/>
        </p:blipFill>
        <p:spPr>
          <a:xfrm>
            <a:off x="1777234" y="4704742"/>
            <a:ext cx="4318766" cy="9708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9462" t="3333" r="59510" b="78465"/>
          <a:stretch/>
        </p:blipFill>
        <p:spPr>
          <a:xfrm>
            <a:off x="6277487" y="1825623"/>
            <a:ext cx="5674227" cy="18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3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Ligatures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4665"/>
          </a:xfrm>
        </p:spPr>
        <p:txBody>
          <a:bodyPr/>
          <a:lstStyle/>
          <a:p>
            <a:r>
              <a:rPr lang="en-US" dirty="0" smtClean="0"/>
              <a:t>Great way to make your code cleaner and readable</a:t>
            </a:r>
          </a:p>
          <a:p>
            <a:r>
              <a:rPr lang="en-US" dirty="0" smtClean="0"/>
              <a:t>Go to this repo: </a:t>
            </a:r>
            <a:r>
              <a:rPr lang="en-US" dirty="0" smtClean="0">
                <a:hlinkClick r:id="rId2"/>
              </a:rPr>
              <a:t>https://github.com/tonsky/FiraCode</a:t>
            </a:r>
            <a:endParaRPr lang="en-US" dirty="0" smtClean="0"/>
          </a:p>
          <a:p>
            <a:r>
              <a:rPr lang="en-US" dirty="0" smtClean="0"/>
              <a:t>Clone it or Download the whole repo</a:t>
            </a:r>
          </a:p>
          <a:p>
            <a:r>
              <a:rPr lang="en-US" dirty="0" smtClean="0"/>
              <a:t>Install the fonts</a:t>
            </a:r>
          </a:p>
          <a:p>
            <a:r>
              <a:rPr lang="en-US" dirty="0" smtClean="0"/>
              <a:t>In VS Code go to Settings -&gt; Settings</a:t>
            </a:r>
          </a:p>
          <a:p>
            <a:r>
              <a:rPr lang="en-US" dirty="0" smtClean="0"/>
              <a:t>Search for ‘font’</a:t>
            </a:r>
          </a:p>
          <a:p>
            <a:r>
              <a:rPr lang="en-US" dirty="0" smtClean="0"/>
              <a:t>Change it to </a:t>
            </a:r>
            <a:r>
              <a:rPr lang="en-US" dirty="0" err="1" smtClean="0"/>
              <a:t>Fira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93" y="5483235"/>
            <a:ext cx="1902373" cy="10909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60170" r="86694" b="7246"/>
          <a:stretch/>
        </p:blipFill>
        <p:spPr>
          <a:xfrm>
            <a:off x="8143763" y="2908189"/>
            <a:ext cx="1926405" cy="26535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89" y="4485168"/>
            <a:ext cx="2528139" cy="21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terminal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2113"/>
          </a:xfrm>
        </p:spPr>
        <p:txBody>
          <a:bodyPr/>
          <a:lstStyle/>
          <a:p>
            <a:r>
              <a:rPr lang="en-US" dirty="0" smtClean="0"/>
              <a:t>In windows you have either CMD or PowerShell but you can install a Linux subsystem terminal if you want</a:t>
            </a:r>
          </a:p>
          <a:p>
            <a:r>
              <a:rPr lang="en-US" dirty="0" smtClean="0"/>
              <a:t>Open the ‘Command Pallet’ Ctrl + Shift +P</a:t>
            </a:r>
          </a:p>
          <a:p>
            <a:r>
              <a:rPr lang="en-US" dirty="0" smtClean="0"/>
              <a:t>Search for shell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Pick your terminal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490" t="3254" r="30245" b="83332"/>
          <a:stretch/>
        </p:blipFill>
        <p:spPr>
          <a:xfrm>
            <a:off x="2145661" y="3773978"/>
            <a:ext cx="7180730" cy="13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251</Words>
  <Application>Microsoft Office PowerPoint</Application>
  <PresentationFormat>Panorámica</PresentationFormat>
  <Paragraphs>64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Segoe UI</vt:lpstr>
      <vt:lpstr>Tema de Office</vt:lpstr>
      <vt:lpstr>VS Code The last editor you will need</vt:lpstr>
      <vt:lpstr>Why VS Code</vt:lpstr>
      <vt:lpstr>I am not supposed to give my opinion… But…</vt:lpstr>
      <vt:lpstr>Customizing it to your spec</vt:lpstr>
      <vt:lpstr>Extensions I use, and probably you will</vt:lpstr>
      <vt:lpstr>Changing the Editor theme</vt:lpstr>
      <vt:lpstr>Changing the Icon theme</vt:lpstr>
      <vt:lpstr>Font Ligatures</vt:lpstr>
      <vt:lpstr>Choose your 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Code The last editor you will need</dc:title>
  <dc:creator>Wason lol 1797</dc:creator>
  <cp:lastModifiedBy>Wason lol 1797</cp:lastModifiedBy>
  <cp:revision>7</cp:revision>
  <dcterms:created xsi:type="dcterms:W3CDTF">2019-02-08T11:03:27Z</dcterms:created>
  <dcterms:modified xsi:type="dcterms:W3CDTF">2019-02-08T11:59:46Z</dcterms:modified>
</cp:coreProperties>
</file>