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ricioVasconcelosB/projetoUC3---RodaARoda.git" TargetMode="External"/><Relationship Id="rId2" Type="http://schemas.openxmlformats.org/officeDocument/2006/relationships/hyperlink" Target="https://bergdantas.github.i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A4531-582A-4773-B3AE-01A6AB34C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Projeto UC3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5E741-01A1-49EF-8E7C-84B8C05DE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Desenvolver algoritmos - </a:t>
            </a:r>
            <a:r>
              <a:rPr lang="pt-BR" dirty="0" err="1">
                <a:latin typeface="Arial Black" panose="020B0A04020102020204" pitchFamily="34" charset="0"/>
              </a:rPr>
              <a:t>javascript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DF79-E3B5-454A-9FD8-344B283E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900333" cy="8382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Objetivo: </a:t>
            </a:r>
            <a:br>
              <a:rPr lang="pt-BR" dirty="0">
                <a:latin typeface="Arial Black" panose="020B0A04020102020204" pitchFamily="34" charset="0"/>
              </a:rPr>
            </a:br>
            <a:br>
              <a:rPr lang="pt-BR" b="1" dirty="0">
                <a:latin typeface="Arial Black" panose="020B0A04020102020204" pitchFamily="34" charset="0"/>
              </a:rPr>
            </a:b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EFCCDA-4C16-4DF6-9C4B-9EBC139A2CEE}"/>
              </a:ext>
            </a:extLst>
          </p:cNvPr>
          <p:cNvSpPr txBox="1"/>
          <p:nvPr/>
        </p:nvSpPr>
        <p:spPr>
          <a:xfrm>
            <a:off x="1371600" y="1524000"/>
            <a:ext cx="103028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 "/>
              </a:rPr>
              <a:t>Aplicar conhecimento da UC3 desenvolvimento de algoritmos com foco em </a:t>
            </a:r>
            <a:r>
              <a:rPr lang="pt-BR" sz="2000" dirty="0" err="1">
                <a:latin typeface="Arial "/>
              </a:rPr>
              <a:t>javascript</a:t>
            </a:r>
            <a:r>
              <a:rPr lang="pt-BR" sz="2000" dirty="0">
                <a:latin typeface="Arial 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 "/>
              </a:rPr>
              <a:t>Criamos um jogo web com uma estrutura inspirada no jogo roda a roda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16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DF79-E3B5-454A-9FD8-344B283E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latin typeface="Arial Black" panose="020B0A04020102020204" pitchFamily="34" charset="0"/>
              </a:rPr>
              <a:t>Scrum: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AC1297-E540-4FED-8319-3D3A88E3F135}"/>
              </a:ext>
            </a:extLst>
          </p:cNvPr>
          <p:cNvSpPr txBox="1"/>
          <p:nvPr/>
        </p:nvSpPr>
        <p:spPr>
          <a:xfrm>
            <a:off x="1152401" y="1245559"/>
            <a:ext cx="99036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000" dirty="0"/>
              <a:t>  </a:t>
            </a:r>
            <a:endParaRPr lang="pt-BR" sz="2000" dirty="0">
              <a:latin typeface="Arial 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 "/>
              </a:rPr>
              <a:t>Dividimos a sala em dois grupos para acelerar o processo de desenvolvimento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 "/>
              </a:rPr>
              <a:t>Realizamos reuniões como planejamento de sprint, </a:t>
            </a:r>
            <a:r>
              <a:rPr lang="pt-BR" sz="2000" dirty="0" err="1">
                <a:latin typeface="Arial "/>
              </a:rPr>
              <a:t>daily</a:t>
            </a:r>
            <a:r>
              <a:rPr lang="pt-BR" sz="2000" dirty="0">
                <a:latin typeface="Arial "/>
              </a:rPr>
              <a:t> </a:t>
            </a:r>
            <a:r>
              <a:rPr lang="pt-BR" sz="2000" dirty="0" err="1">
                <a:latin typeface="Arial "/>
              </a:rPr>
              <a:t>scrum</a:t>
            </a:r>
            <a:r>
              <a:rPr lang="pt-BR" sz="2000" dirty="0">
                <a:latin typeface="Arial "/>
              </a:rPr>
              <a:t> e revisão de sprint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9200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DF79-E3B5-454A-9FD8-344B283E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Como fizemos: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5CFAA7-4413-4AC3-9515-408656DB36C1}"/>
              </a:ext>
            </a:extLst>
          </p:cNvPr>
          <p:cNvSpPr txBox="1"/>
          <p:nvPr/>
        </p:nvSpPr>
        <p:spPr>
          <a:xfrm>
            <a:off x="1656272" y="1820174"/>
            <a:ext cx="92233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"/>
              </a:rPr>
              <a:t>JS: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Utilizamos vetores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Funções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Constantes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Condicionais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Estrutura de repetições</a:t>
            </a:r>
          </a:p>
          <a:p>
            <a:endParaRPr lang="pt-BR" dirty="0"/>
          </a:p>
          <a:p>
            <a:r>
              <a:rPr lang="pt-BR" b="1" dirty="0">
                <a:latin typeface="Arial "/>
              </a:rPr>
              <a:t>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Sincronização com os códigos JS</a:t>
            </a:r>
          </a:p>
          <a:p>
            <a:endParaRPr lang="pt-BR" dirty="0"/>
          </a:p>
          <a:p>
            <a:r>
              <a:rPr lang="pt-BR" b="1" dirty="0">
                <a:latin typeface="Arial "/>
              </a:rPr>
              <a:t>CSS: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Formatações de textos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Estilos de cores</a:t>
            </a:r>
          </a:p>
          <a:p>
            <a:endParaRPr lang="pt-BR" dirty="0">
              <a:latin typeface="Arial "/>
            </a:endParaRPr>
          </a:p>
          <a:p>
            <a:r>
              <a:rPr lang="pt-BR" b="1" dirty="0">
                <a:latin typeface="Arial "/>
              </a:rPr>
              <a:t>DEBUGAR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 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71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DF79-E3B5-454A-9FD8-344B283E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O que entregamos: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CFCA2-11B4-4F80-986A-36BA7022F7EB}"/>
              </a:ext>
            </a:extLst>
          </p:cNvPr>
          <p:cNvSpPr txBox="1"/>
          <p:nvPr/>
        </p:nvSpPr>
        <p:spPr>
          <a:xfrm>
            <a:off x="1371600" y="1624568"/>
            <a:ext cx="665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Código simples e funcional e sem bugs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36E0F9-4F9D-40C3-A2CA-32C56A25FFB7}"/>
              </a:ext>
            </a:extLst>
          </p:cNvPr>
          <p:cNvSpPr txBox="1"/>
          <p:nvPr/>
        </p:nvSpPr>
        <p:spPr>
          <a:xfrm>
            <a:off x="1371600" y="2075934"/>
            <a:ext cx="742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Código feito usando boas praticas(comentado e pseudocódigo)</a:t>
            </a:r>
          </a:p>
        </p:txBody>
      </p:sp>
    </p:spTree>
    <p:extLst>
      <p:ext uri="{BB962C8B-B14F-4D97-AF65-F5344CB8AC3E}">
        <p14:creationId xmlns:p14="http://schemas.microsoft.com/office/powerpoint/2010/main" val="33730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DF79-E3B5-454A-9FD8-344B283E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Melhorias Futuras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CFCA2-11B4-4F80-986A-36BA7022F7EB}"/>
              </a:ext>
            </a:extLst>
          </p:cNvPr>
          <p:cNvSpPr txBox="1"/>
          <p:nvPr/>
        </p:nvSpPr>
        <p:spPr>
          <a:xfrm>
            <a:off x="2132802" y="1980611"/>
            <a:ext cx="6659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Arial Black" panose="020B0A04020102020204" pitchFamily="34" charset="0"/>
              </a:rPr>
              <a:t>Frontend</a:t>
            </a:r>
            <a:r>
              <a:rPr lang="pt-BR" b="1" dirty="0">
                <a:latin typeface="Arial Black" panose="020B0A040201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 "/>
              </a:rPr>
              <a:t>Na Parte Do </a:t>
            </a:r>
            <a:r>
              <a:rPr lang="pt-BR" sz="1600" dirty="0" err="1">
                <a:latin typeface="Arial "/>
              </a:rPr>
              <a:t>Css</a:t>
            </a:r>
            <a:r>
              <a:rPr lang="pt-BR" sz="1600" dirty="0">
                <a:latin typeface="Arial 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 "/>
              </a:rPr>
              <a:t>HTML;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36E0F9-4F9D-40C3-A2CA-32C56A25FFB7}"/>
              </a:ext>
            </a:extLst>
          </p:cNvPr>
          <p:cNvSpPr txBox="1"/>
          <p:nvPr/>
        </p:nvSpPr>
        <p:spPr>
          <a:xfrm>
            <a:off x="2132802" y="3485972"/>
            <a:ext cx="7427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Arial Black" panose="020B0A04020102020204" pitchFamily="34" charset="0"/>
              </a:rPr>
              <a:t>Backend</a:t>
            </a:r>
            <a:r>
              <a:rPr lang="pt-BR" b="1" dirty="0">
                <a:latin typeface="Arial Black" panose="020B0A040201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JS;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Adicionar sistema de Pontuação;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"/>
              </a:rPr>
              <a:t>Adicionar Multiplayers;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4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DF79-E3B5-454A-9FD8-344B283E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Jogo e seu código: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8672F9-6C60-43F3-B0D9-8B66DD7E8B01}"/>
              </a:ext>
            </a:extLst>
          </p:cNvPr>
          <p:cNvSpPr txBox="1"/>
          <p:nvPr/>
        </p:nvSpPr>
        <p:spPr>
          <a:xfrm>
            <a:off x="1371600" y="1571535"/>
            <a:ext cx="604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https://bergdantas.github.io/</a:t>
            </a:r>
            <a:r>
              <a:rPr lang="pt-BR" dirty="0"/>
              <a:t>	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https://github.com/FabricioVasconcelosB/projetoUC3---RodaARoda.git</a:t>
            </a:r>
            <a:endParaRPr lang="pt-BR" dirty="0"/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4987070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65</TotalTime>
  <Words>163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</vt:lpstr>
      <vt:lpstr>Arial Black</vt:lpstr>
      <vt:lpstr>Franklin Gothic Book</vt:lpstr>
      <vt:lpstr>Cortar</vt:lpstr>
      <vt:lpstr>Projeto UC3 </vt:lpstr>
      <vt:lpstr>Objetivo:   </vt:lpstr>
      <vt:lpstr>Scrum:</vt:lpstr>
      <vt:lpstr>Como fizemos:</vt:lpstr>
      <vt:lpstr>O que entregamos:</vt:lpstr>
      <vt:lpstr>Melhorias Futuras</vt:lpstr>
      <vt:lpstr>Jogo e seu código: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UC3</dc:title>
  <dc:creator>FABRICIO VASCONCELOS BORGES</dc:creator>
  <cp:lastModifiedBy>FABRICIO VASCONCELOS BORGES</cp:lastModifiedBy>
  <cp:revision>7</cp:revision>
  <dcterms:created xsi:type="dcterms:W3CDTF">2024-02-08T12:50:06Z</dcterms:created>
  <dcterms:modified xsi:type="dcterms:W3CDTF">2024-02-08T13:55:58Z</dcterms:modified>
</cp:coreProperties>
</file>